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35"/>
  </p:notesMasterIdLst>
  <p:sldIdLst>
    <p:sldId id="294" r:id="rId3"/>
    <p:sldId id="260" r:id="rId4"/>
    <p:sldId id="308" r:id="rId5"/>
    <p:sldId id="309" r:id="rId6"/>
    <p:sldId id="296" r:id="rId7"/>
    <p:sldId id="263" r:id="rId8"/>
    <p:sldId id="276" r:id="rId9"/>
    <p:sldId id="279" r:id="rId10"/>
    <p:sldId id="295" r:id="rId11"/>
    <p:sldId id="268" r:id="rId12"/>
    <p:sldId id="319" r:id="rId13"/>
    <p:sldId id="303" r:id="rId14"/>
    <p:sldId id="284" r:id="rId15"/>
    <p:sldId id="285" r:id="rId16"/>
    <p:sldId id="286" r:id="rId17"/>
    <p:sldId id="300" r:id="rId18"/>
    <p:sldId id="266" r:id="rId19"/>
    <p:sldId id="320" r:id="rId20"/>
    <p:sldId id="297" r:id="rId21"/>
    <p:sldId id="315" r:id="rId22"/>
    <p:sldId id="316" r:id="rId23"/>
    <p:sldId id="304" r:id="rId24"/>
    <p:sldId id="298" r:id="rId25"/>
    <p:sldId id="314" r:id="rId26"/>
    <p:sldId id="321" r:id="rId27"/>
    <p:sldId id="299" r:id="rId28"/>
    <p:sldId id="317" r:id="rId29"/>
    <p:sldId id="305" r:id="rId30"/>
    <p:sldId id="290" r:id="rId31"/>
    <p:sldId id="272" r:id="rId32"/>
    <p:sldId id="271" r:id="rId33"/>
    <p:sldId id="322"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F1"/>
    <a:srgbClr val="40B9FF"/>
    <a:srgbClr val="404040"/>
    <a:srgbClr val="26323E"/>
    <a:srgbClr val="F7A31C"/>
    <a:srgbClr val="141B21"/>
    <a:srgbClr val="5B9BD5"/>
    <a:srgbClr val="F00023"/>
    <a:srgbClr val="26B081"/>
    <a:srgbClr val="1F8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showGuides="1">
      <p:cViewPr varScale="1">
        <p:scale>
          <a:sx n="71" d="100"/>
          <a:sy n="71" d="100"/>
        </p:scale>
        <p:origin x="96" y="60"/>
      </p:cViewPr>
      <p:guideLst>
        <p:guide orient="horz" pos="2115"/>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0F6D-43AB-A931-3AF3D4778820}"/>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0F6D-43AB-A931-3AF3D4778820}"/>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0F6D-43AB-A931-3AF3D4778820}"/>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0F6D-43AB-A931-3AF3D4778820}"/>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0F6D-43AB-A931-3AF3D47788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rgbClr val="40B9FF"/>
              </a:solidFill>
              <a:ln w="19050">
                <a:noFill/>
              </a:ln>
              <a:effectLst/>
            </c:spPr>
            <c:extLst>
              <c:ext xmlns:c16="http://schemas.microsoft.com/office/drawing/2014/chart" uri="{C3380CC4-5D6E-409C-BE32-E72D297353CC}">
                <c16:uniqueId val="{00000001-A03A-46E3-96D6-B93E0BFFD691}"/>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A03A-46E3-96D6-B93E0BFFD691}"/>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A03A-46E3-96D6-B93E0BFFD691}"/>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A03A-46E3-96D6-B93E0BFFD691}"/>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A03A-46E3-96D6-B93E0BFFD69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rgbClr val="40B9FF"/>
              </a:solidFill>
              <a:ln w="19050">
                <a:noFill/>
              </a:ln>
              <a:effectLst/>
            </c:spPr>
            <c:extLst>
              <c:ext xmlns:c16="http://schemas.microsoft.com/office/drawing/2014/chart" uri="{C3380CC4-5D6E-409C-BE32-E72D297353CC}">
                <c16:uniqueId val="{00000001-C439-47A4-9E28-A4F4BF55DA36}"/>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C439-47A4-9E28-A4F4BF55DA36}"/>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C439-47A4-9E28-A4F4BF55DA36}"/>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C439-47A4-9E28-A4F4BF55DA36}"/>
              </c:ext>
            </c:extLst>
          </c:dPt>
          <c:cat>
            <c:strRef>
              <c:f>Sheet1!$A$2:$A$5</c:f>
              <c:strCache>
                <c:ptCount val="2"/>
                <c:pt idx="0">
                  <c:v>1st Qtr</c:v>
                </c:pt>
                <c:pt idx="1">
                  <c:v>2nd Qtr</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C439-47A4-9E28-A4F4BF55DA3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ln w="19050">
              <a:solidFill>
                <a:schemeClr val="bg1">
                  <a:lumMod val="95000"/>
                </a:schemeClr>
              </a:solidFill>
            </a:ln>
          </c:spPr>
          <c:dPt>
            <c:idx val="0"/>
            <c:bubble3D val="0"/>
            <c:spPr>
              <a:solidFill>
                <a:srgbClr val="40B9FF"/>
              </a:solidFill>
              <a:ln w="19050">
                <a:noFill/>
              </a:ln>
              <a:effectLst/>
            </c:spPr>
            <c:extLst>
              <c:ext xmlns:c16="http://schemas.microsoft.com/office/drawing/2014/chart" uri="{C3380CC4-5D6E-409C-BE32-E72D297353CC}">
                <c16:uniqueId val="{00000001-8E55-4BC1-BE71-B11EA221B91A}"/>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8E55-4BC1-BE71-B11EA221B91A}"/>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8E55-4BC1-BE71-B11EA221B91A}"/>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8E55-4BC1-BE71-B11EA221B91A}"/>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8E55-4BC1-BE71-B11EA221B91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ysClr val="windowText" lastClr="000000">
                  <a:lumMod val="65000"/>
                  <a:lumOff val="35000"/>
                </a:sysClr>
              </a:solidFill>
              <a:ln w="19050">
                <a:noFill/>
              </a:ln>
              <a:effectLst/>
            </c:spPr>
            <c:extLst>
              <c:ext xmlns:c16="http://schemas.microsoft.com/office/drawing/2014/chart" uri="{C3380CC4-5D6E-409C-BE32-E72D297353CC}">
                <c16:uniqueId val="{00000001-E680-4C1A-89C9-42F6D770F460}"/>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E680-4C1A-89C9-42F6D770F460}"/>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E680-4C1A-89C9-42F6D770F460}"/>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E680-4C1A-89C9-42F6D770F460}"/>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E680-4C1A-89C9-42F6D770F46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386951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2633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4358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3043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5188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84452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80610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1999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84610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6346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8191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5339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14893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53838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81240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51267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64430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9228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272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29906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0674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1740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25828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38412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7255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9617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5775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0562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0795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818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8656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16749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97316A-96EE-41F8-B006-2F22EAE1DFA2}"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73083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97316A-96EE-41F8-B006-2F22EAE1DFA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97316A-96EE-41F8-B006-2F22EAE1DFA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97316A-96EE-41F8-B006-2F22EAE1DFA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97316A-96EE-41F8-B006-2F22EAE1DFA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97316A-96EE-41F8-B006-2F22EAE1DFA2}"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97316A-96EE-41F8-B006-2F22EAE1DFA2}"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5680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99850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34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14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97316A-96EE-41F8-B006-2F22EAE1DFA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97316A-96EE-41F8-B006-2F22EAE1DFA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97316A-96EE-41F8-B006-2F22EAE1DFA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97316A-96EE-41F8-B006-2F22EAE1DFA2}" type="slidenum">
              <a:rPr lang="zh-CN" altLang="en-US" smtClean="0"/>
              <a:t>‹#›</a:t>
            </a:fld>
            <a:endParaRPr lang="zh-CN" altLang="en-US"/>
          </a:p>
        </p:txBody>
      </p:sp>
    </p:spTree>
    <p:extLst>
      <p:ext uri="{BB962C8B-B14F-4D97-AF65-F5344CB8AC3E}">
        <p14:creationId xmlns:p14="http://schemas.microsoft.com/office/powerpoint/2010/main" val="407206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97316A-96EE-41F8-B006-2F22EAE1DFA2}" type="slidenum">
              <a:rPr lang="zh-CN" altLang="en-US" smtClean="0"/>
              <a:t>‹#›</a:t>
            </a:fld>
            <a:endParaRPr lang="zh-CN" altLang="en-US"/>
          </a:p>
        </p:txBody>
      </p:sp>
    </p:spTree>
    <p:extLst>
      <p:ext uri="{BB962C8B-B14F-4D97-AF65-F5344CB8AC3E}">
        <p14:creationId xmlns:p14="http://schemas.microsoft.com/office/powerpoint/2010/main" val="71639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97316A-96EE-41F8-B006-2F22EAE1DFA2}" type="slidenum">
              <a:rPr lang="zh-CN" altLang="en-US" smtClean="0"/>
              <a:t>‹#›</a:t>
            </a:fld>
            <a:endParaRPr lang="zh-CN" altLang="en-US"/>
          </a:p>
        </p:txBody>
      </p:sp>
    </p:spTree>
    <p:extLst>
      <p:ext uri="{BB962C8B-B14F-4D97-AF65-F5344CB8AC3E}">
        <p14:creationId xmlns:p14="http://schemas.microsoft.com/office/powerpoint/2010/main" val="12517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02D4ED-A59B-4E31-B4BB-97A6F0B1392D}" type="datetimeFigureOut">
              <a:rPr lang="zh-CN" altLang="en-US" smtClean="0"/>
              <a:t>2023/5/18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97316A-96EE-41F8-B006-2F22EAE1DFA2}" type="slidenum">
              <a:rPr lang="zh-CN" altLang="en-US" smtClean="0"/>
              <a:t>‹#›</a:t>
            </a:fld>
            <a:endParaRPr lang="zh-CN" altLang="en-US"/>
          </a:p>
        </p:txBody>
      </p:sp>
    </p:spTree>
    <p:extLst>
      <p:ext uri="{BB962C8B-B14F-4D97-AF65-F5344CB8AC3E}">
        <p14:creationId xmlns:p14="http://schemas.microsoft.com/office/powerpoint/2010/main" val="91422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2D4ED-A59B-4E31-B4BB-97A6F0B1392D}" type="datetimeFigureOut">
              <a:rPr lang="zh-CN" altLang="en-US" smtClean="0"/>
              <a:t>2023/5/18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7316A-96EE-41F8-B006-2F22EAE1DFA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64" r:id="rId10"/>
    <p:sldLayoutId id="2147483654" r:id="rId11"/>
    <p:sldLayoutId id="2147483655" r:id="rId12"/>
    <p:sldLayoutId id="2147483656" r:id="rId13"/>
    <p:sldLayoutId id="2147483657" r:id="rId14"/>
    <p:sldLayoutId id="2147483658" r:id="rId15"/>
    <p:sldLayoutId id="2147483659"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400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png"/><Relationship Id="rId7" Type="http://schemas.microsoft.com/office/2007/relationships/hdphoto" Target="../media/hdphoto6.wdp"/><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0"/>
            <a:ext cx="3100256" cy="5039833"/>
          </a:xfrm>
          <a:custGeom>
            <a:avLst/>
            <a:gdLst>
              <a:gd name="connsiteX0" fmla="*/ 0 w 4218702"/>
              <a:gd name="connsiteY0" fmla="*/ 0 h 6858000"/>
              <a:gd name="connsiteX1" fmla="*/ 4218702 w 4218702"/>
              <a:gd name="connsiteY1" fmla="*/ 0 h 6858000"/>
              <a:gd name="connsiteX2" fmla="*/ 8499 w 4218702"/>
              <a:gd name="connsiteY2" fmla="*/ 6858000 h 6858000"/>
              <a:gd name="connsiteX3" fmla="*/ 0 w 4218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18702" h="6858000">
                <a:moveTo>
                  <a:pt x="0" y="0"/>
                </a:moveTo>
                <a:lnTo>
                  <a:pt x="4218702" y="0"/>
                </a:lnTo>
                <a:lnTo>
                  <a:pt x="8499" y="6858000"/>
                </a:lnTo>
                <a:lnTo>
                  <a:pt x="0" y="6858000"/>
                </a:lnTo>
                <a:close/>
              </a:path>
            </a:pathLst>
          </a:cu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 y="-1"/>
            <a:ext cx="3855612" cy="3140203"/>
          </a:xfrm>
          <a:prstGeom prst="triangle">
            <a:avLst/>
          </a:prstGeom>
          <a:solidFill>
            <a:srgbClr val="00ACF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6751906" y="448998"/>
            <a:ext cx="7869116" cy="6409002"/>
          </a:xfrm>
          <a:prstGeom prst="triangle">
            <a:avLst/>
          </a:prstGeom>
          <a: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9077223" y="2822634"/>
            <a:ext cx="4954713" cy="4035366"/>
          </a:xfrm>
          <a:prstGeom prst="triangle">
            <a:avLst/>
          </a:prstGeom>
          <a:solidFill>
            <a:srgbClr val="40B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23850" y="1180327"/>
            <a:ext cx="5559092" cy="2060278"/>
          </a:xfrm>
          <a:prstGeom prst="rect">
            <a:avLst/>
          </a:prstGeom>
        </p:spPr>
      </p:pic>
      <p:sp>
        <p:nvSpPr>
          <p:cNvPr id="9" name="文本框 8"/>
          <p:cNvSpPr txBox="1">
            <a:spLocks noChangeArrowheads="1"/>
          </p:cNvSpPr>
          <p:nvPr/>
        </p:nvSpPr>
        <p:spPr bwMode="auto">
          <a:xfrm>
            <a:off x="915042" y="3612643"/>
            <a:ext cx="85767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dirty="0">
                <a:solidFill>
                  <a:srgbClr val="00B0F1"/>
                </a:solidFill>
                <a:latin typeface="Impact" panose="020B0806030902050204" pitchFamily="34" charset="0"/>
                <a:ea typeface="Roboto"/>
                <a:cs typeface="Open Sans Light" panose="020B0604020202020204" charset="0"/>
              </a:rPr>
              <a:t>BUSINESS</a:t>
            </a:r>
            <a:r>
              <a:rPr lang="en-US" altLang="zh-CN" sz="4000" dirty="0">
                <a:solidFill>
                  <a:schemeClr val="bg1"/>
                </a:solidFill>
                <a:latin typeface="Impact" panose="020B0806030902050204" pitchFamily="34" charset="0"/>
                <a:ea typeface="Roboto"/>
                <a:cs typeface="Open Sans Light" panose="020B0604020202020204" charset="0"/>
              </a:rPr>
              <a:t> REPROT TEMPLATE</a:t>
            </a:r>
            <a:endParaRPr lang="zh-CN" altLang="en-US" sz="4000" dirty="0">
              <a:solidFill>
                <a:schemeClr val="bg1"/>
              </a:solidFill>
              <a:latin typeface="Impact" panose="020B0806030902050204" pitchFamily="34" charset="0"/>
              <a:ea typeface="冬青黑体简体中文 W3" panose="02010600030101010101" charset="-122"/>
              <a:cs typeface="Open Sans Light" panose="020B0604020202020204" charset="0"/>
            </a:endParaRPr>
          </a:p>
        </p:txBody>
      </p:sp>
      <p:sp>
        <p:nvSpPr>
          <p:cNvPr id="11" name="文本框 11"/>
          <p:cNvSpPr txBox="1">
            <a:spLocks noChangeArrowheads="1"/>
          </p:cNvSpPr>
          <p:nvPr/>
        </p:nvSpPr>
        <p:spPr bwMode="auto">
          <a:xfrm>
            <a:off x="2980096" y="4378652"/>
            <a:ext cx="4194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rgbClr val="F2F2F2"/>
                </a:solidFill>
                <a:latin typeface="微软雅黑" panose="020B0503020204020204" pitchFamily="34" charset="-122"/>
                <a:ea typeface="微软雅黑" panose="020B0503020204020204" pitchFamily="34" charset="-122"/>
                <a:cs typeface="Arial" panose="020B0604020202020204" pitchFamily="34" charset="0"/>
              </a:rPr>
              <a:t>Speaker :  freeppt7.com</a:t>
            </a:r>
            <a:endParaRPr lang="en-US" altLang="zh-CN" sz="2400" b="1" dirty="0">
              <a:solidFill>
                <a:srgbClr val="F2F2F2"/>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52" presetClass="entr" presetSubtype="0"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par>
                          <p:cTn id="36" fill="hold">
                            <p:stCondLst>
                              <p:cond delay="4050"/>
                            </p:stCondLst>
                            <p:childTnLst>
                              <p:par>
                                <p:cTn id="37" presetID="16" presetClass="entr" presetSubtype="2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5" grpId="0" animBg="1"/>
      <p:bldP spid="7" grpId="0" animBg="1"/>
      <p:bldP spid="6" grpId="0" animBg="1"/>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v04"/>
          <p:cNvSpPr/>
          <p:nvPr/>
        </p:nvSpPr>
        <p:spPr>
          <a:xfrm rot="18900000">
            <a:off x="9498080" y="19003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3" name="Sev03"/>
          <p:cNvSpPr/>
          <p:nvPr/>
        </p:nvSpPr>
        <p:spPr>
          <a:xfrm rot="18900000">
            <a:off x="6848313" y="23701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4" name="Sev02"/>
          <p:cNvSpPr/>
          <p:nvPr/>
        </p:nvSpPr>
        <p:spPr>
          <a:xfrm rot="18900000">
            <a:off x="4132705" y="19003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5" name="Sev01"/>
          <p:cNvSpPr/>
          <p:nvPr/>
        </p:nvSpPr>
        <p:spPr>
          <a:xfrm rot="18900000">
            <a:off x="1433565" y="23701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7" name="Sev01"/>
          <p:cNvSpPr/>
          <p:nvPr/>
        </p:nvSpPr>
        <p:spPr>
          <a:xfrm rot="18900000">
            <a:off x="1433565" y="2116764"/>
            <a:ext cx="1612996" cy="1612996"/>
          </a:xfrm>
          <a:prstGeom prst="rect">
            <a:avLst/>
          </a:prstGeom>
          <a:solidFill>
            <a:schemeClr val="tx1">
              <a:lumMod val="75000"/>
              <a:lumOff val="25000"/>
            </a:schemeClr>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9" name="Sev02"/>
          <p:cNvSpPr/>
          <p:nvPr/>
        </p:nvSpPr>
        <p:spPr>
          <a:xfrm rot="18900000">
            <a:off x="4132705" y="2116764"/>
            <a:ext cx="1612996" cy="1612996"/>
          </a:xfrm>
          <a:prstGeom prst="rect">
            <a:avLst/>
          </a:prstGeom>
          <a:solidFill>
            <a:schemeClr val="tx1">
              <a:lumMod val="75000"/>
              <a:lumOff val="25000"/>
            </a:schemeClr>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1" name="Sev03"/>
          <p:cNvSpPr/>
          <p:nvPr/>
        </p:nvSpPr>
        <p:spPr>
          <a:xfrm rot="18900000">
            <a:off x="6848313" y="2116764"/>
            <a:ext cx="1612996" cy="1612996"/>
          </a:xfrm>
          <a:prstGeom prst="rect">
            <a:avLst/>
          </a:prstGeom>
          <a:solidFill>
            <a:srgbClr val="40B9FF"/>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3" name="Sev04"/>
          <p:cNvSpPr/>
          <p:nvPr/>
        </p:nvSpPr>
        <p:spPr>
          <a:xfrm rot="18900000">
            <a:off x="9498080" y="2116764"/>
            <a:ext cx="1612996" cy="1612996"/>
          </a:xfrm>
          <a:prstGeom prst="rect">
            <a:avLst/>
          </a:prstGeom>
          <a:solidFill>
            <a:schemeClr val="tx1">
              <a:lumMod val="75000"/>
              <a:lumOff val="25000"/>
            </a:schemeClr>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4" name="Freeform 52"/>
          <p:cNvSpPr>
            <a:spLocks noEditPoints="1"/>
          </p:cNvSpPr>
          <p:nvPr/>
        </p:nvSpPr>
        <p:spPr bwMode="auto">
          <a:xfrm>
            <a:off x="9995783" y="2591042"/>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5" name="Freeform 42"/>
          <p:cNvSpPr>
            <a:spLocks noEditPoints="1"/>
          </p:cNvSpPr>
          <p:nvPr/>
        </p:nvSpPr>
        <p:spPr bwMode="auto">
          <a:xfrm>
            <a:off x="1903582" y="2633634"/>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6" name="Freeform 178"/>
          <p:cNvSpPr>
            <a:spLocks noEditPoints="1"/>
          </p:cNvSpPr>
          <p:nvPr/>
        </p:nvSpPr>
        <p:spPr bwMode="auto">
          <a:xfrm>
            <a:off x="7318330" y="2669835"/>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7" name="Freeform 86"/>
          <p:cNvSpPr>
            <a:spLocks noEditPoints="1"/>
          </p:cNvSpPr>
          <p:nvPr/>
        </p:nvSpPr>
        <p:spPr bwMode="auto">
          <a:xfrm>
            <a:off x="4708774" y="2535560"/>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bwMode="auto">
          <a:xfrm>
            <a:off x="504338" y="4570673"/>
            <a:ext cx="3131206" cy="1206500"/>
            <a:chOff x="6358171" y="672761"/>
            <a:chExt cx="2348774" cy="904746"/>
          </a:xfrm>
        </p:grpSpPr>
        <p:sp>
          <p:nvSpPr>
            <p:cNvPr id="34"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36" name="组合 35"/>
          <p:cNvGrpSpPr/>
          <p:nvPr/>
        </p:nvGrpSpPr>
        <p:grpSpPr bwMode="auto">
          <a:xfrm>
            <a:off x="3332598" y="4570673"/>
            <a:ext cx="3131206" cy="1206500"/>
            <a:chOff x="6358171" y="672761"/>
            <a:chExt cx="2348774" cy="904746"/>
          </a:xfrm>
        </p:grpSpPr>
        <p:sp>
          <p:nvSpPr>
            <p:cNvPr id="37"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8"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39" name="组合 38"/>
          <p:cNvGrpSpPr/>
          <p:nvPr/>
        </p:nvGrpSpPr>
        <p:grpSpPr bwMode="auto">
          <a:xfrm>
            <a:off x="6160859" y="4570673"/>
            <a:ext cx="3131206" cy="1206500"/>
            <a:chOff x="6358171" y="672761"/>
            <a:chExt cx="2348774" cy="904746"/>
          </a:xfrm>
        </p:grpSpPr>
        <p:sp>
          <p:nvSpPr>
            <p:cNvPr id="40"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1"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42" name="组合 41"/>
          <p:cNvGrpSpPr/>
          <p:nvPr/>
        </p:nvGrpSpPr>
        <p:grpSpPr bwMode="auto">
          <a:xfrm>
            <a:off x="8733938" y="4570673"/>
            <a:ext cx="3131206" cy="1206500"/>
            <a:chOff x="6358171" y="672761"/>
            <a:chExt cx="2348774" cy="904746"/>
          </a:xfrm>
        </p:grpSpPr>
        <p:sp>
          <p:nvSpPr>
            <p:cNvPr id="43"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4"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400" advTm="0">
        <p14:honeycomb/>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2" presetClass="entr" presetSubtype="4" accel="50000" decel="5000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2" presetClass="entr" presetSubtype="1" accel="50000" decel="5000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2" presetClass="entr" presetSubtype="4" accel="50000" decel="5000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2" presetClass="entr" presetSubtype="1" accel="50000" decel="50000" fill="hold" grpId="0" nodeType="with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0-#ppt_h/2"/>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5000"/>
                            </p:stCondLst>
                            <p:childTnLst>
                              <p:par>
                                <p:cTn id="77" presetID="2" presetClass="entr" presetSubtype="4" decel="10000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par>
                          <p:cTn id="81" fill="hold">
                            <p:stCondLst>
                              <p:cond delay="5500"/>
                            </p:stCondLst>
                            <p:childTnLst>
                              <p:par>
                                <p:cTn id="82" presetID="2" presetClass="entr" presetSubtype="4" decel="100000"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ppt_x"/>
                                          </p:val>
                                        </p:tav>
                                        <p:tav tm="100000">
                                          <p:val>
                                            <p:strVal val="#ppt_x"/>
                                          </p:val>
                                        </p:tav>
                                      </p:tavLst>
                                    </p:anim>
                                    <p:anim calcmode="lin" valueType="num">
                                      <p:cBhvr additive="base">
                                        <p:cTn id="85" dur="500" fill="hold"/>
                                        <p:tgtEl>
                                          <p:spTgt spid="36"/>
                                        </p:tgtEl>
                                        <p:attrNameLst>
                                          <p:attrName>ppt_y</p:attrName>
                                        </p:attrNameLst>
                                      </p:cBhvr>
                                      <p:tavLst>
                                        <p:tav tm="0">
                                          <p:val>
                                            <p:strVal val="1+#ppt_h/2"/>
                                          </p:val>
                                        </p:tav>
                                        <p:tav tm="100000">
                                          <p:val>
                                            <p:strVal val="#ppt_y"/>
                                          </p:val>
                                        </p:tav>
                                      </p:tavLst>
                                    </p:anim>
                                  </p:childTnLst>
                                </p:cTn>
                              </p:par>
                            </p:childTnLst>
                          </p:cTn>
                        </p:par>
                        <p:par>
                          <p:cTn id="86" fill="hold">
                            <p:stCondLst>
                              <p:cond delay="6000"/>
                            </p:stCondLst>
                            <p:childTnLst>
                              <p:par>
                                <p:cTn id="87" presetID="2" presetClass="entr" presetSubtype="4" decel="10000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ppt_x"/>
                                          </p:val>
                                        </p:tav>
                                        <p:tav tm="100000">
                                          <p:val>
                                            <p:strVal val="#ppt_x"/>
                                          </p:val>
                                        </p:tav>
                                      </p:tavLst>
                                    </p:anim>
                                    <p:anim calcmode="lin" valueType="num">
                                      <p:cBhvr additive="base">
                                        <p:cTn id="90" dur="500" fill="hold"/>
                                        <p:tgtEl>
                                          <p:spTgt spid="39"/>
                                        </p:tgtEl>
                                        <p:attrNameLst>
                                          <p:attrName>ppt_y</p:attrName>
                                        </p:attrNameLst>
                                      </p:cBhvr>
                                      <p:tavLst>
                                        <p:tav tm="0">
                                          <p:val>
                                            <p:strVal val="1+#ppt_h/2"/>
                                          </p:val>
                                        </p:tav>
                                        <p:tav tm="100000">
                                          <p:val>
                                            <p:strVal val="#ppt_y"/>
                                          </p:val>
                                        </p:tav>
                                      </p:tavLst>
                                    </p:anim>
                                  </p:childTnLst>
                                </p:cTn>
                              </p:par>
                            </p:childTnLst>
                          </p:cTn>
                        </p:par>
                        <p:par>
                          <p:cTn id="91" fill="hold">
                            <p:stCondLst>
                              <p:cond delay="6500"/>
                            </p:stCondLst>
                            <p:childTnLst>
                              <p:par>
                                <p:cTn id="92" presetID="2" presetClass="entr" presetSubtype="4" decel="100000" fill="hold" nodeType="after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additive="base">
                                        <p:cTn id="94" dur="500" fill="hold"/>
                                        <p:tgtEl>
                                          <p:spTgt spid="42"/>
                                        </p:tgtEl>
                                        <p:attrNameLst>
                                          <p:attrName>ppt_x</p:attrName>
                                        </p:attrNameLst>
                                      </p:cBhvr>
                                      <p:tavLst>
                                        <p:tav tm="0">
                                          <p:val>
                                            <p:strVal val="#ppt_x"/>
                                          </p:val>
                                        </p:tav>
                                        <p:tav tm="100000">
                                          <p:val>
                                            <p:strVal val="#ppt_x"/>
                                          </p:val>
                                        </p:tav>
                                      </p:tavLst>
                                    </p:anim>
                                    <p:anim calcmode="lin" valueType="num">
                                      <p:cBhvr additive="base">
                                        <p:cTn id="9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11" grpId="0" animBg="1"/>
      <p:bldP spid="13" grpId="0" animBg="1"/>
      <p:bldP spid="14" grpId="0" animBg="1"/>
      <p:bldP spid="15" grpId="0" animBg="1"/>
      <p:bldP spid="16" grpId="0" animBg="1"/>
      <p:bldP spid="17" grpId="0" animBg="1"/>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8" name="任意多边形 17"/>
          <p:cNvSpPr/>
          <p:nvPr/>
        </p:nvSpPr>
        <p:spPr>
          <a:xfrm>
            <a:off x="0" y="0"/>
            <a:ext cx="3242553" cy="5271154"/>
          </a:xfrm>
          <a:custGeom>
            <a:avLst/>
            <a:gdLst>
              <a:gd name="connsiteX0" fmla="*/ 0 w 4218702"/>
              <a:gd name="connsiteY0" fmla="*/ 0 h 6858000"/>
              <a:gd name="connsiteX1" fmla="*/ 4218702 w 4218702"/>
              <a:gd name="connsiteY1" fmla="*/ 0 h 6858000"/>
              <a:gd name="connsiteX2" fmla="*/ 8499 w 4218702"/>
              <a:gd name="connsiteY2" fmla="*/ 6858000 h 6858000"/>
              <a:gd name="connsiteX3" fmla="*/ 0 w 4218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18702" h="6858000">
                <a:moveTo>
                  <a:pt x="0" y="0"/>
                </a:moveTo>
                <a:lnTo>
                  <a:pt x="4218702" y="0"/>
                </a:lnTo>
                <a:lnTo>
                  <a:pt x="8499" y="6858000"/>
                </a:lnTo>
                <a:lnTo>
                  <a:pt x="0" y="6858000"/>
                </a:lnTo>
                <a:close/>
              </a:path>
            </a:pathLst>
          </a:cu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0" y="0"/>
            <a:ext cx="5246561" cy="4273061"/>
          </a:xfrm>
          <a:prstGeom prst="triangle">
            <a:avLst/>
          </a:prstGeom>
          <a:blipFill dpi="0" rotWithShape="0">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454369" y="2962225"/>
            <a:ext cx="4890682" cy="707886"/>
            <a:chOff x="4720183" y="1773618"/>
            <a:chExt cx="4890682" cy="707886"/>
          </a:xfrm>
        </p:grpSpPr>
        <p:sp>
          <p:nvSpPr>
            <p:cNvPr id="34" name="圆角矩形 33"/>
            <p:cNvSpPr/>
            <p:nvPr/>
          </p:nvSpPr>
          <p:spPr>
            <a:xfrm>
              <a:off x="4720183" y="1828170"/>
              <a:ext cx="4710896" cy="598781"/>
            </a:xfrm>
            <a:prstGeom prst="roundRect">
              <a:avLst/>
            </a:prstGeom>
            <a:solidFill>
              <a:srgbClr val="2632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5427692" y="1874920"/>
              <a:ext cx="4183173" cy="523220"/>
            </a:xfrm>
            <a:prstGeom prst="rect">
              <a:avLst/>
            </a:prstGeom>
            <a:noFill/>
          </p:spPr>
          <p:txBody>
            <a:bodyPr wrap="square" rtlCol="0">
              <a:spAutoFit/>
            </a:bodyPr>
            <a:lstStyle/>
            <a:p>
              <a:r>
                <a:rPr lang="en-US" altLang="zh-CN" sz="2800" dirty="0">
                  <a:solidFill>
                    <a:schemeClr val="bg1"/>
                  </a:solidFill>
                </a:rPr>
                <a:t>CLICK HERE TO ADD TITLE</a:t>
              </a:r>
              <a:endParaRPr lang="zh-CN" altLang="zh-CN" sz="2800" dirty="0">
                <a:solidFill>
                  <a:schemeClr val="bg1"/>
                </a:solidFill>
              </a:endParaRPr>
            </a:p>
          </p:txBody>
        </p:sp>
        <p:grpSp>
          <p:nvGrpSpPr>
            <p:cNvPr id="3078" name="组合 3077"/>
            <p:cNvGrpSpPr/>
            <p:nvPr/>
          </p:nvGrpSpPr>
          <p:grpSpPr>
            <a:xfrm>
              <a:off x="4720186" y="1773618"/>
              <a:ext cx="887292" cy="707886"/>
              <a:chOff x="3359218" y="1881770"/>
              <a:chExt cx="1173611" cy="936313"/>
            </a:xfrm>
          </p:grpSpPr>
          <p:sp>
            <p:nvSpPr>
              <p:cNvPr id="38" name="任意多边形 37"/>
              <p:cNvSpPr/>
              <p:nvPr/>
            </p:nvSpPr>
            <p:spPr>
              <a:xfrm>
                <a:off x="3359218" y="1953929"/>
                <a:ext cx="1173611" cy="792000"/>
              </a:xfrm>
              <a:custGeom>
                <a:avLst/>
                <a:gdLst>
                  <a:gd name="connsiteX0" fmla="*/ 132003 w 1173611"/>
                  <a:gd name="connsiteY0" fmla="*/ 0 h 792000"/>
                  <a:gd name="connsiteX1" fmla="*/ 654516 w 1173611"/>
                  <a:gd name="connsiteY1" fmla="*/ 0 h 792000"/>
                  <a:gd name="connsiteX2" fmla="*/ 659997 w 1173611"/>
                  <a:gd name="connsiteY2" fmla="*/ 0 h 792000"/>
                  <a:gd name="connsiteX3" fmla="*/ 1173611 w 1173611"/>
                  <a:gd name="connsiteY3" fmla="*/ 0 h 792000"/>
                  <a:gd name="connsiteX4" fmla="*/ 792000 w 1173611"/>
                  <a:gd name="connsiteY4" fmla="*/ 247365 h 792000"/>
                  <a:gd name="connsiteX5" fmla="*/ 792000 w 1173611"/>
                  <a:gd name="connsiteY5" fmla="*/ 659997 h 792000"/>
                  <a:gd name="connsiteX6" fmla="*/ 659997 w 1173611"/>
                  <a:gd name="connsiteY6" fmla="*/ 792000 h 792000"/>
                  <a:gd name="connsiteX7" fmla="*/ 132003 w 1173611"/>
                  <a:gd name="connsiteY7" fmla="*/ 792000 h 792000"/>
                  <a:gd name="connsiteX8" fmla="*/ 0 w 1173611"/>
                  <a:gd name="connsiteY8" fmla="*/ 659997 h 792000"/>
                  <a:gd name="connsiteX9" fmla="*/ 0 w 1173611"/>
                  <a:gd name="connsiteY9" fmla="*/ 132003 h 792000"/>
                  <a:gd name="connsiteX10" fmla="*/ 132003 w 1173611"/>
                  <a:gd name="connsiteY10"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11" h="792000">
                    <a:moveTo>
                      <a:pt x="132003" y="0"/>
                    </a:moveTo>
                    <a:lnTo>
                      <a:pt x="654516" y="0"/>
                    </a:lnTo>
                    <a:lnTo>
                      <a:pt x="659997" y="0"/>
                    </a:lnTo>
                    <a:lnTo>
                      <a:pt x="1173611" y="0"/>
                    </a:lnTo>
                    <a:lnTo>
                      <a:pt x="792000" y="247365"/>
                    </a:lnTo>
                    <a:lnTo>
                      <a:pt x="792000" y="659997"/>
                    </a:lnTo>
                    <a:cubicBezTo>
                      <a:pt x="792000" y="732900"/>
                      <a:pt x="732900" y="792000"/>
                      <a:pt x="659997" y="792000"/>
                    </a:cubicBezTo>
                    <a:lnTo>
                      <a:pt x="132003" y="792000"/>
                    </a:lnTo>
                    <a:cubicBezTo>
                      <a:pt x="59100" y="792000"/>
                      <a:pt x="0" y="732900"/>
                      <a:pt x="0" y="659997"/>
                    </a:cubicBezTo>
                    <a:lnTo>
                      <a:pt x="0" y="132003"/>
                    </a:lnTo>
                    <a:cubicBezTo>
                      <a:pt x="0" y="59100"/>
                      <a:pt x="59100" y="0"/>
                      <a:pt x="132003" y="0"/>
                    </a:cubicBezTo>
                    <a:close/>
                  </a:path>
                </a:pathLst>
              </a:cu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395277" y="1881770"/>
                <a:ext cx="661950" cy="936313"/>
              </a:xfrm>
              <a:prstGeom prst="rect">
                <a:avLst/>
              </a:prstGeom>
              <a:noFill/>
            </p:spPr>
            <p:txBody>
              <a:bodyPr wrap="non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rPr>
                  <a:t>2</a:t>
                </a:r>
                <a:endParaRPr lang="zh-CN" altLang="en-US" sz="4000" dirty="0">
                  <a:solidFill>
                    <a:schemeClr val="bg1">
                      <a:lumMod val="95000"/>
                    </a:schemeClr>
                  </a:solidFill>
                  <a:latin typeface="微软雅黑" panose="020B0503020204020204" pitchFamily="34" charset="-122"/>
                  <a:ea typeface="微软雅黑" panose="020B0503020204020204" pitchFamily="34" charset="-122"/>
                </a:endParaRPr>
              </a:p>
            </p:txBody>
          </p:sp>
        </p:grpSp>
      </p:grpSp>
      <p:sp>
        <p:nvSpPr>
          <p:cNvPr id="19" name="等腰三角形 18"/>
          <p:cNvSpPr/>
          <p:nvPr/>
        </p:nvSpPr>
        <p:spPr>
          <a:xfrm>
            <a:off x="10558130" y="4150016"/>
            <a:ext cx="3324924" cy="2707984"/>
          </a:xfrm>
          <a:prstGeom prst="triangle">
            <a:avLst/>
          </a:prstGeom>
          <a:solidFill>
            <a:srgbClr val="40B9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564275" y="858545"/>
            <a:ext cx="4062212" cy="1107996"/>
          </a:xfrm>
          <a:prstGeom prst="rect">
            <a:avLst/>
          </a:prstGeom>
          <a:noFill/>
        </p:spPr>
        <p:txBody>
          <a:bodyPr wrap="square">
            <a:spAutoFit/>
          </a:bodyPr>
          <a:lstStyle/>
          <a:p>
            <a:pPr algn="ctr">
              <a:defRPr/>
            </a:pPr>
            <a:r>
              <a:rPr lang="en-US" altLang="zh-CN" sz="6600" dirty="0">
                <a:solidFill>
                  <a:schemeClr val="bg1"/>
                </a:solidFill>
                <a:latin typeface="Impact" panose="020B0806030902050204" pitchFamily="34" charset="0"/>
                <a:ea typeface="方正舒体" panose="02010601030101010101" pitchFamily="2" charset="-122"/>
              </a:rPr>
              <a:t>CONTENT</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1" name="Chart 4"/>
          <p:cNvGraphicFramePr/>
          <p:nvPr/>
        </p:nvGraphicFramePr>
        <p:xfrm>
          <a:off x="355304" y="1620030"/>
          <a:ext cx="2646031" cy="2087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2" name="Chart 5"/>
          <p:cNvGraphicFramePr/>
          <p:nvPr/>
        </p:nvGraphicFramePr>
        <p:xfrm>
          <a:off x="2511089" y="1620030"/>
          <a:ext cx="2646031" cy="2087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3" name="Chart 6"/>
          <p:cNvGraphicFramePr/>
          <p:nvPr/>
        </p:nvGraphicFramePr>
        <p:xfrm>
          <a:off x="4721082" y="1620030"/>
          <a:ext cx="2646031" cy="20871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Chart 7"/>
          <p:cNvGraphicFramePr/>
          <p:nvPr/>
        </p:nvGraphicFramePr>
        <p:xfrm>
          <a:off x="9134633" y="1620030"/>
          <a:ext cx="2646031" cy="20871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5" name="Chart 8"/>
          <p:cNvGraphicFramePr/>
          <p:nvPr/>
        </p:nvGraphicFramePr>
        <p:xfrm>
          <a:off x="6927667" y="1598259"/>
          <a:ext cx="2646031" cy="2087151"/>
        </p:xfrm>
        <a:graphic>
          <a:graphicData uri="http://schemas.openxmlformats.org/drawingml/2006/chart">
            <c:chart xmlns:c="http://schemas.openxmlformats.org/drawingml/2006/chart" xmlns:r="http://schemas.openxmlformats.org/officeDocument/2006/relationships" r:id="rId7"/>
          </a:graphicData>
        </a:graphic>
      </p:graphicFrame>
      <p:sp>
        <p:nvSpPr>
          <p:cNvPr id="76" name="TextBox 9"/>
          <p:cNvSpPr txBox="1"/>
          <p:nvPr/>
        </p:nvSpPr>
        <p:spPr>
          <a:xfrm>
            <a:off x="1027763" y="2437527"/>
            <a:ext cx="1291742" cy="400110"/>
          </a:xfrm>
          <a:prstGeom prst="rect">
            <a:avLst/>
          </a:prstGeom>
          <a:noFill/>
        </p:spPr>
        <p:txBody>
          <a:bodyPr wrap="square" rtlCol="0">
            <a:spAutoFit/>
          </a:bodyPr>
          <a:lstStyle/>
          <a:p>
            <a:pPr algn="ctr" defTabSz="1218565"/>
            <a:r>
              <a:rPr lang="en-US" sz="2000" b="1" dirty="0">
                <a:solidFill>
                  <a:prstClr val="white">
                    <a:lumMod val="65000"/>
                  </a:prstClr>
                </a:solidFill>
                <a:ea typeface="Roboto" pitchFamily="2" charset="0"/>
              </a:rPr>
              <a:t>2022</a:t>
            </a:r>
            <a:endParaRPr lang="id-ID" sz="2000" b="1" dirty="0">
              <a:solidFill>
                <a:prstClr val="white">
                  <a:lumMod val="65000"/>
                </a:prstClr>
              </a:solidFill>
              <a:ea typeface="Roboto" pitchFamily="2" charset="0"/>
            </a:endParaRPr>
          </a:p>
        </p:txBody>
      </p:sp>
      <p:sp>
        <p:nvSpPr>
          <p:cNvPr id="77" name="TextBox 10"/>
          <p:cNvSpPr txBox="1"/>
          <p:nvPr/>
        </p:nvSpPr>
        <p:spPr>
          <a:xfrm>
            <a:off x="3210653" y="2437526"/>
            <a:ext cx="1291742" cy="400110"/>
          </a:xfrm>
          <a:prstGeom prst="rect">
            <a:avLst/>
          </a:prstGeom>
          <a:noFill/>
        </p:spPr>
        <p:txBody>
          <a:bodyPr wrap="square" rtlCol="0">
            <a:spAutoFit/>
          </a:bodyPr>
          <a:lstStyle/>
          <a:p>
            <a:pPr algn="ctr" defTabSz="1218565"/>
            <a:r>
              <a:rPr lang="en-US" sz="2000" b="1" dirty="0">
                <a:solidFill>
                  <a:prstClr val="white">
                    <a:lumMod val="65000"/>
                  </a:prstClr>
                </a:solidFill>
                <a:ea typeface="Roboto" pitchFamily="2" charset="0"/>
              </a:rPr>
              <a:t>2024</a:t>
            </a:r>
            <a:endParaRPr lang="id-ID" sz="2000" b="1" dirty="0">
              <a:solidFill>
                <a:prstClr val="white">
                  <a:lumMod val="65000"/>
                </a:prstClr>
              </a:solidFill>
              <a:ea typeface="Roboto" pitchFamily="2" charset="0"/>
            </a:endParaRPr>
          </a:p>
        </p:txBody>
      </p:sp>
      <p:sp>
        <p:nvSpPr>
          <p:cNvPr id="78" name="TextBox 11"/>
          <p:cNvSpPr txBox="1"/>
          <p:nvPr/>
        </p:nvSpPr>
        <p:spPr>
          <a:xfrm>
            <a:off x="5393542" y="2437525"/>
            <a:ext cx="1291742" cy="400110"/>
          </a:xfrm>
          <a:prstGeom prst="rect">
            <a:avLst/>
          </a:prstGeom>
          <a:noFill/>
        </p:spPr>
        <p:txBody>
          <a:bodyPr wrap="square" rtlCol="0">
            <a:spAutoFit/>
          </a:bodyPr>
          <a:lstStyle/>
          <a:p>
            <a:pPr algn="ctr" defTabSz="1218565"/>
            <a:r>
              <a:rPr lang="en-US" sz="2000" b="1" dirty="0">
                <a:solidFill>
                  <a:prstClr val="white">
                    <a:lumMod val="65000"/>
                  </a:prstClr>
                </a:solidFill>
                <a:ea typeface="Roboto" pitchFamily="2" charset="0"/>
              </a:rPr>
              <a:t>2026</a:t>
            </a:r>
            <a:endParaRPr lang="id-ID" sz="2000" b="1" dirty="0">
              <a:solidFill>
                <a:prstClr val="white">
                  <a:lumMod val="65000"/>
                </a:prstClr>
              </a:solidFill>
              <a:ea typeface="Roboto" pitchFamily="2" charset="0"/>
            </a:endParaRPr>
          </a:p>
        </p:txBody>
      </p:sp>
      <p:sp>
        <p:nvSpPr>
          <p:cNvPr id="79" name="TextBox 12"/>
          <p:cNvSpPr txBox="1"/>
          <p:nvPr/>
        </p:nvSpPr>
        <p:spPr>
          <a:xfrm>
            <a:off x="7576431" y="2437525"/>
            <a:ext cx="1291742" cy="400110"/>
          </a:xfrm>
          <a:prstGeom prst="rect">
            <a:avLst/>
          </a:prstGeom>
          <a:noFill/>
        </p:spPr>
        <p:txBody>
          <a:bodyPr wrap="square" rtlCol="0">
            <a:spAutoFit/>
          </a:bodyPr>
          <a:lstStyle/>
          <a:p>
            <a:pPr algn="ctr" defTabSz="1218565"/>
            <a:r>
              <a:rPr lang="en-US" sz="2000" b="1" dirty="0">
                <a:solidFill>
                  <a:prstClr val="white">
                    <a:lumMod val="65000"/>
                  </a:prstClr>
                </a:solidFill>
                <a:ea typeface="Roboto" pitchFamily="2" charset="0"/>
              </a:rPr>
              <a:t>2028</a:t>
            </a:r>
            <a:endParaRPr lang="id-ID" sz="2000" b="1" dirty="0">
              <a:solidFill>
                <a:prstClr val="white">
                  <a:lumMod val="65000"/>
                </a:prstClr>
              </a:solidFill>
              <a:ea typeface="Roboto" pitchFamily="2" charset="0"/>
            </a:endParaRPr>
          </a:p>
        </p:txBody>
      </p:sp>
      <p:sp>
        <p:nvSpPr>
          <p:cNvPr id="80" name="TextBox 13"/>
          <p:cNvSpPr txBox="1"/>
          <p:nvPr/>
        </p:nvSpPr>
        <p:spPr>
          <a:xfrm>
            <a:off x="9833404" y="2437525"/>
            <a:ext cx="1291742" cy="400110"/>
          </a:xfrm>
          <a:prstGeom prst="rect">
            <a:avLst/>
          </a:prstGeom>
          <a:noFill/>
        </p:spPr>
        <p:txBody>
          <a:bodyPr wrap="square" rtlCol="0">
            <a:spAutoFit/>
          </a:bodyPr>
          <a:lstStyle/>
          <a:p>
            <a:pPr algn="ctr" defTabSz="1218565"/>
            <a:r>
              <a:rPr lang="en-US" sz="2000" b="1" dirty="0">
                <a:solidFill>
                  <a:prstClr val="white">
                    <a:lumMod val="65000"/>
                  </a:prstClr>
                </a:solidFill>
                <a:ea typeface="Roboto" pitchFamily="2" charset="0"/>
              </a:rPr>
              <a:t>2020</a:t>
            </a:r>
            <a:endParaRPr lang="id-ID" sz="2000" b="1" dirty="0">
              <a:solidFill>
                <a:prstClr val="white">
                  <a:lumMod val="65000"/>
                </a:prstClr>
              </a:solidFill>
              <a:ea typeface="Roboto" pitchFamily="2" charset="0"/>
            </a:endParaRPr>
          </a:p>
        </p:txBody>
      </p:sp>
      <p:grpSp>
        <p:nvGrpSpPr>
          <p:cNvPr id="81" name="Group 14"/>
          <p:cNvGrpSpPr>
            <a:grpSpLocks noChangeAspect="1"/>
          </p:cNvGrpSpPr>
          <p:nvPr/>
        </p:nvGrpSpPr>
        <p:grpSpPr>
          <a:xfrm>
            <a:off x="829008" y="3791360"/>
            <a:ext cx="1689252" cy="93600"/>
            <a:chOff x="821415" y="5132620"/>
            <a:chExt cx="3298056" cy="182741"/>
          </a:xfrm>
        </p:grpSpPr>
        <p:cxnSp>
          <p:nvCxnSpPr>
            <p:cNvPr id="82" name="Straight Connector 15"/>
            <p:cNvCxnSpPr/>
            <p:nvPr/>
          </p:nvCxnSpPr>
          <p:spPr>
            <a:xfrm>
              <a:off x="821415" y="5132620"/>
              <a:ext cx="1080000" cy="0"/>
            </a:xfrm>
            <a:prstGeom prst="line">
              <a:avLst/>
            </a:prstGeom>
            <a:noFill/>
            <a:ln w="76200" cap="flat" cmpd="sng" algn="ctr">
              <a:solidFill>
                <a:srgbClr val="00ACF1">
                  <a:alpha val="85000"/>
                </a:srgbClr>
              </a:solidFill>
              <a:prstDash val="solid"/>
            </a:ln>
            <a:effectLst/>
          </p:spPr>
        </p:cxnSp>
        <p:cxnSp>
          <p:nvCxnSpPr>
            <p:cNvPr id="83" name="Straight Connector 16"/>
            <p:cNvCxnSpPr/>
            <p:nvPr/>
          </p:nvCxnSpPr>
          <p:spPr>
            <a:xfrm>
              <a:off x="3039471" y="5132620"/>
              <a:ext cx="1080000" cy="0"/>
            </a:xfrm>
            <a:prstGeom prst="line">
              <a:avLst/>
            </a:prstGeom>
            <a:noFill/>
            <a:ln w="76200" cap="flat" cmpd="sng" algn="ctr">
              <a:solidFill>
                <a:srgbClr val="00ACF1">
                  <a:alpha val="85000"/>
                </a:srgbClr>
              </a:solidFill>
              <a:prstDash val="solid"/>
            </a:ln>
            <a:effectLst/>
          </p:spPr>
        </p:cxnSp>
        <p:grpSp>
          <p:nvGrpSpPr>
            <p:cNvPr id="84" name="Group 17"/>
            <p:cNvGrpSpPr/>
            <p:nvPr/>
          </p:nvGrpSpPr>
          <p:grpSpPr>
            <a:xfrm>
              <a:off x="1930443" y="5132620"/>
              <a:ext cx="1080000" cy="182741"/>
              <a:chOff x="1930443" y="5132620"/>
              <a:chExt cx="1080000" cy="182741"/>
            </a:xfrm>
          </p:grpSpPr>
          <p:cxnSp>
            <p:nvCxnSpPr>
              <p:cNvPr id="85" name="Straight Connector 18"/>
              <p:cNvCxnSpPr/>
              <p:nvPr/>
            </p:nvCxnSpPr>
            <p:spPr>
              <a:xfrm>
                <a:off x="1930443" y="5132620"/>
                <a:ext cx="1080000" cy="0"/>
              </a:xfrm>
              <a:prstGeom prst="line">
                <a:avLst/>
              </a:prstGeom>
              <a:noFill/>
              <a:ln w="76200" cap="flat" cmpd="sng" algn="ctr">
                <a:solidFill>
                  <a:srgbClr val="00ACF1">
                    <a:lumMod val="75000"/>
                    <a:lumOff val="25000"/>
                  </a:srgbClr>
                </a:solidFill>
                <a:prstDash val="solid"/>
              </a:ln>
              <a:effectLst/>
            </p:spPr>
          </p:cxnSp>
          <p:sp>
            <p:nvSpPr>
              <p:cNvPr id="86" name="Flowchart: Merge 19"/>
              <p:cNvSpPr/>
              <p:nvPr/>
            </p:nvSpPr>
            <p:spPr>
              <a:xfrm>
                <a:off x="2368840" y="5206293"/>
                <a:ext cx="203205" cy="109068"/>
              </a:xfrm>
              <a:prstGeom prst="flowChartMerge">
                <a:avLst/>
              </a:prstGeom>
              <a:solidFill>
                <a:srgbClr val="00ACF1">
                  <a:lumMod val="75000"/>
                  <a:lumOff val="25000"/>
                </a:srgb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grpSp>
      <p:grpSp>
        <p:nvGrpSpPr>
          <p:cNvPr id="87" name="Group 20"/>
          <p:cNvGrpSpPr>
            <a:grpSpLocks noChangeAspect="1"/>
          </p:cNvGrpSpPr>
          <p:nvPr/>
        </p:nvGrpSpPr>
        <p:grpSpPr>
          <a:xfrm>
            <a:off x="3011898" y="3791360"/>
            <a:ext cx="1689252" cy="93600"/>
            <a:chOff x="821415" y="5132620"/>
            <a:chExt cx="3298056" cy="182741"/>
          </a:xfrm>
        </p:grpSpPr>
        <p:cxnSp>
          <p:nvCxnSpPr>
            <p:cNvPr id="88" name="Straight Connector 21"/>
            <p:cNvCxnSpPr/>
            <p:nvPr/>
          </p:nvCxnSpPr>
          <p:spPr>
            <a:xfrm>
              <a:off x="821415" y="5132620"/>
              <a:ext cx="1080000" cy="0"/>
            </a:xfrm>
            <a:prstGeom prst="line">
              <a:avLst/>
            </a:prstGeom>
            <a:noFill/>
            <a:ln w="76200" cap="flat" cmpd="sng" algn="ctr">
              <a:solidFill>
                <a:srgbClr val="66B699">
                  <a:alpha val="85000"/>
                </a:srgbClr>
              </a:solidFill>
              <a:prstDash val="solid"/>
            </a:ln>
            <a:effectLst/>
          </p:spPr>
        </p:cxnSp>
        <p:cxnSp>
          <p:nvCxnSpPr>
            <p:cNvPr id="89" name="Straight Connector 22"/>
            <p:cNvCxnSpPr/>
            <p:nvPr/>
          </p:nvCxnSpPr>
          <p:spPr>
            <a:xfrm>
              <a:off x="3039471" y="5132620"/>
              <a:ext cx="1080000" cy="0"/>
            </a:xfrm>
            <a:prstGeom prst="line">
              <a:avLst/>
            </a:prstGeom>
            <a:noFill/>
            <a:ln w="76200" cap="flat" cmpd="sng" algn="ctr">
              <a:solidFill>
                <a:srgbClr val="66B699">
                  <a:alpha val="85000"/>
                </a:srgbClr>
              </a:solidFill>
              <a:prstDash val="solid"/>
            </a:ln>
            <a:effectLst/>
          </p:spPr>
        </p:cxnSp>
        <p:grpSp>
          <p:nvGrpSpPr>
            <p:cNvPr id="90" name="Group 23"/>
            <p:cNvGrpSpPr/>
            <p:nvPr/>
          </p:nvGrpSpPr>
          <p:grpSpPr>
            <a:xfrm>
              <a:off x="1930443" y="5132620"/>
              <a:ext cx="1080000" cy="182741"/>
              <a:chOff x="1930443" y="5132620"/>
              <a:chExt cx="1080000" cy="182741"/>
            </a:xfrm>
          </p:grpSpPr>
          <p:cxnSp>
            <p:nvCxnSpPr>
              <p:cNvPr id="91" name="Straight Connector 24"/>
              <p:cNvCxnSpPr/>
              <p:nvPr/>
            </p:nvCxnSpPr>
            <p:spPr>
              <a:xfrm>
                <a:off x="1930443" y="5132620"/>
                <a:ext cx="1080000" cy="0"/>
              </a:xfrm>
              <a:prstGeom prst="line">
                <a:avLst/>
              </a:prstGeom>
              <a:noFill/>
              <a:ln w="76200" cap="flat" cmpd="sng" algn="ctr">
                <a:solidFill>
                  <a:srgbClr val="66B699">
                    <a:lumMod val="75000"/>
                    <a:alpha val="85000"/>
                  </a:srgbClr>
                </a:solidFill>
                <a:prstDash val="solid"/>
              </a:ln>
              <a:effectLst/>
            </p:spPr>
          </p:cxnSp>
          <p:sp>
            <p:nvSpPr>
              <p:cNvPr id="92" name="Flowchart: Merge 25"/>
              <p:cNvSpPr/>
              <p:nvPr/>
            </p:nvSpPr>
            <p:spPr>
              <a:xfrm>
                <a:off x="2368840" y="5206293"/>
                <a:ext cx="203205" cy="109068"/>
              </a:xfrm>
              <a:prstGeom prst="flowChartMerge">
                <a:avLst/>
              </a:prstGeom>
              <a:solidFill>
                <a:srgbClr val="66B699">
                  <a:lumMod val="75000"/>
                  <a:alpha val="80000"/>
                </a:srgb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grpSp>
      <p:grpSp>
        <p:nvGrpSpPr>
          <p:cNvPr id="93" name="Group 26"/>
          <p:cNvGrpSpPr>
            <a:grpSpLocks noChangeAspect="1"/>
          </p:cNvGrpSpPr>
          <p:nvPr/>
        </p:nvGrpSpPr>
        <p:grpSpPr>
          <a:xfrm>
            <a:off x="5228172" y="3781199"/>
            <a:ext cx="1689252" cy="93600"/>
            <a:chOff x="821415" y="5132620"/>
            <a:chExt cx="3298056" cy="182741"/>
          </a:xfrm>
        </p:grpSpPr>
        <p:cxnSp>
          <p:nvCxnSpPr>
            <p:cNvPr id="94" name="Straight Connector 27"/>
            <p:cNvCxnSpPr/>
            <p:nvPr/>
          </p:nvCxnSpPr>
          <p:spPr>
            <a:xfrm>
              <a:off x="821415" y="5132620"/>
              <a:ext cx="1080000" cy="0"/>
            </a:xfrm>
            <a:prstGeom prst="line">
              <a:avLst/>
            </a:prstGeom>
            <a:noFill/>
            <a:ln w="76200" cap="flat" cmpd="sng" algn="ctr">
              <a:solidFill>
                <a:schemeClr val="accent1">
                  <a:lumMod val="60000"/>
                  <a:lumOff val="40000"/>
                  <a:alpha val="85000"/>
                </a:schemeClr>
              </a:solidFill>
              <a:prstDash val="solid"/>
            </a:ln>
            <a:effectLst/>
          </p:spPr>
        </p:cxnSp>
        <p:cxnSp>
          <p:nvCxnSpPr>
            <p:cNvPr id="95" name="Straight Connector 28"/>
            <p:cNvCxnSpPr/>
            <p:nvPr/>
          </p:nvCxnSpPr>
          <p:spPr>
            <a:xfrm>
              <a:off x="3039471" y="5132620"/>
              <a:ext cx="1080000" cy="0"/>
            </a:xfrm>
            <a:prstGeom prst="line">
              <a:avLst/>
            </a:prstGeom>
            <a:noFill/>
            <a:ln w="76200" cap="flat" cmpd="sng" algn="ctr">
              <a:solidFill>
                <a:schemeClr val="accent1">
                  <a:lumMod val="60000"/>
                  <a:lumOff val="40000"/>
                  <a:alpha val="85000"/>
                </a:schemeClr>
              </a:solidFill>
              <a:prstDash val="solid"/>
            </a:ln>
            <a:effectLst/>
          </p:spPr>
        </p:cxnSp>
        <p:grpSp>
          <p:nvGrpSpPr>
            <p:cNvPr id="96" name="Group 29"/>
            <p:cNvGrpSpPr/>
            <p:nvPr/>
          </p:nvGrpSpPr>
          <p:grpSpPr>
            <a:xfrm>
              <a:off x="1930443" y="5132620"/>
              <a:ext cx="1080000" cy="182741"/>
              <a:chOff x="1930443" y="5132620"/>
              <a:chExt cx="1080000" cy="182741"/>
            </a:xfrm>
          </p:grpSpPr>
          <p:cxnSp>
            <p:nvCxnSpPr>
              <p:cNvPr id="97" name="Straight Connector 30"/>
              <p:cNvCxnSpPr/>
              <p:nvPr/>
            </p:nvCxnSpPr>
            <p:spPr>
              <a:xfrm>
                <a:off x="1930443" y="5132620"/>
                <a:ext cx="1080000" cy="0"/>
              </a:xfrm>
              <a:prstGeom prst="line">
                <a:avLst/>
              </a:prstGeom>
              <a:noFill/>
              <a:ln w="76200" cap="flat" cmpd="sng" algn="ctr">
                <a:solidFill>
                  <a:srgbClr val="40B9FF">
                    <a:alpha val="85000"/>
                  </a:srgbClr>
                </a:solidFill>
                <a:prstDash val="solid"/>
              </a:ln>
              <a:effectLst/>
            </p:spPr>
          </p:cxnSp>
          <p:sp>
            <p:nvSpPr>
              <p:cNvPr id="98" name="Flowchart: Merge 31"/>
              <p:cNvSpPr/>
              <p:nvPr/>
            </p:nvSpPr>
            <p:spPr>
              <a:xfrm>
                <a:off x="2368840" y="5206293"/>
                <a:ext cx="203205" cy="109068"/>
              </a:xfrm>
              <a:prstGeom prst="flowChartMerge">
                <a:avLst/>
              </a:prstGeom>
              <a:solidFill>
                <a:srgbClr val="A5CB52">
                  <a:lumMod val="75000"/>
                  <a:alpha val="80000"/>
                </a:srgb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grpSp>
      <p:grpSp>
        <p:nvGrpSpPr>
          <p:cNvPr id="99" name="Group 32"/>
          <p:cNvGrpSpPr>
            <a:grpSpLocks noChangeAspect="1"/>
          </p:cNvGrpSpPr>
          <p:nvPr/>
        </p:nvGrpSpPr>
        <p:grpSpPr>
          <a:xfrm>
            <a:off x="7377676" y="3782295"/>
            <a:ext cx="1689252" cy="93600"/>
            <a:chOff x="821415" y="5132620"/>
            <a:chExt cx="3298056" cy="182741"/>
          </a:xfrm>
        </p:grpSpPr>
        <p:cxnSp>
          <p:nvCxnSpPr>
            <p:cNvPr id="100" name="Straight Connector 33"/>
            <p:cNvCxnSpPr/>
            <p:nvPr/>
          </p:nvCxnSpPr>
          <p:spPr>
            <a:xfrm>
              <a:off x="821415" y="5132620"/>
              <a:ext cx="1080000" cy="0"/>
            </a:xfrm>
            <a:prstGeom prst="line">
              <a:avLst/>
            </a:prstGeom>
            <a:noFill/>
            <a:ln w="76200" cap="flat" cmpd="sng" algn="ctr">
              <a:solidFill>
                <a:srgbClr val="E6E7E9">
                  <a:alpha val="85000"/>
                </a:srgbClr>
              </a:solidFill>
              <a:prstDash val="solid"/>
            </a:ln>
            <a:effectLst/>
          </p:spPr>
        </p:cxnSp>
        <p:cxnSp>
          <p:nvCxnSpPr>
            <p:cNvPr id="101" name="Straight Connector 34"/>
            <p:cNvCxnSpPr/>
            <p:nvPr/>
          </p:nvCxnSpPr>
          <p:spPr>
            <a:xfrm>
              <a:off x="3039471" y="5132620"/>
              <a:ext cx="1080000" cy="0"/>
            </a:xfrm>
            <a:prstGeom prst="line">
              <a:avLst/>
            </a:prstGeom>
            <a:noFill/>
            <a:ln w="76200" cap="flat" cmpd="sng" algn="ctr">
              <a:solidFill>
                <a:srgbClr val="E6E7E9">
                  <a:alpha val="85000"/>
                </a:srgbClr>
              </a:solidFill>
              <a:prstDash val="solid"/>
            </a:ln>
            <a:effectLst/>
          </p:spPr>
        </p:cxnSp>
        <p:grpSp>
          <p:nvGrpSpPr>
            <p:cNvPr id="102" name="Group 35"/>
            <p:cNvGrpSpPr/>
            <p:nvPr/>
          </p:nvGrpSpPr>
          <p:grpSpPr>
            <a:xfrm>
              <a:off x="1930443" y="5132620"/>
              <a:ext cx="1080000" cy="182741"/>
              <a:chOff x="1930443" y="5132620"/>
              <a:chExt cx="1080000" cy="182741"/>
            </a:xfrm>
          </p:grpSpPr>
          <p:cxnSp>
            <p:nvCxnSpPr>
              <p:cNvPr id="103" name="Straight Connector 36"/>
              <p:cNvCxnSpPr/>
              <p:nvPr/>
            </p:nvCxnSpPr>
            <p:spPr>
              <a:xfrm>
                <a:off x="1930443" y="5132620"/>
                <a:ext cx="1080000" cy="0"/>
              </a:xfrm>
              <a:prstGeom prst="line">
                <a:avLst/>
              </a:prstGeom>
              <a:noFill/>
              <a:ln w="76200" cap="flat" cmpd="sng" algn="ctr">
                <a:solidFill>
                  <a:schemeClr val="tx1">
                    <a:lumMod val="65000"/>
                    <a:lumOff val="35000"/>
                    <a:alpha val="85000"/>
                  </a:schemeClr>
                </a:solidFill>
                <a:prstDash val="solid"/>
              </a:ln>
              <a:effectLst/>
            </p:spPr>
          </p:cxnSp>
          <p:sp>
            <p:nvSpPr>
              <p:cNvPr id="104" name="Flowchart: Merge 37"/>
              <p:cNvSpPr/>
              <p:nvPr/>
            </p:nvSpPr>
            <p:spPr>
              <a:xfrm>
                <a:off x="2368840" y="5206293"/>
                <a:ext cx="203205" cy="109068"/>
              </a:xfrm>
              <a:prstGeom prst="flowChartMerge">
                <a:avLst/>
              </a:prstGeom>
              <a:solidFill>
                <a:srgbClr val="E6E7E9">
                  <a:lumMod val="75000"/>
                  <a:alpha val="80000"/>
                </a:srgb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grpSp>
      <p:grpSp>
        <p:nvGrpSpPr>
          <p:cNvPr id="105" name="Group 38"/>
          <p:cNvGrpSpPr>
            <a:grpSpLocks noChangeAspect="1"/>
          </p:cNvGrpSpPr>
          <p:nvPr/>
        </p:nvGrpSpPr>
        <p:grpSpPr>
          <a:xfrm>
            <a:off x="9634649" y="3782295"/>
            <a:ext cx="1689252" cy="93600"/>
            <a:chOff x="821415" y="5132620"/>
            <a:chExt cx="3298056" cy="182741"/>
          </a:xfrm>
        </p:grpSpPr>
        <p:cxnSp>
          <p:nvCxnSpPr>
            <p:cNvPr id="106" name="Straight Connector 39"/>
            <p:cNvCxnSpPr/>
            <p:nvPr/>
          </p:nvCxnSpPr>
          <p:spPr>
            <a:xfrm>
              <a:off x="821415" y="5132620"/>
              <a:ext cx="1080000" cy="0"/>
            </a:xfrm>
            <a:prstGeom prst="line">
              <a:avLst/>
            </a:prstGeom>
            <a:noFill/>
            <a:ln w="76200" cap="flat" cmpd="sng" algn="ctr">
              <a:solidFill>
                <a:srgbClr val="31628A">
                  <a:alpha val="85000"/>
                </a:srgbClr>
              </a:solidFill>
              <a:prstDash val="solid"/>
            </a:ln>
            <a:effectLst/>
          </p:spPr>
        </p:cxnSp>
        <p:cxnSp>
          <p:nvCxnSpPr>
            <p:cNvPr id="107" name="Straight Connector 40"/>
            <p:cNvCxnSpPr/>
            <p:nvPr/>
          </p:nvCxnSpPr>
          <p:spPr>
            <a:xfrm>
              <a:off x="3039471" y="5132620"/>
              <a:ext cx="1080000" cy="0"/>
            </a:xfrm>
            <a:prstGeom prst="line">
              <a:avLst/>
            </a:prstGeom>
            <a:noFill/>
            <a:ln w="76200" cap="flat" cmpd="sng" algn="ctr">
              <a:solidFill>
                <a:srgbClr val="31628A">
                  <a:alpha val="85000"/>
                </a:srgbClr>
              </a:solidFill>
              <a:prstDash val="solid"/>
            </a:ln>
            <a:effectLst/>
          </p:spPr>
        </p:cxnSp>
        <p:grpSp>
          <p:nvGrpSpPr>
            <p:cNvPr id="108" name="Group 41"/>
            <p:cNvGrpSpPr/>
            <p:nvPr/>
          </p:nvGrpSpPr>
          <p:grpSpPr>
            <a:xfrm>
              <a:off x="1930443" y="5132620"/>
              <a:ext cx="1080000" cy="182741"/>
              <a:chOff x="1930443" y="5132620"/>
              <a:chExt cx="1080000" cy="182741"/>
            </a:xfrm>
          </p:grpSpPr>
          <p:cxnSp>
            <p:nvCxnSpPr>
              <p:cNvPr id="109" name="Straight Connector 42"/>
              <p:cNvCxnSpPr/>
              <p:nvPr/>
            </p:nvCxnSpPr>
            <p:spPr>
              <a:xfrm>
                <a:off x="1930443" y="5132620"/>
                <a:ext cx="1080000" cy="0"/>
              </a:xfrm>
              <a:prstGeom prst="line">
                <a:avLst/>
              </a:prstGeom>
              <a:noFill/>
              <a:ln w="76200" cap="flat" cmpd="sng" algn="ctr">
                <a:solidFill>
                  <a:srgbClr val="31628A">
                    <a:lumMod val="75000"/>
                    <a:alpha val="85000"/>
                  </a:srgbClr>
                </a:solidFill>
                <a:prstDash val="solid"/>
              </a:ln>
              <a:effectLst/>
            </p:spPr>
          </p:cxnSp>
          <p:sp>
            <p:nvSpPr>
              <p:cNvPr id="110" name="Flowchart: Merge 43"/>
              <p:cNvSpPr/>
              <p:nvPr/>
            </p:nvSpPr>
            <p:spPr>
              <a:xfrm>
                <a:off x="2368840" y="5206293"/>
                <a:ext cx="203205" cy="109068"/>
              </a:xfrm>
              <a:prstGeom prst="flowChartMerge">
                <a:avLst/>
              </a:prstGeom>
              <a:solidFill>
                <a:srgbClr val="31628A">
                  <a:lumMod val="75000"/>
                  <a:alpha val="80000"/>
                </a:srgb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grpSp>
      <p:grpSp>
        <p:nvGrpSpPr>
          <p:cNvPr id="111" name="Group 44"/>
          <p:cNvGrpSpPr/>
          <p:nvPr/>
        </p:nvGrpSpPr>
        <p:grpSpPr>
          <a:xfrm>
            <a:off x="829008" y="4009777"/>
            <a:ext cx="1722637" cy="1883017"/>
            <a:chOff x="1074051" y="1333691"/>
            <a:chExt cx="2950339" cy="4268819"/>
          </a:xfrm>
        </p:grpSpPr>
        <p:sp>
          <p:nvSpPr>
            <p:cNvPr id="112" name="Rectangle 45"/>
            <p:cNvSpPr/>
            <p:nvPr/>
          </p:nvSpPr>
          <p:spPr>
            <a:xfrm>
              <a:off x="1074051" y="1333694"/>
              <a:ext cx="2950339" cy="3891444"/>
            </a:xfrm>
            <a:prstGeom prst="rect">
              <a:avLst/>
            </a:prstGeom>
            <a:solidFill>
              <a:srgbClr val="00ACF1"/>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13" name="Flowchart: Merge 46"/>
            <p:cNvSpPr/>
            <p:nvPr/>
          </p:nvSpPr>
          <p:spPr>
            <a:xfrm>
              <a:off x="1092692" y="5225139"/>
              <a:ext cx="2917185" cy="377371"/>
            </a:xfrm>
            <a:prstGeom prst="flowChartMerge">
              <a:avLst/>
            </a:prstGeom>
            <a:solidFill>
              <a:srgbClr val="00ACF1"/>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14" name="Rectangle 47"/>
            <p:cNvSpPr/>
            <p:nvPr/>
          </p:nvSpPr>
          <p:spPr>
            <a:xfrm>
              <a:off x="1074051" y="1333691"/>
              <a:ext cx="2950339" cy="1224185"/>
            </a:xfrm>
            <a:prstGeom prst="rect">
              <a:avLst/>
            </a:prstGeom>
            <a:solidFill>
              <a:srgbClr val="0070C0">
                <a:alpha val="80000"/>
              </a:srgb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grpSp>
        <p:nvGrpSpPr>
          <p:cNvPr id="115" name="Group 48"/>
          <p:cNvGrpSpPr/>
          <p:nvPr/>
        </p:nvGrpSpPr>
        <p:grpSpPr>
          <a:xfrm>
            <a:off x="2995204" y="4009777"/>
            <a:ext cx="1722637" cy="1883017"/>
            <a:chOff x="1074051" y="1333691"/>
            <a:chExt cx="2950339" cy="4268818"/>
          </a:xfrm>
        </p:grpSpPr>
        <p:sp>
          <p:nvSpPr>
            <p:cNvPr id="116" name="Rectangle 49"/>
            <p:cNvSpPr/>
            <p:nvPr/>
          </p:nvSpPr>
          <p:spPr>
            <a:xfrm>
              <a:off x="1074051" y="1333694"/>
              <a:ext cx="2950339" cy="3891444"/>
            </a:xfrm>
            <a:prstGeom prst="rect">
              <a:avLst/>
            </a:prstGeom>
            <a:solidFill>
              <a:srgbClr val="00ACF1"/>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17" name="Flowchart: Merge 50"/>
            <p:cNvSpPr/>
            <p:nvPr/>
          </p:nvSpPr>
          <p:spPr>
            <a:xfrm>
              <a:off x="1092692" y="5225138"/>
              <a:ext cx="2917184" cy="377371"/>
            </a:xfrm>
            <a:prstGeom prst="flowChartMerge">
              <a:avLst/>
            </a:prstGeom>
            <a:solidFill>
              <a:srgbClr val="00ACF1"/>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18" name="Rectangle 51"/>
            <p:cNvSpPr/>
            <p:nvPr/>
          </p:nvSpPr>
          <p:spPr>
            <a:xfrm>
              <a:off x="1074051" y="1333691"/>
              <a:ext cx="2950339" cy="1224185"/>
            </a:xfrm>
            <a:prstGeom prst="rect">
              <a:avLst/>
            </a:prstGeom>
            <a:solidFill>
              <a:srgbClr val="0070C0">
                <a:alpha val="80000"/>
              </a:srgb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grpSp>
        <p:nvGrpSpPr>
          <p:cNvPr id="119" name="Group 52"/>
          <p:cNvGrpSpPr/>
          <p:nvPr/>
        </p:nvGrpSpPr>
        <p:grpSpPr>
          <a:xfrm>
            <a:off x="5200613" y="4009777"/>
            <a:ext cx="1722637" cy="1883017"/>
            <a:chOff x="1074051" y="1333691"/>
            <a:chExt cx="2950339" cy="4268818"/>
          </a:xfrm>
          <a:solidFill>
            <a:srgbClr val="A5CB52"/>
          </a:solidFill>
        </p:grpSpPr>
        <p:sp>
          <p:nvSpPr>
            <p:cNvPr id="120" name="Rectangle 53"/>
            <p:cNvSpPr/>
            <p:nvPr/>
          </p:nvSpPr>
          <p:spPr>
            <a:xfrm>
              <a:off x="1074051" y="1333694"/>
              <a:ext cx="2950339" cy="3891444"/>
            </a:xfrm>
            <a:prstGeom prst="rect">
              <a:avLst/>
            </a:prstGeom>
            <a:solidFill>
              <a:srgbClr val="00ACF1"/>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21" name="Flowchart: Merge 54"/>
            <p:cNvSpPr/>
            <p:nvPr/>
          </p:nvSpPr>
          <p:spPr>
            <a:xfrm>
              <a:off x="1092692" y="5225138"/>
              <a:ext cx="2917184" cy="377371"/>
            </a:xfrm>
            <a:prstGeom prst="flowChartMerge">
              <a:avLst/>
            </a:prstGeom>
            <a:solidFill>
              <a:srgbClr val="00ACF1"/>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22" name="Rectangle 55"/>
            <p:cNvSpPr/>
            <p:nvPr/>
          </p:nvSpPr>
          <p:spPr>
            <a:xfrm>
              <a:off x="1074051" y="1333691"/>
              <a:ext cx="2950339" cy="1224185"/>
            </a:xfrm>
            <a:prstGeom prst="rect">
              <a:avLst/>
            </a:prstGeom>
            <a:solidFill>
              <a:srgbClr val="0070C0">
                <a:alpha val="80000"/>
              </a:srgb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grpSp>
        <p:nvGrpSpPr>
          <p:cNvPr id="123" name="Group 56"/>
          <p:cNvGrpSpPr/>
          <p:nvPr/>
        </p:nvGrpSpPr>
        <p:grpSpPr>
          <a:xfrm>
            <a:off x="7360982" y="4014035"/>
            <a:ext cx="1722637" cy="1883017"/>
            <a:chOff x="1074051" y="1333691"/>
            <a:chExt cx="2950339" cy="4268818"/>
          </a:xfrm>
          <a:solidFill>
            <a:sysClr val="window" lastClr="FFFFFF">
              <a:lumMod val="50000"/>
            </a:sysClr>
          </a:solidFill>
        </p:grpSpPr>
        <p:sp>
          <p:nvSpPr>
            <p:cNvPr id="124" name="Rectangle 57"/>
            <p:cNvSpPr/>
            <p:nvPr/>
          </p:nvSpPr>
          <p:spPr>
            <a:xfrm>
              <a:off x="1074051" y="1333694"/>
              <a:ext cx="2950339" cy="3891444"/>
            </a:xfrm>
            <a:prstGeom prst="rect">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25" name="Flowchart: Merge 58"/>
            <p:cNvSpPr/>
            <p:nvPr/>
          </p:nvSpPr>
          <p:spPr>
            <a:xfrm>
              <a:off x="1092692" y="5225138"/>
              <a:ext cx="2917184" cy="377371"/>
            </a:xfrm>
            <a:prstGeom prst="flowChartMerg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26" name="Rectangle 59"/>
            <p:cNvSpPr/>
            <p:nvPr/>
          </p:nvSpPr>
          <p:spPr>
            <a:xfrm>
              <a:off x="1074051" y="1333691"/>
              <a:ext cx="2950339" cy="1224185"/>
            </a:xfrm>
            <a:prstGeom prst="rect">
              <a:avLst/>
            </a:prstGeom>
            <a:solidFill>
              <a:schemeClr val="tx1">
                <a:lumMod val="65000"/>
                <a:lumOff val="35000"/>
              </a:scheme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grpSp>
        <p:nvGrpSpPr>
          <p:cNvPr id="127" name="Group 60"/>
          <p:cNvGrpSpPr/>
          <p:nvPr/>
        </p:nvGrpSpPr>
        <p:grpSpPr>
          <a:xfrm>
            <a:off x="9617955" y="4009777"/>
            <a:ext cx="1722637" cy="1883017"/>
            <a:chOff x="1074051" y="1333691"/>
            <a:chExt cx="2950339" cy="4268818"/>
          </a:xfrm>
          <a:solidFill>
            <a:srgbClr val="31628A"/>
          </a:solidFill>
        </p:grpSpPr>
        <p:sp>
          <p:nvSpPr>
            <p:cNvPr id="128" name="Rectangle 61"/>
            <p:cNvSpPr/>
            <p:nvPr/>
          </p:nvSpPr>
          <p:spPr>
            <a:xfrm>
              <a:off x="1074051" y="1333694"/>
              <a:ext cx="2950339" cy="3891444"/>
            </a:xfrm>
            <a:prstGeom prst="rect">
              <a:avLst/>
            </a:prstGeom>
            <a:solidFill>
              <a:srgbClr val="00ACF1"/>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29" name="Flowchart: Merge 62"/>
            <p:cNvSpPr/>
            <p:nvPr/>
          </p:nvSpPr>
          <p:spPr>
            <a:xfrm>
              <a:off x="1092692" y="5225138"/>
              <a:ext cx="2917184" cy="377371"/>
            </a:xfrm>
            <a:prstGeom prst="flowChartMerge">
              <a:avLst/>
            </a:prstGeom>
            <a:solidFill>
              <a:srgbClr val="00ACF1"/>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sp>
          <p:nvSpPr>
            <p:cNvPr id="130" name="Rectangle 63"/>
            <p:cNvSpPr/>
            <p:nvPr/>
          </p:nvSpPr>
          <p:spPr>
            <a:xfrm>
              <a:off x="1074051" y="1333691"/>
              <a:ext cx="2950339" cy="1224185"/>
            </a:xfrm>
            <a:prstGeom prst="rect">
              <a:avLst/>
            </a:prstGeom>
            <a:solidFill>
              <a:srgbClr val="0070C0">
                <a:alpha val="80000"/>
              </a:srgb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sp>
        <p:nvSpPr>
          <p:cNvPr id="131" name="TextBox 64"/>
          <p:cNvSpPr txBox="1"/>
          <p:nvPr/>
        </p:nvSpPr>
        <p:spPr>
          <a:xfrm>
            <a:off x="959591" y="4040885"/>
            <a:ext cx="1490497" cy="1362967"/>
          </a:xfrm>
          <a:prstGeom prst="rect">
            <a:avLst/>
          </a:prstGeom>
          <a:noFill/>
        </p:spPr>
        <p:txBody>
          <a:bodyPr wrap="square" lIns="0" tIns="0" rIns="91420" bIns="0" rtlCol="0">
            <a:noAutofit/>
          </a:bodyPr>
          <a:lstStyle/>
          <a:p>
            <a:pPr algn="ctr" defTabSz="1218565"/>
            <a:r>
              <a:rPr lang="id-ID" sz="3600" b="1" dirty="0">
                <a:solidFill>
                  <a:prstClr val="white"/>
                </a:solidFill>
                <a:ea typeface="Roboto" pitchFamily="2" charset="0"/>
                <a:cs typeface="Helvetica Neue"/>
              </a:rPr>
              <a:t>40%</a:t>
            </a:r>
            <a:endParaRPr lang="id-ID" sz="3600" dirty="0">
              <a:solidFill>
                <a:prstClr val="white"/>
              </a:solidFill>
              <a:ea typeface="Roboto" pitchFamily="2" charset="0"/>
              <a:cs typeface="Helvetica Neue"/>
            </a:endParaRPr>
          </a:p>
          <a:p>
            <a:pPr algn="ctr" defTabSz="1218565"/>
            <a:r>
              <a:rPr lang="en-US" sz="1100" dirty="0">
                <a:solidFill>
                  <a:prstClr val="white">
                    <a:lumMod val="95000"/>
                  </a:prstClr>
                </a:solidFill>
                <a:ea typeface="Roboto" pitchFamily="2" charset="0"/>
                <a:cs typeface="Calibri" panose="020F0502020204030204"/>
              </a:rPr>
              <a:t>Integer </a:t>
            </a:r>
            <a:r>
              <a:rPr lang="en-US" sz="1100" dirty="0" err="1">
                <a:solidFill>
                  <a:prstClr val="white">
                    <a:lumMod val="95000"/>
                  </a:prstClr>
                </a:solidFill>
                <a:ea typeface="Roboto" pitchFamily="2" charset="0"/>
                <a:cs typeface="Calibri" panose="020F0502020204030204"/>
              </a:rPr>
              <a:t>neque</a:t>
            </a:r>
            <a:r>
              <a:rPr lang="en-US" sz="1100" dirty="0">
                <a:solidFill>
                  <a:prstClr val="white">
                    <a:lumMod val="95000"/>
                  </a:prstClr>
                </a:solidFill>
                <a:ea typeface="Roboto" pitchFamily="2" charset="0"/>
                <a:cs typeface="Calibri" panose="020F0502020204030204"/>
              </a:rPr>
              <a:t> lacus </a:t>
            </a:r>
            <a:r>
              <a:rPr lang="en-US" sz="1100" dirty="0" err="1">
                <a:solidFill>
                  <a:prstClr val="white">
                    <a:lumMod val="95000"/>
                  </a:prstClr>
                </a:solidFill>
                <a:ea typeface="Roboto" pitchFamily="2" charset="0"/>
                <a:cs typeface="Calibri" panose="020F0502020204030204"/>
              </a:rPr>
              <a:t>vestibulum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vel</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tellussed</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sagittis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suscipit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eros</a:t>
            </a:r>
            <a:r>
              <a:rPr lang="id-ID"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Cras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consequat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orci</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eget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sem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ullamcorper</a:t>
            </a:r>
            <a:r>
              <a:rPr lang="id-ID" sz="1100" dirty="0">
                <a:solidFill>
                  <a:prstClr val="white">
                    <a:lumMod val="95000"/>
                  </a:prstClr>
                </a:solidFill>
                <a:ea typeface="Roboto" pitchFamily="2" charset="0"/>
                <a:cs typeface="Calibri" panose="020F0502020204030204"/>
              </a:rPr>
              <a:t> vulputate.</a:t>
            </a:r>
            <a:endParaRPr lang="id-ID" sz="1100" dirty="0">
              <a:solidFill>
                <a:prstClr val="white">
                  <a:lumMod val="95000"/>
                </a:prstClr>
              </a:solidFill>
              <a:ea typeface="Roboto" pitchFamily="2" charset="0"/>
            </a:endParaRPr>
          </a:p>
        </p:txBody>
      </p:sp>
      <p:sp>
        <p:nvSpPr>
          <p:cNvPr id="132" name="TextBox 65"/>
          <p:cNvSpPr txBox="1"/>
          <p:nvPr/>
        </p:nvSpPr>
        <p:spPr>
          <a:xfrm>
            <a:off x="3111273" y="4040884"/>
            <a:ext cx="1490497" cy="1362967"/>
          </a:xfrm>
          <a:prstGeom prst="rect">
            <a:avLst/>
          </a:prstGeom>
          <a:noFill/>
        </p:spPr>
        <p:txBody>
          <a:bodyPr wrap="square" lIns="0" tIns="0" rIns="91420" bIns="0" rtlCol="0">
            <a:noAutofit/>
          </a:bodyPr>
          <a:lstStyle/>
          <a:p>
            <a:pPr algn="ctr" defTabSz="1218565"/>
            <a:r>
              <a:rPr lang="id-ID" sz="3600" b="1" dirty="0">
                <a:solidFill>
                  <a:prstClr val="white"/>
                </a:solidFill>
                <a:ea typeface="Roboto" pitchFamily="2" charset="0"/>
                <a:cs typeface="Helvetica Neue"/>
              </a:rPr>
              <a:t>50%</a:t>
            </a:r>
            <a:endParaRPr lang="id-ID" sz="1400" dirty="0">
              <a:solidFill>
                <a:prstClr val="white"/>
              </a:solidFill>
              <a:ea typeface="Roboto" pitchFamily="2" charset="0"/>
              <a:cs typeface="Helvetica Neue"/>
            </a:endParaRPr>
          </a:p>
          <a:p>
            <a:pPr algn="ctr" defTabSz="1218565"/>
            <a:r>
              <a:rPr lang="en-US" sz="1100" dirty="0">
                <a:solidFill>
                  <a:prstClr val="white">
                    <a:lumMod val="95000"/>
                  </a:prstClr>
                </a:solidFill>
                <a:ea typeface="Roboto" pitchFamily="2" charset="0"/>
                <a:cs typeface="Calibri" panose="020F0502020204030204"/>
              </a:rPr>
              <a:t>Integer </a:t>
            </a:r>
            <a:r>
              <a:rPr lang="en-US" sz="1100" dirty="0" err="1">
                <a:solidFill>
                  <a:prstClr val="white">
                    <a:lumMod val="95000"/>
                  </a:prstClr>
                </a:solidFill>
                <a:ea typeface="Roboto" pitchFamily="2" charset="0"/>
                <a:cs typeface="Calibri" panose="020F0502020204030204"/>
              </a:rPr>
              <a:t>neque</a:t>
            </a:r>
            <a:r>
              <a:rPr lang="en-US" sz="1100" dirty="0">
                <a:solidFill>
                  <a:prstClr val="white">
                    <a:lumMod val="95000"/>
                  </a:prstClr>
                </a:solidFill>
                <a:ea typeface="Roboto" pitchFamily="2" charset="0"/>
                <a:cs typeface="Calibri" panose="020F0502020204030204"/>
              </a:rPr>
              <a:t> lacus </a:t>
            </a:r>
            <a:r>
              <a:rPr lang="en-US" sz="1100" dirty="0" err="1">
                <a:solidFill>
                  <a:prstClr val="white">
                    <a:lumMod val="95000"/>
                  </a:prstClr>
                </a:solidFill>
                <a:ea typeface="Roboto" pitchFamily="2" charset="0"/>
                <a:cs typeface="Calibri" panose="020F0502020204030204"/>
              </a:rPr>
              <a:t>vestibulum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vel</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tellussed</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sagittis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suscipit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eros</a:t>
            </a:r>
            <a:r>
              <a:rPr lang="id-ID"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Cras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consequat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orci</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eget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sem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ullamcorper</a:t>
            </a:r>
            <a:r>
              <a:rPr lang="id-ID" sz="1100" dirty="0">
                <a:solidFill>
                  <a:prstClr val="white">
                    <a:lumMod val="95000"/>
                  </a:prstClr>
                </a:solidFill>
                <a:ea typeface="Roboto" pitchFamily="2" charset="0"/>
                <a:cs typeface="Calibri" panose="020F0502020204030204"/>
              </a:rPr>
              <a:t> vulputate.</a:t>
            </a:r>
            <a:endParaRPr lang="id-ID" sz="1100" dirty="0">
              <a:solidFill>
                <a:prstClr val="white">
                  <a:lumMod val="95000"/>
                </a:prstClr>
              </a:solidFill>
              <a:ea typeface="Roboto" pitchFamily="2" charset="0"/>
            </a:endParaRPr>
          </a:p>
        </p:txBody>
      </p:sp>
      <p:sp>
        <p:nvSpPr>
          <p:cNvPr id="133" name="TextBox 66"/>
          <p:cNvSpPr txBox="1"/>
          <p:nvPr/>
        </p:nvSpPr>
        <p:spPr>
          <a:xfrm>
            <a:off x="5336149" y="4044770"/>
            <a:ext cx="1490497" cy="1362967"/>
          </a:xfrm>
          <a:prstGeom prst="rect">
            <a:avLst/>
          </a:prstGeom>
          <a:noFill/>
        </p:spPr>
        <p:txBody>
          <a:bodyPr wrap="square" lIns="0" tIns="0" rIns="91420" bIns="0" rtlCol="0">
            <a:noAutofit/>
          </a:bodyPr>
          <a:lstStyle/>
          <a:p>
            <a:pPr algn="ctr" defTabSz="1218565"/>
            <a:r>
              <a:rPr lang="id-ID" sz="3600" b="1" dirty="0">
                <a:solidFill>
                  <a:prstClr val="white"/>
                </a:solidFill>
                <a:ea typeface="Roboto" pitchFamily="2" charset="0"/>
                <a:cs typeface="Helvetica Neue"/>
              </a:rPr>
              <a:t>60%</a:t>
            </a:r>
            <a:endParaRPr lang="id-ID" sz="1400" dirty="0">
              <a:solidFill>
                <a:prstClr val="white"/>
              </a:solidFill>
              <a:ea typeface="Roboto" pitchFamily="2" charset="0"/>
              <a:cs typeface="Helvetica Neue"/>
            </a:endParaRPr>
          </a:p>
          <a:p>
            <a:pPr algn="ctr" defTabSz="1218565"/>
            <a:r>
              <a:rPr lang="en-US" sz="1100" dirty="0">
                <a:solidFill>
                  <a:prstClr val="white">
                    <a:lumMod val="95000"/>
                  </a:prstClr>
                </a:solidFill>
                <a:ea typeface="Roboto" pitchFamily="2" charset="0"/>
                <a:cs typeface="Calibri" panose="020F0502020204030204"/>
              </a:rPr>
              <a:t>Integer </a:t>
            </a:r>
            <a:r>
              <a:rPr lang="en-US" sz="1100" dirty="0" err="1">
                <a:solidFill>
                  <a:prstClr val="white">
                    <a:lumMod val="95000"/>
                  </a:prstClr>
                </a:solidFill>
                <a:ea typeface="Roboto" pitchFamily="2" charset="0"/>
                <a:cs typeface="Calibri" panose="020F0502020204030204"/>
              </a:rPr>
              <a:t>neque</a:t>
            </a:r>
            <a:r>
              <a:rPr lang="en-US" sz="1100" dirty="0">
                <a:solidFill>
                  <a:prstClr val="white">
                    <a:lumMod val="95000"/>
                  </a:prstClr>
                </a:solidFill>
                <a:ea typeface="Roboto" pitchFamily="2" charset="0"/>
                <a:cs typeface="Calibri" panose="020F0502020204030204"/>
              </a:rPr>
              <a:t> lacus </a:t>
            </a:r>
            <a:r>
              <a:rPr lang="en-US" sz="1100" dirty="0" err="1">
                <a:solidFill>
                  <a:prstClr val="white">
                    <a:lumMod val="95000"/>
                  </a:prstClr>
                </a:solidFill>
                <a:ea typeface="Roboto" pitchFamily="2" charset="0"/>
                <a:cs typeface="Calibri" panose="020F0502020204030204"/>
              </a:rPr>
              <a:t>vestibulum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vel</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tellussed</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sagittis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suscipit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eros</a:t>
            </a:r>
            <a:r>
              <a:rPr lang="id-ID"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Cras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consequat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orci</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eget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sem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ullamcorper</a:t>
            </a:r>
            <a:r>
              <a:rPr lang="id-ID" sz="1100" dirty="0">
                <a:solidFill>
                  <a:prstClr val="white">
                    <a:lumMod val="95000"/>
                  </a:prstClr>
                </a:solidFill>
                <a:ea typeface="Roboto" pitchFamily="2" charset="0"/>
                <a:cs typeface="Calibri" panose="020F0502020204030204"/>
              </a:rPr>
              <a:t> vulputate.</a:t>
            </a:r>
            <a:endParaRPr lang="id-ID" sz="1100" dirty="0">
              <a:solidFill>
                <a:prstClr val="white">
                  <a:lumMod val="95000"/>
                </a:prstClr>
              </a:solidFill>
              <a:ea typeface="Roboto" pitchFamily="2" charset="0"/>
            </a:endParaRPr>
          </a:p>
        </p:txBody>
      </p:sp>
      <p:sp>
        <p:nvSpPr>
          <p:cNvPr id="134" name="TextBox 67"/>
          <p:cNvSpPr txBox="1"/>
          <p:nvPr/>
        </p:nvSpPr>
        <p:spPr>
          <a:xfrm>
            <a:off x="7477051" y="4040884"/>
            <a:ext cx="1490497" cy="1362967"/>
          </a:xfrm>
          <a:prstGeom prst="rect">
            <a:avLst/>
          </a:prstGeom>
          <a:noFill/>
        </p:spPr>
        <p:txBody>
          <a:bodyPr wrap="square" lIns="0" tIns="0" rIns="91420" bIns="0" rtlCol="0">
            <a:noAutofit/>
          </a:bodyPr>
          <a:lstStyle/>
          <a:p>
            <a:pPr algn="ctr" defTabSz="1218565"/>
            <a:r>
              <a:rPr lang="id-ID" sz="3600" b="1" dirty="0">
                <a:solidFill>
                  <a:prstClr val="white"/>
                </a:solidFill>
                <a:ea typeface="Roboto" pitchFamily="2" charset="0"/>
                <a:cs typeface="Helvetica Neue"/>
              </a:rPr>
              <a:t>70%</a:t>
            </a:r>
            <a:endParaRPr lang="id-ID" sz="1400" dirty="0">
              <a:solidFill>
                <a:prstClr val="white"/>
              </a:solidFill>
              <a:ea typeface="Roboto" pitchFamily="2" charset="0"/>
              <a:cs typeface="Helvetica Neue"/>
            </a:endParaRPr>
          </a:p>
          <a:p>
            <a:pPr algn="ctr" defTabSz="1218565"/>
            <a:r>
              <a:rPr lang="en-US" sz="1100" dirty="0">
                <a:solidFill>
                  <a:prstClr val="white">
                    <a:lumMod val="95000"/>
                  </a:prstClr>
                </a:solidFill>
                <a:ea typeface="Roboto" pitchFamily="2" charset="0"/>
                <a:cs typeface="Calibri" panose="020F0502020204030204"/>
              </a:rPr>
              <a:t>Integer </a:t>
            </a:r>
            <a:r>
              <a:rPr lang="en-US" sz="1100" dirty="0" err="1">
                <a:solidFill>
                  <a:prstClr val="white">
                    <a:lumMod val="95000"/>
                  </a:prstClr>
                </a:solidFill>
                <a:ea typeface="Roboto" pitchFamily="2" charset="0"/>
                <a:cs typeface="Calibri" panose="020F0502020204030204"/>
              </a:rPr>
              <a:t>neque</a:t>
            </a:r>
            <a:r>
              <a:rPr lang="en-US" sz="1100" dirty="0">
                <a:solidFill>
                  <a:prstClr val="white">
                    <a:lumMod val="95000"/>
                  </a:prstClr>
                </a:solidFill>
                <a:ea typeface="Roboto" pitchFamily="2" charset="0"/>
                <a:cs typeface="Calibri" panose="020F0502020204030204"/>
              </a:rPr>
              <a:t> lacus </a:t>
            </a:r>
            <a:r>
              <a:rPr lang="en-US" sz="1100" dirty="0" err="1">
                <a:solidFill>
                  <a:prstClr val="white">
                    <a:lumMod val="95000"/>
                  </a:prstClr>
                </a:solidFill>
                <a:ea typeface="Roboto" pitchFamily="2" charset="0"/>
                <a:cs typeface="Calibri" panose="020F0502020204030204"/>
              </a:rPr>
              <a:t>vestibulum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vel</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tellussed</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sagittis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suscipit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eros</a:t>
            </a:r>
            <a:r>
              <a:rPr lang="id-ID"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Cras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consequat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orci</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eget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sem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ullamcorper</a:t>
            </a:r>
            <a:r>
              <a:rPr lang="id-ID" sz="1100" dirty="0">
                <a:solidFill>
                  <a:prstClr val="white">
                    <a:lumMod val="95000"/>
                  </a:prstClr>
                </a:solidFill>
                <a:ea typeface="Roboto" pitchFamily="2" charset="0"/>
                <a:cs typeface="Calibri" panose="020F0502020204030204"/>
              </a:rPr>
              <a:t> vulputate.</a:t>
            </a:r>
            <a:endParaRPr lang="id-ID" sz="1100" dirty="0">
              <a:solidFill>
                <a:prstClr val="white">
                  <a:lumMod val="95000"/>
                </a:prstClr>
              </a:solidFill>
              <a:ea typeface="Roboto" pitchFamily="2" charset="0"/>
            </a:endParaRPr>
          </a:p>
        </p:txBody>
      </p:sp>
      <p:sp>
        <p:nvSpPr>
          <p:cNvPr id="135" name="TextBox 68"/>
          <p:cNvSpPr txBox="1"/>
          <p:nvPr/>
        </p:nvSpPr>
        <p:spPr>
          <a:xfrm>
            <a:off x="9734024" y="4040884"/>
            <a:ext cx="1490497" cy="1362967"/>
          </a:xfrm>
          <a:prstGeom prst="rect">
            <a:avLst/>
          </a:prstGeom>
          <a:noFill/>
        </p:spPr>
        <p:txBody>
          <a:bodyPr wrap="square" lIns="0" tIns="0" rIns="91420" bIns="0" rtlCol="0">
            <a:noAutofit/>
          </a:bodyPr>
          <a:lstStyle/>
          <a:p>
            <a:pPr algn="ctr" defTabSz="1218565"/>
            <a:r>
              <a:rPr lang="id-ID" sz="3600" b="1" dirty="0">
                <a:solidFill>
                  <a:prstClr val="white"/>
                </a:solidFill>
                <a:ea typeface="Roboto" pitchFamily="2" charset="0"/>
                <a:cs typeface="Helvetica Neue"/>
              </a:rPr>
              <a:t>80%</a:t>
            </a:r>
            <a:endParaRPr lang="id-ID" sz="1400" dirty="0">
              <a:solidFill>
                <a:prstClr val="white"/>
              </a:solidFill>
              <a:ea typeface="Roboto" pitchFamily="2" charset="0"/>
              <a:cs typeface="Helvetica Neue"/>
            </a:endParaRPr>
          </a:p>
          <a:p>
            <a:pPr algn="ctr" defTabSz="1218565"/>
            <a:r>
              <a:rPr lang="en-US" sz="1100" dirty="0">
                <a:solidFill>
                  <a:prstClr val="white">
                    <a:lumMod val="95000"/>
                  </a:prstClr>
                </a:solidFill>
                <a:ea typeface="Roboto" pitchFamily="2" charset="0"/>
                <a:cs typeface="Calibri" panose="020F0502020204030204"/>
              </a:rPr>
              <a:t>Integer </a:t>
            </a:r>
            <a:r>
              <a:rPr lang="en-US" sz="1100" dirty="0" err="1">
                <a:solidFill>
                  <a:prstClr val="white">
                    <a:lumMod val="95000"/>
                  </a:prstClr>
                </a:solidFill>
                <a:ea typeface="Roboto" pitchFamily="2" charset="0"/>
                <a:cs typeface="Calibri" panose="020F0502020204030204"/>
              </a:rPr>
              <a:t>neque</a:t>
            </a:r>
            <a:r>
              <a:rPr lang="en-US" sz="1100" dirty="0">
                <a:solidFill>
                  <a:prstClr val="white">
                    <a:lumMod val="95000"/>
                  </a:prstClr>
                </a:solidFill>
                <a:ea typeface="Roboto" pitchFamily="2" charset="0"/>
                <a:cs typeface="Calibri" panose="020F0502020204030204"/>
              </a:rPr>
              <a:t> lacus </a:t>
            </a:r>
            <a:r>
              <a:rPr lang="en-US" sz="1100" dirty="0" err="1">
                <a:solidFill>
                  <a:prstClr val="white">
                    <a:lumMod val="95000"/>
                  </a:prstClr>
                </a:solidFill>
                <a:ea typeface="Roboto" pitchFamily="2" charset="0"/>
                <a:cs typeface="Calibri" panose="020F0502020204030204"/>
              </a:rPr>
              <a:t>vestibulum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vel</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tellussed</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sagittis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suscipit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eros</a:t>
            </a:r>
            <a:r>
              <a:rPr lang="id-ID"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Cras</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consequat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orci</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eget</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sem</a:t>
            </a:r>
            <a:r>
              <a:rPr lang="en-US" sz="1100" dirty="0">
                <a:solidFill>
                  <a:prstClr val="white">
                    <a:lumMod val="95000"/>
                  </a:prstClr>
                </a:solidFill>
                <a:ea typeface="Roboto" pitchFamily="2" charset="0"/>
                <a:cs typeface="Calibri" panose="020F0502020204030204"/>
              </a:rPr>
              <a:t> </a:t>
            </a:r>
            <a:r>
              <a:rPr lang="en-US" sz="1100" dirty="0" err="1">
                <a:solidFill>
                  <a:prstClr val="white">
                    <a:lumMod val="95000"/>
                  </a:prstClr>
                </a:solidFill>
                <a:ea typeface="Roboto" pitchFamily="2" charset="0"/>
                <a:cs typeface="Calibri" panose="020F0502020204030204"/>
              </a:rPr>
              <a:t>ullamcorper</a:t>
            </a:r>
            <a:r>
              <a:rPr lang="id-ID" sz="1100" dirty="0">
                <a:solidFill>
                  <a:prstClr val="white">
                    <a:lumMod val="95000"/>
                  </a:prstClr>
                </a:solidFill>
                <a:ea typeface="Roboto" pitchFamily="2" charset="0"/>
                <a:cs typeface="Calibri" panose="020F0502020204030204"/>
              </a:rPr>
              <a:t> vulputate.</a:t>
            </a:r>
            <a:endParaRPr lang="id-ID" sz="1100" dirty="0">
              <a:solidFill>
                <a:prstClr val="white">
                  <a:lumMod val="95000"/>
                </a:prstClr>
              </a:solidFill>
              <a:ea typeface="Roboto"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par>
                                <p:cTn id="12" presetID="21" presetClass="entr" presetSubtype="1" fill="hold" grpId="0" nodeType="withEffect">
                                  <p:stCondLst>
                                    <p:cond delay="1000"/>
                                  </p:stCondLst>
                                  <p:childTnLst>
                                    <p:set>
                                      <p:cBhvr>
                                        <p:cTn id="13" dur="1" fill="hold">
                                          <p:stCondLst>
                                            <p:cond delay="0"/>
                                          </p:stCondLst>
                                        </p:cTn>
                                        <p:tgtEl>
                                          <p:spTgt spid="71"/>
                                        </p:tgtEl>
                                        <p:attrNameLst>
                                          <p:attrName>style.visibility</p:attrName>
                                        </p:attrNameLst>
                                      </p:cBhvr>
                                      <p:to>
                                        <p:strVal val="visible"/>
                                      </p:to>
                                    </p:set>
                                    <p:animEffect transition="in" filter="wheel(1)">
                                      <p:cBhvr>
                                        <p:cTn id="14" dur="2000"/>
                                        <p:tgtEl>
                                          <p:spTgt spid="71"/>
                                        </p:tgtEl>
                                      </p:cBhvr>
                                    </p:animEffect>
                                  </p:childTnLst>
                                </p:cTn>
                              </p:par>
                              <p:par>
                                <p:cTn id="15" presetID="21" presetClass="entr" presetSubtype="1" fill="hold" grpId="0" nodeType="withEffect">
                                  <p:stCondLst>
                                    <p:cond delay="1000"/>
                                  </p:stCondLst>
                                  <p:childTnLst>
                                    <p:set>
                                      <p:cBhvr>
                                        <p:cTn id="16" dur="1" fill="hold">
                                          <p:stCondLst>
                                            <p:cond delay="0"/>
                                          </p:stCondLst>
                                        </p:cTn>
                                        <p:tgtEl>
                                          <p:spTgt spid="72"/>
                                        </p:tgtEl>
                                        <p:attrNameLst>
                                          <p:attrName>style.visibility</p:attrName>
                                        </p:attrNameLst>
                                      </p:cBhvr>
                                      <p:to>
                                        <p:strVal val="visible"/>
                                      </p:to>
                                    </p:set>
                                    <p:animEffect transition="in" filter="wheel(1)">
                                      <p:cBhvr>
                                        <p:cTn id="17" dur="2000"/>
                                        <p:tgtEl>
                                          <p:spTgt spid="72"/>
                                        </p:tgtEl>
                                      </p:cBhvr>
                                    </p:animEffect>
                                  </p:childTnLst>
                                </p:cTn>
                              </p:par>
                              <p:par>
                                <p:cTn id="18" presetID="21" presetClass="entr" presetSubtype="1" fill="hold" grpId="0" nodeType="withEffect">
                                  <p:stCondLst>
                                    <p:cond delay="1000"/>
                                  </p:stCondLst>
                                  <p:childTnLst>
                                    <p:set>
                                      <p:cBhvr>
                                        <p:cTn id="19" dur="1" fill="hold">
                                          <p:stCondLst>
                                            <p:cond delay="0"/>
                                          </p:stCondLst>
                                        </p:cTn>
                                        <p:tgtEl>
                                          <p:spTgt spid="73"/>
                                        </p:tgtEl>
                                        <p:attrNameLst>
                                          <p:attrName>style.visibility</p:attrName>
                                        </p:attrNameLst>
                                      </p:cBhvr>
                                      <p:to>
                                        <p:strVal val="visible"/>
                                      </p:to>
                                    </p:set>
                                    <p:animEffect transition="in" filter="wheel(1)">
                                      <p:cBhvr>
                                        <p:cTn id="20" dur="2000"/>
                                        <p:tgtEl>
                                          <p:spTgt spid="73"/>
                                        </p:tgtEl>
                                      </p:cBhvr>
                                    </p:animEffect>
                                  </p:childTnLst>
                                </p:cTn>
                              </p:par>
                              <p:par>
                                <p:cTn id="21" presetID="21" presetClass="entr" presetSubtype="1" fill="hold" grpId="0" nodeType="withEffect">
                                  <p:stCondLst>
                                    <p:cond delay="1000"/>
                                  </p:stCondLst>
                                  <p:childTnLst>
                                    <p:set>
                                      <p:cBhvr>
                                        <p:cTn id="22" dur="1" fill="hold">
                                          <p:stCondLst>
                                            <p:cond delay="0"/>
                                          </p:stCondLst>
                                        </p:cTn>
                                        <p:tgtEl>
                                          <p:spTgt spid="74"/>
                                        </p:tgtEl>
                                        <p:attrNameLst>
                                          <p:attrName>style.visibility</p:attrName>
                                        </p:attrNameLst>
                                      </p:cBhvr>
                                      <p:to>
                                        <p:strVal val="visible"/>
                                      </p:to>
                                    </p:set>
                                    <p:animEffect transition="in" filter="wheel(1)">
                                      <p:cBhvr>
                                        <p:cTn id="23" dur="2000"/>
                                        <p:tgtEl>
                                          <p:spTgt spid="74"/>
                                        </p:tgtEl>
                                      </p:cBhvr>
                                    </p:animEffect>
                                  </p:childTnLst>
                                </p:cTn>
                              </p:par>
                              <p:par>
                                <p:cTn id="24" presetID="21" presetClass="entr" presetSubtype="1" fill="hold" grpId="0" nodeType="withEffect">
                                  <p:stCondLst>
                                    <p:cond delay="1000"/>
                                  </p:stCondLst>
                                  <p:childTnLst>
                                    <p:set>
                                      <p:cBhvr>
                                        <p:cTn id="25" dur="1" fill="hold">
                                          <p:stCondLst>
                                            <p:cond delay="0"/>
                                          </p:stCondLst>
                                        </p:cTn>
                                        <p:tgtEl>
                                          <p:spTgt spid="75"/>
                                        </p:tgtEl>
                                        <p:attrNameLst>
                                          <p:attrName>style.visibility</p:attrName>
                                        </p:attrNameLst>
                                      </p:cBhvr>
                                      <p:to>
                                        <p:strVal val="visible"/>
                                      </p:to>
                                    </p:set>
                                    <p:animEffect transition="in" filter="wheel(1)">
                                      <p:cBhvr>
                                        <p:cTn id="26" dur="2000"/>
                                        <p:tgtEl>
                                          <p:spTgt spid="75"/>
                                        </p:tgtEl>
                                      </p:cBhvr>
                                    </p:animEffect>
                                  </p:childTnLst>
                                </p:cTn>
                              </p:par>
                              <p:par>
                                <p:cTn id="27" presetID="53" presetClass="entr" presetSubtype="16" fill="hold" grpId="0" nodeType="withEffect">
                                  <p:stCondLst>
                                    <p:cond delay="2750"/>
                                  </p:stCondLst>
                                  <p:childTnLst>
                                    <p:set>
                                      <p:cBhvr>
                                        <p:cTn id="28" dur="1" fill="hold">
                                          <p:stCondLst>
                                            <p:cond delay="0"/>
                                          </p:stCondLst>
                                        </p:cTn>
                                        <p:tgtEl>
                                          <p:spTgt spid="76"/>
                                        </p:tgtEl>
                                        <p:attrNameLst>
                                          <p:attrName>style.visibility</p:attrName>
                                        </p:attrNameLst>
                                      </p:cBhvr>
                                      <p:to>
                                        <p:strVal val="visible"/>
                                      </p:to>
                                    </p:set>
                                    <p:anim calcmode="lin" valueType="num">
                                      <p:cBhvr>
                                        <p:cTn id="29" dur="500" fill="hold"/>
                                        <p:tgtEl>
                                          <p:spTgt spid="76"/>
                                        </p:tgtEl>
                                        <p:attrNameLst>
                                          <p:attrName>ppt_w</p:attrName>
                                        </p:attrNameLst>
                                      </p:cBhvr>
                                      <p:tavLst>
                                        <p:tav tm="0">
                                          <p:val>
                                            <p:fltVal val="0"/>
                                          </p:val>
                                        </p:tav>
                                        <p:tav tm="100000">
                                          <p:val>
                                            <p:strVal val="#ppt_w"/>
                                          </p:val>
                                        </p:tav>
                                      </p:tavLst>
                                    </p:anim>
                                    <p:anim calcmode="lin" valueType="num">
                                      <p:cBhvr>
                                        <p:cTn id="30" dur="500" fill="hold"/>
                                        <p:tgtEl>
                                          <p:spTgt spid="76"/>
                                        </p:tgtEl>
                                        <p:attrNameLst>
                                          <p:attrName>ppt_h</p:attrName>
                                        </p:attrNameLst>
                                      </p:cBhvr>
                                      <p:tavLst>
                                        <p:tav tm="0">
                                          <p:val>
                                            <p:fltVal val="0"/>
                                          </p:val>
                                        </p:tav>
                                        <p:tav tm="100000">
                                          <p:val>
                                            <p:strVal val="#ppt_h"/>
                                          </p:val>
                                        </p:tav>
                                      </p:tavLst>
                                    </p:anim>
                                    <p:animEffect transition="in" filter="fade">
                                      <p:cBhvr>
                                        <p:cTn id="31" dur="500"/>
                                        <p:tgtEl>
                                          <p:spTgt spid="76"/>
                                        </p:tgtEl>
                                      </p:cBhvr>
                                    </p:animEffect>
                                  </p:childTnLst>
                                </p:cTn>
                              </p:par>
                              <p:par>
                                <p:cTn id="32" presetID="53" presetClass="entr" presetSubtype="16" fill="hold" grpId="0" nodeType="withEffect">
                                  <p:stCondLst>
                                    <p:cond delay="275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par>
                                <p:cTn id="37" presetID="53" presetClass="entr" presetSubtype="16" fill="hold" grpId="0" nodeType="withEffect">
                                  <p:stCondLst>
                                    <p:cond delay="275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par>
                                <p:cTn id="42" presetID="53" presetClass="entr" presetSubtype="16" fill="hold" grpId="0" nodeType="withEffect">
                                  <p:stCondLst>
                                    <p:cond delay="2750"/>
                                  </p:stCondLst>
                                  <p:childTnLst>
                                    <p:set>
                                      <p:cBhvr>
                                        <p:cTn id="43" dur="1" fill="hold">
                                          <p:stCondLst>
                                            <p:cond delay="0"/>
                                          </p:stCondLst>
                                        </p:cTn>
                                        <p:tgtEl>
                                          <p:spTgt spid="79"/>
                                        </p:tgtEl>
                                        <p:attrNameLst>
                                          <p:attrName>style.visibility</p:attrName>
                                        </p:attrNameLst>
                                      </p:cBhvr>
                                      <p:to>
                                        <p:strVal val="visible"/>
                                      </p:to>
                                    </p:set>
                                    <p:anim calcmode="lin" valueType="num">
                                      <p:cBhvr>
                                        <p:cTn id="44" dur="500" fill="hold"/>
                                        <p:tgtEl>
                                          <p:spTgt spid="79"/>
                                        </p:tgtEl>
                                        <p:attrNameLst>
                                          <p:attrName>ppt_w</p:attrName>
                                        </p:attrNameLst>
                                      </p:cBhvr>
                                      <p:tavLst>
                                        <p:tav tm="0">
                                          <p:val>
                                            <p:fltVal val="0"/>
                                          </p:val>
                                        </p:tav>
                                        <p:tav tm="100000">
                                          <p:val>
                                            <p:strVal val="#ppt_w"/>
                                          </p:val>
                                        </p:tav>
                                      </p:tavLst>
                                    </p:anim>
                                    <p:anim calcmode="lin" valueType="num">
                                      <p:cBhvr>
                                        <p:cTn id="45" dur="500" fill="hold"/>
                                        <p:tgtEl>
                                          <p:spTgt spid="79"/>
                                        </p:tgtEl>
                                        <p:attrNameLst>
                                          <p:attrName>ppt_h</p:attrName>
                                        </p:attrNameLst>
                                      </p:cBhvr>
                                      <p:tavLst>
                                        <p:tav tm="0">
                                          <p:val>
                                            <p:fltVal val="0"/>
                                          </p:val>
                                        </p:tav>
                                        <p:tav tm="100000">
                                          <p:val>
                                            <p:strVal val="#ppt_h"/>
                                          </p:val>
                                        </p:tav>
                                      </p:tavLst>
                                    </p:anim>
                                    <p:animEffect transition="in" filter="fade">
                                      <p:cBhvr>
                                        <p:cTn id="46" dur="500"/>
                                        <p:tgtEl>
                                          <p:spTgt spid="79"/>
                                        </p:tgtEl>
                                      </p:cBhvr>
                                    </p:animEffect>
                                  </p:childTnLst>
                                </p:cTn>
                              </p:par>
                              <p:par>
                                <p:cTn id="47" presetID="53" presetClass="entr" presetSubtype="16" fill="hold" grpId="0" nodeType="withEffect">
                                  <p:stCondLst>
                                    <p:cond delay="275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par>
                                <p:cTn id="52" presetID="16" presetClass="entr" presetSubtype="37" fill="hold" nodeType="withEffect">
                                  <p:stCondLst>
                                    <p:cond delay="2500"/>
                                  </p:stCondLst>
                                  <p:childTnLst>
                                    <p:set>
                                      <p:cBhvr>
                                        <p:cTn id="53" dur="1" fill="hold">
                                          <p:stCondLst>
                                            <p:cond delay="0"/>
                                          </p:stCondLst>
                                        </p:cTn>
                                        <p:tgtEl>
                                          <p:spTgt spid="81"/>
                                        </p:tgtEl>
                                        <p:attrNameLst>
                                          <p:attrName>style.visibility</p:attrName>
                                        </p:attrNameLst>
                                      </p:cBhvr>
                                      <p:to>
                                        <p:strVal val="visible"/>
                                      </p:to>
                                    </p:set>
                                    <p:animEffect transition="in" filter="barn(outVertical)">
                                      <p:cBhvr>
                                        <p:cTn id="54" dur="500"/>
                                        <p:tgtEl>
                                          <p:spTgt spid="81"/>
                                        </p:tgtEl>
                                      </p:cBhvr>
                                    </p:animEffect>
                                  </p:childTnLst>
                                </p:cTn>
                              </p:par>
                              <p:par>
                                <p:cTn id="55" presetID="16" presetClass="entr" presetSubtype="37" fill="hold" nodeType="withEffect">
                                  <p:stCondLst>
                                    <p:cond delay="2500"/>
                                  </p:stCondLst>
                                  <p:childTnLst>
                                    <p:set>
                                      <p:cBhvr>
                                        <p:cTn id="56" dur="1" fill="hold">
                                          <p:stCondLst>
                                            <p:cond delay="0"/>
                                          </p:stCondLst>
                                        </p:cTn>
                                        <p:tgtEl>
                                          <p:spTgt spid="87"/>
                                        </p:tgtEl>
                                        <p:attrNameLst>
                                          <p:attrName>style.visibility</p:attrName>
                                        </p:attrNameLst>
                                      </p:cBhvr>
                                      <p:to>
                                        <p:strVal val="visible"/>
                                      </p:to>
                                    </p:set>
                                    <p:animEffect transition="in" filter="barn(outVertical)">
                                      <p:cBhvr>
                                        <p:cTn id="57" dur="500"/>
                                        <p:tgtEl>
                                          <p:spTgt spid="87"/>
                                        </p:tgtEl>
                                      </p:cBhvr>
                                    </p:animEffect>
                                  </p:childTnLst>
                                </p:cTn>
                              </p:par>
                              <p:par>
                                <p:cTn id="58" presetID="16" presetClass="entr" presetSubtype="37" fill="hold" nodeType="withEffect">
                                  <p:stCondLst>
                                    <p:cond delay="2500"/>
                                  </p:stCondLst>
                                  <p:childTnLst>
                                    <p:set>
                                      <p:cBhvr>
                                        <p:cTn id="59" dur="1" fill="hold">
                                          <p:stCondLst>
                                            <p:cond delay="0"/>
                                          </p:stCondLst>
                                        </p:cTn>
                                        <p:tgtEl>
                                          <p:spTgt spid="93"/>
                                        </p:tgtEl>
                                        <p:attrNameLst>
                                          <p:attrName>style.visibility</p:attrName>
                                        </p:attrNameLst>
                                      </p:cBhvr>
                                      <p:to>
                                        <p:strVal val="visible"/>
                                      </p:to>
                                    </p:set>
                                    <p:animEffect transition="in" filter="barn(outVertical)">
                                      <p:cBhvr>
                                        <p:cTn id="60" dur="500"/>
                                        <p:tgtEl>
                                          <p:spTgt spid="93"/>
                                        </p:tgtEl>
                                      </p:cBhvr>
                                    </p:animEffect>
                                  </p:childTnLst>
                                </p:cTn>
                              </p:par>
                              <p:par>
                                <p:cTn id="61" presetID="16" presetClass="entr" presetSubtype="37" fill="hold" nodeType="withEffect">
                                  <p:stCondLst>
                                    <p:cond delay="2500"/>
                                  </p:stCondLst>
                                  <p:childTnLst>
                                    <p:set>
                                      <p:cBhvr>
                                        <p:cTn id="62" dur="1" fill="hold">
                                          <p:stCondLst>
                                            <p:cond delay="0"/>
                                          </p:stCondLst>
                                        </p:cTn>
                                        <p:tgtEl>
                                          <p:spTgt spid="99"/>
                                        </p:tgtEl>
                                        <p:attrNameLst>
                                          <p:attrName>style.visibility</p:attrName>
                                        </p:attrNameLst>
                                      </p:cBhvr>
                                      <p:to>
                                        <p:strVal val="visible"/>
                                      </p:to>
                                    </p:set>
                                    <p:animEffect transition="in" filter="barn(outVertical)">
                                      <p:cBhvr>
                                        <p:cTn id="63" dur="500"/>
                                        <p:tgtEl>
                                          <p:spTgt spid="99"/>
                                        </p:tgtEl>
                                      </p:cBhvr>
                                    </p:animEffect>
                                  </p:childTnLst>
                                </p:cTn>
                              </p:par>
                              <p:par>
                                <p:cTn id="64" presetID="16" presetClass="entr" presetSubtype="37" fill="hold" nodeType="withEffect">
                                  <p:stCondLst>
                                    <p:cond delay="2500"/>
                                  </p:stCondLst>
                                  <p:childTnLst>
                                    <p:set>
                                      <p:cBhvr>
                                        <p:cTn id="65" dur="1" fill="hold">
                                          <p:stCondLst>
                                            <p:cond delay="0"/>
                                          </p:stCondLst>
                                        </p:cTn>
                                        <p:tgtEl>
                                          <p:spTgt spid="105"/>
                                        </p:tgtEl>
                                        <p:attrNameLst>
                                          <p:attrName>style.visibility</p:attrName>
                                        </p:attrNameLst>
                                      </p:cBhvr>
                                      <p:to>
                                        <p:strVal val="visible"/>
                                      </p:to>
                                    </p:set>
                                    <p:animEffect transition="in" filter="barn(outVertical)">
                                      <p:cBhvr>
                                        <p:cTn id="66" dur="500"/>
                                        <p:tgtEl>
                                          <p:spTgt spid="105"/>
                                        </p:tgtEl>
                                      </p:cBhvr>
                                    </p:animEffect>
                                  </p:childTnLst>
                                </p:cTn>
                              </p:par>
                              <p:par>
                                <p:cTn id="67" presetID="22" presetClass="entr" presetSubtype="1" fill="hold" nodeType="withEffect">
                                  <p:stCondLst>
                                    <p:cond delay="1500"/>
                                  </p:stCondLst>
                                  <p:childTnLst>
                                    <p:set>
                                      <p:cBhvr>
                                        <p:cTn id="68" dur="1" fill="hold">
                                          <p:stCondLst>
                                            <p:cond delay="0"/>
                                          </p:stCondLst>
                                        </p:cTn>
                                        <p:tgtEl>
                                          <p:spTgt spid="111"/>
                                        </p:tgtEl>
                                        <p:attrNameLst>
                                          <p:attrName>style.visibility</p:attrName>
                                        </p:attrNameLst>
                                      </p:cBhvr>
                                      <p:to>
                                        <p:strVal val="visible"/>
                                      </p:to>
                                    </p:set>
                                    <p:animEffect transition="in" filter="wipe(up)">
                                      <p:cBhvr>
                                        <p:cTn id="69" dur="500"/>
                                        <p:tgtEl>
                                          <p:spTgt spid="111"/>
                                        </p:tgtEl>
                                      </p:cBhvr>
                                    </p:animEffect>
                                  </p:childTnLst>
                                </p:cTn>
                              </p:par>
                              <p:par>
                                <p:cTn id="70" presetID="22" presetClass="entr" presetSubtype="1" fill="hold" nodeType="withEffect">
                                  <p:stCondLst>
                                    <p:cond delay="1500"/>
                                  </p:stCondLst>
                                  <p:childTnLst>
                                    <p:set>
                                      <p:cBhvr>
                                        <p:cTn id="71" dur="1" fill="hold">
                                          <p:stCondLst>
                                            <p:cond delay="0"/>
                                          </p:stCondLst>
                                        </p:cTn>
                                        <p:tgtEl>
                                          <p:spTgt spid="115"/>
                                        </p:tgtEl>
                                        <p:attrNameLst>
                                          <p:attrName>style.visibility</p:attrName>
                                        </p:attrNameLst>
                                      </p:cBhvr>
                                      <p:to>
                                        <p:strVal val="visible"/>
                                      </p:to>
                                    </p:set>
                                    <p:animEffect transition="in" filter="wipe(up)">
                                      <p:cBhvr>
                                        <p:cTn id="72" dur="500"/>
                                        <p:tgtEl>
                                          <p:spTgt spid="115"/>
                                        </p:tgtEl>
                                      </p:cBhvr>
                                    </p:animEffect>
                                  </p:childTnLst>
                                </p:cTn>
                              </p:par>
                              <p:par>
                                <p:cTn id="73" presetID="22" presetClass="entr" presetSubtype="1" fill="hold" nodeType="withEffect">
                                  <p:stCondLst>
                                    <p:cond delay="1500"/>
                                  </p:stCondLst>
                                  <p:childTnLst>
                                    <p:set>
                                      <p:cBhvr>
                                        <p:cTn id="74" dur="1" fill="hold">
                                          <p:stCondLst>
                                            <p:cond delay="0"/>
                                          </p:stCondLst>
                                        </p:cTn>
                                        <p:tgtEl>
                                          <p:spTgt spid="119"/>
                                        </p:tgtEl>
                                        <p:attrNameLst>
                                          <p:attrName>style.visibility</p:attrName>
                                        </p:attrNameLst>
                                      </p:cBhvr>
                                      <p:to>
                                        <p:strVal val="visible"/>
                                      </p:to>
                                    </p:set>
                                    <p:animEffect transition="in" filter="wipe(up)">
                                      <p:cBhvr>
                                        <p:cTn id="75" dur="500"/>
                                        <p:tgtEl>
                                          <p:spTgt spid="119"/>
                                        </p:tgtEl>
                                      </p:cBhvr>
                                    </p:animEffect>
                                  </p:childTnLst>
                                </p:cTn>
                              </p:par>
                              <p:par>
                                <p:cTn id="76" presetID="22" presetClass="entr" presetSubtype="1" fill="hold" nodeType="withEffect">
                                  <p:stCondLst>
                                    <p:cond delay="1500"/>
                                  </p:stCondLst>
                                  <p:childTnLst>
                                    <p:set>
                                      <p:cBhvr>
                                        <p:cTn id="77" dur="1" fill="hold">
                                          <p:stCondLst>
                                            <p:cond delay="0"/>
                                          </p:stCondLst>
                                        </p:cTn>
                                        <p:tgtEl>
                                          <p:spTgt spid="123"/>
                                        </p:tgtEl>
                                        <p:attrNameLst>
                                          <p:attrName>style.visibility</p:attrName>
                                        </p:attrNameLst>
                                      </p:cBhvr>
                                      <p:to>
                                        <p:strVal val="visible"/>
                                      </p:to>
                                    </p:set>
                                    <p:animEffect transition="in" filter="wipe(up)">
                                      <p:cBhvr>
                                        <p:cTn id="78" dur="500"/>
                                        <p:tgtEl>
                                          <p:spTgt spid="123"/>
                                        </p:tgtEl>
                                      </p:cBhvr>
                                    </p:animEffect>
                                  </p:childTnLst>
                                </p:cTn>
                              </p:par>
                              <p:par>
                                <p:cTn id="79" presetID="22" presetClass="entr" presetSubtype="1" fill="hold" nodeType="withEffect">
                                  <p:stCondLst>
                                    <p:cond delay="1500"/>
                                  </p:stCondLst>
                                  <p:childTnLst>
                                    <p:set>
                                      <p:cBhvr>
                                        <p:cTn id="80" dur="1" fill="hold">
                                          <p:stCondLst>
                                            <p:cond delay="0"/>
                                          </p:stCondLst>
                                        </p:cTn>
                                        <p:tgtEl>
                                          <p:spTgt spid="127"/>
                                        </p:tgtEl>
                                        <p:attrNameLst>
                                          <p:attrName>style.visibility</p:attrName>
                                        </p:attrNameLst>
                                      </p:cBhvr>
                                      <p:to>
                                        <p:strVal val="visible"/>
                                      </p:to>
                                    </p:set>
                                    <p:animEffect transition="in" filter="wipe(up)">
                                      <p:cBhvr>
                                        <p:cTn id="81" dur="500"/>
                                        <p:tgtEl>
                                          <p:spTgt spid="127"/>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fade">
                                      <p:cBhvr>
                                        <p:cTn id="85" dur="500"/>
                                        <p:tgtEl>
                                          <p:spTgt spid="131"/>
                                        </p:tgtEl>
                                      </p:cBhvr>
                                    </p:animEffect>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fade">
                                      <p:cBhvr>
                                        <p:cTn id="89" dur="500"/>
                                        <p:tgtEl>
                                          <p:spTgt spid="132"/>
                                        </p:tgtEl>
                                      </p:cBhvr>
                                    </p:animEffect>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500"/>
                                        <p:tgtEl>
                                          <p:spTgt spid="133"/>
                                        </p:tgtEl>
                                      </p:cBhvr>
                                    </p:animEffect>
                                  </p:childTnLst>
                                </p:cTn>
                              </p:par>
                            </p:childTnLst>
                          </p:cTn>
                        </p:par>
                        <p:par>
                          <p:cTn id="94" fill="hold">
                            <p:stCondLst>
                              <p:cond delay="2500"/>
                            </p:stCondLst>
                            <p:childTnLst>
                              <p:par>
                                <p:cTn id="95" presetID="10" presetClass="entr" presetSubtype="0" fill="hold" grpId="0" nodeType="afterEffect">
                                  <p:stCondLst>
                                    <p:cond delay="0"/>
                                  </p:stCondLst>
                                  <p:childTnLst>
                                    <p:set>
                                      <p:cBhvr>
                                        <p:cTn id="96" dur="1" fill="hold">
                                          <p:stCondLst>
                                            <p:cond delay="0"/>
                                          </p:stCondLst>
                                        </p:cTn>
                                        <p:tgtEl>
                                          <p:spTgt spid="134"/>
                                        </p:tgtEl>
                                        <p:attrNameLst>
                                          <p:attrName>style.visibility</p:attrName>
                                        </p:attrNameLst>
                                      </p:cBhvr>
                                      <p:to>
                                        <p:strVal val="visible"/>
                                      </p:to>
                                    </p:set>
                                    <p:animEffect transition="in" filter="fade">
                                      <p:cBhvr>
                                        <p:cTn id="97" dur="500"/>
                                        <p:tgtEl>
                                          <p:spTgt spid="134"/>
                                        </p:tgtEl>
                                      </p:cBhvr>
                                    </p:animEffect>
                                  </p:childTnLst>
                                </p:cTn>
                              </p:par>
                            </p:childTnLst>
                          </p:cTn>
                        </p:par>
                        <p:par>
                          <p:cTn id="98" fill="hold">
                            <p:stCondLst>
                              <p:cond delay="3000"/>
                            </p:stCondLst>
                            <p:childTnLst>
                              <p:par>
                                <p:cTn id="99" presetID="10" presetClass="entr" presetSubtype="0" fill="hold" grpId="0" nodeType="afterEffect">
                                  <p:stCondLst>
                                    <p:cond delay="0"/>
                                  </p:stCondLst>
                                  <p:childTnLst>
                                    <p:set>
                                      <p:cBhvr>
                                        <p:cTn id="100" dur="1" fill="hold">
                                          <p:stCondLst>
                                            <p:cond delay="0"/>
                                          </p:stCondLst>
                                        </p:cTn>
                                        <p:tgtEl>
                                          <p:spTgt spid="135"/>
                                        </p:tgtEl>
                                        <p:attrNameLst>
                                          <p:attrName>style.visibility</p:attrName>
                                        </p:attrNameLst>
                                      </p:cBhvr>
                                      <p:to>
                                        <p:strVal val="visible"/>
                                      </p:to>
                                    </p:set>
                                    <p:animEffect transition="in" filter="fade">
                                      <p:cBhvr>
                                        <p:cTn id="10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Graphic spid="71" grpId="0">
        <p:bldAsOne/>
      </p:bldGraphic>
      <p:bldGraphic spid="72" grpId="0">
        <p:bldAsOne/>
      </p:bldGraphic>
      <p:bldGraphic spid="73" grpId="0">
        <p:bldAsOne/>
      </p:bldGraphic>
      <p:bldGraphic spid="74" grpId="0">
        <p:bldAsOne/>
      </p:bldGraphic>
      <p:bldGraphic spid="75" grpId="0">
        <p:bldAsOne/>
      </p:bldGraphic>
      <p:bldP spid="76" grpId="0"/>
      <p:bldP spid="77" grpId="0"/>
      <p:bldP spid="78" grpId="0"/>
      <p:bldP spid="79" grpId="0"/>
      <p:bldP spid="80" grpId="0"/>
      <p:bldP spid="131" grpId="0"/>
      <p:bldP spid="132" grpId="0"/>
      <p:bldP spid="133" grpId="0"/>
      <p:bldP spid="134" grpId="0"/>
      <p:bldP spid="1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9041" y="1275872"/>
            <a:ext cx="3624351" cy="2284882"/>
            <a:chOff x="489041" y="1605481"/>
            <a:chExt cx="3624351" cy="2284882"/>
          </a:xfrm>
        </p:grpSpPr>
        <p:sp>
          <p:nvSpPr>
            <p:cNvPr id="2" name="矩形 1"/>
            <p:cNvSpPr/>
            <p:nvPr/>
          </p:nvSpPr>
          <p:spPr>
            <a:xfrm>
              <a:off x="718453" y="1605481"/>
              <a:ext cx="3394939" cy="2244189"/>
            </a:xfrm>
            <a:prstGeom prst="rect">
              <a:avLst/>
            </a:pr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60"/>
            <p:cNvGrpSpPr/>
            <p:nvPr/>
          </p:nvGrpSpPr>
          <p:grpSpPr>
            <a:xfrm>
              <a:off x="489042" y="1725349"/>
              <a:ext cx="851976" cy="459969"/>
              <a:chOff x="1177616" y="880155"/>
              <a:chExt cx="619451" cy="334435"/>
            </a:xfrm>
            <a:effectLst>
              <a:outerShdw blurRad="50800" dist="76200" dir="2700000" sx="97000" sy="97000" algn="tl" rotWithShape="0">
                <a:prstClr val="black">
                  <a:alpha val="44000"/>
                </a:prstClr>
              </a:outerShdw>
            </a:effectLst>
          </p:grpSpPr>
          <p:sp>
            <p:nvSpPr>
              <p:cNvPr id="51" name="Pentagon 58"/>
              <p:cNvSpPr/>
              <p:nvPr/>
            </p:nvSpPr>
            <p:spPr>
              <a:xfrm>
                <a:off x="1177616" y="880155"/>
                <a:ext cx="619451" cy="318385"/>
              </a:xfrm>
              <a:prstGeom prst="homePlate">
                <a:avLst>
                  <a:gd name="adj" fmla="val 25095"/>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2" name="Subtitle 2"/>
              <p:cNvSpPr txBox="1"/>
              <p:nvPr/>
            </p:nvSpPr>
            <p:spPr>
              <a:xfrm>
                <a:off x="1227458" y="891806"/>
                <a:ext cx="462648" cy="322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01</a:t>
                </a:r>
                <a:r>
                  <a:rPr kumimoji="0" lang="en-US" sz="18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p>
            </p:txBody>
          </p:sp>
        </p:grpSp>
        <p:sp>
          <p:nvSpPr>
            <p:cNvPr id="53" name="Right Triangle 61"/>
            <p:cNvSpPr/>
            <p:nvPr/>
          </p:nvSpPr>
          <p:spPr>
            <a:xfrm rot="10800000">
              <a:off x="489041" y="2163243"/>
              <a:ext cx="232350" cy="151928"/>
            </a:xfrm>
            <a:prstGeom prst="rtTriangle">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4" name="Rectangle 62"/>
            <p:cNvSpPr/>
            <p:nvPr/>
          </p:nvSpPr>
          <p:spPr>
            <a:xfrm>
              <a:off x="721391" y="3267075"/>
              <a:ext cx="3392001" cy="623288"/>
            </a:xfrm>
            <a:prstGeom prst="rect">
              <a:avLst/>
            </a:prstGeom>
            <a:solidFill>
              <a:sysClr val="windowText" lastClr="000000">
                <a:alpha val="62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2" name="TextBox 97"/>
            <p:cNvSpPr txBox="1"/>
            <p:nvPr/>
          </p:nvSpPr>
          <p:spPr>
            <a:xfrm>
              <a:off x="1036634" y="3419938"/>
              <a:ext cx="2761514" cy="461665"/>
            </a:xfrm>
            <a:prstGeom prst="rect">
              <a:avLst/>
            </a:prstGeom>
            <a:noFill/>
          </p:spPr>
          <p:txBody>
            <a:bodyPr wrap="square" rtlCol="0">
              <a:spAutoFit/>
            </a:bodyPr>
            <a:lstStyle/>
            <a:p>
              <a:pPr algn="ctr"/>
              <a:r>
                <a:rPr lang="en-US" altLang="zh-CN" sz="2400" dirty="0">
                  <a:solidFill>
                    <a:schemeClr val="bg1"/>
                  </a:solidFill>
                </a:rPr>
                <a:t>ADD YOUR TITLE</a:t>
              </a:r>
              <a:endParaRPr lang="zh-CN" altLang="en-US" sz="2400" dirty="0">
                <a:solidFill>
                  <a:schemeClr val="bg1"/>
                </a:solidFill>
              </a:endParaRPr>
            </a:p>
          </p:txBody>
        </p:sp>
      </p:grpSp>
      <p:sp>
        <p:nvSpPr>
          <p:cNvPr id="87"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88" name="矩形 87"/>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4231700" y="1275872"/>
            <a:ext cx="3624351" cy="2284882"/>
            <a:chOff x="489041" y="1605481"/>
            <a:chExt cx="3624351" cy="2284882"/>
          </a:xfrm>
        </p:grpSpPr>
        <p:sp>
          <p:nvSpPr>
            <p:cNvPr id="90" name="矩形 89"/>
            <p:cNvSpPr/>
            <p:nvPr/>
          </p:nvSpPr>
          <p:spPr>
            <a:xfrm>
              <a:off x="718453" y="1605481"/>
              <a:ext cx="3394939" cy="2244189"/>
            </a:xfrm>
            <a:prstGeom prst="rect">
              <a:avLst/>
            </a:pr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Group 60"/>
            <p:cNvGrpSpPr/>
            <p:nvPr/>
          </p:nvGrpSpPr>
          <p:grpSpPr>
            <a:xfrm>
              <a:off x="489042" y="1725349"/>
              <a:ext cx="851976" cy="459969"/>
              <a:chOff x="1177616" y="880155"/>
              <a:chExt cx="619451" cy="334435"/>
            </a:xfrm>
            <a:effectLst>
              <a:outerShdw blurRad="50800" dist="76200" dir="2700000" sx="97000" sy="97000" algn="tl" rotWithShape="0">
                <a:prstClr val="black">
                  <a:alpha val="44000"/>
                </a:prstClr>
              </a:outerShdw>
            </a:effectLst>
          </p:grpSpPr>
          <p:sp>
            <p:nvSpPr>
              <p:cNvPr id="95" name="Pentagon 58"/>
              <p:cNvSpPr/>
              <p:nvPr/>
            </p:nvSpPr>
            <p:spPr>
              <a:xfrm>
                <a:off x="1177616" y="880155"/>
                <a:ext cx="619451" cy="318385"/>
              </a:xfrm>
              <a:prstGeom prst="homePlate">
                <a:avLst>
                  <a:gd name="adj" fmla="val 25095"/>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6" name="Subtitle 2"/>
              <p:cNvSpPr txBox="1"/>
              <p:nvPr/>
            </p:nvSpPr>
            <p:spPr>
              <a:xfrm>
                <a:off x="1227458" y="891806"/>
                <a:ext cx="462648" cy="322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02</a:t>
                </a:r>
                <a:r>
                  <a:rPr kumimoji="0" lang="en-US" sz="18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p>
            </p:txBody>
          </p:sp>
        </p:grpSp>
        <p:sp>
          <p:nvSpPr>
            <p:cNvPr id="92" name="Right Triangle 61"/>
            <p:cNvSpPr/>
            <p:nvPr/>
          </p:nvSpPr>
          <p:spPr>
            <a:xfrm rot="10800000">
              <a:off x="489041" y="2163243"/>
              <a:ext cx="232350" cy="151928"/>
            </a:xfrm>
            <a:prstGeom prst="rtTriangle">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3" name="Rectangle 62"/>
            <p:cNvSpPr/>
            <p:nvPr/>
          </p:nvSpPr>
          <p:spPr>
            <a:xfrm>
              <a:off x="721391" y="3267075"/>
              <a:ext cx="3392001" cy="623288"/>
            </a:xfrm>
            <a:prstGeom prst="rect">
              <a:avLst/>
            </a:prstGeom>
            <a:solidFill>
              <a:sysClr val="windowText" lastClr="000000">
                <a:alpha val="62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4" name="TextBox 97"/>
            <p:cNvSpPr txBox="1"/>
            <p:nvPr/>
          </p:nvSpPr>
          <p:spPr>
            <a:xfrm>
              <a:off x="1036634" y="3419938"/>
              <a:ext cx="2761514" cy="461665"/>
            </a:xfrm>
            <a:prstGeom prst="rect">
              <a:avLst/>
            </a:prstGeom>
            <a:noFill/>
          </p:spPr>
          <p:txBody>
            <a:bodyPr wrap="square" rtlCol="0">
              <a:spAutoFit/>
            </a:bodyPr>
            <a:lstStyle/>
            <a:p>
              <a:pPr algn="ctr"/>
              <a:r>
                <a:rPr lang="en-US" altLang="zh-CN" sz="2400" dirty="0">
                  <a:solidFill>
                    <a:schemeClr val="bg1"/>
                  </a:solidFill>
                </a:rPr>
                <a:t>ADD YOUR TITLE</a:t>
              </a:r>
              <a:endParaRPr lang="zh-CN" altLang="en-US" sz="2400" dirty="0">
                <a:solidFill>
                  <a:schemeClr val="bg1"/>
                </a:solidFill>
              </a:endParaRPr>
            </a:p>
          </p:txBody>
        </p:sp>
      </p:grpSp>
      <p:grpSp>
        <p:nvGrpSpPr>
          <p:cNvPr id="97" name="组合 96"/>
          <p:cNvGrpSpPr/>
          <p:nvPr/>
        </p:nvGrpSpPr>
        <p:grpSpPr>
          <a:xfrm>
            <a:off x="7963728" y="1275872"/>
            <a:ext cx="3624351" cy="2284882"/>
            <a:chOff x="489041" y="1605481"/>
            <a:chExt cx="3624351" cy="2284882"/>
          </a:xfrm>
        </p:grpSpPr>
        <p:sp>
          <p:nvSpPr>
            <p:cNvPr id="98" name="矩形 97"/>
            <p:cNvSpPr/>
            <p:nvPr/>
          </p:nvSpPr>
          <p:spPr>
            <a:xfrm>
              <a:off x="718453" y="1605481"/>
              <a:ext cx="3394939" cy="2244189"/>
            </a:xfrm>
            <a:prstGeom prst="rect">
              <a:avLst/>
            </a:pr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Group 60"/>
            <p:cNvGrpSpPr/>
            <p:nvPr/>
          </p:nvGrpSpPr>
          <p:grpSpPr>
            <a:xfrm>
              <a:off x="489042" y="1725349"/>
              <a:ext cx="851976" cy="459969"/>
              <a:chOff x="1177616" y="880155"/>
              <a:chExt cx="619451" cy="334435"/>
            </a:xfrm>
            <a:effectLst>
              <a:outerShdw blurRad="50800" dist="76200" dir="2700000" sx="97000" sy="97000" algn="tl" rotWithShape="0">
                <a:prstClr val="black">
                  <a:alpha val="44000"/>
                </a:prstClr>
              </a:outerShdw>
            </a:effectLst>
          </p:grpSpPr>
          <p:sp>
            <p:nvSpPr>
              <p:cNvPr id="103" name="Pentagon 58"/>
              <p:cNvSpPr/>
              <p:nvPr/>
            </p:nvSpPr>
            <p:spPr>
              <a:xfrm>
                <a:off x="1177616" y="880155"/>
                <a:ext cx="619451" cy="318385"/>
              </a:xfrm>
              <a:prstGeom prst="homePlate">
                <a:avLst>
                  <a:gd name="adj" fmla="val 25095"/>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4" name="Subtitle 2"/>
              <p:cNvSpPr txBox="1"/>
              <p:nvPr/>
            </p:nvSpPr>
            <p:spPr>
              <a:xfrm>
                <a:off x="1227458" y="891806"/>
                <a:ext cx="462648" cy="322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03</a:t>
                </a:r>
                <a:r>
                  <a:rPr kumimoji="0" lang="en-US" sz="18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p>
            </p:txBody>
          </p:sp>
        </p:grpSp>
        <p:sp>
          <p:nvSpPr>
            <p:cNvPr id="100" name="Right Triangle 61"/>
            <p:cNvSpPr/>
            <p:nvPr/>
          </p:nvSpPr>
          <p:spPr>
            <a:xfrm rot="10800000">
              <a:off x="489041" y="2163243"/>
              <a:ext cx="232350" cy="151928"/>
            </a:xfrm>
            <a:prstGeom prst="rtTriangle">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1" name="Rectangle 62"/>
            <p:cNvSpPr/>
            <p:nvPr/>
          </p:nvSpPr>
          <p:spPr>
            <a:xfrm>
              <a:off x="721391" y="3267075"/>
              <a:ext cx="3392001" cy="623288"/>
            </a:xfrm>
            <a:prstGeom prst="rect">
              <a:avLst/>
            </a:prstGeom>
            <a:solidFill>
              <a:sysClr val="windowText" lastClr="000000">
                <a:alpha val="62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2" name="TextBox 97"/>
            <p:cNvSpPr txBox="1"/>
            <p:nvPr/>
          </p:nvSpPr>
          <p:spPr>
            <a:xfrm>
              <a:off x="1036634" y="3419938"/>
              <a:ext cx="2761514" cy="461665"/>
            </a:xfrm>
            <a:prstGeom prst="rect">
              <a:avLst/>
            </a:prstGeom>
            <a:noFill/>
          </p:spPr>
          <p:txBody>
            <a:bodyPr wrap="square" rtlCol="0">
              <a:spAutoFit/>
            </a:bodyPr>
            <a:lstStyle/>
            <a:p>
              <a:pPr algn="ctr"/>
              <a:r>
                <a:rPr lang="en-US" altLang="zh-CN" sz="2400" dirty="0">
                  <a:solidFill>
                    <a:schemeClr val="bg1"/>
                  </a:solidFill>
                </a:rPr>
                <a:t>ADD YOUR TITLE</a:t>
              </a:r>
              <a:endParaRPr lang="zh-CN" altLang="en-US" sz="2400" dirty="0">
                <a:solidFill>
                  <a:schemeClr val="bg1"/>
                </a:solidFill>
              </a:endParaRPr>
            </a:p>
          </p:txBody>
        </p:sp>
      </p:grpSp>
      <p:grpSp>
        <p:nvGrpSpPr>
          <p:cNvPr id="105" name="组合 104"/>
          <p:cNvGrpSpPr/>
          <p:nvPr/>
        </p:nvGrpSpPr>
        <p:grpSpPr>
          <a:xfrm>
            <a:off x="489041" y="3668198"/>
            <a:ext cx="3624351" cy="2284882"/>
            <a:chOff x="489041" y="1605481"/>
            <a:chExt cx="3624351" cy="2284882"/>
          </a:xfrm>
        </p:grpSpPr>
        <p:sp>
          <p:nvSpPr>
            <p:cNvPr id="106" name="矩形 105"/>
            <p:cNvSpPr/>
            <p:nvPr/>
          </p:nvSpPr>
          <p:spPr>
            <a:xfrm>
              <a:off x="718453" y="1605481"/>
              <a:ext cx="3394939" cy="2244189"/>
            </a:xfrm>
            <a:prstGeom prst="rect">
              <a:avLst/>
            </a:pr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Group 60"/>
            <p:cNvGrpSpPr/>
            <p:nvPr/>
          </p:nvGrpSpPr>
          <p:grpSpPr>
            <a:xfrm>
              <a:off x="489042" y="1725349"/>
              <a:ext cx="851976" cy="459969"/>
              <a:chOff x="1177616" y="880155"/>
              <a:chExt cx="619451" cy="334435"/>
            </a:xfrm>
            <a:effectLst>
              <a:outerShdw blurRad="50800" dist="76200" dir="2700000" sx="97000" sy="97000" algn="tl" rotWithShape="0">
                <a:prstClr val="black">
                  <a:alpha val="44000"/>
                </a:prstClr>
              </a:outerShdw>
            </a:effectLst>
          </p:grpSpPr>
          <p:sp>
            <p:nvSpPr>
              <p:cNvPr id="111" name="Pentagon 58"/>
              <p:cNvSpPr/>
              <p:nvPr/>
            </p:nvSpPr>
            <p:spPr>
              <a:xfrm>
                <a:off x="1177616" y="880155"/>
                <a:ext cx="619451" cy="318385"/>
              </a:xfrm>
              <a:prstGeom prst="homePlate">
                <a:avLst>
                  <a:gd name="adj" fmla="val 25095"/>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2" name="Subtitle 2"/>
              <p:cNvSpPr txBox="1"/>
              <p:nvPr/>
            </p:nvSpPr>
            <p:spPr>
              <a:xfrm>
                <a:off x="1227458" y="891806"/>
                <a:ext cx="462648" cy="322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04</a:t>
                </a:r>
                <a:r>
                  <a:rPr kumimoji="0" lang="en-US" sz="18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p>
            </p:txBody>
          </p:sp>
        </p:grpSp>
        <p:sp>
          <p:nvSpPr>
            <p:cNvPr id="108" name="Right Triangle 61"/>
            <p:cNvSpPr/>
            <p:nvPr/>
          </p:nvSpPr>
          <p:spPr>
            <a:xfrm rot="10800000">
              <a:off x="489041" y="2163243"/>
              <a:ext cx="232350" cy="151928"/>
            </a:xfrm>
            <a:prstGeom prst="rtTriangle">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9" name="Rectangle 62"/>
            <p:cNvSpPr/>
            <p:nvPr/>
          </p:nvSpPr>
          <p:spPr>
            <a:xfrm>
              <a:off x="721391" y="3267075"/>
              <a:ext cx="3392001" cy="623288"/>
            </a:xfrm>
            <a:prstGeom prst="rect">
              <a:avLst/>
            </a:prstGeom>
            <a:solidFill>
              <a:sysClr val="windowText" lastClr="000000">
                <a:alpha val="62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 name="TextBox 97"/>
            <p:cNvSpPr txBox="1"/>
            <p:nvPr/>
          </p:nvSpPr>
          <p:spPr>
            <a:xfrm>
              <a:off x="1036634" y="3419938"/>
              <a:ext cx="2761514" cy="461665"/>
            </a:xfrm>
            <a:prstGeom prst="rect">
              <a:avLst/>
            </a:prstGeom>
            <a:noFill/>
          </p:spPr>
          <p:txBody>
            <a:bodyPr wrap="square" rtlCol="0">
              <a:spAutoFit/>
            </a:bodyPr>
            <a:lstStyle/>
            <a:p>
              <a:pPr algn="ctr"/>
              <a:r>
                <a:rPr lang="en-US" altLang="zh-CN" sz="2400" dirty="0">
                  <a:solidFill>
                    <a:schemeClr val="bg1"/>
                  </a:solidFill>
                </a:rPr>
                <a:t>ADD YOUR TITLE</a:t>
              </a:r>
              <a:endParaRPr lang="zh-CN" altLang="en-US" sz="2400" dirty="0">
                <a:solidFill>
                  <a:schemeClr val="bg1"/>
                </a:solidFill>
              </a:endParaRPr>
            </a:p>
          </p:txBody>
        </p:sp>
      </p:grpSp>
      <p:grpSp>
        <p:nvGrpSpPr>
          <p:cNvPr id="113" name="组合 112"/>
          <p:cNvGrpSpPr/>
          <p:nvPr/>
        </p:nvGrpSpPr>
        <p:grpSpPr>
          <a:xfrm>
            <a:off x="4231700" y="3668198"/>
            <a:ext cx="3624351" cy="2284882"/>
            <a:chOff x="489041" y="1605481"/>
            <a:chExt cx="3624351" cy="2284882"/>
          </a:xfrm>
        </p:grpSpPr>
        <p:sp>
          <p:nvSpPr>
            <p:cNvPr id="114" name="矩形 113"/>
            <p:cNvSpPr/>
            <p:nvPr/>
          </p:nvSpPr>
          <p:spPr>
            <a:xfrm>
              <a:off x="718453" y="1605481"/>
              <a:ext cx="3394939" cy="2244189"/>
            </a:xfrm>
            <a:prstGeom prst="rect">
              <a:avLst/>
            </a:pr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5" name="Group 60"/>
            <p:cNvGrpSpPr/>
            <p:nvPr/>
          </p:nvGrpSpPr>
          <p:grpSpPr>
            <a:xfrm>
              <a:off x="489042" y="1725349"/>
              <a:ext cx="851976" cy="459969"/>
              <a:chOff x="1177616" y="880155"/>
              <a:chExt cx="619451" cy="334435"/>
            </a:xfrm>
            <a:effectLst>
              <a:outerShdw blurRad="50800" dist="76200" dir="2700000" sx="97000" sy="97000" algn="tl" rotWithShape="0">
                <a:prstClr val="black">
                  <a:alpha val="44000"/>
                </a:prstClr>
              </a:outerShdw>
            </a:effectLst>
          </p:grpSpPr>
          <p:sp>
            <p:nvSpPr>
              <p:cNvPr id="119" name="Pentagon 58"/>
              <p:cNvSpPr/>
              <p:nvPr/>
            </p:nvSpPr>
            <p:spPr>
              <a:xfrm>
                <a:off x="1177616" y="880155"/>
                <a:ext cx="619451" cy="318385"/>
              </a:xfrm>
              <a:prstGeom prst="homePlate">
                <a:avLst>
                  <a:gd name="adj" fmla="val 25095"/>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0" name="Subtitle 2"/>
              <p:cNvSpPr txBox="1"/>
              <p:nvPr/>
            </p:nvSpPr>
            <p:spPr>
              <a:xfrm>
                <a:off x="1227458" y="891806"/>
                <a:ext cx="462648" cy="322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05</a:t>
                </a:r>
                <a:r>
                  <a:rPr kumimoji="0" lang="en-US" sz="18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p>
            </p:txBody>
          </p:sp>
        </p:grpSp>
        <p:sp>
          <p:nvSpPr>
            <p:cNvPr id="116" name="Right Triangle 61"/>
            <p:cNvSpPr/>
            <p:nvPr/>
          </p:nvSpPr>
          <p:spPr>
            <a:xfrm rot="10800000">
              <a:off x="489041" y="2163243"/>
              <a:ext cx="232350" cy="151928"/>
            </a:xfrm>
            <a:prstGeom prst="rtTriangle">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7" name="Rectangle 62"/>
            <p:cNvSpPr/>
            <p:nvPr/>
          </p:nvSpPr>
          <p:spPr>
            <a:xfrm>
              <a:off x="721391" y="3267075"/>
              <a:ext cx="3392001" cy="623288"/>
            </a:xfrm>
            <a:prstGeom prst="rect">
              <a:avLst/>
            </a:prstGeom>
            <a:solidFill>
              <a:sysClr val="windowText" lastClr="000000">
                <a:alpha val="62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8" name="TextBox 97"/>
            <p:cNvSpPr txBox="1"/>
            <p:nvPr/>
          </p:nvSpPr>
          <p:spPr>
            <a:xfrm>
              <a:off x="1036634" y="3419938"/>
              <a:ext cx="2761514" cy="461665"/>
            </a:xfrm>
            <a:prstGeom prst="rect">
              <a:avLst/>
            </a:prstGeom>
            <a:noFill/>
          </p:spPr>
          <p:txBody>
            <a:bodyPr wrap="square" rtlCol="0">
              <a:spAutoFit/>
            </a:bodyPr>
            <a:lstStyle/>
            <a:p>
              <a:pPr algn="ctr"/>
              <a:r>
                <a:rPr lang="en-US" altLang="zh-CN" sz="2400" dirty="0">
                  <a:solidFill>
                    <a:schemeClr val="bg1"/>
                  </a:solidFill>
                </a:rPr>
                <a:t>ADD YOUR TITLE</a:t>
              </a:r>
              <a:endParaRPr lang="zh-CN" altLang="en-US" sz="2400" dirty="0">
                <a:solidFill>
                  <a:schemeClr val="bg1"/>
                </a:solidFill>
              </a:endParaRPr>
            </a:p>
          </p:txBody>
        </p:sp>
      </p:grpSp>
      <p:grpSp>
        <p:nvGrpSpPr>
          <p:cNvPr id="121" name="组合 120"/>
          <p:cNvGrpSpPr/>
          <p:nvPr/>
        </p:nvGrpSpPr>
        <p:grpSpPr>
          <a:xfrm>
            <a:off x="7963728" y="3668198"/>
            <a:ext cx="3624351" cy="2284882"/>
            <a:chOff x="489041" y="1605481"/>
            <a:chExt cx="3624351" cy="2284882"/>
          </a:xfrm>
        </p:grpSpPr>
        <p:sp>
          <p:nvSpPr>
            <p:cNvPr id="122" name="矩形 121"/>
            <p:cNvSpPr/>
            <p:nvPr/>
          </p:nvSpPr>
          <p:spPr>
            <a:xfrm>
              <a:off x="718453" y="1605481"/>
              <a:ext cx="3394939" cy="2244189"/>
            </a:xfrm>
            <a:prstGeom prst="rect">
              <a:avLst/>
            </a:pr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Group 60"/>
            <p:cNvGrpSpPr/>
            <p:nvPr/>
          </p:nvGrpSpPr>
          <p:grpSpPr>
            <a:xfrm>
              <a:off x="489042" y="1725349"/>
              <a:ext cx="851976" cy="459969"/>
              <a:chOff x="1177616" y="880155"/>
              <a:chExt cx="619451" cy="334435"/>
            </a:xfrm>
            <a:effectLst>
              <a:outerShdw blurRad="50800" dist="76200" dir="2700000" sx="97000" sy="97000" algn="tl" rotWithShape="0">
                <a:prstClr val="black">
                  <a:alpha val="44000"/>
                </a:prstClr>
              </a:outerShdw>
            </a:effectLst>
          </p:grpSpPr>
          <p:sp>
            <p:nvSpPr>
              <p:cNvPr id="127" name="Pentagon 58"/>
              <p:cNvSpPr/>
              <p:nvPr/>
            </p:nvSpPr>
            <p:spPr>
              <a:xfrm>
                <a:off x="1177616" y="880155"/>
                <a:ext cx="619451" cy="318385"/>
              </a:xfrm>
              <a:prstGeom prst="homePlate">
                <a:avLst>
                  <a:gd name="adj" fmla="val 25095"/>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8" name="Subtitle 2"/>
              <p:cNvSpPr txBox="1"/>
              <p:nvPr/>
            </p:nvSpPr>
            <p:spPr>
              <a:xfrm>
                <a:off x="1227458" y="891806"/>
                <a:ext cx="462648" cy="322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06</a:t>
                </a:r>
                <a:r>
                  <a:rPr kumimoji="0" lang="en-US" sz="18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p>
            </p:txBody>
          </p:sp>
        </p:grpSp>
        <p:sp>
          <p:nvSpPr>
            <p:cNvPr id="124" name="Right Triangle 61"/>
            <p:cNvSpPr/>
            <p:nvPr/>
          </p:nvSpPr>
          <p:spPr>
            <a:xfrm rot="10800000">
              <a:off x="489041" y="2163243"/>
              <a:ext cx="232350" cy="151928"/>
            </a:xfrm>
            <a:prstGeom prst="rtTriangle">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5" name="Rectangle 62"/>
            <p:cNvSpPr/>
            <p:nvPr/>
          </p:nvSpPr>
          <p:spPr>
            <a:xfrm>
              <a:off x="721391" y="3267075"/>
              <a:ext cx="3392001" cy="623288"/>
            </a:xfrm>
            <a:prstGeom prst="rect">
              <a:avLst/>
            </a:prstGeom>
            <a:solidFill>
              <a:sysClr val="windowText" lastClr="000000">
                <a:alpha val="62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6" name="TextBox 97"/>
            <p:cNvSpPr txBox="1"/>
            <p:nvPr/>
          </p:nvSpPr>
          <p:spPr>
            <a:xfrm>
              <a:off x="1036634" y="3419938"/>
              <a:ext cx="2761514" cy="461665"/>
            </a:xfrm>
            <a:prstGeom prst="rect">
              <a:avLst/>
            </a:prstGeom>
            <a:noFill/>
          </p:spPr>
          <p:txBody>
            <a:bodyPr wrap="square" rtlCol="0">
              <a:spAutoFit/>
            </a:bodyPr>
            <a:lstStyle/>
            <a:p>
              <a:pPr algn="ctr"/>
              <a:r>
                <a:rPr lang="en-US" altLang="zh-CN" sz="2400" dirty="0">
                  <a:solidFill>
                    <a:schemeClr val="bg1"/>
                  </a:solidFill>
                </a:rPr>
                <a:t>ADD YOUR TITLE</a:t>
              </a:r>
              <a:endParaRPr lang="zh-CN" altLang="en-US" sz="24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3000" advTm="0">
        <p14:shre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barn(inVertical)">
                                      <p:cBhvr>
                                        <p:cTn id="11" dur="500"/>
                                        <p:tgtEl>
                                          <p:spTgt spid="87"/>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500" fill="hold"/>
                                        <p:tgtEl>
                                          <p:spTgt spid="89"/>
                                        </p:tgtEl>
                                        <p:attrNameLst>
                                          <p:attrName>ppt_x</p:attrName>
                                        </p:attrNameLst>
                                      </p:cBhvr>
                                      <p:tavLst>
                                        <p:tav tm="0">
                                          <p:val>
                                            <p:strVal val="0-#ppt_w/2"/>
                                          </p:val>
                                        </p:tav>
                                        <p:tav tm="100000">
                                          <p:val>
                                            <p:strVal val="#ppt_x"/>
                                          </p:val>
                                        </p:tav>
                                      </p:tavLst>
                                    </p:anim>
                                    <p:anim calcmode="lin" valueType="num">
                                      <p:cBhvr additive="base">
                                        <p:cTn id="20" dur="5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500" fill="hold"/>
                                        <p:tgtEl>
                                          <p:spTgt spid="97"/>
                                        </p:tgtEl>
                                        <p:attrNameLst>
                                          <p:attrName>ppt_x</p:attrName>
                                        </p:attrNameLst>
                                      </p:cBhvr>
                                      <p:tavLst>
                                        <p:tav tm="0">
                                          <p:val>
                                            <p:strVal val="0-#ppt_w/2"/>
                                          </p:val>
                                        </p:tav>
                                        <p:tav tm="100000">
                                          <p:val>
                                            <p:strVal val="#ppt_x"/>
                                          </p:val>
                                        </p:tav>
                                      </p:tavLst>
                                    </p:anim>
                                    <p:anim calcmode="lin" valueType="num">
                                      <p:cBhvr additive="base">
                                        <p:cTn id="24" dur="500" fill="hold"/>
                                        <p:tgtEl>
                                          <p:spTgt spid="9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0-#ppt_w/2"/>
                                          </p:val>
                                        </p:tav>
                                        <p:tav tm="100000">
                                          <p:val>
                                            <p:strVal val="#ppt_x"/>
                                          </p:val>
                                        </p:tav>
                                      </p:tavLst>
                                    </p:anim>
                                    <p:anim calcmode="lin" valueType="num">
                                      <p:cBhvr additive="base">
                                        <p:cTn id="28" dur="500" fill="hold"/>
                                        <p:tgtEl>
                                          <p:spTgt spid="10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25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500" fill="hold"/>
                                        <p:tgtEl>
                                          <p:spTgt spid="113"/>
                                        </p:tgtEl>
                                        <p:attrNameLst>
                                          <p:attrName>ppt_x</p:attrName>
                                        </p:attrNameLst>
                                      </p:cBhvr>
                                      <p:tavLst>
                                        <p:tav tm="0">
                                          <p:val>
                                            <p:strVal val="0-#ppt_w/2"/>
                                          </p:val>
                                        </p:tav>
                                        <p:tav tm="100000">
                                          <p:val>
                                            <p:strVal val="#ppt_x"/>
                                          </p:val>
                                        </p:tav>
                                      </p:tavLst>
                                    </p:anim>
                                    <p:anim calcmode="lin" valueType="num">
                                      <p:cBhvr additive="base">
                                        <p:cTn id="32" dur="500" fill="hold"/>
                                        <p:tgtEl>
                                          <p:spTgt spid="11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25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500" fill="hold"/>
                                        <p:tgtEl>
                                          <p:spTgt spid="121"/>
                                        </p:tgtEl>
                                        <p:attrNameLst>
                                          <p:attrName>ppt_x</p:attrName>
                                        </p:attrNameLst>
                                      </p:cBhvr>
                                      <p:tavLst>
                                        <p:tav tm="0">
                                          <p:val>
                                            <p:strVal val="0-#ppt_w/2"/>
                                          </p:val>
                                        </p:tav>
                                        <p:tav tm="100000">
                                          <p:val>
                                            <p:strVal val="#ppt_x"/>
                                          </p:val>
                                        </p:tav>
                                      </p:tavLst>
                                    </p:anim>
                                    <p:anim calcmode="lin" valueType="num">
                                      <p:cBhvr additive="base">
                                        <p:cTn id="36"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
          <p:cNvCxnSpPr/>
          <p:nvPr/>
        </p:nvCxnSpPr>
        <p:spPr>
          <a:xfrm>
            <a:off x="6096000" y="1349368"/>
            <a:ext cx="11141" cy="4986118"/>
          </a:xfrm>
          <a:prstGeom prst="line">
            <a:avLst/>
          </a:prstGeom>
          <a:noFill/>
          <a:ln w="6350" cap="flat" cmpd="sng" algn="ctr">
            <a:solidFill>
              <a:sysClr val="window" lastClr="FFFFFF"/>
            </a:solidFill>
            <a:prstDash val="lgDash"/>
            <a:miter lim="800000"/>
            <a:headEnd type="oval"/>
            <a:tailEnd type="oval"/>
          </a:ln>
          <a:effectLst/>
        </p:spPr>
      </p:cxnSp>
      <p:sp>
        <p:nvSpPr>
          <p:cNvPr id="36" name="Oval 4"/>
          <p:cNvSpPr/>
          <p:nvPr/>
        </p:nvSpPr>
        <p:spPr>
          <a:xfrm>
            <a:off x="5937425" y="1534440"/>
            <a:ext cx="310580" cy="310580"/>
          </a:xfrm>
          <a:prstGeom prst="ellipse">
            <a:avLst/>
          </a:prstGeom>
          <a:solidFill>
            <a:srgbClr val="40B9FF"/>
          </a:solidFill>
          <a:ln w="101600" cap="flat" cmpd="dbl" algn="ctr">
            <a:solidFill>
              <a:srgbClr val="40B9F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7" name="Oval 5"/>
          <p:cNvSpPr/>
          <p:nvPr/>
        </p:nvSpPr>
        <p:spPr>
          <a:xfrm>
            <a:off x="5937425" y="2616772"/>
            <a:ext cx="310580" cy="310580"/>
          </a:xfrm>
          <a:prstGeom prst="ellipse">
            <a:avLst/>
          </a:prstGeom>
          <a:solidFill>
            <a:srgbClr val="40B9FF"/>
          </a:solidFill>
          <a:ln w="101600" cap="flat" cmpd="dbl" algn="ctr">
            <a:solidFill>
              <a:srgbClr val="40B9F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8" name="Oval 6"/>
          <p:cNvSpPr/>
          <p:nvPr/>
        </p:nvSpPr>
        <p:spPr>
          <a:xfrm>
            <a:off x="5937425" y="3736886"/>
            <a:ext cx="310580" cy="310580"/>
          </a:xfrm>
          <a:prstGeom prst="ellipse">
            <a:avLst/>
          </a:prstGeom>
          <a:solidFill>
            <a:srgbClr val="40B9FF"/>
          </a:solidFill>
          <a:ln w="101600" cap="flat" cmpd="dbl" algn="ctr">
            <a:solidFill>
              <a:srgbClr val="40B9FF"/>
            </a:solidFill>
            <a:prstDash val="solid"/>
            <a:round/>
          </a:ln>
          <a:effectLst/>
        </p:spPr>
        <p:txBody>
          <a:bodyPr rtlCol="0" anchor="ctr"/>
          <a:lstStyle/>
          <a:p>
            <a:pPr algn="ctr"/>
            <a:endParaRPr lang="id-ID" kern="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9" name="Oval 7"/>
          <p:cNvSpPr/>
          <p:nvPr/>
        </p:nvSpPr>
        <p:spPr>
          <a:xfrm>
            <a:off x="5937425" y="4931517"/>
            <a:ext cx="310580" cy="310580"/>
          </a:xfrm>
          <a:prstGeom prst="ellipse">
            <a:avLst/>
          </a:prstGeom>
          <a:solidFill>
            <a:srgbClr val="40B9FF"/>
          </a:solidFill>
          <a:ln w="101600" cap="flat" cmpd="dbl" algn="ctr">
            <a:solidFill>
              <a:srgbClr val="40B9FF"/>
            </a:solidFill>
            <a:prstDash val="solid"/>
            <a:round/>
          </a:ln>
          <a:effectLst/>
        </p:spPr>
        <p:txBody>
          <a:bodyPr rtlCol="0" anchor="ctr"/>
          <a:lstStyle/>
          <a:p>
            <a:pPr algn="ctr"/>
            <a:endParaRPr lang="id-ID" kern="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0" name="Group 8"/>
          <p:cNvGrpSpPr/>
          <p:nvPr/>
        </p:nvGrpSpPr>
        <p:grpSpPr>
          <a:xfrm>
            <a:off x="2101796" y="2296008"/>
            <a:ext cx="3535400" cy="1712807"/>
            <a:chOff x="2101796" y="2563627"/>
            <a:chExt cx="3535400" cy="1712807"/>
          </a:xfrm>
          <a:solidFill>
            <a:sysClr val="window" lastClr="FFFFFF">
              <a:lumMod val="65000"/>
            </a:sysClr>
          </a:solidFill>
        </p:grpSpPr>
        <p:sp>
          <p:nvSpPr>
            <p:cNvPr id="41" name="Isosceles Triangle 9"/>
            <p:cNvSpPr/>
            <p:nvPr/>
          </p:nvSpPr>
          <p:spPr>
            <a:xfrm rot="5400000">
              <a:off x="5328846" y="2904482"/>
              <a:ext cx="346303" cy="270397"/>
            </a:xfrm>
            <a:prstGeom prst="triangle">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2" name="Rectangle 10"/>
            <p:cNvSpPr/>
            <p:nvPr/>
          </p:nvSpPr>
          <p:spPr>
            <a:xfrm>
              <a:off x="2101796" y="2563627"/>
              <a:ext cx="3337089" cy="1712807"/>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3" name="Group 11"/>
          <p:cNvGrpSpPr/>
          <p:nvPr/>
        </p:nvGrpSpPr>
        <p:grpSpPr>
          <a:xfrm>
            <a:off x="2101796" y="4614433"/>
            <a:ext cx="3535400" cy="1617558"/>
            <a:chOff x="2101796" y="4572562"/>
            <a:chExt cx="3535400" cy="1617558"/>
          </a:xfrm>
          <a:solidFill>
            <a:srgbClr val="FF6D6D"/>
          </a:solidFill>
        </p:grpSpPr>
        <p:sp>
          <p:nvSpPr>
            <p:cNvPr id="44" name="Isosceles Triangle 12"/>
            <p:cNvSpPr/>
            <p:nvPr/>
          </p:nvSpPr>
          <p:spPr>
            <a:xfrm rot="5400000">
              <a:off x="5328846" y="4913417"/>
              <a:ext cx="346303" cy="270397"/>
            </a:xfrm>
            <a:prstGeom prst="triangle">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5" name="Rectangle 13"/>
            <p:cNvSpPr/>
            <p:nvPr/>
          </p:nvSpPr>
          <p:spPr>
            <a:xfrm>
              <a:off x="2101796" y="4572562"/>
              <a:ext cx="3337089" cy="1617558"/>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6" name="Group 14"/>
          <p:cNvGrpSpPr/>
          <p:nvPr/>
        </p:nvGrpSpPr>
        <p:grpSpPr>
          <a:xfrm>
            <a:off x="6548234" y="1223831"/>
            <a:ext cx="3535399" cy="1616510"/>
            <a:chOff x="6548234" y="1632124"/>
            <a:chExt cx="3535399" cy="1616510"/>
          </a:xfrm>
          <a:solidFill>
            <a:srgbClr val="FF6D6D"/>
          </a:solidFill>
        </p:grpSpPr>
        <p:sp>
          <p:nvSpPr>
            <p:cNvPr id="47" name="Isosceles Triangle 15"/>
            <p:cNvSpPr/>
            <p:nvPr/>
          </p:nvSpPr>
          <p:spPr>
            <a:xfrm rot="16200000">
              <a:off x="6510281" y="1972980"/>
              <a:ext cx="346303" cy="270397"/>
            </a:xfrm>
            <a:prstGeom prst="triangl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8" name="Rectangle 16"/>
            <p:cNvSpPr/>
            <p:nvPr/>
          </p:nvSpPr>
          <p:spPr>
            <a:xfrm rot="10800000">
              <a:off x="6746544" y="1632124"/>
              <a:ext cx="3337089" cy="1616510"/>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9" name="Group 17"/>
          <p:cNvGrpSpPr/>
          <p:nvPr/>
        </p:nvGrpSpPr>
        <p:grpSpPr>
          <a:xfrm>
            <a:off x="6548234" y="3440353"/>
            <a:ext cx="3535399" cy="1661065"/>
            <a:chOff x="6548234" y="3539160"/>
            <a:chExt cx="3535399" cy="1661065"/>
          </a:xfrm>
          <a:solidFill>
            <a:sysClr val="window" lastClr="FFFFFF">
              <a:lumMod val="65000"/>
            </a:sysClr>
          </a:solidFill>
        </p:grpSpPr>
        <p:sp>
          <p:nvSpPr>
            <p:cNvPr id="50" name="Isosceles Triangle 18"/>
            <p:cNvSpPr/>
            <p:nvPr/>
          </p:nvSpPr>
          <p:spPr>
            <a:xfrm rot="16200000">
              <a:off x="6510281" y="3880016"/>
              <a:ext cx="346303" cy="270397"/>
            </a:xfrm>
            <a:prstGeom prst="triangl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1" name="Rectangle 19"/>
            <p:cNvSpPr/>
            <p:nvPr/>
          </p:nvSpPr>
          <p:spPr>
            <a:xfrm rot="10800000">
              <a:off x="6746544" y="3539160"/>
              <a:ext cx="3337089" cy="1661065"/>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pic>
        <p:nvPicPr>
          <p:cNvPr id="52"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9827" y="2090220"/>
            <a:ext cx="1363682" cy="1363682"/>
          </a:xfrm>
          <a:prstGeom prst="ellipse">
            <a:avLst/>
          </a:prstGeom>
          <a:ln w="41275" cap="rnd">
            <a:solidFill>
              <a:srgbClr val="40B9FF"/>
            </a:solidFill>
          </a:ln>
          <a:effectLst/>
        </p:spPr>
      </p:pic>
      <p:pic>
        <p:nvPicPr>
          <p:cNvPr id="53"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9827" y="4404966"/>
            <a:ext cx="1363682" cy="1363682"/>
          </a:xfrm>
          <a:prstGeom prst="ellipse">
            <a:avLst/>
          </a:prstGeom>
          <a:ln w="41275" cap="rnd">
            <a:solidFill>
              <a:srgbClr val="40B9FF"/>
            </a:solidFill>
          </a:ln>
          <a:effectLst/>
        </p:spPr>
      </p:pic>
      <p:pic>
        <p:nvPicPr>
          <p:cNvPr id="54"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42586" y="1007889"/>
            <a:ext cx="1363682" cy="1363682"/>
          </a:xfrm>
          <a:prstGeom prst="ellipse">
            <a:avLst/>
          </a:prstGeom>
          <a:ln w="41275" cap="rnd">
            <a:solidFill>
              <a:srgbClr val="40B9FF"/>
            </a:solidFill>
          </a:ln>
          <a:effectLst/>
        </p:spPr>
      </p:pic>
      <p:pic>
        <p:nvPicPr>
          <p:cNvPr id="55"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42586" y="3234566"/>
            <a:ext cx="1363682" cy="1363682"/>
          </a:xfrm>
          <a:prstGeom prst="ellipse">
            <a:avLst/>
          </a:prstGeom>
          <a:ln w="41275" cap="rnd">
            <a:solidFill>
              <a:srgbClr val="40B9FF"/>
            </a:solidFill>
          </a:ln>
          <a:effectLst/>
        </p:spPr>
      </p:pic>
      <p:sp>
        <p:nvSpPr>
          <p:cNvPr id="56" name="Rectangle 24"/>
          <p:cNvSpPr/>
          <p:nvPr/>
        </p:nvSpPr>
        <p:spPr>
          <a:xfrm>
            <a:off x="3280899" y="2756654"/>
            <a:ext cx="2172894" cy="1077218"/>
          </a:xfrm>
          <a:prstGeom prst="rect">
            <a:avLst/>
          </a:prstGeom>
        </p:spPr>
        <p:txBody>
          <a:bodyPr wrap="square">
            <a:spAutoFit/>
          </a:bodyPr>
          <a:lstStyle/>
          <a:p>
            <a:pPr defTabSz="1450340">
              <a:defRPr/>
            </a:pPr>
            <a:r>
              <a:rPr lang="en-US" altLang="zh-CN" sz="1600" dirty="0" err="1">
                <a:solidFill>
                  <a:schemeClr val="bg1"/>
                </a:solidFill>
              </a:rPr>
              <a:t>Lorem</a:t>
            </a:r>
            <a:r>
              <a:rPr lang="en-US" altLang="zh-CN" sz="1600" dirty="0">
                <a:solidFill>
                  <a:schemeClr val="bg1"/>
                </a:solidFill>
              </a:rPr>
              <a:t> </a:t>
            </a:r>
            <a:r>
              <a:rPr lang="en-US" altLang="zh-CN" sz="1600" dirty="0" err="1">
                <a:solidFill>
                  <a:schemeClr val="bg1"/>
                </a:solidFill>
              </a:rPr>
              <a:t>ipsum</a:t>
            </a:r>
            <a:r>
              <a:rPr lang="en-US" altLang="zh-CN" sz="1600" dirty="0">
                <a:solidFill>
                  <a:schemeClr val="bg1"/>
                </a:solidFill>
              </a:rPr>
              <a:t> dolor sit </a:t>
            </a:r>
            <a:r>
              <a:rPr lang="en-US" altLang="zh-CN" sz="1600" dirty="0" err="1">
                <a:solidFill>
                  <a:schemeClr val="bg1"/>
                </a:solidFill>
              </a:rPr>
              <a:t>amet</a:t>
            </a:r>
            <a:r>
              <a:rPr lang="en-US" altLang="zh-CN" sz="1600" dirty="0">
                <a:solidFill>
                  <a:schemeClr val="bg1"/>
                </a:solidFill>
              </a:rPr>
              <a:t>, </a:t>
            </a:r>
            <a:r>
              <a:rPr lang="en-US" altLang="zh-CN" sz="1600" dirty="0" err="1">
                <a:solidFill>
                  <a:schemeClr val="bg1"/>
                </a:solidFill>
              </a:rPr>
              <a:t>consectetur</a:t>
            </a:r>
            <a:r>
              <a:rPr lang="en-US" altLang="zh-CN" sz="1600" dirty="0">
                <a:solidFill>
                  <a:schemeClr val="bg1"/>
                </a:solidFill>
              </a:rPr>
              <a:t> </a:t>
            </a:r>
            <a:r>
              <a:rPr lang="en-US" altLang="zh-CN" sz="1600" dirty="0" err="1">
                <a:solidFill>
                  <a:schemeClr val="bg1"/>
                </a:solidFill>
              </a:rPr>
              <a:t>adipisicing</a:t>
            </a:r>
            <a:r>
              <a:rPr lang="en-US" altLang="zh-CN" sz="1600" dirty="0">
                <a:solidFill>
                  <a:schemeClr val="bg1"/>
                </a:solidFill>
              </a:rPr>
              <a:t> </a:t>
            </a:r>
            <a:r>
              <a:rPr lang="en-US" altLang="zh-CN" sz="1600" dirty="0" err="1">
                <a:solidFill>
                  <a:schemeClr val="bg1"/>
                </a:solidFill>
              </a:rPr>
              <a:t>elit</a:t>
            </a:r>
            <a:r>
              <a:rPr lang="en-US" altLang="zh-CN" sz="1600" dirty="0">
                <a:solidFill>
                  <a:schemeClr val="bg1"/>
                </a:solidFill>
              </a:rPr>
              <a:t>, </a:t>
            </a:r>
            <a:r>
              <a:rPr lang="en-US" altLang="zh-CN" sz="1600" dirty="0" err="1">
                <a:solidFill>
                  <a:schemeClr val="bg1"/>
                </a:solidFill>
              </a:rPr>
              <a:t>sed</a:t>
            </a:r>
            <a:r>
              <a:rPr lang="en-US" altLang="zh-CN" sz="1600" dirty="0">
                <a:solidFill>
                  <a:schemeClr val="bg1"/>
                </a:solidFill>
              </a:rPr>
              <a:t> do </a:t>
            </a:r>
            <a:r>
              <a:rPr lang="en-US" altLang="zh-CN" sz="1600" dirty="0" err="1">
                <a:solidFill>
                  <a:schemeClr val="bg1"/>
                </a:solidFill>
              </a:rPr>
              <a:t>eiusmod</a:t>
            </a:r>
            <a:r>
              <a:rPr lang="en-US" altLang="zh-CN" sz="1600" dirty="0">
                <a:solidFill>
                  <a:schemeClr val="bg1"/>
                </a:solidFill>
              </a:rPr>
              <a:t> </a:t>
            </a:r>
            <a:r>
              <a:rPr lang="en-US" altLang="zh-CN" sz="1600" dirty="0" err="1">
                <a:solidFill>
                  <a:schemeClr val="bg1"/>
                </a:solidFill>
              </a:rPr>
              <a:t>tempor</a:t>
            </a:r>
            <a:r>
              <a:rPr lang="en-US" altLang="zh-CN" sz="1600" dirty="0">
                <a:solidFill>
                  <a:schemeClr val="bg1"/>
                </a:solidFill>
              </a:rPr>
              <a:t> ……</a:t>
            </a:r>
            <a:endParaRPr lang="en-US" altLang="zh-CN" sz="1600" dirty="0">
              <a:solidFill>
                <a:schemeClr val="bg1"/>
              </a:solidFill>
              <a:cs typeface="Arial" panose="020B0604020202020204" pitchFamily="34" charset="0"/>
            </a:endParaRPr>
          </a:p>
        </p:txBody>
      </p:sp>
      <p:cxnSp>
        <p:nvCxnSpPr>
          <p:cNvPr id="57" name="Straight Connector 25"/>
          <p:cNvCxnSpPr/>
          <p:nvPr/>
        </p:nvCxnSpPr>
        <p:spPr>
          <a:xfrm>
            <a:off x="3307080" y="2730559"/>
            <a:ext cx="1929369" cy="0"/>
          </a:xfrm>
          <a:prstGeom prst="line">
            <a:avLst/>
          </a:prstGeom>
          <a:noFill/>
          <a:ln w="6350" cap="flat" cmpd="sng" algn="ctr">
            <a:solidFill>
              <a:sysClr val="window" lastClr="FFFFFF"/>
            </a:solidFill>
            <a:prstDash val="lgDash"/>
            <a:miter lim="800000"/>
            <a:headEnd type="oval"/>
            <a:tailEnd type="none" w="sm" len="sm"/>
          </a:ln>
          <a:effectLst/>
        </p:spPr>
      </p:cxnSp>
      <p:sp>
        <p:nvSpPr>
          <p:cNvPr id="58" name="Rectangle 26"/>
          <p:cNvSpPr/>
          <p:nvPr/>
        </p:nvSpPr>
        <p:spPr>
          <a:xfrm>
            <a:off x="3280899" y="2299908"/>
            <a:ext cx="1955549" cy="400110"/>
          </a:xfrm>
          <a:prstGeom prst="rect">
            <a:avLst/>
          </a:prstGeom>
        </p:spPr>
        <p:txBody>
          <a:bodyPr wrap="square">
            <a:spAutoFit/>
          </a:bodyPr>
          <a:lstStyle/>
          <a:p>
            <a:r>
              <a:rPr lang="en-US" altLang="zh-CN" sz="2000" dirty="0">
                <a:solidFill>
                  <a:schemeClr val="bg1"/>
                </a:solidFill>
              </a:rPr>
              <a:t>ADD YOUR TITLE</a:t>
            </a:r>
            <a:endParaRPr lang="zh-CN" altLang="en-US" sz="2000" dirty="0">
              <a:solidFill>
                <a:schemeClr val="bg1"/>
              </a:solidFill>
            </a:endParaRPr>
          </a:p>
        </p:txBody>
      </p:sp>
      <p:sp>
        <p:nvSpPr>
          <p:cNvPr id="59" name="Rectangle 27"/>
          <p:cNvSpPr/>
          <p:nvPr/>
        </p:nvSpPr>
        <p:spPr>
          <a:xfrm>
            <a:off x="6884600" y="1691855"/>
            <a:ext cx="2157986" cy="1077218"/>
          </a:xfrm>
          <a:prstGeom prst="rect">
            <a:avLst/>
          </a:prstGeom>
        </p:spPr>
        <p:txBody>
          <a:bodyPr wrap="square">
            <a:spAutoFit/>
          </a:bodyPr>
          <a:lstStyle/>
          <a:p>
            <a:pPr defTabSz="1450340">
              <a:defRPr/>
            </a:pPr>
            <a:r>
              <a:rPr lang="en-US" altLang="zh-CN" sz="1600" dirty="0" err="1">
                <a:solidFill>
                  <a:schemeClr val="bg1"/>
                </a:solidFill>
              </a:rPr>
              <a:t>Lorem</a:t>
            </a:r>
            <a:r>
              <a:rPr lang="en-US" altLang="zh-CN" sz="1600" dirty="0">
                <a:solidFill>
                  <a:schemeClr val="bg1"/>
                </a:solidFill>
              </a:rPr>
              <a:t> </a:t>
            </a:r>
            <a:r>
              <a:rPr lang="en-US" altLang="zh-CN" sz="1600" dirty="0" err="1">
                <a:solidFill>
                  <a:schemeClr val="bg1"/>
                </a:solidFill>
              </a:rPr>
              <a:t>ipsum</a:t>
            </a:r>
            <a:r>
              <a:rPr lang="en-US" altLang="zh-CN" sz="1600" dirty="0">
                <a:solidFill>
                  <a:schemeClr val="bg1"/>
                </a:solidFill>
              </a:rPr>
              <a:t> dolor sit </a:t>
            </a:r>
            <a:r>
              <a:rPr lang="en-US" altLang="zh-CN" sz="1600" dirty="0" err="1">
                <a:solidFill>
                  <a:schemeClr val="bg1"/>
                </a:solidFill>
              </a:rPr>
              <a:t>amet</a:t>
            </a:r>
            <a:r>
              <a:rPr lang="en-US" altLang="zh-CN" sz="1600" dirty="0">
                <a:solidFill>
                  <a:schemeClr val="bg1"/>
                </a:solidFill>
              </a:rPr>
              <a:t>, </a:t>
            </a:r>
            <a:r>
              <a:rPr lang="en-US" altLang="zh-CN" sz="1600" dirty="0" err="1">
                <a:solidFill>
                  <a:schemeClr val="bg1"/>
                </a:solidFill>
              </a:rPr>
              <a:t>consectetur</a:t>
            </a:r>
            <a:r>
              <a:rPr lang="en-US" altLang="zh-CN" sz="1600" dirty="0">
                <a:solidFill>
                  <a:schemeClr val="bg1"/>
                </a:solidFill>
              </a:rPr>
              <a:t> </a:t>
            </a:r>
            <a:r>
              <a:rPr lang="en-US" altLang="zh-CN" sz="1600" dirty="0" err="1">
                <a:solidFill>
                  <a:schemeClr val="bg1"/>
                </a:solidFill>
              </a:rPr>
              <a:t>adipisicing</a:t>
            </a:r>
            <a:r>
              <a:rPr lang="en-US" altLang="zh-CN" sz="1600" dirty="0">
                <a:solidFill>
                  <a:schemeClr val="bg1"/>
                </a:solidFill>
              </a:rPr>
              <a:t> </a:t>
            </a:r>
            <a:r>
              <a:rPr lang="en-US" altLang="zh-CN" sz="1600" dirty="0" err="1">
                <a:solidFill>
                  <a:schemeClr val="bg1"/>
                </a:solidFill>
              </a:rPr>
              <a:t>elit</a:t>
            </a:r>
            <a:r>
              <a:rPr lang="en-US" altLang="zh-CN" sz="1600" dirty="0">
                <a:solidFill>
                  <a:schemeClr val="bg1"/>
                </a:solidFill>
              </a:rPr>
              <a:t>, </a:t>
            </a:r>
            <a:r>
              <a:rPr lang="en-US" altLang="zh-CN" sz="1600" dirty="0" err="1">
                <a:solidFill>
                  <a:schemeClr val="bg1"/>
                </a:solidFill>
              </a:rPr>
              <a:t>sed</a:t>
            </a:r>
            <a:r>
              <a:rPr lang="en-US" altLang="zh-CN" sz="1600" dirty="0">
                <a:solidFill>
                  <a:schemeClr val="bg1"/>
                </a:solidFill>
              </a:rPr>
              <a:t> do </a:t>
            </a:r>
            <a:r>
              <a:rPr lang="en-US" altLang="zh-CN" sz="1600" dirty="0" err="1">
                <a:solidFill>
                  <a:schemeClr val="bg1"/>
                </a:solidFill>
              </a:rPr>
              <a:t>eiusmod</a:t>
            </a:r>
            <a:r>
              <a:rPr lang="en-US" altLang="zh-CN" sz="1600" dirty="0">
                <a:solidFill>
                  <a:schemeClr val="bg1"/>
                </a:solidFill>
              </a:rPr>
              <a:t> </a:t>
            </a:r>
            <a:r>
              <a:rPr lang="en-US" altLang="zh-CN" sz="1600" dirty="0" err="1">
                <a:solidFill>
                  <a:schemeClr val="bg1"/>
                </a:solidFill>
              </a:rPr>
              <a:t>tempor</a:t>
            </a:r>
            <a:r>
              <a:rPr lang="en-US" altLang="zh-CN" sz="1600" dirty="0">
                <a:solidFill>
                  <a:schemeClr val="bg1"/>
                </a:solidFill>
              </a:rPr>
              <a:t> ……</a:t>
            </a:r>
            <a:endParaRPr lang="en-US" altLang="zh-CN" sz="1600" dirty="0">
              <a:solidFill>
                <a:schemeClr val="bg1"/>
              </a:solidFill>
              <a:cs typeface="Arial" panose="020B0604020202020204" pitchFamily="34" charset="0"/>
            </a:endParaRPr>
          </a:p>
        </p:txBody>
      </p:sp>
      <p:cxnSp>
        <p:nvCxnSpPr>
          <p:cNvPr id="60" name="Straight Connector 28"/>
          <p:cNvCxnSpPr/>
          <p:nvPr/>
        </p:nvCxnSpPr>
        <p:spPr>
          <a:xfrm>
            <a:off x="6910781" y="1654426"/>
            <a:ext cx="1929369" cy="0"/>
          </a:xfrm>
          <a:prstGeom prst="line">
            <a:avLst/>
          </a:prstGeom>
          <a:noFill/>
          <a:ln w="6350" cap="flat" cmpd="sng" algn="ctr">
            <a:solidFill>
              <a:sysClr val="window" lastClr="FFFFFF"/>
            </a:solidFill>
            <a:prstDash val="lgDash"/>
            <a:miter lim="800000"/>
            <a:headEnd type="oval"/>
            <a:tailEnd type="none" w="sm" len="sm"/>
          </a:ln>
          <a:effectLst/>
        </p:spPr>
      </p:cxnSp>
      <p:sp>
        <p:nvSpPr>
          <p:cNvPr id="61" name="Rectangle 29"/>
          <p:cNvSpPr/>
          <p:nvPr/>
        </p:nvSpPr>
        <p:spPr>
          <a:xfrm>
            <a:off x="6884601" y="1215310"/>
            <a:ext cx="2092016" cy="400110"/>
          </a:xfrm>
          <a:prstGeom prst="rect">
            <a:avLst/>
          </a:prstGeom>
        </p:spPr>
        <p:txBody>
          <a:bodyPr wrap="square">
            <a:spAutoFit/>
          </a:bodyPr>
          <a:lstStyle/>
          <a:p>
            <a:r>
              <a:rPr lang="en-US" altLang="zh-CN" sz="2000" dirty="0">
                <a:solidFill>
                  <a:schemeClr val="bg1"/>
                </a:solidFill>
              </a:rPr>
              <a:t>ADD YOUR TITLE</a:t>
            </a:r>
            <a:endParaRPr lang="zh-CN" altLang="en-US" sz="2000" dirty="0">
              <a:solidFill>
                <a:schemeClr val="bg1"/>
              </a:solidFill>
            </a:endParaRPr>
          </a:p>
        </p:txBody>
      </p:sp>
      <p:sp>
        <p:nvSpPr>
          <p:cNvPr id="62" name="Rectangle 30"/>
          <p:cNvSpPr/>
          <p:nvPr/>
        </p:nvSpPr>
        <p:spPr>
          <a:xfrm>
            <a:off x="6884600" y="3924003"/>
            <a:ext cx="2230071" cy="1077218"/>
          </a:xfrm>
          <a:prstGeom prst="rect">
            <a:avLst/>
          </a:prstGeom>
        </p:spPr>
        <p:txBody>
          <a:bodyPr wrap="square">
            <a:spAutoFit/>
          </a:bodyPr>
          <a:lstStyle/>
          <a:p>
            <a:pPr defTabSz="1450340">
              <a:defRPr/>
            </a:pPr>
            <a:r>
              <a:rPr lang="en-US" altLang="zh-CN" sz="1600" dirty="0" err="1">
                <a:solidFill>
                  <a:schemeClr val="bg1"/>
                </a:solidFill>
              </a:rPr>
              <a:t>Lorem</a:t>
            </a:r>
            <a:r>
              <a:rPr lang="en-US" altLang="zh-CN" sz="1600" dirty="0">
                <a:solidFill>
                  <a:schemeClr val="bg1"/>
                </a:solidFill>
              </a:rPr>
              <a:t> </a:t>
            </a:r>
            <a:r>
              <a:rPr lang="en-US" altLang="zh-CN" sz="1600" dirty="0" err="1">
                <a:solidFill>
                  <a:schemeClr val="bg1"/>
                </a:solidFill>
              </a:rPr>
              <a:t>ipsum</a:t>
            </a:r>
            <a:r>
              <a:rPr lang="en-US" altLang="zh-CN" sz="1600" dirty="0">
                <a:solidFill>
                  <a:schemeClr val="bg1"/>
                </a:solidFill>
              </a:rPr>
              <a:t> dolor sit </a:t>
            </a:r>
            <a:r>
              <a:rPr lang="en-US" altLang="zh-CN" sz="1600" dirty="0" err="1">
                <a:solidFill>
                  <a:schemeClr val="bg1"/>
                </a:solidFill>
              </a:rPr>
              <a:t>amet</a:t>
            </a:r>
            <a:r>
              <a:rPr lang="en-US" altLang="zh-CN" sz="1600" dirty="0">
                <a:solidFill>
                  <a:schemeClr val="bg1"/>
                </a:solidFill>
              </a:rPr>
              <a:t>, </a:t>
            </a:r>
            <a:r>
              <a:rPr lang="en-US" altLang="zh-CN" sz="1600" dirty="0" err="1">
                <a:solidFill>
                  <a:schemeClr val="bg1"/>
                </a:solidFill>
              </a:rPr>
              <a:t>consectetur</a:t>
            </a:r>
            <a:r>
              <a:rPr lang="en-US" altLang="zh-CN" sz="1600" dirty="0">
                <a:solidFill>
                  <a:schemeClr val="bg1"/>
                </a:solidFill>
              </a:rPr>
              <a:t> </a:t>
            </a:r>
            <a:r>
              <a:rPr lang="en-US" altLang="zh-CN" sz="1600" dirty="0" err="1">
                <a:solidFill>
                  <a:schemeClr val="bg1"/>
                </a:solidFill>
              </a:rPr>
              <a:t>adipisicing</a:t>
            </a:r>
            <a:r>
              <a:rPr lang="en-US" altLang="zh-CN" sz="1600" dirty="0">
                <a:solidFill>
                  <a:schemeClr val="bg1"/>
                </a:solidFill>
              </a:rPr>
              <a:t> </a:t>
            </a:r>
            <a:r>
              <a:rPr lang="en-US" altLang="zh-CN" sz="1600" dirty="0" err="1">
                <a:solidFill>
                  <a:schemeClr val="bg1"/>
                </a:solidFill>
              </a:rPr>
              <a:t>elit</a:t>
            </a:r>
            <a:r>
              <a:rPr lang="en-US" altLang="zh-CN" sz="1600" dirty="0">
                <a:solidFill>
                  <a:schemeClr val="bg1"/>
                </a:solidFill>
              </a:rPr>
              <a:t>, </a:t>
            </a:r>
            <a:r>
              <a:rPr lang="en-US" altLang="zh-CN" sz="1600" dirty="0" err="1">
                <a:solidFill>
                  <a:schemeClr val="bg1"/>
                </a:solidFill>
              </a:rPr>
              <a:t>sed</a:t>
            </a:r>
            <a:r>
              <a:rPr lang="en-US" altLang="zh-CN" sz="1600" dirty="0">
                <a:solidFill>
                  <a:schemeClr val="bg1"/>
                </a:solidFill>
              </a:rPr>
              <a:t> do </a:t>
            </a:r>
            <a:r>
              <a:rPr lang="en-US" altLang="zh-CN" sz="1600" dirty="0" err="1">
                <a:solidFill>
                  <a:schemeClr val="bg1"/>
                </a:solidFill>
              </a:rPr>
              <a:t>eiusmod</a:t>
            </a:r>
            <a:r>
              <a:rPr lang="en-US" altLang="zh-CN" sz="1600" dirty="0">
                <a:solidFill>
                  <a:schemeClr val="bg1"/>
                </a:solidFill>
              </a:rPr>
              <a:t> </a:t>
            </a:r>
            <a:r>
              <a:rPr lang="en-US" altLang="zh-CN" sz="1600" dirty="0" err="1">
                <a:solidFill>
                  <a:schemeClr val="bg1"/>
                </a:solidFill>
              </a:rPr>
              <a:t>tempor</a:t>
            </a:r>
            <a:r>
              <a:rPr lang="en-US" altLang="zh-CN" sz="1600" dirty="0">
                <a:solidFill>
                  <a:schemeClr val="bg1"/>
                </a:solidFill>
              </a:rPr>
              <a:t> ……</a:t>
            </a:r>
            <a:endParaRPr lang="en-US" altLang="zh-CN" sz="1600" dirty="0">
              <a:solidFill>
                <a:schemeClr val="bg1"/>
              </a:solidFill>
              <a:cs typeface="Arial" panose="020B0604020202020204" pitchFamily="34" charset="0"/>
            </a:endParaRPr>
          </a:p>
        </p:txBody>
      </p:sp>
      <p:cxnSp>
        <p:nvCxnSpPr>
          <p:cNvPr id="63" name="Straight Connector 31"/>
          <p:cNvCxnSpPr/>
          <p:nvPr/>
        </p:nvCxnSpPr>
        <p:spPr>
          <a:xfrm>
            <a:off x="6910781" y="3887375"/>
            <a:ext cx="1929369" cy="0"/>
          </a:xfrm>
          <a:prstGeom prst="line">
            <a:avLst/>
          </a:prstGeom>
          <a:noFill/>
          <a:ln w="6350" cap="flat" cmpd="sng" algn="ctr">
            <a:solidFill>
              <a:sysClr val="window" lastClr="FFFFFF"/>
            </a:solidFill>
            <a:prstDash val="lgDash"/>
            <a:miter lim="800000"/>
            <a:headEnd type="oval"/>
            <a:tailEnd type="none" w="sm" len="sm"/>
          </a:ln>
          <a:effectLst/>
        </p:spPr>
      </p:cxnSp>
      <p:sp>
        <p:nvSpPr>
          <p:cNvPr id="64" name="Rectangle 32"/>
          <p:cNvSpPr/>
          <p:nvPr/>
        </p:nvSpPr>
        <p:spPr>
          <a:xfrm>
            <a:off x="6884601" y="3465191"/>
            <a:ext cx="2092016" cy="400110"/>
          </a:xfrm>
          <a:prstGeom prst="rect">
            <a:avLst/>
          </a:prstGeom>
        </p:spPr>
        <p:txBody>
          <a:bodyPr wrap="square">
            <a:spAutoFit/>
          </a:bodyPr>
          <a:lstStyle/>
          <a:p>
            <a:r>
              <a:rPr lang="en-US" altLang="zh-CN" sz="2000" dirty="0">
                <a:solidFill>
                  <a:schemeClr val="bg1"/>
                </a:solidFill>
              </a:rPr>
              <a:t>ADD YOUR TITLE</a:t>
            </a:r>
            <a:endParaRPr lang="zh-CN" altLang="en-US" sz="2000" dirty="0">
              <a:solidFill>
                <a:schemeClr val="bg1"/>
              </a:solidFill>
            </a:endParaRPr>
          </a:p>
        </p:txBody>
      </p:sp>
      <p:sp>
        <p:nvSpPr>
          <p:cNvPr id="65" name="Rectangle 33"/>
          <p:cNvSpPr/>
          <p:nvPr/>
        </p:nvSpPr>
        <p:spPr>
          <a:xfrm>
            <a:off x="3280899" y="5113114"/>
            <a:ext cx="2157986" cy="1077218"/>
          </a:xfrm>
          <a:prstGeom prst="rect">
            <a:avLst/>
          </a:prstGeom>
        </p:spPr>
        <p:txBody>
          <a:bodyPr wrap="square">
            <a:spAutoFit/>
          </a:bodyPr>
          <a:lstStyle/>
          <a:p>
            <a:pPr defTabSz="1450340">
              <a:defRPr/>
            </a:pPr>
            <a:r>
              <a:rPr lang="en-US" altLang="zh-CN" sz="1600" dirty="0" err="1">
                <a:solidFill>
                  <a:schemeClr val="bg1"/>
                </a:solidFill>
              </a:rPr>
              <a:t>Lorem</a:t>
            </a:r>
            <a:r>
              <a:rPr lang="en-US" altLang="zh-CN" sz="1600" dirty="0">
                <a:solidFill>
                  <a:schemeClr val="bg1"/>
                </a:solidFill>
              </a:rPr>
              <a:t> </a:t>
            </a:r>
            <a:r>
              <a:rPr lang="en-US" altLang="zh-CN" sz="1600" dirty="0" err="1">
                <a:solidFill>
                  <a:schemeClr val="bg1"/>
                </a:solidFill>
              </a:rPr>
              <a:t>ipsum</a:t>
            </a:r>
            <a:r>
              <a:rPr lang="en-US" altLang="zh-CN" sz="1600" dirty="0">
                <a:solidFill>
                  <a:schemeClr val="bg1"/>
                </a:solidFill>
              </a:rPr>
              <a:t> dolor sit </a:t>
            </a:r>
            <a:r>
              <a:rPr lang="en-US" altLang="zh-CN" sz="1600" dirty="0" err="1">
                <a:solidFill>
                  <a:schemeClr val="bg1"/>
                </a:solidFill>
              </a:rPr>
              <a:t>amet</a:t>
            </a:r>
            <a:r>
              <a:rPr lang="en-US" altLang="zh-CN" sz="1600" dirty="0">
                <a:solidFill>
                  <a:schemeClr val="bg1"/>
                </a:solidFill>
              </a:rPr>
              <a:t>, </a:t>
            </a:r>
            <a:r>
              <a:rPr lang="en-US" altLang="zh-CN" sz="1600" dirty="0" err="1">
                <a:solidFill>
                  <a:schemeClr val="bg1"/>
                </a:solidFill>
              </a:rPr>
              <a:t>consectetur</a:t>
            </a:r>
            <a:r>
              <a:rPr lang="en-US" altLang="zh-CN" sz="1600" dirty="0">
                <a:solidFill>
                  <a:schemeClr val="bg1"/>
                </a:solidFill>
              </a:rPr>
              <a:t> </a:t>
            </a:r>
            <a:r>
              <a:rPr lang="en-US" altLang="zh-CN" sz="1600" dirty="0" err="1">
                <a:solidFill>
                  <a:schemeClr val="bg1"/>
                </a:solidFill>
              </a:rPr>
              <a:t>adipisicing</a:t>
            </a:r>
            <a:r>
              <a:rPr lang="en-US" altLang="zh-CN" sz="1600" dirty="0">
                <a:solidFill>
                  <a:schemeClr val="bg1"/>
                </a:solidFill>
              </a:rPr>
              <a:t> </a:t>
            </a:r>
            <a:r>
              <a:rPr lang="en-US" altLang="zh-CN" sz="1600" dirty="0" err="1">
                <a:solidFill>
                  <a:schemeClr val="bg1"/>
                </a:solidFill>
              </a:rPr>
              <a:t>elit</a:t>
            </a:r>
            <a:r>
              <a:rPr lang="en-US" altLang="zh-CN" sz="1600" dirty="0">
                <a:solidFill>
                  <a:schemeClr val="bg1"/>
                </a:solidFill>
              </a:rPr>
              <a:t>, </a:t>
            </a:r>
            <a:r>
              <a:rPr lang="en-US" altLang="zh-CN" sz="1600" dirty="0" err="1">
                <a:solidFill>
                  <a:schemeClr val="bg1"/>
                </a:solidFill>
              </a:rPr>
              <a:t>sed</a:t>
            </a:r>
            <a:r>
              <a:rPr lang="en-US" altLang="zh-CN" sz="1600" dirty="0">
                <a:solidFill>
                  <a:schemeClr val="bg1"/>
                </a:solidFill>
              </a:rPr>
              <a:t> do </a:t>
            </a:r>
            <a:r>
              <a:rPr lang="en-US" altLang="zh-CN" sz="1600" dirty="0" err="1">
                <a:solidFill>
                  <a:schemeClr val="bg1"/>
                </a:solidFill>
              </a:rPr>
              <a:t>eiusmod</a:t>
            </a:r>
            <a:r>
              <a:rPr lang="en-US" altLang="zh-CN" sz="1600" dirty="0">
                <a:solidFill>
                  <a:schemeClr val="bg1"/>
                </a:solidFill>
              </a:rPr>
              <a:t> </a:t>
            </a:r>
            <a:r>
              <a:rPr lang="en-US" altLang="zh-CN" sz="1600" dirty="0" err="1">
                <a:solidFill>
                  <a:schemeClr val="bg1"/>
                </a:solidFill>
              </a:rPr>
              <a:t>tempor</a:t>
            </a:r>
            <a:r>
              <a:rPr lang="en-US" altLang="zh-CN" sz="1600" dirty="0">
                <a:solidFill>
                  <a:schemeClr val="bg1"/>
                </a:solidFill>
              </a:rPr>
              <a:t> ……</a:t>
            </a:r>
            <a:endParaRPr lang="en-US" altLang="zh-CN" sz="1600" dirty="0">
              <a:solidFill>
                <a:schemeClr val="bg1"/>
              </a:solidFill>
              <a:cs typeface="Arial" panose="020B0604020202020204" pitchFamily="34" charset="0"/>
            </a:endParaRPr>
          </a:p>
        </p:txBody>
      </p:sp>
      <p:cxnSp>
        <p:nvCxnSpPr>
          <p:cNvPr id="66" name="Straight Connector 34"/>
          <p:cNvCxnSpPr/>
          <p:nvPr/>
        </p:nvCxnSpPr>
        <p:spPr>
          <a:xfrm>
            <a:off x="3307080" y="5053152"/>
            <a:ext cx="1929369" cy="0"/>
          </a:xfrm>
          <a:prstGeom prst="line">
            <a:avLst/>
          </a:prstGeom>
          <a:noFill/>
          <a:ln w="6350" cap="flat" cmpd="sng" algn="ctr">
            <a:solidFill>
              <a:sysClr val="window" lastClr="FFFFFF"/>
            </a:solidFill>
            <a:prstDash val="lgDash"/>
            <a:miter lim="800000"/>
            <a:headEnd type="oval"/>
            <a:tailEnd type="none" w="sm" len="sm"/>
          </a:ln>
          <a:effectLst/>
        </p:spPr>
      </p:cxnSp>
      <p:sp>
        <p:nvSpPr>
          <p:cNvPr id="67" name="Rectangle 35"/>
          <p:cNvSpPr/>
          <p:nvPr/>
        </p:nvSpPr>
        <p:spPr>
          <a:xfrm>
            <a:off x="3280899" y="4622501"/>
            <a:ext cx="2017123" cy="400110"/>
          </a:xfrm>
          <a:prstGeom prst="rect">
            <a:avLst/>
          </a:prstGeom>
        </p:spPr>
        <p:txBody>
          <a:bodyPr wrap="square">
            <a:spAutoFit/>
          </a:bodyPr>
          <a:lstStyle/>
          <a:p>
            <a:r>
              <a:rPr lang="en-US" altLang="zh-CN" sz="2000" dirty="0">
                <a:solidFill>
                  <a:schemeClr val="bg1"/>
                </a:solidFill>
              </a:rPr>
              <a:t>ADD YOUR TITLE</a:t>
            </a:r>
            <a:endParaRPr lang="zh-CN" altLang="en-US" sz="2000" dirty="0">
              <a:solidFill>
                <a:schemeClr val="bg1"/>
              </a:solidFill>
            </a:endParaRPr>
          </a:p>
        </p:txBody>
      </p:sp>
      <p:sp>
        <p:nvSpPr>
          <p:cNvPr id="68"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70" name="矩形 69"/>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barn(inVertical)">
                                      <p:cBhvr>
                                        <p:cTn id="11" dur="500"/>
                                        <p:tgtEl>
                                          <p:spTgt spid="6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p:tgtEl>
                                          <p:spTgt spid="54"/>
                                        </p:tgtEl>
                                        <p:attrNameLst>
                                          <p:attrName>ppt_x</p:attrName>
                                        </p:attrNameLst>
                                      </p:cBhvr>
                                      <p:tavLst>
                                        <p:tav tm="0">
                                          <p:val>
                                            <p:strVal val="#ppt_x+#ppt_w*1.125000"/>
                                          </p:val>
                                        </p:tav>
                                        <p:tav tm="100000">
                                          <p:val>
                                            <p:strVal val="#ppt_x"/>
                                          </p:val>
                                        </p:tav>
                                      </p:tavLst>
                                    </p:anim>
                                    <p:animEffect transition="in" filter="wipe(left)">
                                      <p:cBhvr>
                                        <p:cTn id="26" dur="500"/>
                                        <p:tgtEl>
                                          <p:spTgt spid="54"/>
                                        </p:tgtEl>
                                      </p:cBhvr>
                                    </p:animEffect>
                                  </p:childTnLst>
                                </p:cTn>
                              </p:par>
                              <p:par>
                                <p:cTn id="27" presetID="12" presetClass="entr" presetSubtype="2"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p:tgtEl>
                                          <p:spTgt spid="46"/>
                                        </p:tgtEl>
                                        <p:attrNameLst>
                                          <p:attrName>ppt_x</p:attrName>
                                        </p:attrNameLst>
                                      </p:cBhvr>
                                      <p:tavLst>
                                        <p:tav tm="0">
                                          <p:val>
                                            <p:strVal val="#ppt_x+#ppt_w*1.125000"/>
                                          </p:val>
                                        </p:tav>
                                        <p:tav tm="100000">
                                          <p:val>
                                            <p:strVal val="#ppt_x"/>
                                          </p:val>
                                        </p:tav>
                                      </p:tavLst>
                                    </p:anim>
                                    <p:animEffect transition="in" filter="wipe(left)">
                                      <p:cBhvr>
                                        <p:cTn id="30" dur="500"/>
                                        <p:tgtEl>
                                          <p:spTgt spid="46"/>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left)">
                                      <p:cBhvr>
                                        <p:cTn id="34" dur="500"/>
                                        <p:tgtEl>
                                          <p:spTgt spid="61"/>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left)">
                                      <p:cBhvr>
                                        <p:cTn id="38" dur="500"/>
                                        <p:tgtEl>
                                          <p:spTgt spid="60"/>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par>
                          <p:cTn id="49" fill="hold">
                            <p:stCondLst>
                              <p:cond delay="4500"/>
                            </p:stCondLst>
                            <p:childTnLst>
                              <p:par>
                                <p:cTn id="50" presetID="12" presetClass="entr" presetSubtype="8"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p:tgtEl>
                                          <p:spTgt spid="52"/>
                                        </p:tgtEl>
                                        <p:attrNameLst>
                                          <p:attrName>ppt_x</p:attrName>
                                        </p:attrNameLst>
                                      </p:cBhvr>
                                      <p:tavLst>
                                        <p:tav tm="0">
                                          <p:val>
                                            <p:strVal val="#ppt_x-#ppt_w*1.125000"/>
                                          </p:val>
                                        </p:tav>
                                        <p:tav tm="100000">
                                          <p:val>
                                            <p:strVal val="#ppt_x"/>
                                          </p:val>
                                        </p:tav>
                                      </p:tavLst>
                                    </p:anim>
                                    <p:animEffect transition="in" filter="wipe(right)">
                                      <p:cBhvr>
                                        <p:cTn id="53" dur="500"/>
                                        <p:tgtEl>
                                          <p:spTgt spid="52"/>
                                        </p:tgtEl>
                                      </p:cBhvr>
                                    </p:animEffect>
                                  </p:childTnLst>
                                </p:cTn>
                              </p:par>
                              <p:par>
                                <p:cTn id="54" presetID="12" presetClass="entr" presetSubtype="8"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p:tgtEl>
                                          <p:spTgt spid="40"/>
                                        </p:tgtEl>
                                        <p:attrNameLst>
                                          <p:attrName>ppt_x</p:attrName>
                                        </p:attrNameLst>
                                      </p:cBhvr>
                                      <p:tavLst>
                                        <p:tav tm="0">
                                          <p:val>
                                            <p:strVal val="#ppt_x-#ppt_w*1.125000"/>
                                          </p:val>
                                        </p:tav>
                                        <p:tav tm="100000">
                                          <p:val>
                                            <p:strVal val="#ppt_x"/>
                                          </p:val>
                                        </p:tav>
                                      </p:tavLst>
                                    </p:anim>
                                    <p:animEffect transition="in" filter="wipe(right)">
                                      <p:cBhvr>
                                        <p:cTn id="57" dur="500"/>
                                        <p:tgtEl>
                                          <p:spTgt spid="40"/>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7000"/>
                            </p:stCondLst>
                            <p:childTnLst>
                              <p:par>
                                <p:cTn id="77" presetID="12" presetClass="entr" presetSubtype="2"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p:tgtEl>
                                          <p:spTgt spid="55"/>
                                        </p:tgtEl>
                                        <p:attrNameLst>
                                          <p:attrName>ppt_x</p:attrName>
                                        </p:attrNameLst>
                                      </p:cBhvr>
                                      <p:tavLst>
                                        <p:tav tm="0">
                                          <p:val>
                                            <p:strVal val="#ppt_x+#ppt_w*1.125000"/>
                                          </p:val>
                                        </p:tav>
                                        <p:tav tm="100000">
                                          <p:val>
                                            <p:strVal val="#ppt_x"/>
                                          </p:val>
                                        </p:tav>
                                      </p:tavLst>
                                    </p:anim>
                                    <p:animEffect transition="in" filter="wipe(left)">
                                      <p:cBhvr>
                                        <p:cTn id="80" dur="500"/>
                                        <p:tgtEl>
                                          <p:spTgt spid="55"/>
                                        </p:tgtEl>
                                      </p:cBhvr>
                                    </p:animEffect>
                                  </p:childTnLst>
                                </p:cTn>
                              </p:par>
                              <p:par>
                                <p:cTn id="81" presetID="12" presetClass="entr" presetSubtype="2"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p:tgtEl>
                                          <p:spTgt spid="49"/>
                                        </p:tgtEl>
                                        <p:attrNameLst>
                                          <p:attrName>ppt_x</p:attrName>
                                        </p:attrNameLst>
                                      </p:cBhvr>
                                      <p:tavLst>
                                        <p:tav tm="0">
                                          <p:val>
                                            <p:strVal val="#ppt_x+#ppt_w*1.125000"/>
                                          </p:val>
                                        </p:tav>
                                        <p:tav tm="100000">
                                          <p:val>
                                            <p:strVal val="#ppt_x"/>
                                          </p:val>
                                        </p:tav>
                                      </p:tavLst>
                                    </p:anim>
                                    <p:animEffect transition="in" filter="wipe(left)">
                                      <p:cBhvr>
                                        <p:cTn id="84" dur="500"/>
                                        <p:tgtEl>
                                          <p:spTgt spid="49"/>
                                        </p:tgtEl>
                                      </p:cBhvr>
                                    </p:animEffect>
                                  </p:childTnLst>
                                </p:cTn>
                              </p:par>
                            </p:childTnLst>
                          </p:cTn>
                        </p:par>
                        <p:par>
                          <p:cTn id="85" fill="hold">
                            <p:stCondLst>
                              <p:cond delay="7500"/>
                            </p:stCondLst>
                            <p:childTnLst>
                              <p:par>
                                <p:cTn id="86" presetID="22" presetClass="entr" presetSubtype="8"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wipe(left)">
                                      <p:cBhvr>
                                        <p:cTn id="88" dur="500"/>
                                        <p:tgtEl>
                                          <p:spTgt spid="64"/>
                                        </p:tgtEl>
                                      </p:cBhvr>
                                    </p:animEffect>
                                  </p:childTnLst>
                                </p:cTn>
                              </p:par>
                              <p:par>
                                <p:cTn id="89" presetID="22" presetClass="entr" presetSubtype="8"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left)">
                                      <p:cBhvr>
                                        <p:cTn id="91" dur="500"/>
                                        <p:tgtEl>
                                          <p:spTgt spid="6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ipe(left)">
                                      <p:cBhvr>
                                        <p:cTn id="94" dur="500"/>
                                        <p:tgtEl>
                                          <p:spTgt spid="62"/>
                                        </p:tgtEl>
                                      </p:cBhvr>
                                    </p:animEffect>
                                  </p:childTnLst>
                                </p:cTn>
                              </p:par>
                            </p:childTnLst>
                          </p:cTn>
                        </p:par>
                        <p:par>
                          <p:cTn id="95" fill="hold">
                            <p:stCondLst>
                              <p:cond delay="8000"/>
                            </p:stCondLst>
                            <p:childTnLst>
                              <p:par>
                                <p:cTn id="96" presetID="53" presetClass="entr" presetSubtype="16" fill="hold" grpId="0" nodeType="after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500" fill="hold"/>
                                        <p:tgtEl>
                                          <p:spTgt spid="39"/>
                                        </p:tgtEl>
                                        <p:attrNameLst>
                                          <p:attrName>ppt_w</p:attrName>
                                        </p:attrNameLst>
                                      </p:cBhvr>
                                      <p:tavLst>
                                        <p:tav tm="0">
                                          <p:val>
                                            <p:fltVal val="0"/>
                                          </p:val>
                                        </p:tav>
                                        <p:tav tm="100000">
                                          <p:val>
                                            <p:strVal val="#ppt_w"/>
                                          </p:val>
                                        </p:tav>
                                      </p:tavLst>
                                    </p:anim>
                                    <p:anim calcmode="lin" valueType="num">
                                      <p:cBhvr>
                                        <p:cTn id="99" dur="500" fill="hold"/>
                                        <p:tgtEl>
                                          <p:spTgt spid="39"/>
                                        </p:tgtEl>
                                        <p:attrNameLst>
                                          <p:attrName>ppt_h</p:attrName>
                                        </p:attrNameLst>
                                      </p:cBhvr>
                                      <p:tavLst>
                                        <p:tav tm="0">
                                          <p:val>
                                            <p:fltVal val="0"/>
                                          </p:val>
                                        </p:tav>
                                        <p:tav tm="100000">
                                          <p:val>
                                            <p:strVal val="#ppt_h"/>
                                          </p:val>
                                        </p:tav>
                                      </p:tavLst>
                                    </p:anim>
                                    <p:animEffect transition="in" filter="fade">
                                      <p:cBhvr>
                                        <p:cTn id="100" dur="500"/>
                                        <p:tgtEl>
                                          <p:spTgt spid="39"/>
                                        </p:tgtEl>
                                      </p:cBhvr>
                                    </p:animEffect>
                                  </p:childTnLst>
                                </p:cTn>
                              </p:par>
                            </p:childTnLst>
                          </p:cTn>
                        </p:par>
                        <p:par>
                          <p:cTn id="101" fill="hold">
                            <p:stCondLst>
                              <p:cond delay="8500"/>
                            </p:stCondLst>
                            <p:childTnLst>
                              <p:par>
                                <p:cTn id="102" presetID="12" presetClass="entr" presetSubtype="8"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additive="base">
                                        <p:cTn id="104" dur="500"/>
                                        <p:tgtEl>
                                          <p:spTgt spid="53"/>
                                        </p:tgtEl>
                                        <p:attrNameLst>
                                          <p:attrName>ppt_x</p:attrName>
                                        </p:attrNameLst>
                                      </p:cBhvr>
                                      <p:tavLst>
                                        <p:tav tm="0">
                                          <p:val>
                                            <p:strVal val="#ppt_x-#ppt_w*1.125000"/>
                                          </p:val>
                                        </p:tav>
                                        <p:tav tm="100000">
                                          <p:val>
                                            <p:strVal val="#ppt_x"/>
                                          </p:val>
                                        </p:tav>
                                      </p:tavLst>
                                    </p:anim>
                                    <p:animEffect transition="in" filter="wipe(right)">
                                      <p:cBhvr>
                                        <p:cTn id="105" dur="500"/>
                                        <p:tgtEl>
                                          <p:spTgt spid="53"/>
                                        </p:tgtEl>
                                      </p:cBhvr>
                                    </p:animEffect>
                                  </p:childTnLst>
                                </p:cTn>
                              </p:par>
                              <p:par>
                                <p:cTn id="106" presetID="12" presetClass="entr" presetSubtype="8" fill="hold"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500"/>
                                        <p:tgtEl>
                                          <p:spTgt spid="43"/>
                                        </p:tgtEl>
                                        <p:attrNameLst>
                                          <p:attrName>ppt_x</p:attrName>
                                        </p:attrNameLst>
                                      </p:cBhvr>
                                      <p:tavLst>
                                        <p:tav tm="0">
                                          <p:val>
                                            <p:strVal val="#ppt_x-#ppt_w*1.125000"/>
                                          </p:val>
                                        </p:tav>
                                        <p:tav tm="100000">
                                          <p:val>
                                            <p:strVal val="#ppt_x"/>
                                          </p:val>
                                        </p:tav>
                                      </p:tavLst>
                                    </p:anim>
                                    <p:animEffect transition="in" filter="wipe(right)">
                                      <p:cBhvr>
                                        <p:cTn id="109" dur="500"/>
                                        <p:tgtEl>
                                          <p:spTgt spid="43"/>
                                        </p:tgtEl>
                                      </p:cBhvr>
                                    </p:animEffect>
                                  </p:childTnLst>
                                </p:cTn>
                              </p:par>
                            </p:childTnLst>
                          </p:cTn>
                        </p:par>
                        <p:par>
                          <p:cTn id="110" fill="hold">
                            <p:stCondLst>
                              <p:cond delay="9000"/>
                            </p:stCondLst>
                            <p:childTnLst>
                              <p:par>
                                <p:cTn id="111" presetID="22" presetClass="entr" presetSubtype="8" fill="hold" grpId="0" nodeType="after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wipe(left)">
                                      <p:cBhvr>
                                        <p:cTn id="113" dur="500"/>
                                        <p:tgtEl>
                                          <p:spTgt spid="67"/>
                                        </p:tgtEl>
                                      </p:cBhvr>
                                    </p:animEffect>
                                  </p:childTnLst>
                                </p:cTn>
                              </p:par>
                            </p:childTnLst>
                          </p:cTn>
                        </p:par>
                        <p:par>
                          <p:cTn id="114" fill="hold">
                            <p:stCondLst>
                              <p:cond delay="9500"/>
                            </p:stCondLst>
                            <p:childTnLst>
                              <p:par>
                                <p:cTn id="115" presetID="22" presetClass="entr" presetSubtype="8" fill="hold"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left)">
                                      <p:cBhvr>
                                        <p:cTn id="117" dur="500"/>
                                        <p:tgtEl>
                                          <p:spTgt spid="66"/>
                                        </p:tgtEl>
                                      </p:cBhvr>
                                    </p:animEffect>
                                  </p:childTnLst>
                                </p:cTn>
                              </p:par>
                            </p:childTnLst>
                          </p:cTn>
                        </p:par>
                        <p:par>
                          <p:cTn id="118" fill="hold">
                            <p:stCondLst>
                              <p:cond delay="10000"/>
                            </p:stCondLst>
                            <p:childTnLst>
                              <p:par>
                                <p:cTn id="119" presetID="22" presetClass="entr" presetSubtype="8"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ipe(left)">
                                      <p:cBhvr>
                                        <p:cTn id="1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p:bldP spid="58" grpId="0"/>
      <p:bldP spid="59" grpId="0"/>
      <p:bldP spid="61" grpId="0"/>
      <p:bldP spid="62" grpId="0"/>
      <p:bldP spid="64" grpId="0"/>
      <p:bldP spid="65" grpId="0"/>
      <p:bldP spid="67" grpId="0"/>
      <p:bldP spid="68" grpId="0"/>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3"/>
          <p:cNvGrpSpPr/>
          <p:nvPr/>
        </p:nvGrpSpPr>
        <p:grpSpPr>
          <a:xfrm>
            <a:off x="1434001" y="2075576"/>
            <a:ext cx="9323994" cy="1497301"/>
            <a:chOff x="967802" y="1902099"/>
            <a:chExt cx="10256393" cy="1647031"/>
          </a:xfrm>
        </p:grpSpPr>
        <p:grpSp>
          <p:nvGrpSpPr>
            <p:cNvPr id="42" name="Group 4"/>
            <p:cNvGrpSpPr/>
            <p:nvPr/>
          </p:nvGrpSpPr>
          <p:grpSpPr>
            <a:xfrm>
              <a:off x="967802" y="1902099"/>
              <a:ext cx="10256393" cy="1647031"/>
              <a:chOff x="-1123401" y="2523132"/>
              <a:chExt cx="11282033" cy="1811734"/>
            </a:xfrm>
          </p:grpSpPr>
          <p:sp>
            <p:nvSpPr>
              <p:cNvPr id="61"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404040"/>
              </a:solidFill>
              <a:ln w="12700" cap="flat" cmpd="sng" algn="ctr">
                <a:noFill/>
                <a:prstDash val="solid"/>
                <a:miter lim="800000"/>
              </a:ln>
              <a:effectLst/>
            </p:spPr>
            <p:txBody>
              <a:bodyPr spcFirstLastPara="0" vert="horz" wrap="square" lIns="316122" tIns="316122" rIns="316122" bIns="316122"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defRPr/>
                </a:pPr>
                <a:endParaRPr kumimoji="0" lang="en-GB" sz="40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62"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404040"/>
              </a:solidFill>
              <a:ln>
                <a:noFill/>
              </a:ln>
              <a:effectLst/>
            </p:spPr>
            <p:txBody>
              <a:bodyPr spcFirstLastPara="0" vert="horz" wrap="square" lIns="139284" tIns="401828" rIns="139284" bIns="401828"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defRPr/>
                </a:pPr>
                <a:endParaRPr kumimoji="0" lang="en-GB" sz="17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63"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404040"/>
              </a:solidFill>
              <a:ln w="12700" cap="flat" cmpd="sng" algn="ctr">
                <a:noFill/>
                <a:prstDash val="solid"/>
                <a:miter lim="800000"/>
              </a:ln>
              <a:effectLst/>
            </p:spPr>
            <p:txBody>
              <a:bodyPr spcFirstLastPara="0" vert="horz" wrap="square" lIns="316122" tIns="316122" rIns="316122" bIns="316122"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defRPr/>
                </a:pPr>
                <a:endParaRPr kumimoji="0" lang="en-GB" sz="40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64"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404040"/>
              </a:solidFill>
              <a:ln>
                <a:noFill/>
              </a:ln>
              <a:effectLst/>
            </p:spPr>
            <p:txBody>
              <a:bodyPr spcFirstLastPara="0" vert="horz" wrap="square" lIns="139284" tIns="216466" rIns="139284" bIns="216466" numCol="1" spcCol="1270" anchor="ctr" anchorCtr="0">
                <a:noAutofit/>
              </a:bodyPr>
              <a:lstStyle/>
              <a:p>
                <a:pPr marL="0" marR="0" lvl="0" indent="0" algn="ctr" defTabSz="1955800" eaLnBrk="1" fontAlgn="auto" latinLnBrk="0" hangingPunct="1">
                  <a:lnSpc>
                    <a:spcPct val="90000"/>
                  </a:lnSpc>
                  <a:spcBef>
                    <a:spcPct val="0"/>
                  </a:spcBef>
                  <a:spcAft>
                    <a:spcPct val="35000"/>
                  </a:spcAft>
                  <a:buClrTx/>
                  <a:buSzTx/>
                  <a:buFontTx/>
                  <a:buNone/>
                  <a:defRPr/>
                </a:pPr>
                <a:endParaRPr kumimoji="0" lang="en-GB" sz="44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65"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40B9FF"/>
              </a:solidFill>
              <a:ln w="12700" cap="flat" cmpd="sng" algn="ctr">
                <a:noFill/>
                <a:prstDash val="solid"/>
                <a:miter lim="800000"/>
              </a:ln>
              <a:effectLst/>
            </p:spPr>
            <p:txBody>
              <a:bodyPr spcFirstLastPara="0" vert="horz" wrap="square" lIns="316122" tIns="316122" rIns="316122" bIns="316122"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defRPr/>
                </a:pPr>
                <a:endParaRPr kumimoji="0" lang="en-GB" sz="40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66"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404040"/>
              </a:solidFill>
              <a:ln w="12700" cap="flat" cmpd="sng" algn="ctr">
                <a:noFill/>
                <a:prstDash val="solid"/>
                <a:miter lim="800000"/>
              </a:ln>
              <a:effectLst/>
            </p:spPr>
            <p:txBody>
              <a:bodyPr spcFirstLastPara="0" vert="horz" wrap="square" lIns="316122" tIns="316122" rIns="316122" bIns="316122"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defRPr/>
                </a:pPr>
                <a:endParaRPr kumimoji="0" lang="en-GB" sz="40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67" name="Freeform 29"/>
              <p:cNvSpPr/>
              <p:nvPr/>
            </p:nvSpPr>
            <p:spPr>
              <a:xfrm>
                <a:off x="835446"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404040"/>
              </a:solidFill>
              <a:ln>
                <a:noFill/>
              </a:ln>
              <a:effectLst/>
            </p:spPr>
            <p:txBody>
              <a:bodyPr spcFirstLastPara="0" vert="horz" wrap="square" lIns="139284" tIns="401828" rIns="139284" bIns="401828"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defRPr/>
                </a:pPr>
                <a:endParaRPr kumimoji="0" lang="en-GB" sz="17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3" name="Group 5"/>
            <p:cNvGrpSpPr/>
            <p:nvPr/>
          </p:nvGrpSpPr>
          <p:grpSpPr>
            <a:xfrm>
              <a:off x="1501841" y="2407611"/>
              <a:ext cx="578952" cy="618042"/>
              <a:chOff x="9159875" y="1647825"/>
              <a:chExt cx="434975" cy="464344"/>
            </a:xfrm>
            <a:solidFill>
              <a:srgbClr val="FCFCFC"/>
            </a:solidFill>
          </p:grpSpPr>
          <p:sp>
            <p:nvSpPr>
              <p:cNvPr id="58"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59"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60"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4" name="Group 6"/>
            <p:cNvGrpSpPr/>
            <p:nvPr/>
          </p:nvGrpSpPr>
          <p:grpSpPr>
            <a:xfrm>
              <a:off x="10091658" y="2416592"/>
              <a:ext cx="618042" cy="618042"/>
              <a:chOff x="8216107" y="1647825"/>
              <a:chExt cx="464344" cy="464344"/>
            </a:xfrm>
            <a:solidFill>
              <a:srgbClr val="FCFCFC"/>
            </a:solidFill>
          </p:grpSpPr>
          <p:sp>
            <p:nvSpPr>
              <p:cNvPr id="56"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57"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5" name="Group 7"/>
            <p:cNvGrpSpPr/>
            <p:nvPr/>
          </p:nvGrpSpPr>
          <p:grpSpPr>
            <a:xfrm>
              <a:off x="7221342" y="2435608"/>
              <a:ext cx="619099" cy="580009"/>
              <a:chOff x="5368132" y="3540125"/>
              <a:chExt cx="465138" cy="435769"/>
            </a:xfrm>
            <a:solidFill>
              <a:srgbClr val="FCFCFC"/>
            </a:solidFill>
          </p:grpSpPr>
          <p:sp>
            <p:nvSpPr>
              <p:cNvPr id="5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5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6" name="Group 8"/>
            <p:cNvGrpSpPr/>
            <p:nvPr/>
          </p:nvGrpSpPr>
          <p:grpSpPr>
            <a:xfrm>
              <a:off x="4352084" y="2484206"/>
              <a:ext cx="618042" cy="482812"/>
              <a:chOff x="2581275" y="1710532"/>
              <a:chExt cx="464344" cy="362744"/>
            </a:xfrm>
            <a:solidFill>
              <a:srgbClr val="FCFCFC"/>
            </a:solidFill>
          </p:grpSpPr>
          <p:sp>
            <p:nvSpPr>
              <p:cNvPr id="4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4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4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5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5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5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sp>
            <p:nvSpPr>
              <p:cNvPr id="5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8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82" name="矩形 8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bwMode="auto">
          <a:xfrm>
            <a:off x="617048" y="3911395"/>
            <a:ext cx="3131206" cy="1206500"/>
            <a:chOff x="6358171" y="672761"/>
            <a:chExt cx="2348774" cy="904746"/>
          </a:xfrm>
        </p:grpSpPr>
        <p:sp>
          <p:nvSpPr>
            <p:cNvPr id="84"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8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89" name="组合 88"/>
          <p:cNvGrpSpPr/>
          <p:nvPr/>
        </p:nvGrpSpPr>
        <p:grpSpPr bwMode="auto">
          <a:xfrm>
            <a:off x="3168862" y="3911395"/>
            <a:ext cx="3131206" cy="1206500"/>
            <a:chOff x="6358171" y="672761"/>
            <a:chExt cx="2348774" cy="904746"/>
          </a:xfrm>
        </p:grpSpPr>
        <p:sp>
          <p:nvSpPr>
            <p:cNvPr id="90"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91"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92" name="组合 91"/>
          <p:cNvGrpSpPr/>
          <p:nvPr/>
        </p:nvGrpSpPr>
        <p:grpSpPr bwMode="auto">
          <a:xfrm>
            <a:off x="5763206" y="3911395"/>
            <a:ext cx="3131206" cy="1206500"/>
            <a:chOff x="6358171" y="672761"/>
            <a:chExt cx="2348774" cy="904746"/>
          </a:xfrm>
        </p:grpSpPr>
        <p:sp>
          <p:nvSpPr>
            <p:cNvPr id="93"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94"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95" name="组合 94"/>
          <p:cNvGrpSpPr/>
          <p:nvPr/>
        </p:nvGrpSpPr>
        <p:grpSpPr bwMode="auto">
          <a:xfrm>
            <a:off x="8485141" y="3911395"/>
            <a:ext cx="3131206" cy="1206500"/>
            <a:chOff x="6358171" y="672761"/>
            <a:chExt cx="2348774" cy="904746"/>
          </a:xfrm>
        </p:grpSpPr>
        <p:sp>
          <p:nvSpPr>
            <p:cNvPr id="96"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97"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barn(inVertical)">
                                      <p:cBhvr>
                                        <p:cTn id="11" dur="500"/>
                                        <p:tgtEl>
                                          <p:spTgt spid="8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4" decel="100000"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ppt_x"/>
                                          </p:val>
                                        </p:tav>
                                        <p:tav tm="100000">
                                          <p:val>
                                            <p:strVal val="#ppt_x"/>
                                          </p:val>
                                        </p:tav>
                                      </p:tavLst>
                                    </p:anim>
                                    <p:anim calcmode="lin" valueType="num">
                                      <p:cBhvr additive="base">
                                        <p:cTn id="22" dur="500" fill="hold"/>
                                        <p:tgtEl>
                                          <p:spTgt spid="83"/>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decel="100000" fill="hold" nodeType="after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ppt_x"/>
                                          </p:val>
                                        </p:tav>
                                        <p:tav tm="100000">
                                          <p:val>
                                            <p:strVal val="#ppt_x"/>
                                          </p:val>
                                        </p:tav>
                                      </p:tavLst>
                                    </p:anim>
                                    <p:anim calcmode="lin" valueType="num">
                                      <p:cBhvr additive="base">
                                        <p:cTn id="27" dur="500" fill="hold"/>
                                        <p:tgtEl>
                                          <p:spTgt spid="8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decel="100000"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decel="100000"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500" fill="hold"/>
                                        <p:tgtEl>
                                          <p:spTgt spid="95"/>
                                        </p:tgtEl>
                                        <p:attrNameLst>
                                          <p:attrName>ppt_x</p:attrName>
                                        </p:attrNameLst>
                                      </p:cBhvr>
                                      <p:tavLst>
                                        <p:tav tm="0">
                                          <p:val>
                                            <p:strVal val="#ppt_x"/>
                                          </p:val>
                                        </p:tav>
                                        <p:tav tm="100000">
                                          <p:val>
                                            <p:strVal val="#ppt_x"/>
                                          </p:val>
                                        </p:tav>
                                      </p:tavLst>
                                    </p:anim>
                                    <p:anim calcmode="lin" valueType="num">
                                      <p:cBhvr additive="base">
                                        <p:cTn id="37"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bwMode="auto">
          <a:xfrm>
            <a:off x="1080844" y="4247400"/>
            <a:ext cx="2368550" cy="1144318"/>
            <a:chOff x="8707919" y="4585130"/>
            <a:chExt cx="2370017" cy="1143190"/>
          </a:xfrm>
        </p:grpSpPr>
        <p:sp>
          <p:nvSpPr>
            <p:cNvPr id="60" name="矩形 74"/>
            <p:cNvSpPr>
              <a:spLocks noChangeArrowheads="1"/>
            </p:cNvSpPr>
            <p:nvPr/>
          </p:nvSpPr>
          <p:spPr bwMode="auto">
            <a:xfrm>
              <a:off x="8948816" y="4585130"/>
              <a:ext cx="1888224" cy="3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dirty="0">
                  <a:solidFill>
                    <a:srgbClr val="3B3838"/>
                  </a:solidFill>
                  <a:ea typeface="宋体" panose="02010600030101010101" pitchFamily="2" charset="-122"/>
                </a:rPr>
                <a:t>CLICK ADD TITLE</a:t>
              </a:r>
              <a:endParaRPr lang="zh-CN" altLang="en-US" sz="2000" dirty="0">
                <a:solidFill>
                  <a:srgbClr val="3B3838"/>
                </a:solidFill>
                <a:ea typeface="宋体" panose="02010600030101010101" pitchFamily="2" charset="-122"/>
              </a:endParaRPr>
            </a:p>
          </p:txBody>
        </p:sp>
        <p:sp>
          <p:nvSpPr>
            <p:cNvPr id="61" name="矩形 60"/>
            <p:cNvSpPr/>
            <p:nvPr/>
          </p:nvSpPr>
          <p:spPr>
            <a:xfrm>
              <a:off x="8707919" y="4916591"/>
              <a:ext cx="2370017" cy="811729"/>
            </a:xfrm>
            <a:prstGeom prst="rect">
              <a:avLst/>
            </a:prstGeom>
          </p:spPr>
          <p:txBody>
            <a:bodyPr>
              <a:spAutoFit/>
            </a:bodyPr>
            <a:lstStyle/>
            <a:p>
              <a:pPr algn="ctr" fontAlgn="auto">
                <a:lnSpc>
                  <a:spcPct val="130000"/>
                </a:lnSpc>
              </a:pPr>
              <a:r>
                <a:rPr lang="zh-CN" altLang="en-US" sz="1200" noProof="1">
                  <a:solidFill>
                    <a:schemeClr val="tx1">
                      <a:lumMod val="75000"/>
                      <a:lumOff val="25000"/>
                    </a:schemeClr>
                  </a:solidFill>
                  <a:latin typeface="+mn-ea"/>
                </a:rPr>
                <a:t>Hunan magic rain Advertising CoLtd.professional professional team</a:t>
              </a:r>
            </a:p>
          </p:txBody>
        </p:sp>
      </p:grpSp>
      <p:grpSp>
        <p:nvGrpSpPr>
          <p:cNvPr id="2" name="组合 1"/>
          <p:cNvGrpSpPr/>
          <p:nvPr/>
        </p:nvGrpSpPr>
        <p:grpSpPr>
          <a:xfrm>
            <a:off x="1541795" y="2107917"/>
            <a:ext cx="1428750" cy="1960017"/>
            <a:chOff x="1584325" y="2162683"/>
            <a:chExt cx="1428750" cy="1960017"/>
          </a:xfrm>
        </p:grpSpPr>
        <p:grpSp>
          <p:nvGrpSpPr>
            <p:cNvPr id="5" name="组合 12"/>
            <p:cNvGrpSpPr/>
            <p:nvPr/>
          </p:nvGrpSpPr>
          <p:grpSpPr bwMode="auto">
            <a:xfrm>
              <a:off x="1584325" y="2786025"/>
              <a:ext cx="1428750" cy="1336675"/>
              <a:chOff x="2305051" y="2959602"/>
              <a:chExt cx="1428750" cy="1336553"/>
            </a:xfrm>
          </p:grpSpPr>
          <p:sp>
            <p:nvSpPr>
              <p:cNvPr id="13" name="Freeform 5"/>
              <p:cNvSpPr/>
              <p:nvPr/>
            </p:nvSpPr>
            <p:spPr bwMode="auto">
              <a:xfrm rot="2569800">
                <a:off x="2305051" y="2959602"/>
                <a:ext cx="1428750" cy="1336553"/>
              </a:xfrm>
              <a:custGeom>
                <a:avLst/>
                <a:gdLst>
                  <a:gd name="T0" fmla="*/ 124 w 235"/>
                  <a:gd name="T1" fmla="*/ 30 h 219"/>
                  <a:gd name="T2" fmla="*/ 196 w 235"/>
                  <a:gd name="T3" fmla="*/ 1 h 219"/>
                  <a:gd name="T4" fmla="*/ 225 w 235"/>
                  <a:gd name="T5" fmla="*/ 49 h 219"/>
                  <a:gd name="T6" fmla="*/ 187 w 235"/>
                  <a:gd name="T7" fmla="*/ 120 h 219"/>
                  <a:gd name="T8" fmla="*/ 58 w 235"/>
                  <a:gd name="T9" fmla="*/ 210 h 219"/>
                  <a:gd name="T10" fmla="*/ 11 w 235"/>
                  <a:gd name="T11" fmla="*/ 161 h 219"/>
                  <a:gd name="T12" fmla="*/ 30 w 235"/>
                  <a:gd name="T13" fmla="*/ 117 h 219"/>
                  <a:gd name="T14" fmla="*/ 33 w 235"/>
                  <a:gd name="T15" fmla="*/ 121 h 219"/>
                  <a:gd name="T16" fmla="*/ 38 w 235"/>
                  <a:gd name="T17" fmla="*/ 159 h 219"/>
                  <a:gd name="T18" fmla="*/ 79 w 235"/>
                  <a:gd name="T19" fmla="*/ 156 h 219"/>
                  <a:gd name="T20" fmla="*/ 167 w 235"/>
                  <a:gd name="T21" fmla="*/ 70 h 219"/>
                  <a:gd name="T22" fmla="*/ 169 w 235"/>
                  <a:gd name="T23" fmla="*/ 31 h 219"/>
                  <a:gd name="T24" fmla="*/ 131 w 235"/>
                  <a:gd name="T25" fmla="*/ 29 h 219"/>
                  <a:gd name="T26" fmla="*/ 124 w 235"/>
                  <a:gd name="T27" fmla="*/ 3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19">
                    <a:moveTo>
                      <a:pt x="124" y="30"/>
                    </a:moveTo>
                    <a:cubicBezTo>
                      <a:pt x="146" y="13"/>
                      <a:pt x="169" y="0"/>
                      <a:pt x="196" y="1"/>
                    </a:cubicBezTo>
                    <a:cubicBezTo>
                      <a:pt x="220" y="2"/>
                      <a:pt x="235" y="23"/>
                      <a:pt x="225" y="49"/>
                    </a:cubicBezTo>
                    <a:cubicBezTo>
                      <a:pt x="216" y="74"/>
                      <a:pt x="203" y="99"/>
                      <a:pt x="187" y="120"/>
                    </a:cubicBezTo>
                    <a:cubicBezTo>
                      <a:pt x="153" y="163"/>
                      <a:pt x="113" y="197"/>
                      <a:pt x="58" y="210"/>
                    </a:cubicBezTo>
                    <a:cubicBezTo>
                      <a:pt x="21" y="219"/>
                      <a:pt x="0" y="198"/>
                      <a:pt x="11" y="161"/>
                    </a:cubicBezTo>
                    <a:cubicBezTo>
                      <a:pt x="15" y="147"/>
                      <a:pt x="23" y="133"/>
                      <a:pt x="30" y="117"/>
                    </a:cubicBezTo>
                    <a:cubicBezTo>
                      <a:pt x="33" y="120"/>
                      <a:pt x="33" y="121"/>
                      <a:pt x="33" y="121"/>
                    </a:cubicBezTo>
                    <a:cubicBezTo>
                      <a:pt x="31" y="135"/>
                      <a:pt x="21" y="152"/>
                      <a:pt x="38" y="159"/>
                    </a:cubicBezTo>
                    <a:cubicBezTo>
                      <a:pt x="49" y="164"/>
                      <a:pt x="67" y="161"/>
                      <a:pt x="79" y="156"/>
                    </a:cubicBezTo>
                    <a:cubicBezTo>
                      <a:pt x="118" y="138"/>
                      <a:pt x="149" y="109"/>
                      <a:pt x="167" y="70"/>
                    </a:cubicBezTo>
                    <a:cubicBezTo>
                      <a:pt x="173" y="59"/>
                      <a:pt x="175" y="41"/>
                      <a:pt x="169" y="31"/>
                    </a:cubicBezTo>
                    <a:cubicBezTo>
                      <a:pt x="161" y="17"/>
                      <a:pt x="145" y="24"/>
                      <a:pt x="131" y="29"/>
                    </a:cubicBezTo>
                    <a:cubicBezTo>
                      <a:pt x="129" y="30"/>
                      <a:pt x="127" y="30"/>
                      <a:pt x="124" y="30"/>
                    </a:cubicBezTo>
                    <a:close/>
                  </a:path>
                </a:pathLst>
              </a:custGeom>
              <a:gradFill>
                <a:gsLst>
                  <a:gs pos="0">
                    <a:srgbClr val="0076CF"/>
                  </a:gs>
                  <a:gs pos="100000">
                    <a:srgbClr val="1CCCF8"/>
                  </a:gs>
                </a:gsLst>
                <a:lin ang="5400000" scaled="1"/>
              </a:gra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4" name="Freeform 6"/>
              <p:cNvSpPr/>
              <p:nvPr/>
            </p:nvSpPr>
            <p:spPr bwMode="auto">
              <a:xfrm rot="2569800">
                <a:off x="2689226" y="3132623"/>
                <a:ext cx="663575" cy="614306"/>
              </a:xfrm>
              <a:custGeom>
                <a:avLst/>
                <a:gdLst>
                  <a:gd name="T0" fmla="*/ 19 w 109"/>
                  <a:gd name="T1" fmla="*/ 101 h 101"/>
                  <a:gd name="T2" fmla="*/ 2 w 109"/>
                  <a:gd name="T3" fmla="*/ 80 h 101"/>
                  <a:gd name="T4" fmla="*/ 85 w 109"/>
                  <a:gd name="T5" fmla="*/ 1 h 101"/>
                  <a:gd name="T6" fmla="*/ 108 w 109"/>
                  <a:gd name="T7" fmla="*/ 20 h 101"/>
                  <a:gd name="T8" fmla="*/ 19 w 109"/>
                  <a:gd name="T9" fmla="*/ 101 h 101"/>
                </a:gdLst>
                <a:ahLst/>
                <a:cxnLst>
                  <a:cxn ang="0">
                    <a:pos x="T0" y="T1"/>
                  </a:cxn>
                  <a:cxn ang="0">
                    <a:pos x="T2" y="T3"/>
                  </a:cxn>
                  <a:cxn ang="0">
                    <a:pos x="T4" y="T5"/>
                  </a:cxn>
                  <a:cxn ang="0">
                    <a:pos x="T6" y="T7"/>
                  </a:cxn>
                  <a:cxn ang="0">
                    <a:pos x="T8" y="T9"/>
                  </a:cxn>
                </a:cxnLst>
                <a:rect l="0" t="0" r="r" b="b"/>
                <a:pathLst>
                  <a:path w="109" h="101">
                    <a:moveTo>
                      <a:pt x="19" y="101"/>
                    </a:moveTo>
                    <a:cubicBezTo>
                      <a:pt x="8" y="100"/>
                      <a:pt x="0" y="94"/>
                      <a:pt x="2" y="80"/>
                    </a:cubicBezTo>
                    <a:cubicBezTo>
                      <a:pt x="6" y="50"/>
                      <a:pt x="55" y="3"/>
                      <a:pt x="85" y="1"/>
                    </a:cubicBezTo>
                    <a:cubicBezTo>
                      <a:pt x="99" y="0"/>
                      <a:pt x="109" y="3"/>
                      <a:pt x="108" y="20"/>
                    </a:cubicBezTo>
                    <a:cubicBezTo>
                      <a:pt x="106" y="50"/>
                      <a:pt x="52" y="101"/>
                      <a:pt x="19" y="101"/>
                    </a:cubicBezTo>
                    <a:close/>
                  </a:path>
                </a:pathLst>
              </a:cu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grpSp>
          <p:nvGrpSpPr>
            <p:cNvPr id="6" name="组合 29"/>
            <p:cNvGrpSpPr/>
            <p:nvPr/>
          </p:nvGrpSpPr>
          <p:grpSpPr bwMode="auto">
            <a:xfrm>
              <a:off x="1863725" y="2162683"/>
              <a:ext cx="866775" cy="1169988"/>
              <a:chOff x="1864734" y="2270689"/>
              <a:chExt cx="866775" cy="1169881"/>
            </a:xfrm>
          </p:grpSpPr>
          <p:sp>
            <p:nvSpPr>
              <p:cNvPr id="8" name="Freeform 29"/>
              <p:cNvSpPr>
                <a:spLocks noEditPoints="1"/>
              </p:cNvSpPr>
              <p:nvPr/>
            </p:nvSpPr>
            <p:spPr bwMode="auto">
              <a:xfrm>
                <a:off x="2050471" y="2456410"/>
                <a:ext cx="495300" cy="498429"/>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nvGrpSpPr>
              <p:cNvPr id="9" name="组合 28"/>
              <p:cNvGrpSpPr/>
              <p:nvPr/>
            </p:nvGrpSpPr>
            <p:grpSpPr bwMode="auto">
              <a:xfrm>
                <a:off x="1864734" y="2270689"/>
                <a:ext cx="866775" cy="1169881"/>
                <a:chOff x="1864734" y="2270689"/>
                <a:chExt cx="866775" cy="1169881"/>
              </a:xfrm>
            </p:grpSpPr>
            <p:sp>
              <p:nvSpPr>
                <p:cNvPr id="10" name="Freeform 27"/>
                <p:cNvSpPr>
                  <a:spLocks noEditPoints="1"/>
                </p:cNvSpPr>
                <p:nvPr/>
              </p:nvSpPr>
              <p:spPr bwMode="auto">
                <a:xfrm>
                  <a:off x="2031421" y="3119924"/>
                  <a:ext cx="530225" cy="320646"/>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adFill>
                  <a:gsLst>
                    <a:gs pos="0">
                      <a:srgbClr val="0076CF"/>
                    </a:gs>
                    <a:gs pos="100000">
                      <a:srgbClr val="1CCCF8"/>
                    </a:gs>
                  </a:gsLst>
                  <a:lin ang="5400000" scaled="1"/>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1" name="Freeform 28"/>
                <p:cNvSpPr>
                  <a:spLocks noEditPoints="1"/>
                </p:cNvSpPr>
                <p:nvPr/>
              </p:nvSpPr>
              <p:spPr bwMode="auto">
                <a:xfrm>
                  <a:off x="1864734" y="2270689"/>
                  <a:ext cx="866775" cy="868284"/>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adFill>
                  <a:gsLst>
                    <a:gs pos="0">
                      <a:srgbClr val="0076CF"/>
                    </a:gs>
                    <a:gs pos="100000">
                      <a:srgbClr val="1CCCF8"/>
                    </a:gs>
                  </a:gsLst>
                  <a:lin ang="5400000" scaled="1"/>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2" name="椭圆 11"/>
                <p:cNvSpPr/>
                <p:nvPr/>
              </p:nvSpPr>
              <p:spPr>
                <a:xfrm>
                  <a:off x="2045709" y="2453235"/>
                  <a:ext cx="503237" cy="504779"/>
                </a:xfrm>
                <a:prstGeom prst="ellipse">
                  <a:avLst/>
                </a:pr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grpSp>
        <p:sp>
          <p:nvSpPr>
            <p:cNvPr id="95" name="文本框 17"/>
            <p:cNvSpPr txBox="1">
              <a:spLocks noChangeArrowheads="1"/>
            </p:cNvSpPr>
            <p:nvPr/>
          </p:nvSpPr>
          <p:spPr bwMode="auto">
            <a:xfrm>
              <a:off x="2143562" y="2404536"/>
              <a:ext cx="328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400" dirty="0">
                  <a:solidFill>
                    <a:schemeClr val="bg1"/>
                  </a:solidFill>
                </a:rPr>
                <a:t>1</a:t>
              </a:r>
              <a:endParaRPr lang="zh-CN" altLang="en-US" sz="2400" dirty="0">
                <a:solidFill>
                  <a:schemeClr val="bg1"/>
                </a:solidFill>
              </a:endParaRPr>
            </a:p>
          </p:txBody>
        </p:sp>
      </p:grpSp>
      <p:grpSp>
        <p:nvGrpSpPr>
          <p:cNvPr id="96" name="组合 95"/>
          <p:cNvGrpSpPr/>
          <p:nvPr/>
        </p:nvGrpSpPr>
        <p:grpSpPr>
          <a:xfrm>
            <a:off x="3928242" y="2107917"/>
            <a:ext cx="1428750" cy="1960017"/>
            <a:chOff x="1584325" y="2162683"/>
            <a:chExt cx="1428750" cy="1960017"/>
          </a:xfrm>
        </p:grpSpPr>
        <p:grpSp>
          <p:nvGrpSpPr>
            <p:cNvPr id="97" name="组合 12"/>
            <p:cNvGrpSpPr/>
            <p:nvPr/>
          </p:nvGrpSpPr>
          <p:grpSpPr bwMode="auto">
            <a:xfrm>
              <a:off x="1584325" y="2786025"/>
              <a:ext cx="1428750" cy="1336675"/>
              <a:chOff x="2305051" y="2959602"/>
              <a:chExt cx="1428750" cy="1336553"/>
            </a:xfrm>
          </p:grpSpPr>
          <p:sp>
            <p:nvSpPr>
              <p:cNvPr id="105" name="Freeform 5"/>
              <p:cNvSpPr/>
              <p:nvPr/>
            </p:nvSpPr>
            <p:spPr bwMode="auto">
              <a:xfrm rot="2569800">
                <a:off x="2305051" y="2959602"/>
                <a:ext cx="1428750" cy="1336553"/>
              </a:xfrm>
              <a:custGeom>
                <a:avLst/>
                <a:gdLst>
                  <a:gd name="T0" fmla="*/ 124 w 235"/>
                  <a:gd name="T1" fmla="*/ 30 h 219"/>
                  <a:gd name="T2" fmla="*/ 196 w 235"/>
                  <a:gd name="T3" fmla="*/ 1 h 219"/>
                  <a:gd name="T4" fmla="*/ 225 w 235"/>
                  <a:gd name="T5" fmla="*/ 49 h 219"/>
                  <a:gd name="T6" fmla="*/ 187 w 235"/>
                  <a:gd name="T7" fmla="*/ 120 h 219"/>
                  <a:gd name="T8" fmla="*/ 58 w 235"/>
                  <a:gd name="T9" fmla="*/ 210 h 219"/>
                  <a:gd name="T10" fmla="*/ 11 w 235"/>
                  <a:gd name="T11" fmla="*/ 161 h 219"/>
                  <a:gd name="T12" fmla="*/ 30 w 235"/>
                  <a:gd name="T13" fmla="*/ 117 h 219"/>
                  <a:gd name="T14" fmla="*/ 33 w 235"/>
                  <a:gd name="T15" fmla="*/ 121 h 219"/>
                  <a:gd name="T16" fmla="*/ 38 w 235"/>
                  <a:gd name="T17" fmla="*/ 159 h 219"/>
                  <a:gd name="T18" fmla="*/ 79 w 235"/>
                  <a:gd name="T19" fmla="*/ 156 h 219"/>
                  <a:gd name="T20" fmla="*/ 167 w 235"/>
                  <a:gd name="T21" fmla="*/ 70 h 219"/>
                  <a:gd name="T22" fmla="*/ 169 w 235"/>
                  <a:gd name="T23" fmla="*/ 31 h 219"/>
                  <a:gd name="T24" fmla="*/ 131 w 235"/>
                  <a:gd name="T25" fmla="*/ 29 h 219"/>
                  <a:gd name="T26" fmla="*/ 124 w 235"/>
                  <a:gd name="T27" fmla="*/ 3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19">
                    <a:moveTo>
                      <a:pt x="124" y="30"/>
                    </a:moveTo>
                    <a:cubicBezTo>
                      <a:pt x="146" y="13"/>
                      <a:pt x="169" y="0"/>
                      <a:pt x="196" y="1"/>
                    </a:cubicBezTo>
                    <a:cubicBezTo>
                      <a:pt x="220" y="2"/>
                      <a:pt x="235" y="23"/>
                      <a:pt x="225" y="49"/>
                    </a:cubicBezTo>
                    <a:cubicBezTo>
                      <a:pt x="216" y="74"/>
                      <a:pt x="203" y="99"/>
                      <a:pt x="187" y="120"/>
                    </a:cubicBezTo>
                    <a:cubicBezTo>
                      <a:pt x="153" y="163"/>
                      <a:pt x="113" y="197"/>
                      <a:pt x="58" y="210"/>
                    </a:cubicBezTo>
                    <a:cubicBezTo>
                      <a:pt x="21" y="219"/>
                      <a:pt x="0" y="198"/>
                      <a:pt x="11" y="161"/>
                    </a:cubicBezTo>
                    <a:cubicBezTo>
                      <a:pt x="15" y="147"/>
                      <a:pt x="23" y="133"/>
                      <a:pt x="30" y="117"/>
                    </a:cubicBezTo>
                    <a:cubicBezTo>
                      <a:pt x="33" y="120"/>
                      <a:pt x="33" y="121"/>
                      <a:pt x="33" y="121"/>
                    </a:cubicBezTo>
                    <a:cubicBezTo>
                      <a:pt x="31" y="135"/>
                      <a:pt x="21" y="152"/>
                      <a:pt x="38" y="159"/>
                    </a:cubicBezTo>
                    <a:cubicBezTo>
                      <a:pt x="49" y="164"/>
                      <a:pt x="67" y="161"/>
                      <a:pt x="79" y="156"/>
                    </a:cubicBezTo>
                    <a:cubicBezTo>
                      <a:pt x="118" y="138"/>
                      <a:pt x="149" y="109"/>
                      <a:pt x="167" y="70"/>
                    </a:cubicBezTo>
                    <a:cubicBezTo>
                      <a:pt x="173" y="59"/>
                      <a:pt x="175" y="41"/>
                      <a:pt x="169" y="31"/>
                    </a:cubicBezTo>
                    <a:cubicBezTo>
                      <a:pt x="161" y="17"/>
                      <a:pt x="145" y="24"/>
                      <a:pt x="131" y="29"/>
                    </a:cubicBezTo>
                    <a:cubicBezTo>
                      <a:pt x="129" y="30"/>
                      <a:pt x="127" y="30"/>
                      <a:pt x="124" y="30"/>
                    </a:cubicBezTo>
                    <a:close/>
                  </a:path>
                </a:pathLst>
              </a:custGeom>
              <a:gradFill>
                <a:gsLst>
                  <a:gs pos="0">
                    <a:srgbClr val="0076CF"/>
                  </a:gs>
                  <a:gs pos="100000">
                    <a:srgbClr val="1CCCF8"/>
                  </a:gs>
                </a:gsLst>
                <a:lin ang="5400000" scaled="1"/>
              </a:gra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06" name="Freeform 6"/>
              <p:cNvSpPr/>
              <p:nvPr/>
            </p:nvSpPr>
            <p:spPr bwMode="auto">
              <a:xfrm rot="2569800">
                <a:off x="2689226" y="3132623"/>
                <a:ext cx="663575" cy="614306"/>
              </a:xfrm>
              <a:custGeom>
                <a:avLst/>
                <a:gdLst>
                  <a:gd name="T0" fmla="*/ 19 w 109"/>
                  <a:gd name="T1" fmla="*/ 101 h 101"/>
                  <a:gd name="T2" fmla="*/ 2 w 109"/>
                  <a:gd name="T3" fmla="*/ 80 h 101"/>
                  <a:gd name="T4" fmla="*/ 85 w 109"/>
                  <a:gd name="T5" fmla="*/ 1 h 101"/>
                  <a:gd name="T6" fmla="*/ 108 w 109"/>
                  <a:gd name="T7" fmla="*/ 20 h 101"/>
                  <a:gd name="T8" fmla="*/ 19 w 109"/>
                  <a:gd name="T9" fmla="*/ 101 h 101"/>
                </a:gdLst>
                <a:ahLst/>
                <a:cxnLst>
                  <a:cxn ang="0">
                    <a:pos x="T0" y="T1"/>
                  </a:cxn>
                  <a:cxn ang="0">
                    <a:pos x="T2" y="T3"/>
                  </a:cxn>
                  <a:cxn ang="0">
                    <a:pos x="T4" y="T5"/>
                  </a:cxn>
                  <a:cxn ang="0">
                    <a:pos x="T6" y="T7"/>
                  </a:cxn>
                  <a:cxn ang="0">
                    <a:pos x="T8" y="T9"/>
                  </a:cxn>
                </a:cxnLst>
                <a:rect l="0" t="0" r="r" b="b"/>
                <a:pathLst>
                  <a:path w="109" h="101">
                    <a:moveTo>
                      <a:pt x="19" y="101"/>
                    </a:moveTo>
                    <a:cubicBezTo>
                      <a:pt x="8" y="100"/>
                      <a:pt x="0" y="94"/>
                      <a:pt x="2" y="80"/>
                    </a:cubicBezTo>
                    <a:cubicBezTo>
                      <a:pt x="6" y="50"/>
                      <a:pt x="55" y="3"/>
                      <a:pt x="85" y="1"/>
                    </a:cubicBezTo>
                    <a:cubicBezTo>
                      <a:pt x="99" y="0"/>
                      <a:pt x="109" y="3"/>
                      <a:pt x="108" y="20"/>
                    </a:cubicBezTo>
                    <a:cubicBezTo>
                      <a:pt x="106" y="50"/>
                      <a:pt x="52" y="101"/>
                      <a:pt x="19" y="101"/>
                    </a:cubicBezTo>
                    <a:close/>
                  </a:path>
                </a:pathLst>
              </a:cu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grpSp>
          <p:nvGrpSpPr>
            <p:cNvPr id="98" name="组合 29"/>
            <p:cNvGrpSpPr/>
            <p:nvPr/>
          </p:nvGrpSpPr>
          <p:grpSpPr bwMode="auto">
            <a:xfrm>
              <a:off x="1863725" y="2162683"/>
              <a:ext cx="866775" cy="1169988"/>
              <a:chOff x="1864734" y="2270689"/>
              <a:chExt cx="866775" cy="1169881"/>
            </a:xfrm>
          </p:grpSpPr>
          <p:sp>
            <p:nvSpPr>
              <p:cNvPr id="100" name="Freeform 29"/>
              <p:cNvSpPr>
                <a:spLocks noEditPoints="1"/>
              </p:cNvSpPr>
              <p:nvPr/>
            </p:nvSpPr>
            <p:spPr bwMode="auto">
              <a:xfrm>
                <a:off x="2050471" y="2456410"/>
                <a:ext cx="495300" cy="498429"/>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nvGrpSpPr>
              <p:cNvPr id="101" name="组合 28"/>
              <p:cNvGrpSpPr/>
              <p:nvPr/>
            </p:nvGrpSpPr>
            <p:grpSpPr bwMode="auto">
              <a:xfrm>
                <a:off x="1864734" y="2270689"/>
                <a:ext cx="866775" cy="1169881"/>
                <a:chOff x="1864734" y="2270689"/>
                <a:chExt cx="866775" cy="1169881"/>
              </a:xfrm>
            </p:grpSpPr>
            <p:sp>
              <p:nvSpPr>
                <p:cNvPr id="102" name="Freeform 27"/>
                <p:cNvSpPr>
                  <a:spLocks noEditPoints="1"/>
                </p:cNvSpPr>
                <p:nvPr/>
              </p:nvSpPr>
              <p:spPr bwMode="auto">
                <a:xfrm>
                  <a:off x="2031421" y="3119924"/>
                  <a:ext cx="530225" cy="320646"/>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adFill>
                  <a:gsLst>
                    <a:gs pos="0">
                      <a:srgbClr val="0076CF"/>
                    </a:gs>
                    <a:gs pos="100000">
                      <a:srgbClr val="1CCCF8"/>
                    </a:gs>
                  </a:gsLst>
                  <a:lin ang="5400000" scaled="1"/>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03" name="Freeform 28"/>
                <p:cNvSpPr>
                  <a:spLocks noEditPoints="1"/>
                </p:cNvSpPr>
                <p:nvPr/>
              </p:nvSpPr>
              <p:spPr bwMode="auto">
                <a:xfrm>
                  <a:off x="1864734" y="2270689"/>
                  <a:ext cx="866775" cy="868284"/>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adFill>
                  <a:gsLst>
                    <a:gs pos="0">
                      <a:srgbClr val="0076CF"/>
                    </a:gs>
                    <a:gs pos="100000">
                      <a:srgbClr val="1CCCF8"/>
                    </a:gs>
                  </a:gsLst>
                  <a:lin ang="5400000" scaled="1"/>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04" name="椭圆 103"/>
                <p:cNvSpPr/>
                <p:nvPr/>
              </p:nvSpPr>
              <p:spPr>
                <a:xfrm>
                  <a:off x="2045709" y="2453235"/>
                  <a:ext cx="503237" cy="504779"/>
                </a:xfrm>
                <a:prstGeom prst="ellipse">
                  <a:avLst/>
                </a:pr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grpSp>
        <p:sp>
          <p:nvSpPr>
            <p:cNvPr id="99" name="文本框 17"/>
            <p:cNvSpPr txBox="1">
              <a:spLocks noChangeArrowheads="1"/>
            </p:cNvSpPr>
            <p:nvPr/>
          </p:nvSpPr>
          <p:spPr bwMode="auto">
            <a:xfrm>
              <a:off x="2143562" y="2404536"/>
              <a:ext cx="328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400" dirty="0">
                  <a:solidFill>
                    <a:schemeClr val="bg1"/>
                  </a:solidFill>
                </a:rPr>
                <a:t>2</a:t>
              </a:r>
              <a:endParaRPr lang="zh-CN" altLang="en-US" sz="2400" dirty="0">
                <a:solidFill>
                  <a:schemeClr val="bg1"/>
                </a:solidFill>
              </a:endParaRPr>
            </a:p>
          </p:txBody>
        </p:sp>
      </p:grpSp>
      <p:grpSp>
        <p:nvGrpSpPr>
          <p:cNvPr id="107" name="组合 106"/>
          <p:cNvGrpSpPr/>
          <p:nvPr/>
        </p:nvGrpSpPr>
        <p:grpSpPr>
          <a:xfrm>
            <a:off x="6314689" y="2107917"/>
            <a:ext cx="1428750" cy="1960017"/>
            <a:chOff x="1584325" y="2162683"/>
            <a:chExt cx="1428750" cy="1960017"/>
          </a:xfrm>
        </p:grpSpPr>
        <p:grpSp>
          <p:nvGrpSpPr>
            <p:cNvPr id="108" name="组合 12"/>
            <p:cNvGrpSpPr/>
            <p:nvPr/>
          </p:nvGrpSpPr>
          <p:grpSpPr bwMode="auto">
            <a:xfrm>
              <a:off x="1584325" y="2786025"/>
              <a:ext cx="1428750" cy="1336675"/>
              <a:chOff x="2305051" y="2959602"/>
              <a:chExt cx="1428750" cy="1336553"/>
            </a:xfrm>
          </p:grpSpPr>
          <p:sp>
            <p:nvSpPr>
              <p:cNvPr id="116" name="Freeform 5"/>
              <p:cNvSpPr/>
              <p:nvPr/>
            </p:nvSpPr>
            <p:spPr bwMode="auto">
              <a:xfrm rot="2569800">
                <a:off x="2305051" y="2959602"/>
                <a:ext cx="1428750" cy="1336553"/>
              </a:xfrm>
              <a:custGeom>
                <a:avLst/>
                <a:gdLst>
                  <a:gd name="T0" fmla="*/ 124 w 235"/>
                  <a:gd name="T1" fmla="*/ 30 h 219"/>
                  <a:gd name="T2" fmla="*/ 196 w 235"/>
                  <a:gd name="T3" fmla="*/ 1 h 219"/>
                  <a:gd name="T4" fmla="*/ 225 w 235"/>
                  <a:gd name="T5" fmla="*/ 49 h 219"/>
                  <a:gd name="T6" fmla="*/ 187 w 235"/>
                  <a:gd name="T7" fmla="*/ 120 h 219"/>
                  <a:gd name="T8" fmla="*/ 58 w 235"/>
                  <a:gd name="T9" fmla="*/ 210 h 219"/>
                  <a:gd name="T10" fmla="*/ 11 w 235"/>
                  <a:gd name="T11" fmla="*/ 161 h 219"/>
                  <a:gd name="T12" fmla="*/ 30 w 235"/>
                  <a:gd name="T13" fmla="*/ 117 h 219"/>
                  <a:gd name="T14" fmla="*/ 33 w 235"/>
                  <a:gd name="T15" fmla="*/ 121 h 219"/>
                  <a:gd name="T16" fmla="*/ 38 w 235"/>
                  <a:gd name="T17" fmla="*/ 159 h 219"/>
                  <a:gd name="T18" fmla="*/ 79 w 235"/>
                  <a:gd name="T19" fmla="*/ 156 h 219"/>
                  <a:gd name="T20" fmla="*/ 167 w 235"/>
                  <a:gd name="T21" fmla="*/ 70 h 219"/>
                  <a:gd name="T22" fmla="*/ 169 w 235"/>
                  <a:gd name="T23" fmla="*/ 31 h 219"/>
                  <a:gd name="T24" fmla="*/ 131 w 235"/>
                  <a:gd name="T25" fmla="*/ 29 h 219"/>
                  <a:gd name="T26" fmla="*/ 124 w 235"/>
                  <a:gd name="T27" fmla="*/ 3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19">
                    <a:moveTo>
                      <a:pt x="124" y="30"/>
                    </a:moveTo>
                    <a:cubicBezTo>
                      <a:pt x="146" y="13"/>
                      <a:pt x="169" y="0"/>
                      <a:pt x="196" y="1"/>
                    </a:cubicBezTo>
                    <a:cubicBezTo>
                      <a:pt x="220" y="2"/>
                      <a:pt x="235" y="23"/>
                      <a:pt x="225" y="49"/>
                    </a:cubicBezTo>
                    <a:cubicBezTo>
                      <a:pt x="216" y="74"/>
                      <a:pt x="203" y="99"/>
                      <a:pt x="187" y="120"/>
                    </a:cubicBezTo>
                    <a:cubicBezTo>
                      <a:pt x="153" y="163"/>
                      <a:pt x="113" y="197"/>
                      <a:pt x="58" y="210"/>
                    </a:cubicBezTo>
                    <a:cubicBezTo>
                      <a:pt x="21" y="219"/>
                      <a:pt x="0" y="198"/>
                      <a:pt x="11" y="161"/>
                    </a:cubicBezTo>
                    <a:cubicBezTo>
                      <a:pt x="15" y="147"/>
                      <a:pt x="23" y="133"/>
                      <a:pt x="30" y="117"/>
                    </a:cubicBezTo>
                    <a:cubicBezTo>
                      <a:pt x="33" y="120"/>
                      <a:pt x="33" y="121"/>
                      <a:pt x="33" y="121"/>
                    </a:cubicBezTo>
                    <a:cubicBezTo>
                      <a:pt x="31" y="135"/>
                      <a:pt x="21" y="152"/>
                      <a:pt x="38" y="159"/>
                    </a:cubicBezTo>
                    <a:cubicBezTo>
                      <a:pt x="49" y="164"/>
                      <a:pt x="67" y="161"/>
                      <a:pt x="79" y="156"/>
                    </a:cubicBezTo>
                    <a:cubicBezTo>
                      <a:pt x="118" y="138"/>
                      <a:pt x="149" y="109"/>
                      <a:pt x="167" y="70"/>
                    </a:cubicBezTo>
                    <a:cubicBezTo>
                      <a:pt x="173" y="59"/>
                      <a:pt x="175" y="41"/>
                      <a:pt x="169" y="31"/>
                    </a:cubicBezTo>
                    <a:cubicBezTo>
                      <a:pt x="161" y="17"/>
                      <a:pt x="145" y="24"/>
                      <a:pt x="131" y="29"/>
                    </a:cubicBezTo>
                    <a:cubicBezTo>
                      <a:pt x="129" y="30"/>
                      <a:pt x="127" y="30"/>
                      <a:pt x="124" y="30"/>
                    </a:cubicBezTo>
                    <a:close/>
                  </a:path>
                </a:pathLst>
              </a:custGeom>
              <a:gradFill>
                <a:gsLst>
                  <a:gs pos="0">
                    <a:srgbClr val="0076CF"/>
                  </a:gs>
                  <a:gs pos="100000">
                    <a:srgbClr val="1CCCF8"/>
                  </a:gs>
                </a:gsLst>
                <a:lin ang="5400000" scaled="1"/>
              </a:gra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17" name="Freeform 6"/>
              <p:cNvSpPr/>
              <p:nvPr/>
            </p:nvSpPr>
            <p:spPr bwMode="auto">
              <a:xfrm rot="2569800">
                <a:off x="2689226" y="3132623"/>
                <a:ext cx="663575" cy="614306"/>
              </a:xfrm>
              <a:custGeom>
                <a:avLst/>
                <a:gdLst>
                  <a:gd name="T0" fmla="*/ 19 w 109"/>
                  <a:gd name="T1" fmla="*/ 101 h 101"/>
                  <a:gd name="T2" fmla="*/ 2 w 109"/>
                  <a:gd name="T3" fmla="*/ 80 h 101"/>
                  <a:gd name="T4" fmla="*/ 85 w 109"/>
                  <a:gd name="T5" fmla="*/ 1 h 101"/>
                  <a:gd name="T6" fmla="*/ 108 w 109"/>
                  <a:gd name="T7" fmla="*/ 20 h 101"/>
                  <a:gd name="T8" fmla="*/ 19 w 109"/>
                  <a:gd name="T9" fmla="*/ 101 h 101"/>
                </a:gdLst>
                <a:ahLst/>
                <a:cxnLst>
                  <a:cxn ang="0">
                    <a:pos x="T0" y="T1"/>
                  </a:cxn>
                  <a:cxn ang="0">
                    <a:pos x="T2" y="T3"/>
                  </a:cxn>
                  <a:cxn ang="0">
                    <a:pos x="T4" y="T5"/>
                  </a:cxn>
                  <a:cxn ang="0">
                    <a:pos x="T6" y="T7"/>
                  </a:cxn>
                  <a:cxn ang="0">
                    <a:pos x="T8" y="T9"/>
                  </a:cxn>
                </a:cxnLst>
                <a:rect l="0" t="0" r="r" b="b"/>
                <a:pathLst>
                  <a:path w="109" h="101">
                    <a:moveTo>
                      <a:pt x="19" y="101"/>
                    </a:moveTo>
                    <a:cubicBezTo>
                      <a:pt x="8" y="100"/>
                      <a:pt x="0" y="94"/>
                      <a:pt x="2" y="80"/>
                    </a:cubicBezTo>
                    <a:cubicBezTo>
                      <a:pt x="6" y="50"/>
                      <a:pt x="55" y="3"/>
                      <a:pt x="85" y="1"/>
                    </a:cubicBezTo>
                    <a:cubicBezTo>
                      <a:pt x="99" y="0"/>
                      <a:pt x="109" y="3"/>
                      <a:pt x="108" y="20"/>
                    </a:cubicBezTo>
                    <a:cubicBezTo>
                      <a:pt x="106" y="50"/>
                      <a:pt x="52" y="101"/>
                      <a:pt x="19" y="101"/>
                    </a:cubicBezTo>
                    <a:close/>
                  </a:path>
                </a:pathLst>
              </a:cu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grpSp>
          <p:nvGrpSpPr>
            <p:cNvPr id="109" name="组合 29"/>
            <p:cNvGrpSpPr/>
            <p:nvPr/>
          </p:nvGrpSpPr>
          <p:grpSpPr bwMode="auto">
            <a:xfrm>
              <a:off x="1863725" y="2162683"/>
              <a:ext cx="866775" cy="1169988"/>
              <a:chOff x="1864734" y="2270689"/>
              <a:chExt cx="866775" cy="1169881"/>
            </a:xfrm>
          </p:grpSpPr>
          <p:sp>
            <p:nvSpPr>
              <p:cNvPr id="111" name="Freeform 29"/>
              <p:cNvSpPr>
                <a:spLocks noEditPoints="1"/>
              </p:cNvSpPr>
              <p:nvPr/>
            </p:nvSpPr>
            <p:spPr bwMode="auto">
              <a:xfrm>
                <a:off x="2050471" y="2456410"/>
                <a:ext cx="495300" cy="498429"/>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nvGrpSpPr>
              <p:cNvPr id="112" name="组合 28"/>
              <p:cNvGrpSpPr/>
              <p:nvPr/>
            </p:nvGrpSpPr>
            <p:grpSpPr bwMode="auto">
              <a:xfrm>
                <a:off x="1864734" y="2270689"/>
                <a:ext cx="866775" cy="1169881"/>
                <a:chOff x="1864734" y="2270689"/>
                <a:chExt cx="866775" cy="1169881"/>
              </a:xfrm>
            </p:grpSpPr>
            <p:sp>
              <p:nvSpPr>
                <p:cNvPr id="113" name="Freeform 27"/>
                <p:cNvSpPr>
                  <a:spLocks noEditPoints="1"/>
                </p:cNvSpPr>
                <p:nvPr/>
              </p:nvSpPr>
              <p:spPr bwMode="auto">
                <a:xfrm>
                  <a:off x="2031421" y="3119924"/>
                  <a:ext cx="530225" cy="320646"/>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adFill>
                  <a:gsLst>
                    <a:gs pos="0">
                      <a:srgbClr val="0076CF"/>
                    </a:gs>
                    <a:gs pos="100000">
                      <a:srgbClr val="1CCCF8"/>
                    </a:gs>
                  </a:gsLst>
                  <a:lin ang="5400000" scaled="1"/>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14" name="Freeform 28"/>
                <p:cNvSpPr>
                  <a:spLocks noEditPoints="1"/>
                </p:cNvSpPr>
                <p:nvPr/>
              </p:nvSpPr>
              <p:spPr bwMode="auto">
                <a:xfrm>
                  <a:off x="1864734" y="2270689"/>
                  <a:ext cx="866775" cy="868284"/>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adFill>
                  <a:gsLst>
                    <a:gs pos="0">
                      <a:srgbClr val="0076CF"/>
                    </a:gs>
                    <a:gs pos="100000">
                      <a:srgbClr val="1CCCF8"/>
                    </a:gs>
                  </a:gsLst>
                  <a:lin ang="5400000" scaled="1"/>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15" name="椭圆 114"/>
                <p:cNvSpPr/>
                <p:nvPr/>
              </p:nvSpPr>
              <p:spPr>
                <a:xfrm>
                  <a:off x="2045709" y="2453235"/>
                  <a:ext cx="503237" cy="504779"/>
                </a:xfrm>
                <a:prstGeom prst="ellipse">
                  <a:avLst/>
                </a:pr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grpSp>
        <p:sp>
          <p:nvSpPr>
            <p:cNvPr id="110" name="文本框 17"/>
            <p:cNvSpPr txBox="1">
              <a:spLocks noChangeArrowheads="1"/>
            </p:cNvSpPr>
            <p:nvPr/>
          </p:nvSpPr>
          <p:spPr bwMode="auto">
            <a:xfrm>
              <a:off x="2143562" y="2404536"/>
              <a:ext cx="328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400" dirty="0">
                  <a:solidFill>
                    <a:schemeClr val="bg1"/>
                  </a:solidFill>
                </a:rPr>
                <a:t>3</a:t>
              </a:r>
              <a:endParaRPr lang="zh-CN" altLang="en-US" sz="2400" dirty="0">
                <a:solidFill>
                  <a:schemeClr val="bg1"/>
                </a:solidFill>
              </a:endParaRPr>
            </a:p>
          </p:txBody>
        </p:sp>
      </p:grpSp>
      <p:grpSp>
        <p:nvGrpSpPr>
          <p:cNvPr id="118" name="组合 117"/>
          <p:cNvGrpSpPr/>
          <p:nvPr/>
        </p:nvGrpSpPr>
        <p:grpSpPr>
          <a:xfrm>
            <a:off x="8701136" y="2107917"/>
            <a:ext cx="1428750" cy="1960017"/>
            <a:chOff x="1584325" y="2162683"/>
            <a:chExt cx="1428750" cy="1960017"/>
          </a:xfrm>
        </p:grpSpPr>
        <p:grpSp>
          <p:nvGrpSpPr>
            <p:cNvPr id="119" name="组合 12"/>
            <p:cNvGrpSpPr/>
            <p:nvPr/>
          </p:nvGrpSpPr>
          <p:grpSpPr bwMode="auto">
            <a:xfrm>
              <a:off x="1584325" y="2786025"/>
              <a:ext cx="1428750" cy="1336675"/>
              <a:chOff x="2305051" y="2959602"/>
              <a:chExt cx="1428750" cy="1336553"/>
            </a:xfrm>
          </p:grpSpPr>
          <p:sp>
            <p:nvSpPr>
              <p:cNvPr id="127" name="Freeform 5"/>
              <p:cNvSpPr/>
              <p:nvPr/>
            </p:nvSpPr>
            <p:spPr bwMode="auto">
              <a:xfrm rot="2569800">
                <a:off x="2305051" y="2959602"/>
                <a:ext cx="1428750" cy="1336553"/>
              </a:xfrm>
              <a:custGeom>
                <a:avLst/>
                <a:gdLst>
                  <a:gd name="T0" fmla="*/ 124 w 235"/>
                  <a:gd name="T1" fmla="*/ 30 h 219"/>
                  <a:gd name="T2" fmla="*/ 196 w 235"/>
                  <a:gd name="T3" fmla="*/ 1 h 219"/>
                  <a:gd name="T4" fmla="*/ 225 w 235"/>
                  <a:gd name="T5" fmla="*/ 49 h 219"/>
                  <a:gd name="T6" fmla="*/ 187 w 235"/>
                  <a:gd name="T7" fmla="*/ 120 h 219"/>
                  <a:gd name="T8" fmla="*/ 58 w 235"/>
                  <a:gd name="T9" fmla="*/ 210 h 219"/>
                  <a:gd name="T10" fmla="*/ 11 w 235"/>
                  <a:gd name="T11" fmla="*/ 161 h 219"/>
                  <a:gd name="T12" fmla="*/ 30 w 235"/>
                  <a:gd name="T13" fmla="*/ 117 h 219"/>
                  <a:gd name="T14" fmla="*/ 33 w 235"/>
                  <a:gd name="T15" fmla="*/ 121 h 219"/>
                  <a:gd name="T16" fmla="*/ 38 w 235"/>
                  <a:gd name="T17" fmla="*/ 159 h 219"/>
                  <a:gd name="T18" fmla="*/ 79 w 235"/>
                  <a:gd name="T19" fmla="*/ 156 h 219"/>
                  <a:gd name="T20" fmla="*/ 167 w 235"/>
                  <a:gd name="T21" fmla="*/ 70 h 219"/>
                  <a:gd name="T22" fmla="*/ 169 w 235"/>
                  <a:gd name="T23" fmla="*/ 31 h 219"/>
                  <a:gd name="T24" fmla="*/ 131 w 235"/>
                  <a:gd name="T25" fmla="*/ 29 h 219"/>
                  <a:gd name="T26" fmla="*/ 124 w 235"/>
                  <a:gd name="T27" fmla="*/ 3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19">
                    <a:moveTo>
                      <a:pt x="124" y="30"/>
                    </a:moveTo>
                    <a:cubicBezTo>
                      <a:pt x="146" y="13"/>
                      <a:pt x="169" y="0"/>
                      <a:pt x="196" y="1"/>
                    </a:cubicBezTo>
                    <a:cubicBezTo>
                      <a:pt x="220" y="2"/>
                      <a:pt x="235" y="23"/>
                      <a:pt x="225" y="49"/>
                    </a:cubicBezTo>
                    <a:cubicBezTo>
                      <a:pt x="216" y="74"/>
                      <a:pt x="203" y="99"/>
                      <a:pt x="187" y="120"/>
                    </a:cubicBezTo>
                    <a:cubicBezTo>
                      <a:pt x="153" y="163"/>
                      <a:pt x="113" y="197"/>
                      <a:pt x="58" y="210"/>
                    </a:cubicBezTo>
                    <a:cubicBezTo>
                      <a:pt x="21" y="219"/>
                      <a:pt x="0" y="198"/>
                      <a:pt x="11" y="161"/>
                    </a:cubicBezTo>
                    <a:cubicBezTo>
                      <a:pt x="15" y="147"/>
                      <a:pt x="23" y="133"/>
                      <a:pt x="30" y="117"/>
                    </a:cubicBezTo>
                    <a:cubicBezTo>
                      <a:pt x="33" y="120"/>
                      <a:pt x="33" y="121"/>
                      <a:pt x="33" y="121"/>
                    </a:cubicBezTo>
                    <a:cubicBezTo>
                      <a:pt x="31" y="135"/>
                      <a:pt x="21" y="152"/>
                      <a:pt x="38" y="159"/>
                    </a:cubicBezTo>
                    <a:cubicBezTo>
                      <a:pt x="49" y="164"/>
                      <a:pt x="67" y="161"/>
                      <a:pt x="79" y="156"/>
                    </a:cubicBezTo>
                    <a:cubicBezTo>
                      <a:pt x="118" y="138"/>
                      <a:pt x="149" y="109"/>
                      <a:pt x="167" y="70"/>
                    </a:cubicBezTo>
                    <a:cubicBezTo>
                      <a:pt x="173" y="59"/>
                      <a:pt x="175" y="41"/>
                      <a:pt x="169" y="31"/>
                    </a:cubicBezTo>
                    <a:cubicBezTo>
                      <a:pt x="161" y="17"/>
                      <a:pt x="145" y="24"/>
                      <a:pt x="131" y="29"/>
                    </a:cubicBezTo>
                    <a:cubicBezTo>
                      <a:pt x="129" y="30"/>
                      <a:pt x="127" y="30"/>
                      <a:pt x="124" y="30"/>
                    </a:cubicBezTo>
                    <a:close/>
                  </a:path>
                </a:pathLst>
              </a:custGeom>
              <a:gradFill>
                <a:gsLst>
                  <a:gs pos="0">
                    <a:srgbClr val="0076CF"/>
                  </a:gs>
                  <a:gs pos="100000">
                    <a:srgbClr val="1CCCF8"/>
                  </a:gs>
                </a:gsLst>
                <a:lin ang="5400000" scaled="1"/>
              </a:gra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28" name="Freeform 6"/>
              <p:cNvSpPr/>
              <p:nvPr/>
            </p:nvSpPr>
            <p:spPr bwMode="auto">
              <a:xfrm rot="2569800">
                <a:off x="2689226" y="3132623"/>
                <a:ext cx="663575" cy="614306"/>
              </a:xfrm>
              <a:custGeom>
                <a:avLst/>
                <a:gdLst>
                  <a:gd name="T0" fmla="*/ 19 w 109"/>
                  <a:gd name="T1" fmla="*/ 101 h 101"/>
                  <a:gd name="T2" fmla="*/ 2 w 109"/>
                  <a:gd name="T3" fmla="*/ 80 h 101"/>
                  <a:gd name="T4" fmla="*/ 85 w 109"/>
                  <a:gd name="T5" fmla="*/ 1 h 101"/>
                  <a:gd name="T6" fmla="*/ 108 w 109"/>
                  <a:gd name="T7" fmla="*/ 20 h 101"/>
                  <a:gd name="T8" fmla="*/ 19 w 109"/>
                  <a:gd name="T9" fmla="*/ 101 h 101"/>
                </a:gdLst>
                <a:ahLst/>
                <a:cxnLst>
                  <a:cxn ang="0">
                    <a:pos x="T0" y="T1"/>
                  </a:cxn>
                  <a:cxn ang="0">
                    <a:pos x="T2" y="T3"/>
                  </a:cxn>
                  <a:cxn ang="0">
                    <a:pos x="T4" y="T5"/>
                  </a:cxn>
                  <a:cxn ang="0">
                    <a:pos x="T6" y="T7"/>
                  </a:cxn>
                  <a:cxn ang="0">
                    <a:pos x="T8" y="T9"/>
                  </a:cxn>
                </a:cxnLst>
                <a:rect l="0" t="0" r="r" b="b"/>
                <a:pathLst>
                  <a:path w="109" h="101">
                    <a:moveTo>
                      <a:pt x="19" y="101"/>
                    </a:moveTo>
                    <a:cubicBezTo>
                      <a:pt x="8" y="100"/>
                      <a:pt x="0" y="94"/>
                      <a:pt x="2" y="80"/>
                    </a:cubicBezTo>
                    <a:cubicBezTo>
                      <a:pt x="6" y="50"/>
                      <a:pt x="55" y="3"/>
                      <a:pt x="85" y="1"/>
                    </a:cubicBezTo>
                    <a:cubicBezTo>
                      <a:pt x="99" y="0"/>
                      <a:pt x="109" y="3"/>
                      <a:pt x="108" y="20"/>
                    </a:cubicBezTo>
                    <a:cubicBezTo>
                      <a:pt x="106" y="50"/>
                      <a:pt x="52" y="101"/>
                      <a:pt x="19" y="101"/>
                    </a:cubicBezTo>
                    <a:close/>
                  </a:path>
                </a:pathLst>
              </a:cu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grpSp>
          <p:nvGrpSpPr>
            <p:cNvPr id="120" name="组合 29"/>
            <p:cNvGrpSpPr/>
            <p:nvPr/>
          </p:nvGrpSpPr>
          <p:grpSpPr bwMode="auto">
            <a:xfrm>
              <a:off x="1863725" y="2162683"/>
              <a:ext cx="866775" cy="1169988"/>
              <a:chOff x="1864734" y="2270689"/>
              <a:chExt cx="866775" cy="1169881"/>
            </a:xfrm>
          </p:grpSpPr>
          <p:sp>
            <p:nvSpPr>
              <p:cNvPr id="122" name="Freeform 29"/>
              <p:cNvSpPr>
                <a:spLocks noEditPoints="1"/>
              </p:cNvSpPr>
              <p:nvPr/>
            </p:nvSpPr>
            <p:spPr bwMode="auto">
              <a:xfrm>
                <a:off x="2050471" y="2456410"/>
                <a:ext cx="495300" cy="498429"/>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nvGrpSpPr>
              <p:cNvPr id="123" name="组合 28"/>
              <p:cNvGrpSpPr/>
              <p:nvPr/>
            </p:nvGrpSpPr>
            <p:grpSpPr bwMode="auto">
              <a:xfrm>
                <a:off x="1864734" y="2270689"/>
                <a:ext cx="866775" cy="1169881"/>
                <a:chOff x="1864734" y="2270689"/>
                <a:chExt cx="866775" cy="1169881"/>
              </a:xfrm>
            </p:grpSpPr>
            <p:sp>
              <p:nvSpPr>
                <p:cNvPr id="124" name="Freeform 27"/>
                <p:cNvSpPr>
                  <a:spLocks noEditPoints="1"/>
                </p:cNvSpPr>
                <p:nvPr/>
              </p:nvSpPr>
              <p:spPr bwMode="auto">
                <a:xfrm>
                  <a:off x="2031421" y="3119924"/>
                  <a:ext cx="530225" cy="320646"/>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adFill>
                  <a:gsLst>
                    <a:gs pos="0">
                      <a:srgbClr val="0076CF"/>
                    </a:gs>
                    <a:gs pos="100000">
                      <a:srgbClr val="1CCCF8"/>
                    </a:gs>
                  </a:gsLst>
                  <a:lin ang="5400000" scaled="1"/>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25" name="Freeform 28"/>
                <p:cNvSpPr>
                  <a:spLocks noEditPoints="1"/>
                </p:cNvSpPr>
                <p:nvPr/>
              </p:nvSpPr>
              <p:spPr bwMode="auto">
                <a:xfrm>
                  <a:off x="1864734" y="2270689"/>
                  <a:ext cx="866775" cy="868284"/>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adFill>
                  <a:gsLst>
                    <a:gs pos="0">
                      <a:srgbClr val="0076CF"/>
                    </a:gs>
                    <a:gs pos="100000">
                      <a:srgbClr val="1CCCF8"/>
                    </a:gs>
                  </a:gsLst>
                  <a:lin ang="5400000" scaled="1"/>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a typeface="宋体" panose="02010600030101010101" pitchFamily="2" charset="-122"/>
                  </a:endParaRPr>
                </a:p>
              </p:txBody>
            </p:sp>
            <p:sp>
              <p:nvSpPr>
                <p:cNvPr id="126" name="椭圆 125"/>
                <p:cNvSpPr/>
                <p:nvPr/>
              </p:nvSpPr>
              <p:spPr>
                <a:xfrm>
                  <a:off x="2045709" y="2453235"/>
                  <a:ext cx="503237" cy="504779"/>
                </a:xfrm>
                <a:prstGeom prst="ellipse">
                  <a:avLst/>
                </a:prstGeom>
                <a:gradFill>
                  <a:gsLst>
                    <a:gs pos="0">
                      <a:srgbClr val="0076CF"/>
                    </a:gs>
                    <a:gs pos="100000">
                      <a:srgbClr val="1CCCF8"/>
                    </a:gs>
                  </a:gsLst>
                  <a:lin ang="5400000" scaled="1"/>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chemeClr val="tx1"/>
                    </a:solidFill>
                    <a:ea typeface="宋体" panose="02010600030101010101" pitchFamily="2" charset="-122"/>
                  </a:endParaRPr>
                </a:p>
              </p:txBody>
            </p:sp>
          </p:grpSp>
        </p:grpSp>
        <p:sp>
          <p:nvSpPr>
            <p:cNvPr id="121" name="文本框 17"/>
            <p:cNvSpPr txBox="1">
              <a:spLocks noChangeArrowheads="1"/>
            </p:cNvSpPr>
            <p:nvPr/>
          </p:nvSpPr>
          <p:spPr bwMode="auto">
            <a:xfrm>
              <a:off x="2143562" y="2404536"/>
              <a:ext cx="328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400" dirty="0">
                  <a:solidFill>
                    <a:schemeClr val="bg1"/>
                  </a:solidFill>
                </a:rPr>
                <a:t>4</a:t>
              </a:r>
              <a:endParaRPr lang="zh-CN" altLang="en-US" sz="2400" dirty="0">
                <a:solidFill>
                  <a:schemeClr val="bg1"/>
                </a:solidFill>
              </a:endParaRPr>
            </a:p>
          </p:txBody>
        </p:sp>
      </p:grpSp>
      <p:grpSp>
        <p:nvGrpSpPr>
          <p:cNvPr id="129" name="组合 128"/>
          <p:cNvGrpSpPr/>
          <p:nvPr/>
        </p:nvGrpSpPr>
        <p:grpSpPr bwMode="auto">
          <a:xfrm>
            <a:off x="3526333" y="4247400"/>
            <a:ext cx="2368550" cy="1144318"/>
            <a:chOff x="8707919" y="4585130"/>
            <a:chExt cx="2370017" cy="1143190"/>
          </a:xfrm>
        </p:grpSpPr>
        <p:sp>
          <p:nvSpPr>
            <p:cNvPr id="130" name="矩形 74"/>
            <p:cNvSpPr>
              <a:spLocks noChangeArrowheads="1"/>
            </p:cNvSpPr>
            <p:nvPr/>
          </p:nvSpPr>
          <p:spPr bwMode="auto">
            <a:xfrm>
              <a:off x="8948816" y="4585130"/>
              <a:ext cx="1888224" cy="3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dirty="0">
                  <a:solidFill>
                    <a:srgbClr val="3B3838"/>
                  </a:solidFill>
                  <a:ea typeface="宋体" panose="02010600030101010101" pitchFamily="2" charset="-122"/>
                </a:rPr>
                <a:t>CLICK ADD TITLE</a:t>
              </a:r>
              <a:endParaRPr lang="zh-CN" altLang="en-US" sz="2000" dirty="0">
                <a:solidFill>
                  <a:srgbClr val="3B3838"/>
                </a:solidFill>
                <a:ea typeface="宋体" panose="02010600030101010101" pitchFamily="2" charset="-122"/>
              </a:endParaRPr>
            </a:p>
          </p:txBody>
        </p:sp>
        <p:sp>
          <p:nvSpPr>
            <p:cNvPr id="131" name="矩形 130"/>
            <p:cNvSpPr/>
            <p:nvPr/>
          </p:nvSpPr>
          <p:spPr>
            <a:xfrm>
              <a:off x="8707919" y="4916591"/>
              <a:ext cx="2370017" cy="811729"/>
            </a:xfrm>
            <a:prstGeom prst="rect">
              <a:avLst/>
            </a:prstGeom>
          </p:spPr>
          <p:txBody>
            <a:bodyPr>
              <a:spAutoFit/>
            </a:bodyPr>
            <a:lstStyle/>
            <a:p>
              <a:pPr algn="ctr" fontAlgn="auto">
                <a:lnSpc>
                  <a:spcPct val="130000"/>
                </a:lnSpc>
              </a:pPr>
              <a:r>
                <a:rPr lang="zh-CN" altLang="en-US" sz="1200" noProof="1">
                  <a:solidFill>
                    <a:schemeClr val="tx1">
                      <a:lumMod val="75000"/>
                      <a:lumOff val="25000"/>
                    </a:schemeClr>
                  </a:solidFill>
                  <a:latin typeface="+mn-ea"/>
                </a:rPr>
                <a:t>Hunan magic rain Advertising CoLtd.professional professional team</a:t>
              </a:r>
            </a:p>
          </p:txBody>
        </p:sp>
      </p:grpSp>
      <p:grpSp>
        <p:nvGrpSpPr>
          <p:cNvPr id="132" name="组合 131"/>
          <p:cNvGrpSpPr/>
          <p:nvPr/>
        </p:nvGrpSpPr>
        <p:grpSpPr bwMode="auto">
          <a:xfrm>
            <a:off x="5971822" y="4247400"/>
            <a:ext cx="2368550" cy="1144318"/>
            <a:chOff x="8707919" y="4585130"/>
            <a:chExt cx="2370017" cy="1143190"/>
          </a:xfrm>
        </p:grpSpPr>
        <p:sp>
          <p:nvSpPr>
            <p:cNvPr id="133" name="矩形 74"/>
            <p:cNvSpPr>
              <a:spLocks noChangeArrowheads="1"/>
            </p:cNvSpPr>
            <p:nvPr/>
          </p:nvSpPr>
          <p:spPr bwMode="auto">
            <a:xfrm>
              <a:off x="8948816" y="4585130"/>
              <a:ext cx="1888224" cy="3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dirty="0">
                  <a:solidFill>
                    <a:srgbClr val="3B3838"/>
                  </a:solidFill>
                  <a:ea typeface="宋体" panose="02010600030101010101" pitchFamily="2" charset="-122"/>
                </a:rPr>
                <a:t>CLICK ADD TITLE</a:t>
              </a:r>
              <a:endParaRPr lang="zh-CN" altLang="en-US" sz="2000" dirty="0">
                <a:solidFill>
                  <a:srgbClr val="3B3838"/>
                </a:solidFill>
                <a:ea typeface="宋体" panose="02010600030101010101" pitchFamily="2" charset="-122"/>
              </a:endParaRPr>
            </a:p>
          </p:txBody>
        </p:sp>
        <p:sp>
          <p:nvSpPr>
            <p:cNvPr id="134" name="矩形 133"/>
            <p:cNvSpPr/>
            <p:nvPr/>
          </p:nvSpPr>
          <p:spPr>
            <a:xfrm>
              <a:off x="8707919" y="4916591"/>
              <a:ext cx="2370017" cy="811729"/>
            </a:xfrm>
            <a:prstGeom prst="rect">
              <a:avLst/>
            </a:prstGeom>
          </p:spPr>
          <p:txBody>
            <a:bodyPr>
              <a:spAutoFit/>
            </a:bodyPr>
            <a:lstStyle/>
            <a:p>
              <a:pPr algn="ctr" fontAlgn="auto">
                <a:lnSpc>
                  <a:spcPct val="130000"/>
                </a:lnSpc>
              </a:pPr>
              <a:r>
                <a:rPr lang="zh-CN" altLang="en-US" sz="1200" noProof="1">
                  <a:solidFill>
                    <a:schemeClr val="tx1">
                      <a:lumMod val="75000"/>
                      <a:lumOff val="25000"/>
                    </a:schemeClr>
                  </a:solidFill>
                  <a:latin typeface="+mn-ea"/>
                </a:rPr>
                <a:t>Hunan magic rain Advertising CoLtd.professional professional team</a:t>
              </a:r>
            </a:p>
          </p:txBody>
        </p:sp>
      </p:grpSp>
      <p:grpSp>
        <p:nvGrpSpPr>
          <p:cNvPr id="135" name="组合 134"/>
          <p:cNvGrpSpPr/>
          <p:nvPr/>
        </p:nvGrpSpPr>
        <p:grpSpPr bwMode="auto">
          <a:xfrm>
            <a:off x="8417310" y="4247400"/>
            <a:ext cx="2368550" cy="1144318"/>
            <a:chOff x="8707919" y="4585130"/>
            <a:chExt cx="2370017" cy="1143190"/>
          </a:xfrm>
        </p:grpSpPr>
        <p:sp>
          <p:nvSpPr>
            <p:cNvPr id="136" name="矩形 74"/>
            <p:cNvSpPr>
              <a:spLocks noChangeArrowheads="1"/>
            </p:cNvSpPr>
            <p:nvPr/>
          </p:nvSpPr>
          <p:spPr bwMode="auto">
            <a:xfrm>
              <a:off x="8948816" y="4585130"/>
              <a:ext cx="1888224" cy="3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dirty="0">
                  <a:solidFill>
                    <a:srgbClr val="3B3838"/>
                  </a:solidFill>
                  <a:ea typeface="宋体" panose="02010600030101010101" pitchFamily="2" charset="-122"/>
                </a:rPr>
                <a:t>CLICK ADD TITLE</a:t>
              </a:r>
              <a:endParaRPr lang="zh-CN" altLang="en-US" sz="2000" dirty="0">
                <a:solidFill>
                  <a:srgbClr val="3B3838"/>
                </a:solidFill>
                <a:ea typeface="宋体" panose="02010600030101010101" pitchFamily="2" charset="-122"/>
              </a:endParaRPr>
            </a:p>
          </p:txBody>
        </p:sp>
        <p:sp>
          <p:nvSpPr>
            <p:cNvPr id="137" name="矩形 136"/>
            <p:cNvSpPr/>
            <p:nvPr/>
          </p:nvSpPr>
          <p:spPr>
            <a:xfrm>
              <a:off x="8707919" y="4916591"/>
              <a:ext cx="2370017" cy="811729"/>
            </a:xfrm>
            <a:prstGeom prst="rect">
              <a:avLst/>
            </a:prstGeom>
          </p:spPr>
          <p:txBody>
            <a:bodyPr>
              <a:spAutoFit/>
            </a:bodyPr>
            <a:lstStyle/>
            <a:p>
              <a:pPr algn="ctr" fontAlgn="auto">
                <a:lnSpc>
                  <a:spcPct val="130000"/>
                </a:lnSpc>
              </a:pPr>
              <a:r>
                <a:rPr lang="zh-CN" altLang="en-US" sz="1200" noProof="1">
                  <a:solidFill>
                    <a:schemeClr val="tx1">
                      <a:lumMod val="75000"/>
                      <a:lumOff val="25000"/>
                    </a:schemeClr>
                  </a:solidFill>
                  <a:latin typeface="+mn-ea"/>
                </a:rPr>
                <a:t>Hunan magic rain Advertising CoLtd.professional professional team</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00"/>
                                  </p:stCondLst>
                                  <p:childTnLst>
                                    <p:set>
                                      <p:cBhvr>
                                        <p:cTn id="19" dur="1" fill="hold">
                                          <p:stCondLst>
                                            <p:cond delay="0"/>
                                          </p:stCondLst>
                                        </p:cTn>
                                        <p:tgtEl>
                                          <p:spTgt spid="96"/>
                                        </p:tgtEl>
                                        <p:attrNameLst>
                                          <p:attrName>style.visibility</p:attrName>
                                        </p:attrNameLst>
                                      </p:cBhvr>
                                      <p:to>
                                        <p:strVal val="visible"/>
                                      </p:to>
                                    </p:set>
                                    <p:animEffect transition="in" filter="fade">
                                      <p:cBhvr>
                                        <p:cTn id="20" dur="1000"/>
                                        <p:tgtEl>
                                          <p:spTgt spid="96"/>
                                        </p:tgtEl>
                                      </p:cBhvr>
                                    </p:animEffect>
                                    <p:anim calcmode="lin" valueType="num">
                                      <p:cBhvr>
                                        <p:cTn id="21" dur="1000" fill="hold"/>
                                        <p:tgtEl>
                                          <p:spTgt spid="96"/>
                                        </p:tgtEl>
                                        <p:attrNameLst>
                                          <p:attrName>ppt_x</p:attrName>
                                        </p:attrNameLst>
                                      </p:cBhvr>
                                      <p:tavLst>
                                        <p:tav tm="0">
                                          <p:val>
                                            <p:strVal val="#ppt_x"/>
                                          </p:val>
                                        </p:tav>
                                        <p:tav tm="100000">
                                          <p:val>
                                            <p:strVal val="#ppt_x"/>
                                          </p:val>
                                        </p:tav>
                                      </p:tavLst>
                                    </p:anim>
                                    <p:anim calcmode="lin" valueType="num">
                                      <p:cBhvr>
                                        <p:cTn id="22" dur="1000" fill="hold"/>
                                        <p:tgtEl>
                                          <p:spTgt spid="9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300"/>
                                  </p:stCondLst>
                                  <p:childTnLst>
                                    <p:set>
                                      <p:cBhvr>
                                        <p:cTn id="29" dur="1" fill="hold">
                                          <p:stCondLst>
                                            <p:cond delay="0"/>
                                          </p:stCondLst>
                                        </p:cTn>
                                        <p:tgtEl>
                                          <p:spTgt spid="118"/>
                                        </p:tgtEl>
                                        <p:attrNameLst>
                                          <p:attrName>style.visibility</p:attrName>
                                        </p:attrNameLst>
                                      </p:cBhvr>
                                      <p:to>
                                        <p:strVal val="visible"/>
                                      </p:to>
                                    </p:set>
                                    <p:animEffect transition="in" filter="fade">
                                      <p:cBhvr>
                                        <p:cTn id="30" dur="1000"/>
                                        <p:tgtEl>
                                          <p:spTgt spid="118"/>
                                        </p:tgtEl>
                                      </p:cBhvr>
                                    </p:animEffect>
                                    <p:anim calcmode="lin" valueType="num">
                                      <p:cBhvr>
                                        <p:cTn id="31" dur="1000" fill="hold"/>
                                        <p:tgtEl>
                                          <p:spTgt spid="118"/>
                                        </p:tgtEl>
                                        <p:attrNameLst>
                                          <p:attrName>ppt_x</p:attrName>
                                        </p:attrNameLst>
                                      </p:cBhvr>
                                      <p:tavLst>
                                        <p:tav tm="0">
                                          <p:val>
                                            <p:strVal val="#ppt_x"/>
                                          </p:val>
                                        </p:tav>
                                        <p:tav tm="100000">
                                          <p:val>
                                            <p:strVal val="#ppt_x"/>
                                          </p:val>
                                        </p:tav>
                                      </p:tavLst>
                                    </p:anim>
                                    <p:anim calcmode="lin" valueType="num">
                                      <p:cBhvr>
                                        <p:cTn id="32" dur="1000" fill="hold"/>
                                        <p:tgtEl>
                                          <p:spTgt spid="118"/>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250"/>
                                        <p:tgtEl>
                                          <p:spTgt spid="59"/>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29"/>
                                        </p:tgtEl>
                                        <p:attrNameLst>
                                          <p:attrName>style.visibility</p:attrName>
                                        </p:attrNameLst>
                                      </p:cBhvr>
                                      <p:to>
                                        <p:strVal val="visible"/>
                                      </p:to>
                                    </p:set>
                                    <p:animEffect transition="in" filter="fade">
                                      <p:cBhvr>
                                        <p:cTn id="40" dur="250"/>
                                        <p:tgtEl>
                                          <p:spTgt spid="129"/>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250"/>
                                        <p:tgtEl>
                                          <p:spTgt spid="13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35"/>
                                        </p:tgtEl>
                                        <p:attrNameLst>
                                          <p:attrName>style.visibility</p:attrName>
                                        </p:attrNameLst>
                                      </p:cBhvr>
                                      <p:to>
                                        <p:strVal val="visible"/>
                                      </p:to>
                                    </p:set>
                                    <p:animEffect transition="in" filter="fade">
                                      <p:cBhvr>
                                        <p:cTn id="48" dur="25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770588" y="2357545"/>
            <a:ext cx="2713374" cy="2713374"/>
            <a:chOff x="4785908" y="1951348"/>
            <a:chExt cx="3070990" cy="3070989"/>
          </a:xfrm>
          <a:effectLst/>
        </p:grpSpPr>
        <p:sp>
          <p:nvSpPr>
            <p:cNvPr id="33" name="Plaque 5"/>
            <p:cNvSpPr/>
            <p:nvPr/>
          </p:nvSpPr>
          <p:spPr>
            <a:xfrm>
              <a:off x="4785908" y="1951348"/>
              <a:ext cx="3070990" cy="3070989"/>
            </a:xfrm>
            <a:prstGeom prst="plaque">
              <a:avLst>
                <a:gd name="adj" fmla="val 50000"/>
              </a:avLst>
            </a:prstGeom>
            <a:solidFill>
              <a:schemeClr val="bg2">
                <a:lumMod val="50000"/>
                <a:alpha val="95000"/>
              </a:schemeClr>
            </a:solidFill>
            <a:ln w="920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4" name="Freeform 131"/>
            <p:cNvSpPr>
              <a:spLocks noEditPoints="1"/>
            </p:cNvSpPr>
            <p:nvPr/>
          </p:nvSpPr>
          <p:spPr bwMode="auto">
            <a:xfrm>
              <a:off x="5972429" y="3070059"/>
              <a:ext cx="717750" cy="717750"/>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40B9FF"/>
            </a:solidFill>
            <a:ln w="9525">
              <a:noFill/>
              <a:round/>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5" name="组合 34"/>
          <p:cNvGrpSpPr/>
          <p:nvPr/>
        </p:nvGrpSpPr>
        <p:grpSpPr>
          <a:xfrm>
            <a:off x="4171524" y="1837486"/>
            <a:ext cx="1647414" cy="1647413"/>
            <a:chOff x="4107888" y="1362747"/>
            <a:chExt cx="1864539" cy="1864538"/>
          </a:xfrm>
          <a:effectLst/>
        </p:grpSpPr>
        <p:sp>
          <p:nvSpPr>
            <p:cNvPr id="36" name="Teardrop 6"/>
            <p:cNvSpPr/>
            <p:nvPr/>
          </p:nvSpPr>
          <p:spPr>
            <a:xfrm rot="16200000">
              <a:off x="4107889" y="1362746"/>
              <a:ext cx="1864538" cy="1864539"/>
            </a:xfrm>
            <a:prstGeom prst="teardrop">
              <a:avLst/>
            </a:prstGeom>
            <a:solidFill>
              <a:srgbClr val="40B9FF"/>
            </a:solidFill>
            <a:ln w="28575" cap="flat">
              <a:noFill/>
              <a:prstDash val="solid"/>
              <a:miter lim="800000"/>
            </a:ln>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7" name="Freeform 69"/>
            <p:cNvSpPr/>
            <p:nvPr/>
          </p:nvSpPr>
          <p:spPr bwMode="auto">
            <a:xfrm>
              <a:off x="4774745" y="1849707"/>
              <a:ext cx="432627" cy="812638"/>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7" name="组合 56"/>
          <p:cNvGrpSpPr/>
          <p:nvPr/>
        </p:nvGrpSpPr>
        <p:grpSpPr>
          <a:xfrm>
            <a:off x="4171524" y="3952591"/>
            <a:ext cx="1647414" cy="1647413"/>
            <a:chOff x="4171524" y="3884855"/>
            <a:chExt cx="1647414" cy="1647413"/>
          </a:xfrm>
          <a:effectLst/>
        </p:grpSpPr>
        <p:sp>
          <p:nvSpPr>
            <p:cNvPr id="39" name="Teardrop 8"/>
            <p:cNvSpPr/>
            <p:nvPr/>
          </p:nvSpPr>
          <p:spPr>
            <a:xfrm rot="10800000">
              <a:off x="4171524" y="3884855"/>
              <a:ext cx="1647414" cy="1647413"/>
            </a:xfrm>
            <a:prstGeom prst="teardrop">
              <a:avLst/>
            </a:prstGeom>
            <a:solidFill>
              <a:schemeClr val="bg2">
                <a:lumMod val="50000"/>
              </a:schemeClr>
            </a:solidFill>
            <a:ln w="28575" cap="flat">
              <a:noFill/>
              <a:prstDash val="solid"/>
              <a:miter lim="800000"/>
            </a:ln>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0" name="Freeform 23"/>
            <p:cNvSpPr>
              <a:spLocks noEditPoints="1"/>
            </p:cNvSpPr>
            <p:nvPr/>
          </p:nvSpPr>
          <p:spPr bwMode="auto">
            <a:xfrm>
              <a:off x="4652642" y="4373322"/>
              <a:ext cx="655357" cy="61969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a:effectLst/>
          </p:spPr>
          <p:txBody>
            <a:bodyPr vert="horz" wrap="square" lIns="91440" tIns="45720" rIns="91440" bIns="45720" numCol="1" anchor="t" anchorCtr="0" compatLnSpc="1"/>
            <a:lstStyle/>
            <a:p>
              <a:pPr algn="ctr"/>
              <a:endParaRPr lang="en-US" kern="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9" name="组合 58"/>
          <p:cNvGrpSpPr/>
          <p:nvPr/>
        </p:nvGrpSpPr>
        <p:grpSpPr>
          <a:xfrm>
            <a:off x="6435614" y="1837485"/>
            <a:ext cx="1647414" cy="1647413"/>
            <a:chOff x="6435614" y="1769749"/>
            <a:chExt cx="1647414" cy="1647413"/>
          </a:xfrm>
          <a:effectLst/>
        </p:grpSpPr>
        <p:sp>
          <p:nvSpPr>
            <p:cNvPr id="42" name="Teardrop 7"/>
            <p:cNvSpPr/>
            <p:nvPr/>
          </p:nvSpPr>
          <p:spPr>
            <a:xfrm>
              <a:off x="6435614" y="1769749"/>
              <a:ext cx="1647414" cy="1647413"/>
            </a:xfrm>
            <a:prstGeom prst="teardrop">
              <a:avLst/>
            </a:prstGeom>
            <a:solidFill>
              <a:schemeClr val="bg2">
                <a:lumMod val="50000"/>
              </a:schemeClr>
            </a:solidFill>
            <a:ln w="28575" cap="flat">
              <a:noFill/>
              <a:prstDash val="solid"/>
              <a:miter lim="800000"/>
            </a:ln>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3" name="Freeform 50"/>
            <p:cNvSpPr>
              <a:spLocks noEditPoints="1"/>
            </p:cNvSpPr>
            <p:nvPr/>
          </p:nvSpPr>
          <p:spPr bwMode="auto">
            <a:xfrm>
              <a:off x="7008767" y="2164075"/>
              <a:ext cx="554160" cy="714454"/>
            </a:xfrm>
            <a:custGeom>
              <a:avLst/>
              <a:gdLst/>
              <a:ahLst/>
              <a:cxnLst>
                <a:cxn ang="0">
                  <a:pos x="54" y="72"/>
                </a:cxn>
                <a:cxn ang="0">
                  <a:pos x="0" y="3"/>
                </a:cxn>
                <a:cxn ang="0">
                  <a:pos x="56" y="3"/>
                </a:cxn>
                <a:cxn ang="0">
                  <a:pos x="11" y="11"/>
                </a:cxn>
                <a:cxn ang="0">
                  <a:pos x="11" y="16"/>
                </a:cxn>
                <a:cxn ang="0">
                  <a:pos x="15" y="12"/>
                </a:cxn>
                <a:cxn ang="0">
                  <a:pos x="11" y="21"/>
                </a:cxn>
                <a:cxn ang="0">
                  <a:pos x="11" y="26"/>
                </a:cxn>
                <a:cxn ang="0">
                  <a:pos x="15" y="22"/>
                </a:cxn>
                <a:cxn ang="0">
                  <a:pos x="11" y="31"/>
                </a:cxn>
                <a:cxn ang="0">
                  <a:pos x="11" y="36"/>
                </a:cxn>
                <a:cxn ang="0">
                  <a:pos x="15" y="32"/>
                </a:cxn>
                <a:cxn ang="0">
                  <a:pos x="11" y="41"/>
                </a:cxn>
                <a:cxn ang="0">
                  <a:pos x="11" y="47"/>
                </a:cxn>
                <a:cxn ang="0">
                  <a:pos x="15" y="43"/>
                </a:cxn>
                <a:cxn ang="0">
                  <a:pos x="11" y="52"/>
                </a:cxn>
                <a:cxn ang="0">
                  <a:pos x="11" y="57"/>
                </a:cxn>
                <a:cxn ang="0">
                  <a:pos x="15" y="53"/>
                </a:cxn>
                <a:cxn ang="0">
                  <a:pos x="24" y="16"/>
                </a:cxn>
                <a:cxn ang="0">
                  <a:pos x="24" y="11"/>
                </a:cxn>
                <a:cxn ang="0">
                  <a:pos x="20" y="14"/>
                </a:cxn>
                <a:cxn ang="0">
                  <a:pos x="24" y="26"/>
                </a:cxn>
                <a:cxn ang="0">
                  <a:pos x="24" y="21"/>
                </a:cxn>
                <a:cxn ang="0">
                  <a:pos x="20" y="25"/>
                </a:cxn>
                <a:cxn ang="0">
                  <a:pos x="24" y="36"/>
                </a:cxn>
                <a:cxn ang="0">
                  <a:pos x="24" y="31"/>
                </a:cxn>
                <a:cxn ang="0">
                  <a:pos x="20" y="35"/>
                </a:cxn>
                <a:cxn ang="0">
                  <a:pos x="24" y="47"/>
                </a:cxn>
                <a:cxn ang="0">
                  <a:pos x="24" y="41"/>
                </a:cxn>
                <a:cxn ang="0">
                  <a:pos x="20" y="45"/>
                </a:cxn>
                <a:cxn ang="0">
                  <a:pos x="22" y="57"/>
                </a:cxn>
                <a:cxn ang="0">
                  <a:pos x="22" y="67"/>
                </a:cxn>
                <a:cxn ang="0">
                  <a:pos x="36" y="58"/>
                </a:cxn>
                <a:cxn ang="0">
                  <a:pos x="32" y="11"/>
                </a:cxn>
                <a:cxn ang="0">
                  <a:pos x="32" y="16"/>
                </a:cxn>
                <a:cxn ang="0">
                  <a:pos x="36" y="12"/>
                </a:cxn>
                <a:cxn ang="0">
                  <a:pos x="32" y="21"/>
                </a:cxn>
                <a:cxn ang="0">
                  <a:pos x="32" y="26"/>
                </a:cxn>
                <a:cxn ang="0">
                  <a:pos x="36" y="22"/>
                </a:cxn>
                <a:cxn ang="0">
                  <a:pos x="32" y="31"/>
                </a:cxn>
                <a:cxn ang="0">
                  <a:pos x="32" y="36"/>
                </a:cxn>
                <a:cxn ang="0">
                  <a:pos x="36" y="32"/>
                </a:cxn>
                <a:cxn ang="0">
                  <a:pos x="32" y="41"/>
                </a:cxn>
                <a:cxn ang="0">
                  <a:pos x="32" y="47"/>
                </a:cxn>
                <a:cxn ang="0">
                  <a:pos x="36" y="43"/>
                </a:cxn>
                <a:cxn ang="0">
                  <a:pos x="42" y="11"/>
                </a:cxn>
                <a:cxn ang="0">
                  <a:pos x="42" y="16"/>
                </a:cxn>
                <a:cxn ang="0">
                  <a:pos x="46" y="12"/>
                </a:cxn>
                <a:cxn ang="0">
                  <a:pos x="42" y="21"/>
                </a:cxn>
                <a:cxn ang="0">
                  <a:pos x="42" y="26"/>
                </a:cxn>
                <a:cxn ang="0">
                  <a:pos x="46" y="22"/>
                </a:cxn>
                <a:cxn ang="0">
                  <a:pos x="42" y="31"/>
                </a:cxn>
                <a:cxn ang="0">
                  <a:pos x="42" y="36"/>
                </a:cxn>
                <a:cxn ang="0">
                  <a:pos x="46" y="32"/>
                </a:cxn>
                <a:cxn ang="0">
                  <a:pos x="42" y="41"/>
                </a:cxn>
                <a:cxn ang="0">
                  <a:pos x="42" y="47"/>
                </a:cxn>
                <a:cxn ang="0">
                  <a:pos x="46" y="43"/>
                </a:cxn>
                <a:cxn ang="0">
                  <a:pos x="42" y="52"/>
                </a:cxn>
                <a:cxn ang="0">
                  <a:pos x="42" y="57"/>
                </a:cxn>
                <a:cxn ang="0">
                  <a:pos x="46" y="53"/>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ysClr val="window" lastClr="FFFFFF"/>
            </a:solidFill>
            <a:ln w="9525">
              <a:noFill/>
              <a:round/>
            </a:ln>
            <a:effectLst/>
          </p:spPr>
          <p:txBody>
            <a:bodyPr vert="horz" wrap="square" lIns="91440" tIns="45720" rIns="91440" bIns="45720" numCol="1" anchor="t" anchorCtr="0" compatLnSpc="1"/>
            <a:lstStyle/>
            <a:p>
              <a:pPr algn="ctr"/>
              <a:endParaRPr lang="en-US" kern="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8" name="组合 57"/>
          <p:cNvGrpSpPr/>
          <p:nvPr/>
        </p:nvGrpSpPr>
        <p:grpSpPr>
          <a:xfrm>
            <a:off x="6435616" y="3952592"/>
            <a:ext cx="1647415" cy="1647413"/>
            <a:chOff x="6435616" y="3884856"/>
            <a:chExt cx="1647415" cy="1647413"/>
          </a:xfrm>
          <a:effectLst/>
        </p:grpSpPr>
        <p:sp>
          <p:nvSpPr>
            <p:cNvPr id="45" name="Teardrop 9"/>
            <p:cNvSpPr/>
            <p:nvPr/>
          </p:nvSpPr>
          <p:spPr>
            <a:xfrm rot="5400000">
              <a:off x="6435617" y="3884855"/>
              <a:ext cx="1647413" cy="1647415"/>
            </a:xfrm>
            <a:prstGeom prst="teardrop">
              <a:avLst/>
            </a:prstGeom>
            <a:solidFill>
              <a:schemeClr val="bg2">
                <a:lumMod val="50000"/>
              </a:schemeClr>
            </a:solidFill>
            <a:ln w="28575" cap="flat">
              <a:noFill/>
              <a:prstDash val="solid"/>
              <a:miter lim="800000"/>
            </a:ln>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6" name="Freeform 57"/>
            <p:cNvSpPr>
              <a:spLocks noEditPoints="1"/>
            </p:cNvSpPr>
            <p:nvPr/>
          </p:nvSpPr>
          <p:spPr bwMode="auto">
            <a:xfrm>
              <a:off x="7008767" y="4485798"/>
              <a:ext cx="654895" cy="580581"/>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ysClr val="window" lastClr="FFFFFF"/>
            </a:solidFill>
            <a:ln w="9525">
              <a:noFill/>
              <a:round/>
            </a:ln>
            <a:effectLst/>
          </p:spPr>
          <p:txBody>
            <a:bodyPr vert="horz" wrap="square" lIns="91440" tIns="45720" rIns="91440" bIns="45720" numCol="1" anchor="t" anchorCtr="0" compatLnSpc="1"/>
            <a:lstStyle/>
            <a:p>
              <a:pPr algn="ctr"/>
              <a:endParaRPr lang="en-US" kern="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sp>
        <p:nvSpPr>
          <p:cNvPr id="38"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41" name="矩形 40"/>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bwMode="auto">
          <a:xfrm>
            <a:off x="731981" y="1837485"/>
            <a:ext cx="3131206" cy="1206500"/>
            <a:chOff x="6358171" y="672761"/>
            <a:chExt cx="2348774" cy="904746"/>
          </a:xfrm>
        </p:grpSpPr>
        <p:sp>
          <p:nvSpPr>
            <p:cNvPr id="47"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8"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49" name="组合 48"/>
          <p:cNvGrpSpPr/>
          <p:nvPr/>
        </p:nvGrpSpPr>
        <p:grpSpPr bwMode="auto">
          <a:xfrm>
            <a:off x="8483115" y="1837485"/>
            <a:ext cx="3131206" cy="1206500"/>
            <a:chOff x="6358171" y="672761"/>
            <a:chExt cx="2348774" cy="904746"/>
          </a:xfrm>
        </p:grpSpPr>
        <p:sp>
          <p:nvSpPr>
            <p:cNvPr id="50" name="Content Placeholder 2"/>
            <p:cNvSpPr txBox="1"/>
            <p:nvPr/>
          </p:nvSpPr>
          <p:spPr>
            <a:xfrm>
              <a:off x="6358171"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51"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52" name="组合 51"/>
          <p:cNvGrpSpPr/>
          <p:nvPr/>
        </p:nvGrpSpPr>
        <p:grpSpPr bwMode="auto">
          <a:xfrm>
            <a:off x="8483115" y="4393505"/>
            <a:ext cx="3131206" cy="1206500"/>
            <a:chOff x="6358171" y="672761"/>
            <a:chExt cx="2348774" cy="904746"/>
          </a:xfrm>
        </p:grpSpPr>
        <p:sp>
          <p:nvSpPr>
            <p:cNvPr id="53" name="Content Placeholder 2"/>
            <p:cNvSpPr txBox="1"/>
            <p:nvPr/>
          </p:nvSpPr>
          <p:spPr>
            <a:xfrm>
              <a:off x="6358171"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54"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55" name="组合 54"/>
          <p:cNvGrpSpPr/>
          <p:nvPr/>
        </p:nvGrpSpPr>
        <p:grpSpPr bwMode="auto">
          <a:xfrm>
            <a:off x="659219" y="4393505"/>
            <a:ext cx="3131206" cy="1206500"/>
            <a:chOff x="6358171" y="672761"/>
            <a:chExt cx="2348774" cy="904746"/>
          </a:xfrm>
        </p:grpSpPr>
        <p:sp>
          <p:nvSpPr>
            <p:cNvPr id="56"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63"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par>
                                <p:cTn id="24" presetID="53" presetClass="entr" presetSubtype="16" fill="hold" nodeType="withEffect">
                                  <p:stCondLst>
                                    <p:cond delay="10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par>
                                <p:cTn id="29" presetID="53" presetClass="entr" presetSubtype="16" fill="hold" nodeType="withEffect">
                                  <p:stCondLst>
                                    <p:cond delay="20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par>
                                <p:cTn id="34" presetID="53" presetClass="entr" presetSubtype="16" fill="hold" nodeType="withEffect">
                                  <p:stCondLst>
                                    <p:cond delay="30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Effect transition="in" filter="fade">
                                      <p:cBhvr>
                                        <p:cTn id="38" dur="500"/>
                                        <p:tgtEl>
                                          <p:spTgt spid="57"/>
                                        </p:tgtEl>
                                      </p:cBhvr>
                                    </p:animEffect>
                                  </p:childTnLst>
                                </p:cTn>
                              </p:par>
                            </p:childTnLst>
                          </p:cTn>
                        </p:par>
                        <p:par>
                          <p:cTn id="39" fill="hold">
                            <p:stCondLst>
                              <p:cond delay="2000"/>
                            </p:stCondLst>
                            <p:childTnLst>
                              <p:par>
                                <p:cTn id="40" presetID="2" presetClass="entr" presetSubtype="4" decel="10000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decel="10000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decel="100000"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decel="100000"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ppt_x"/>
                                          </p:val>
                                        </p:tav>
                                        <p:tav tm="100000">
                                          <p:val>
                                            <p:strVal val="#ppt_x"/>
                                          </p:val>
                                        </p:tav>
                                      </p:tavLst>
                                    </p:anim>
                                    <p:anim calcmode="lin" valueType="num">
                                      <p:cBhvr additive="base">
                                        <p:cTn id="5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8" name="任意多边形 17"/>
          <p:cNvSpPr/>
          <p:nvPr/>
        </p:nvSpPr>
        <p:spPr>
          <a:xfrm>
            <a:off x="0" y="0"/>
            <a:ext cx="3242553" cy="5271154"/>
          </a:xfrm>
          <a:custGeom>
            <a:avLst/>
            <a:gdLst>
              <a:gd name="connsiteX0" fmla="*/ 0 w 4218702"/>
              <a:gd name="connsiteY0" fmla="*/ 0 h 6858000"/>
              <a:gd name="connsiteX1" fmla="*/ 4218702 w 4218702"/>
              <a:gd name="connsiteY1" fmla="*/ 0 h 6858000"/>
              <a:gd name="connsiteX2" fmla="*/ 8499 w 4218702"/>
              <a:gd name="connsiteY2" fmla="*/ 6858000 h 6858000"/>
              <a:gd name="connsiteX3" fmla="*/ 0 w 4218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18702" h="6858000">
                <a:moveTo>
                  <a:pt x="0" y="0"/>
                </a:moveTo>
                <a:lnTo>
                  <a:pt x="4218702" y="0"/>
                </a:lnTo>
                <a:lnTo>
                  <a:pt x="8499" y="6858000"/>
                </a:lnTo>
                <a:lnTo>
                  <a:pt x="0" y="6858000"/>
                </a:lnTo>
                <a:close/>
              </a:path>
            </a:pathLst>
          </a:cu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0" y="0"/>
            <a:ext cx="5246561" cy="4273061"/>
          </a:xfrm>
          <a:prstGeom prst="triangle">
            <a:avLst/>
          </a:prstGeom>
          <a:blipFill dpi="0" rotWithShape="0">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454369" y="2962225"/>
            <a:ext cx="4890682" cy="707886"/>
            <a:chOff x="4720183" y="1773618"/>
            <a:chExt cx="4890682" cy="707886"/>
          </a:xfrm>
        </p:grpSpPr>
        <p:sp>
          <p:nvSpPr>
            <p:cNvPr id="34" name="圆角矩形 33"/>
            <p:cNvSpPr/>
            <p:nvPr/>
          </p:nvSpPr>
          <p:spPr>
            <a:xfrm>
              <a:off x="4720183" y="1828170"/>
              <a:ext cx="4710896" cy="598781"/>
            </a:xfrm>
            <a:prstGeom prst="roundRect">
              <a:avLst/>
            </a:prstGeom>
            <a:solidFill>
              <a:srgbClr val="2632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5427692" y="1874920"/>
              <a:ext cx="4183173" cy="523220"/>
            </a:xfrm>
            <a:prstGeom prst="rect">
              <a:avLst/>
            </a:prstGeom>
            <a:noFill/>
          </p:spPr>
          <p:txBody>
            <a:bodyPr wrap="square" rtlCol="0">
              <a:spAutoFit/>
            </a:bodyPr>
            <a:lstStyle/>
            <a:p>
              <a:r>
                <a:rPr lang="en-US" altLang="zh-CN" sz="2800" dirty="0">
                  <a:solidFill>
                    <a:schemeClr val="bg1"/>
                  </a:solidFill>
                </a:rPr>
                <a:t>CLICK HERE TO ADD TITLE</a:t>
              </a:r>
              <a:endParaRPr lang="zh-CN" altLang="zh-CN" sz="2800" dirty="0">
                <a:solidFill>
                  <a:schemeClr val="bg1"/>
                </a:solidFill>
              </a:endParaRPr>
            </a:p>
          </p:txBody>
        </p:sp>
        <p:grpSp>
          <p:nvGrpSpPr>
            <p:cNvPr id="3078" name="组合 3077"/>
            <p:cNvGrpSpPr/>
            <p:nvPr/>
          </p:nvGrpSpPr>
          <p:grpSpPr>
            <a:xfrm>
              <a:off x="4720186" y="1773618"/>
              <a:ext cx="887292" cy="707886"/>
              <a:chOff x="3359218" y="1881770"/>
              <a:chExt cx="1173611" cy="936313"/>
            </a:xfrm>
          </p:grpSpPr>
          <p:sp>
            <p:nvSpPr>
              <p:cNvPr id="38" name="任意多边形 37"/>
              <p:cNvSpPr/>
              <p:nvPr/>
            </p:nvSpPr>
            <p:spPr>
              <a:xfrm>
                <a:off x="3359218" y="1953929"/>
                <a:ext cx="1173611" cy="792000"/>
              </a:xfrm>
              <a:custGeom>
                <a:avLst/>
                <a:gdLst>
                  <a:gd name="connsiteX0" fmla="*/ 132003 w 1173611"/>
                  <a:gd name="connsiteY0" fmla="*/ 0 h 792000"/>
                  <a:gd name="connsiteX1" fmla="*/ 654516 w 1173611"/>
                  <a:gd name="connsiteY1" fmla="*/ 0 h 792000"/>
                  <a:gd name="connsiteX2" fmla="*/ 659997 w 1173611"/>
                  <a:gd name="connsiteY2" fmla="*/ 0 h 792000"/>
                  <a:gd name="connsiteX3" fmla="*/ 1173611 w 1173611"/>
                  <a:gd name="connsiteY3" fmla="*/ 0 h 792000"/>
                  <a:gd name="connsiteX4" fmla="*/ 792000 w 1173611"/>
                  <a:gd name="connsiteY4" fmla="*/ 247365 h 792000"/>
                  <a:gd name="connsiteX5" fmla="*/ 792000 w 1173611"/>
                  <a:gd name="connsiteY5" fmla="*/ 659997 h 792000"/>
                  <a:gd name="connsiteX6" fmla="*/ 659997 w 1173611"/>
                  <a:gd name="connsiteY6" fmla="*/ 792000 h 792000"/>
                  <a:gd name="connsiteX7" fmla="*/ 132003 w 1173611"/>
                  <a:gd name="connsiteY7" fmla="*/ 792000 h 792000"/>
                  <a:gd name="connsiteX8" fmla="*/ 0 w 1173611"/>
                  <a:gd name="connsiteY8" fmla="*/ 659997 h 792000"/>
                  <a:gd name="connsiteX9" fmla="*/ 0 w 1173611"/>
                  <a:gd name="connsiteY9" fmla="*/ 132003 h 792000"/>
                  <a:gd name="connsiteX10" fmla="*/ 132003 w 1173611"/>
                  <a:gd name="connsiteY10"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11" h="792000">
                    <a:moveTo>
                      <a:pt x="132003" y="0"/>
                    </a:moveTo>
                    <a:lnTo>
                      <a:pt x="654516" y="0"/>
                    </a:lnTo>
                    <a:lnTo>
                      <a:pt x="659997" y="0"/>
                    </a:lnTo>
                    <a:lnTo>
                      <a:pt x="1173611" y="0"/>
                    </a:lnTo>
                    <a:lnTo>
                      <a:pt x="792000" y="247365"/>
                    </a:lnTo>
                    <a:lnTo>
                      <a:pt x="792000" y="659997"/>
                    </a:lnTo>
                    <a:cubicBezTo>
                      <a:pt x="792000" y="732900"/>
                      <a:pt x="732900" y="792000"/>
                      <a:pt x="659997" y="792000"/>
                    </a:cubicBezTo>
                    <a:lnTo>
                      <a:pt x="132003" y="792000"/>
                    </a:lnTo>
                    <a:cubicBezTo>
                      <a:pt x="59100" y="792000"/>
                      <a:pt x="0" y="732900"/>
                      <a:pt x="0" y="659997"/>
                    </a:cubicBezTo>
                    <a:lnTo>
                      <a:pt x="0" y="132003"/>
                    </a:lnTo>
                    <a:cubicBezTo>
                      <a:pt x="0" y="59100"/>
                      <a:pt x="59100" y="0"/>
                      <a:pt x="132003" y="0"/>
                    </a:cubicBezTo>
                    <a:close/>
                  </a:path>
                </a:pathLst>
              </a:cu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395277" y="1881770"/>
                <a:ext cx="661950" cy="936313"/>
              </a:xfrm>
              <a:prstGeom prst="rect">
                <a:avLst/>
              </a:prstGeom>
              <a:noFill/>
            </p:spPr>
            <p:txBody>
              <a:bodyPr wrap="non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rPr>
                  <a:t>3</a:t>
                </a:r>
                <a:endParaRPr lang="zh-CN" altLang="en-US" sz="4000" dirty="0">
                  <a:solidFill>
                    <a:schemeClr val="bg1">
                      <a:lumMod val="95000"/>
                    </a:schemeClr>
                  </a:solidFill>
                  <a:latin typeface="微软雅黑" panose="020B0503020204020204" pitchFamily="34" charset="-122"/>
                  <a:ea typeface="微软雅黑" panose="020B0503020204020204" pitchFamily="34" charset="-122"/>
                </a:endParaRPr>
              </a:p>
            </p:txBody>
          </p:sp>
        </p:grpSp>
      </p:grpSp>
      <p:sp>
        <p:nvSpPr>
          <p:cNvPr id="19" name="等腰三角形 18"/>
          <p:cNvSpPr/>
          <p:nvPr/>
        </p:nvSpPr>
        <p:spPr>
          <a:xfrm>
            <a:off x="10558130" y="4150016"/>
            <a:ext cx="3324924" cy="2707984"/>
          </a:xfrm>
          <a:prstGeom prst="triangle">
            <a:avLst/>
          </a:prstGeom>
          <a:solidFill>
            <a:srgbClr val="40B9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564275" y="858545"/>
            <a:ext cx="4062212" cy="1107996"/>
          </a:xfrm>
          <a:prstGeom prst="rect">
            <a:avLst/>
          </a:prstGeom>
          <a:noFill/>
        </p:spPr>
        <p:txBody>
          <a:bodyPr wrap="square">
            <a:spAutoFit/>
          </a:bodyPr>
          <a:lstStyle/>
          <a:p>
            <a:pPr algn="ctr">
              <a:defRPr/>
            </a:pPr>
            <a:r>
              <a:rPr lang="en-US" altLang="zh-CN" sz="6600" dirty="0">
                <a:solidFill>
                  <a:schemeClr val="bg1"/>
                </a:solidFill>
                <a:latin typeface="Impact" panose="020B0806030902050204" pitchFamily="34" charset="0"/>
                <a:ea typeface="方正舒体" panose="02010601030101010101" pitchFamily="2" charset="-122"/>
              </a:rPr>
              <a:t>CONTENT</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19"/>
          <p:cNvSpPr/>
          <p:nvPr/>
        </p:nvSpPr>
        <p:spPr bwMode="auto">
          <a:xfrm>
            <a:off x="8789988" y="4164013"/>
            <a:ext cx="2125662" cy="1841500"/>
          </a:xfrm>
          <a:custGeom>
            <a:avLst/>
            <a:gdLst>
              <a:gd name="T0" fmla="*/ 2147483647 w 18"/>
              <a:gd name="T1" fmla="*/ 0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0 w 18"/>
              <a:gd name="T15" fmla="*/ 2147483647 h 17"/>
              <a:gd name="T16" fmla="*/ 0 w 18"/>
              <a:gd name="T17" fmla="*/ 2147483647 h 17"/>
              <a:gd name="T18" fmla="*/ 2147483647 w 18"/>
              <a:gd name="T19" fmla="*/ 0 h 17"/>
              <a:gd name="T20" fmla="*/ 2147483647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B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华文细黑" pitchFamily="2" charset="-122"/>
              <a:ea typeface="华文细黑" pitchFamily="2" charset="-122"/>
            </a:endParaRPr>
          </a:p>
        </p:txBody>
      </p:sp>
      <p:sp>
        <p:nvSpPr>
          <p:cNvPr id="5" name="Freeform 20"/>
          <p:cNvSpPr/>
          <p:nvPr/>
        </p:nvSpPr>
        <p:spPr bwMode="auto">
          <a:xfrm>
            <a:off x="8789988" y="3295650"/>
            <a:ext cx="2125662" cy="1841500"/>
          </a:xfrm>
          <a:custGeom>
            <a:avLst/>
            <a:gdLst>
              <a:gd name="T0" fmla="*/ 2147483647 w 18"/>
              <a:gd name="T1" fmla="*/ 0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0 w 18"/>
              <a:gd name="T15" fmla="*/ 2147483647 h 17"/>
              <a:gd name="T16" fmla="*/ 0 w 18"/>
              <a:gd name="T17" fmla="*/ 2147483647 h 17"/>
              <a:gd name="T18" fmla="*/ 2147483647 w 18"/>
              <a:gd name="T19" fmla="*/ 0 h 17"/>
              <a:gd name="T20" fmla="*/ 2147483647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62B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华文细黑" pitchFamily="2" charset="-122"/>
              <a:ea typeface="华文细黑" pitchFamily="2" charset="-122"/>
            </a:endParaRPr>
          </a:p>
        </p:txBody>
      </p:sp>
      <p:sp>
        <p:nvSpPr>
          <p:cNvPr id="6" name="Freeform 21"/>
          <p:cNvSpPr/>
          <p:nvPr/>
        </p:nvSpPr>
        <p:spPr bwMode="auto">
          <a:xfrm>
            <a:off x="8789988" y="2428875"/>
            <a:ext cx="2125662" cy="1841500"/>
          </a:xfrm>
          <a:custGeom>
            <a:avLst/>
            <a:gdLst>
              <a:gd name="T0" fmla="*/ 2147483647 w 18"/>
              <a:gd name="T1" fmla="*/ 0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0 w 18"/>
              <a:gd name="T15" fmla="*/ 2147483647 h 17"/>
              <a:gd name="T16" fmla="*/ 0 w 18"/>
              <a:gd name="T17" fmla="*/ 2147483647 h 17"/>
              <a:gd name="T18" fmla="*/ 2147483647 w 18"/>
              <a:gd name="T19" fmla="*/ 0 h 17"/>
              <a:gd name="T20" fmla="*/ 2147483647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383F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华文细黑" pitchFamily="2" charset="-122"/>
              <a:ea typeface="华文细黑" pitchFamily="2" charset="-122"/>
            </a:endParaRPr>
          </a:p>
        </p:txBody>
      </p:sp>
      <p:sp>
        <p:nvSpPr>
          <p:cNvPr id="7" name="Freeform 22"/>
          <p:cNvSpPr/>
          <p:nvPr/>
        </p:nvSpPr>
        <p:spPr bwMode="auto">
          <a:xfrm>
            <a:off x="8789988" y="1560513"/>
            <a:ext cx="2125662" cy="1844675"/>
          </a:xfrm>
          <a:custGeom>
            <a:avLst/>
            <a:gdLst>
              <a:gd name="T0" fmla="*/ 2147483647 w 18"/>
              <a:gd name="T1" fmla="*/ 0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0 w 18"/>
              <a:gd name="T15" fmla="*/ 2147483647 h 17"/>
              <a:gd name="T16" fmla="*/ 0 w 18"/>
              <a:gd name="T17" fmla="*/ 2147483647 h 17"/>
              <a:gd name="T18" fmla="*/ 2147483647 w 18"/>
              <a:gd name="T19" fmla="*/ 0 h 17"/>
              <a:gd name="T20" fmla="*/ 2147483647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515C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华文细黑" pitchFamily="2" charset="-122"/>
              <a:ea typeface="华文细黑" pitchFamily="2" charset="-122"/>
            </a:endParaRPr>
          </a:p>
        </p:txBody>
      </p:sp>
      <p:grpSp>
        <p:nvGrpSpPr>
          <p:cNvPr id="8" name="组合 7"/>
          <p:cNvGrpSpPr/>
          <p:nvPr/>
        </p:nvGrpSpPr>
        <p:grpSpPr>
          <a:xfrm>
            <a:off x="5365750" y="1711325"/>
            <a:ext cx="3263900" cy="284163"/>
            <a:chOff x="5365750" y="1711325"/>
            <a:chExt cx="3263900" cy="284163"/>
          </a:xfrm>
        </p:grpSpPr>
        <p:cxnSp>
          <p:nvCxnSpPr>
            <p:cNvPr id="9" name="直接连接符 8"/>
            <p:cNvCxnSpPr/>
            <p:nvPr/>
          </p:nvCxnSpPr>
          <p:spPr>
            <a:xfrm flipH="1">
              <a:off x="5610225" y="1819275"/>
              <a:ext cx="3019425"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65750" y="1711325"/>
              <a:ext cx="0" cy="284163"/>
            </a:xfrm>
            <a:prstGeom prst="line">
              <a:avLst/>
            </a:prstGeom>
            <a:ln w="38100">
              <a:solidFill>
                <a:srgbClr val="006DC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353050" y="3149600"/>
            <a:ext cx="3276600" cy="282575"/>
            <a:chOff x="5353050" y="3149600"/>
            <a:chExt cx="3276600" cy="282575"/>
          </a:xfrm>
        </p:grpSpPr>
        <p:cxnSp>
          <p:nvCxnSpPr>
            <p:cNvPr id="12" name="直接连接符 11"/>
            <p:cNvCxnSpPr/>
            <p:nvPr/>
          </p:nvCxnSpPr>
          <p:spPr>
            <a:xfrm flipH="1">
              <a:off x="5610225" y="3290888"/>
              <a:ext cx="3019425"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53050" y="3149600"/>
              <a:ext cx="0" cy="282575"/>
            </a:xfrm>
            <a:prstGeom prst="line">
              <a:avLst/>
            </a:prstGeom>
            <a:ln w="38100">
              <a:solidFill>
                <a:srgbClr val="006DC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338763" y="4246563"/>
            <a:ext cx="3290887" cy="284162"/>
            <a:chOff x="5338763" y="4246563"/>
            <a:chExt cx="3290887" cy="284162"/>
          </a:xfrm>
        </p:grpSpPr>
        <p:cxnSp>
          <p:nvCxnSpPr>
            <p:cNvPr id="15" name="直接连接符 14"/>
            <p:cNvCxnSpPr/>
            <p:nvPr/>
          </p:nvCxnSpPr>
          <p:spPr>
            <a:xfrm flipH="1">
              <a:off x="5610225" y="4349750"/>
              <a:ext cx="3019425"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338763" y="4246563"/>
              <a:ext cx="0" cy="284162"/>
            </a:xfrm>
            <a:prstGeom prst="line">
              <a:avLst/>
            </a:prstGeom>
            <a:ln w="38100">
              <a:solidFill>
                <a:srgbClr val="006DC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326063" y="5359400"/>
            <a:ext cx="3303587" cy="284163"/>
            <a:chOff x="5326063" y="5359400"/>
            <a:chExt cx="3303587" cy="284163"/>
          </a:xfrm>
        </p:grpSpPr>
        <p:cxnSp>
          <p:nvCxnSpPr>
            <p:cNvPr id="18" name="直接连接符 17"/>
            <p:cNvCxnSpPr/>
            <p:nvPr/>
          </p:nvCxnSpPr>
          <p:spPr>
            <a:xfrm flipH="1">
              <a:off x="5610225" y="5540375"/>
              <a:ext cx="3019425" cy="0"/>
            </a:xfrm>
            <a:prstGeom prst="line">
              <a:avLst/>
            </a:prstGeom>
            <a:ln w="12700">
              <a:solidFill>
                <a:srgbClr val="006DC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26063" y="5359400"/>
              <a:ext cx="0" cy="284163"/>
            </a:xfrm>
            <a:prstGeom prst="line">
              <a:avLst/>
            </a:prstGeom>
            <a:ln w="38100">
              <a:solidFill>
                <a:srgbClr val="006DC0"/>
              </a:solidFill>
            </a:ln>
          </p:spPr>
          <p:style>
            <a:lnRef idx="1">
              <a:schemeClr val="accent1"/>
            </a:lnRef>
            <a:fillRef idx="0">
              <a:schemeClr val="accent1"/>
            </a:fillRef>
            <a:effectRef idx="0">
              <a:schemeClr val="accent1"/>
            </a:effectRef>
            <a:fontRef idx="minor">
              <a:schemeClr val="tx1"/>
            </a:fontRef>
          </p:style>
        </p:cxnSp>
      </p:grpSp>
      <p:grpSp>
        <p:nvGrpSpPr>
          <p:cNvPr id="20" name="组合 48"/>
          <p:cNvGrpSpPr/>
          <p:nvPr/>
        </p:nvGrpSpPr>
        <p:grpSpPr bwMode="auto">
          <a:xfrm>
            <a:off x="794544" y="1540619"/>
            <a:ext cx="4662488" cy="861035"/>
            <a:chOff x="837839" y="1757244"/>
            <a:chExt cx="4663309" cy="861956"/>
          </a:xfrm>
        </p:grpSpPr>
        <p:sp>
          <p:nvSpPr>
            <p:cNvPr id="21" name="文本框 26"/>
            <p:cNvSpPr txBox="1">
              <a:spLocks noChangeArrowheads="1"/>
            </p:cNvSpPr>
            <p:nvPr/>
          </p:nvSpPr>
          <p:spPr bwMode="auto">
            <a:xfrm>
              <a:off x="837839" y="1757244"/>
              <a:ext cx="2347814" cy="4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华文细黑" pitchFamily="2" charset="-122"/>
                  <a:ea typeface="华文细黑" pitchFamily="2" charset="-122"/>
                </a:rPr>
                <a:t>Text your title</a:t>
              </a:r>
              <a:endParaRPr lang="zh-CN" altLang="en-US" sz="2000" dirty="0">
                <a:solidFill>
                  <a:schemeClr val="tx1">
                    <a:lumMod val="65000"/>
                    <a:lumOff val="35000"/>
                  </a:schemeClr>
                </a:solidFill>
                <a:latin typeface="华文细黑" pitchFamily="2" charset="-122"/>
                <a:ea typeface="华文细黑" pitchFamily="2" charset="-122"/>
              </a:endParaRPr>
            </a:p>
          </p:txBody>
        </p:sp>
        <p:sp>
          <p:nvSpPr>
            <p:cNvPr id="22" name="矩形 25"/>
            <p:cNvSpPr>
              <a:spLocks noChangeArrowheads="1"/>
            </p:cNvSpPr>
            <p:nvPr/>
          </p:nvSpPr>
          <p:spPr bwMode="auto">
            <a:xfrm>
              <a:off x="877181" y="2095420"/>
              <a:ext cx="4623967" cy="52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dirty="0" err="1">
                  <a:solidFill>
                    <a:schemeClr val="tx1">
                      <a:lumMod val="65000"/>
                      <a:lumOff val="35000"/>
                    </a:schemeClr>
                  </a:solidFill>
                  <a:latin typeface="华文细黑" pitchFamily="2" charset="-122"/>
                  <a:ea typeface="华文细黑" pitchFamily="2" charset="-122"/>
                </a:rPr>
                <a:t>Lorem</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ipsum</a:t>
              </a:r>
              <a:r>
                <a:rPr lang="en-US" altLang="zh-CN" sz="1400" dirty="0">
                  <a:solidFill>
                    <a:schemeClr val="tx1">
                      <a:lumMod val="65000"/>
                      <a:lumOff val="35000"/>
                    </a:schemeClr>
                  </a:solidFill>
                  <a:latin typeface="华文细黑" pitchFamily="2" charset="-122"/>
                  <a:ea typeface="华文细黑" pitchFamily="2" charset="-122"/>
                </a:rPr>
                <a:t> dolor sit </a:t>
              </a:r>
              <a:r>
                <a:rPr lang="en-US" altLang="zh-CN" sz="1400" dirty="0" err="1">
                  <a:solidFill>
                    <a:schemeClr val="tx1">
                      <a:lumMod val="65000"/>
                      <a:lumOff val="35000"/>
                    </a:schemeClr>
                  </a:solidFill>
                  <a:latin typeface="华文细黑" pitchFamily="2" charset="-122"/>
                  <a:ea typeface="华文细黑" pitchFamily="2" charset="-122"/>
                </a:rPr>
                <a:t>amet</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consectetur</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adipisicing</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elit</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sed</a:t>
              </a:r>
              <a:r>
                <a:rPr lang="en-US" altLang="zh-CN" sz="1400" dirty="0">
                  <a:solidFill>
                    <a:schemeClr val="tx1">
                      <a:lumMod val="65000"/>
                      <a:lumOff val="35000"/>
                    </a:schemeClr>
                  </a:solidFill>
                  <a:latin typeface="华文细黑" pitchFamily="2" charset="-122"/>
                  <a:ea typeface="华文细黑" pitchFamily="2" charset="-122"/>
                </a:rPr>
                <a:t> do </a:t>
              </a:r>
              <a:r>
                <a:rPr lang="en-US" altLang="zh-CN" sz="1400" dirty="0" err="1">
                  <a:solidFill>
                    <a:schemeClr val="tx1">
                      <a:lumMod val="65000"/>
                      <a:lumOff val="35000"/>
                    </a:schemeClr>
                  </a:solidFill>
                  <a:latin typeface="华文细黑" pitchFamily="2" charset="-122"/>
                  <a:ea typeface="华文细黑" pitchFamily="2" charset="-122"/>
                </a:rPr>
                <a:t>eiusmod</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tempor</a:t>
              </a:r>
              <a:r>
                <a:rPr lang="en-US" altLang="zh-CN" sz="1400" dirty="0">
                  <a:solidFill>
                    <a:schemeClr val="tx1">
                      <a:lumMod val="65000"/>
                      <a:lumOff val="35000"/>
                    </a:schemeClr>
                  </a:solidFill>
                  <a:latin typeface="华文细黑" pitchFamily="2" charset="-122"/>
                  <a:ea typeface="华文细黑" pitchFamily="2" charset="-122"/>
                </a:rPr>
                <a:t>. </a:t>
              </a:r>
              <a:endParaRPr lang="zh-CN" altLang="en-US" sz="1400" dirty="0">
                <a:solidFill>
                  <a:schemeClr val="tx1">
                    <a:lumMod val="65000"/>
                    <a:lumOff val="35000"/>
                  </a:schemeClr>
                </a:solidFill>
                <a:latin typeface="华文细黑" pitchFamily="2" charset="-122"/>
                <a:ea typeface="华文细黑" pitchFamily="2" charset="-122"/>
              </a:endParaRPr>
            </a:p>
          </p:txBody>
        </p:sp>
      </p:grpSp>
      <p:grpSp>
        <p:nvGrpSpPr>
          <p:cNvPr id="23" name="组合 49"/>
          <p:cNvGrpSpPr/>
          <p:nvPr/>
        </p:nvGrpSpPr>
        <p:grpSpPr bwMode="auto">
          <a:xfrm>
            <a:off x="794544" y="2757858"/>
            <a:ext cx="4662488" cy="649301"/>
            <a:chOff x="837839" y="1637681"/>
            <a:chExt cx="4663309" cy="648786"/>
          </a:xfrm>
        </p:grpSpPr>
        <p:sp>
          <p:nvSpPr>
            <p:cNvPr id="24" name="文本框 50"/>
            <p:cNvSpPr txBox="1">
              <a:spLocks noChangeArrowheads="1"/>
            </p:cNvSpPr>
            <p:nvPr/>
          </p:nvSpPr>
          <p:spPr bwMode="auto">
            <a:xfrm>
              <a:off x="837839" y="1637681"/>
              <a:ext cx="2347814" cy="39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华文细黑" pitchFamily="2" charset="-122"/>
                  <a:ea typeface="华文细黑" pitchFamily="2" charset="-122"/>
                </a:rPr>
                <a:t>Text your title</a:t>
              </a:r>
              <a:endParaRPr lang="zh-CN" altLang="en-US" sz="2000" dirty="0">
                <a:solidFill>
                  <a:schemeClr val="tx1">
                    <a:lumMod val="65000"/>
                    <a:lumOff val="35000"/>
                  </a:schemeClr>
                </a:solidFill>
                <a:latin typeface="华文细黑" pitchFamily="2" charset="-122"/>
                <a:ea typeface="华文细黑" pitchFamily="2" charset="-122"/>
              </a:endParaRPr>
            </a:p>
          </p:txBody>
        </p:sp>
        <p:sp>
          <p:nvSpPr>
            <p:cNvPr id="25" name="矩形 51"/>
            <p:cNvSpPr>
              <a:spLocks noChangeArrowheads="1"/>
            </p:cNvSpPr>
            <p:nvPr/>
          </p:nvSpPr>
          <p:spPr bwMode="auto">
            <a:xfrm>
              <a:off x="877181" y="1978934"/>
              <a:ext cx="4623967" cy="30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dirty="0" err="1">
                  <a:solidFill>
                    <a:schemeClr val="tx1">
                      <a:lumMod val="65000"/>
                      <a:lumOff val="35000"/>
                    </a:schemeClr>
                  </a:solidFill>
                  <a:latin typeface="华文细黑" pitchFamily="2" charset="-122"/>
                  <a:ea typeface="华文细黑" pitchFamily="2" charset="-122"/>
                </a:rPr>
                <a:t>Lorem</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ipsum</a:t>
              </a:r>
              <a:r>
                <a:rPr lang="en-US" altLang="zh-CN" sz="1400" dirty="0">
                  <a:solidFill>
                    <a:schemeClr val="tx1">
                      <a:lumMod val="65000"/>
                      <a:lumOff val="35000"/>
                    </a:schemeClr>
                  </a:solidFill>
                  <a:latin typeface="华文细黑" pitchFamily="2" charset="-122"/>
                  <a:ea typeface="华文细黑" pitchFamily="2" charset="-122"/>
                </a:rPr>
                <a:t> dolor sit </a:t>
              </a:r>
              <a:r>
                <a:rPr lang="en-US" altLang="zh-CN" sz="1400" dirty="0" err="1">
                  <a:solidFill>
                    <a:schemeClr val="tx1">
                      <a:lumMod val="65000"/>
                      <a:lumOff val="35000"/>
                    </a:schemeClr>
                  </a:solidFill>
                  <a:latin typeface="华文细黑" pitchFamily="2" charset="-122"/>
                  <a:ea typeface="华文细黑" pitchFamily="2" charset="-122"/>
                </a:rPr>
                <a:t>amet</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consectetur</a:t>
              </a:r>
              <a:r>
                <a:rPr lang="en-US" altLang="zh-CN" sz="1400" dirty="0">
                  <a:solidFill>
                    <a:schemeClr val="tx1">
                      <a:lumMod val="65000"/>
                      <a:lumOff val="35000"/>
                    </a:schemeClr>
                  </a:solidFill>
                  <a:latin typeface="华文细黑" pitchFamily="2" charset="-122"/>
                  <a:ea typeface="华文细黑" pitchFamily="2" charset="-122"/>
                </a:rPr>
                <a:t>. </a:t>
              </a:r>
              <a:endParaRPr lang="zh-CN" altLang="en-US" sz="1400" dirty="0">
                <a:solidFill>
                  <a:schemeClr val="tx1">
                    <a:lumMod val="65000"/>
                    <a:lumOff val="35000"/>
                  </a:schemeClr>
                </a:solidFill>
                <a:latin typeface="华文细黑" pitchFamily="2" charset="-122"/>
                <a:ea typeface="华文细黑" pitchFamily="2" charset="-122"/>
              </a:endParaRPr>
            </a:p>
          </p:txBody>
        </p:sp>
      </p:grpSp>
      <p:grpSp>
        <p:nvGrpSpPr>
          <p:cNvPr id="26" name="组合 52"/>
          <p:cNvGrpSpPr/>
          <p:nvPr/>
        </p:nvGrpSpPr>
        <p:grpSpPr bwMode="auto">
          <a:xfrm>
            <a:off x="807244" y="3799258"/>
            <a:ext cx="4487863" cy="646882"/>
            <a:chOff x="837839" y="1637681"/>
            <a:chExt cx="4488157" cy="646369"/>
          </a:xfrm>
        </p:grpSpPr>
        <p:sp>
          <p:nvSpPr>
            <p:cNvPr id="27" name="文本框 53"/>
            <p:cNvSpPr txBox="1">
              <a:spLocks noChangeArrowheads="1"/>
            </p:cNvSpPr>
            <p:nvPr/>
          </p:nvSpPr>
          <p:spPr bwMode="auto">
            <a:xfrm>
              <a:off x="837839" y="1637681"/>
              <a:ext cx="2347814" cy="39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华文细黑" pitchFamily="2" charset="-122"/>
                  <a:ea typeface="华文细黑" pitchFamily="2" charset="-122"/>
                </a:rPr>
                <a:t>Text your title</a:t>
              </a:r>
              <a:endParaRPr lang="zh-CN" altLang="en-US" sz="2000" dirty="0">
                <a:solidFill>
                  <a:schemeClr val="tx1">
                    <a:lumMod val="65000"/>
                    <a:lumOff val="35000"/>
                  </a:schemeClr>
                </a:solidFill>
                <a:latin typeface="华文细黑" pitchFamily="2" charset="-122"/>
                <a:ea typeface="华文细黑" pitchFamily="2" charset="-122"/>
              </a:endParaRPr>
            </a:p>
          </p:txBody>
        </p:sp>
        <p:sp>
          <p:nvSpPr>
            <p:cNvPr id="28" name="矩形 54"/>
            <p:cNvSpPr>
              <a:spLocks noChangeArrowheads="1"/>
            </p:cNvSpPr>
            <p:nvPr/>
          </p:nvSpPr>
          <p:spPr bwMode="auto">
            <a:xfrm>
              <a:off x="877181" y="1976517"/>
              <a:ext cx="4448815" cy="30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tx1">
                      <a:lumMod val="65000"/>
                      <a:lumOff val="35000"/>
                    </a:schemeClr>
                  </a:solidFill>
                  <a:latin typeface="华文细黑" pitchFamily="2" charset="-122"/>
                  <a:ea typeface="华文细黑" pitchFamily="2" charset="-122"/>
                </a:rPr>
                <a:t>Lorem ipsum dolor sit amet, consectetur. </a:t>
              </a:r>
              <a:endParaRPr lang="zh-CN" altLang="en-US" sz="1400">
                <a:solidFill>
                  <a:schemeClr val="tx1">
                    <a:lumMod val="65000"/>
                    <a:lumOff val="35000"/>
                  </a:schemeClr>
                </a:solidFill>
                <a:latin typeface="华文细黑" pitchFamily="2" charset="-122"/>
                <a:ea typeface="华文细黑" pitchFamily="2" charset="-122"/>
              </a:endParaRPr>
            </a:p>
          </p:txBody>
        </p:sp>
      </p:grpSp>
      <p:grpSp>
        <p:nvGrpSpPr>
          <p:cNvPr id="29" name="组合 55"/>
          <p:cNvGrpSpPr/>
          <p:nvPr/>
        </p:nvGrpSpPr>
        <p:grpSpPr bwMode="auto">
          <a:xfrm>
            <a:off x="834232" y="4920034"/>
            <a:ext cx="4487862" cy="844385"/>
            <a:chOff x="837839" y="1753692"/>
            <a:chExt cx="4488157" cy="845288"/>
          </a:xfrm>
        </p:grpSpPr>
        <p:sp>
          <p:nvSpPr>
            <p:cNvPr id="30" name="文本框 56"/>
            <p:cNvSpPr txBox="1">
              <a:spLocks noChangeArrowheads="1"/>
            </p:cNvSpPr>
            <p:nvPr/>
          </p:nvSpPr>
          <p:spPr bwMode="auto">
            <a:xfrm>
              <a:off x="837839" y="1753692"/>
              <a:ext cx="2347814" cy="4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华文细黑" pitchFamily="2" charset="-122"/>
                  <a:ea typeface="华文细黑" pitchFamily="2" charset="-122"/>
                </a:rPr>
                <a:t>Text your title</a:t>
              </a:r>
              <a:endParaRPr lang="zh-CN" altLang="en-US" sz="2000" dirty="0">
                <a:solidFill>
                  <a:schemeClr val="tx1">
                    <a:lumMod val="65000"/>
                    <a:lumOff val="35000"/>
                  </a:schemeClr>
                </a:solidFill>
                <a:latin typeface="华文细黑" pitchFamily="2" charset="-122"/>
                <a:ea typeface="华文细黑" pitchFamily="2" charset="-122"/>
              </a:endParaRPr>
            </a:p>
          </p:txBody>
        </p:sp>
        <p:sp>
          <p:nvSpPr>
            <p:cNvPr id="33" name="矩形 57"/>
            <p:cNvSpPr>
              <a:spLocks noChangeArrowheads="1"/>
            </p:cNvSpPr>
            <p:nvPr/>
          </p:nvSpPr>
          <p:spPr bwMode="auto">
            <a:xfrm>
              <a:off x="877181" y="2075200"/>
              <a:ext cx="4448815" cy="52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dirty="0" err="1">
                  <a:solidFill>
                    <a:schemeClr val="tx1">
                      <a:lumMod val="65000"/>
                      <a:lumOff val="35000"/>
                    </a:schemeClr>
                  </a:solidFill>
                  <a:latin typeface="华文细黑" pitchFamily="2" charset="-122"/>
                  <a:ea typeface="华文细黑" pitchFamily="2" charset="-122"/>
                </a:rPr>
                <a:t>Lorem</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ipsum</a:t>
              </a:r>
              <a:r>
                <a:rPr lang="en-US" altLang="zh-CN" sz="1400" dirty="0">
                  <a:solidFill>
                    <a:schemeClr val="tx1">
                      <a:lumMod val="65000"/>
                      <a:lumOff val="35000"/>
                    </a:schemeClr>
                  </a:solidFill>
                  <a:latin typeface="华文细黑" pitchFamily="2" charset="-122"/>
                  <a:ea typeface="华文细黑" pitchFamily="2" charset="-122"/>
                </a:rPr>
                <a:t> dolor sit </a:t>
              </a:r>
              <a:r>
                <a:rPr lang="en-US" altLang="zh-CN" sz="1400" dirty="0" err="1">
                  <a:solidFill>
                    <a:schemeClr val="tx1">
                      <a:lumMod val="65000"/>
                      <a:lumOff val="35000"/>
                    </a:schemeClr>
                  </a:solidFill>
                  <a:latin typeface="华文细黑" pitchFamily="2" charset="-122"/>
                  <a:ea typeface="华文细黑" pitchFamily="2" charset="-122"/>
                </a:rPr>
                <a:t>amet</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consectetur</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adipisicing</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elit</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sed</a:t>
              </a:r>
              <a:r>
                <a:rPr lang="en-US" altLang="zh-CN" sz="1400" dirty="0">
                  <a:solidFill>
                    <a:schemeClr val="tx1">
                      <a:lumMod val="65000"/>
                      <a:lumOff val="35000"/>
                    </a:schemeClr>
                  </a:solidFill>
                  <a:latin typeface="华文细黑" pitchFamily="2" charset="-122"/>
                  <a:ea typeface="华文细黑" pitchFamily="2" charset="-122"/>
                </a:rPr>
                <a:t> do </a:t>
              </a:r>
              <a:r>
                <a:rPr lang="en-US" altLang="zh-CN" sz="1400" dirty="0" err="1">
                  <a:solidFill>
                    <a:schemeClr val="tx1">
                      <a:lumMod val="65000"/>
                      <a:lumOff val="35000"/>
                    </a:schemeClr>
                  </a:solidFill>
                  <a:latin typeface="华文细黑" pitchFamily="2" charset="-122"/>
                  <a:ea typeface="华文细黑" pitchFamily="2" charset="-122"/>
                </a:rPr>
                <a:t>eiusmod</a:t>
              </a:r>
              <a:r>
                <a:rPr lang="en-US" altLang="zh-CN" sz="1400" dirty="0">
                  <a:solidFill>
                    <a:schemeClr val="tx1">
                      <a:lumMod val="65000"/>
                      <a:lumOff val="35000"/>
                    </a:schemeClr>
                  </a:solidFill>
                  <a:latin typeface="华文细黑" pitchFamily="2" charset="-122"/>
                  <a:ea typeface="华文细黑" pitchFamily="2" charset="-122"/>
                </a:rPr>
                <a:t> </a:t>
              </a:r>
              <a:r>
                <a:rPr lang="en-US" altLang="zh-CN" sz="1400" dirty="0" err="1">
                  <a:solidFill>
                    <a:schemeClr val="tx1">
                      <a:lumMod val="65000"/>
                      <a:lumOff val="35000"/>
                    </a:schemeClr>
                  </a:solidFill>
                  <a:latin typeface="华文细黑" pitchFamily="2" charset="-122"/>
                  <a:ea typeface="华文细黑" pitchFamily="2" charset="-122"/>
                </a:rPr>
                <a:t>tempor</a:t>
              </a:r>
              <a:r>
                <a:rPr lang="en-US" altLang="zh-CN" sz="1400" dirty="0">
                  <a:solidFill>
                    <a:schemeClr val="tx1">
                      <a:lumMod val="65000"/>
                      <a:lumOff val="35000"/>
                    </a:schemeClr>
                  </a:solidFill>
                  <a:latin typeface="华文细黑" pitchFamily="2" charset="-122"/>
                  <a:ea typeface="华文细黑" pitchFamily="2" charset="-122"/>
                </a:rPr>
                <a:t>. </a:t>
              </a:r>
              <a:endParaRPr lang="zh-CN" altLang="en-US" sz="1400" dirty="0">
                <a:solidFill>
                  <a:schemeClr val="tx1">
                    <a:lumMod val="65000"/>
                    <a:lumOff val="35000"/>
                  </a:schemeClr>
                </a:solidFill>
                <a:latin typeface="华文细黑" pitchFamily="2" charset="-122"/>
                <a:ea typeface="华文细黑" pitchFamily="2" charset="-122"/>
              </a:endParaRPr>
            </a:p>
          </p:txBody>
        </p:sp>
      </p:grpSp>
      <p:sp>
        <p:nvSpPr>
          <p:cNvPr id="34" name="文本框 33"/>
          <p:cNvSpPr txBox="1"/>
          <p:nvPr/>
        </p:nvSpPr>
        <p:spPr>
          <a:xfrm>
            <a:off x="9191625" y="2630488"/>
            <a:ext cx="1341438" cy="461962"/>
          </a:xfrm>
          <a:prstGeom prst="rect">
            <a:avLst/>
          </a:prstGeom>
          <a:noFill/>
        </p:spPr>
        <p:txBody>
          <a:bodyPr>
            <a:spAutoFit/>
          </a:bodyPr>
          <a:lstStyle/>
          <a:p>
            <a:pPr fontAlgn="auto">
              <a:spcBef>
                <a:spcPts val="0"/>
              </a:spcBef>
              <a:spcAft>
                <a:spcPts val="0"/>
              </a:spcAft>
              <a:defRPr/>
            </a:pPr>
            <a:r>
              <a:rPr lang="en-US" altLang="zh-CN" sz="2400" dirty="0">
                <a:solidFill>
                  <a:schemeClr val="bg1"/>
                </a:solidFill>
                <a:latin typeface="华文细黑" pitchFamily="2" charset="-122"/>
                <a:ea typeface="华文细黑" pitchFamily="2" charset="-122"/>
              </a:rPr>
              <a:t>Step  </a:t>
            </a:r>
            <a:r>
              <a:rPr lang="en-US" altLang="zh-CN" sz="2400" b="1" dirty="0">
                <a:solidFill>
                  <a:schemeClr val="bg1"/>
                </a:solidFill>
                <a:latin typeface="华文细黑" pitchFamily="2" charset="-122"/>
                <a:ea typeface="华文细黑" pitchFamily="2" charset="-122"/>
              </a:rPr>
              <a:t>01</a:t>
            </a:r>
            <a:endParaRPr lang="zh-CN" altLang="en-US" sz="2400" b="1" dirty="0">
              <a:solidFill>
                <a:schemeClr val="bg1"/>
              </a:solidFill>
              <a:latin typeface="华文细黑" pitchFamily="2" charset="-122"/>
              <a:ea typeface="华文细黑" pitchFamily="2" charset="-122"/>
            </a:endParaRPr>
          </a:p>
        </p:txBody>
      </p:sp>
      <p:sp>
        <p:nvSpPr>
          <p:cNvPr id="35" name="文本框 34"/>
          <p:cNvSpPr txBox="1"/>
          <p:nvPr/>
        </p:nvSpPr>
        <p:spPr>
          <a:xfrm>
            <a:off x="9182100" y="3494088"/>
            <a:ext cx="1341438" cy="461962"/>
          </a:xfrm>
          <a:prstGeom prst="rect">
            <a:avLst/>
          </a:prstGeom>
          <a:noFill/>
        </p:spPr>
        <p:txBody>
          <a:bodyPr>
            <a:spAutoFit/>
          </a:bodyPr>
          <a:lstStyle/>
          <a:p>
            <a:pPr fontAlgn="auto">
              <a:spcBef>
                <a:spcPts val="0"/>
              </a:spcBef>
              <a:spcAft>
                <a:spcPts val="0"/>
              </a:spcAft>
              <a:defRPr/>
            </a:pPr>
            <a:r>
              <a:rPr lang="en-US" altLang="zh-CN" sz="2400" dirty="0">
                <a:solidFill>
                  <a:schemeClr val="bg1"/>
                </a:solidFill>
                <a:latin typeface="华文细黑" pitchFamily="2" charset="-122"/>
                <a:ea typeface="华文细黑" pitchFamily="2" charset="-122"/>
              </a:rPr>
              <a:t>Step  </a:t>
            </a:r>
            <a:r>
              <a:rPr lang="en-US" altLang="zh-CN" sz="2400" b="1" dirty="0">
                <a:solidFill>
                  <a:schemeClr val="bg1"/>
                </a:solidFill>
                <a:latin typeface="华文细黑" pitchFamily="2" charset="-122"/>
                <a:ea typeface="华文细黑" pitchFamily="2" charset="-122"/>
              </a:rPr>
              <a:t>02</a:t>
            </a:r>
            <a:endParaRPr lang="zh-CN" altLang="en-US" sz="2400" b="1" dirty="0">
              <a:solidFill>
                <a:schemeClr val="bg1"/>
              </a:solidFill>
              <a:latin typeface="华文细黑" pitchFamily="2" charset="-122"/>
              <a:ea typeface="华文细黑" pitchFamily="2" charset="-122"/>
            </a:endParaRPr>
          </a:p>
        </p:txBody>
      </p:sp>
      <p:sp>
        <p:nvSpPr>
          <p:cNvPr id="36" name="文本框 35"/>
          <p:cNvSpPr txBox="1"/>
          <p:nvPr/>
        </p:nvSpPr>
        <p:spPr>
          <a:xfrm>
            <a:off x="9182100" y="4357688"/>
            <a:ext cx="1341438" cy="461962"/>
          </a:xfrm>
          <a:prstGeom prst="rect">
            <a:avLst/>
          </a:prstGeom>
          <a:noFill/>
        </p:spPr>
        <p:txBody>
          <a:bodyPr>
            <a:spAutoFit/>
          </a:bodyPr>
          <a:lstStyle/>
          <a:p>
            <a:pPr fontAlgn="auto">
              <a:spcBef>
                <a:spcPts val="0"/>
              </a:spcBef>
              <a:spcAft>
                <a:spcPts val="0"/>
              </a:spcAft>
              <a:defRPr/>
            </a:pPr>
            <a:r>
              <a:rPr lang="en-US" altLang="zh-CN" sz="2400" dirty="0">
                <a:solidFill>
                  <a:schemeClr val="bg1"/>
                </a:solidFill>
                <a:latin typeface="华文细黑" pitchFamily="2" charset="-122"/>
                <a:ea typeface="华文细黑" pitchFamily="2" charset="-122"/>
              </a:rPr>
              <a:t>Step  </a:t>
            </a:r>
            <a:r>
              <a:rPr lang="en-US" altLang="zh-CN" sz="2400" b="1" dirty="0">
                <a:solidFill>
                  <a:schemeClr val="bg1"/>
                </a:solidFill>
                <a:latin typeface="华文细黑" pitchFamily="2" charset="-122"/>
                <a:ea typeface="华文细黑" pitchFamily="2" charset="-122"/>
              </a:rPr>
              <a:t>03</a:t>
            </a:r>
            <a:endParaRPr lang="zh-CN" altLang="en-US" sz="2400" b="1" dirty="0">
              <a:solidFill>
                <a:schemeClr val="bg1"/>
              </a:solidFill>
              <a:latin typeface="华文细黑" pitchFamily="2" charset="-122"/>
              <a:ea typeface="华文细黑" pitchFamily="2" charset="-122"/>
            </a:endParaRPr>
          </a:p>
        </p:txBody>
      </p:sp>
      <p:sp>
        <p:nvSpPr>
          <p:cNvPr id="37" name="文本框 36"/>
          <p:cNvSpPr txBox="1"/>
          <p:nvPr/>
        </p:nvSpPr>
        <p:spPr>
          <a:xfrm>
            <a:off x="9182100" y="5210175"/>
            <a:ext cx="1341438" cy="461963"/>
          </a:xfrm>
          <a:prstGeom prst="rect">
            <a:avLst/>
          </a:prstGeom>
          <a:noFill/>
        </p:spPr>
        <p:txBody>
          <a:bodyPr>
            <a:spAutoFit/>
          </a:bodyPr>
          <a:lstStyle/>
          <a:p>
            <a:pPr fontAlgn="auto">
              <a:spcBef>
                <a:spcPts val="0"/>
              </a:spcBef>
              <a:spcAft>
                <a:spcPts val="0"/>
              </a:spcAft>
              <a:defRPr/>
            </a:pPr>
            <a:r>
              <a:rPr lang="en-US" altLang="zh-CN" sz="2400" dirty="0">
                <a:solidFill>
                  <a:schemeClr val="bg1"/>
                </a:solidFill>
                <a:latin typeface="华文细黑" pitchFamily="2" charset="-122"/>
                <a:ea typeface="华文细黑" pitchFamily="2" charset="-122"/>
              </a:rPr>
              <a:t>Step  </a:t>
            </a:r>
            <a:r>
              <a:rPr lang="en-US" altLang="zh-CN" sz="2400" b="1" dirty="0">
                <a:solidFill>
                  <a:schemeClr val="bg1"/>
                </a:solidFill>
                <a:latin typeface="华文细黑" pitchFamily="2" charset="-122"/>
                <a:ea typeface="华文细黑" pitchFamily="2" charset="-122"/>
              </a:rPr>
              <a:t>04</a:t>
            </a:r>
            <a:endParaRPr lang="zh-CN" altLang="en-US" sz="2400" b="1" dirty="0">
              <a:solidFill>
                <a:schemeClr val="bg1"/>
              </a:solidFill>
              <a:latin typeface="华文细黑" pitchFamily="2" charset="-122"/>
              <a:ea typeface="华文细黑" pitchFamily="2" charset="-122"/>
            </a:endParaRPr>
          </a:p>
        </p:txBody>
      </p:sp>
      <p:grpSp>
        <p:nvGrpSpPr>
          <p:cNvPr id="38" name="组合 62"/>
          <p:cNvGrpSpPr/>
          <p:nvPr/>
        </p:nvGrpSpPr>
        <p:grpSpPr>
          <a:xfrm>
            <a:off x="9492980" y="1851890"/>
            <a:ext cx="720462" cy="719284"/>
            <a:chOff x="3175" y="0"/>
            <a:chExt cx="971551" cy="969963"/>
          </a:xfrm>
          <a:solidFill>
            <a:schemeClr val="bg1"/>
          </a:solidFill>
        </p:grpSpPr>
        <p:sp>
          <p:nvSpPr>
            <p:cNvPr id="39"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sp>
          <p:nvSpPr>
            <p:cNvPr id="40"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sp>
          <p:nvSpPr>
            <p:cNvPr id="41"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sp>
          <p:nvSpPr>
            <p:cNvPr id="42"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sp>
          <p:nvSpPr>
            <p:cNvPr id="43" name="Rectangle 51"/>
            <p:cNvSpPr>
              <a:spLocks noChangeArrowheads="1"/>
            </p:cNvSpPr>
            <p:nvPr/>
          </p:nvSpPr>
          <p:spPr bwMode="auto">
            <a:xfrm>
              <a:off x="3175" y="469900"/>
              <a:ext cx="230188" cy="31750"/>
            </a:xfrm>
            <a:prstGeom prst="rect">
              <a:avLst/>
            </a:pr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sp>
          <p:nvSpPr>
            <p:cNvPr id="44" name="Rectangle 52"/>
            <p:cNvSpPr>
              <a:spLocks noChangeArrowheads="1"/>
            </p:cNvSpPr>
            <p:nvPr/>
          </p:nvSpPr>
          <p:spPr bwMode="auto">
            <a:xfrm>
              <a:off x="744538" y="469900"/>
              <a:ext cx="230188" cy="31750"/>
            </a:xfrm>
            <a:prstGeom prst="rect">
              <a:avLst/>
            </a:pr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sp>
          <p:nvSpPr>
            <p:cNvPr id="45" name="Rectangle 53"/>
            <p:cNvSpPr>
              <a:spLocks noChangeArrowheads="1"/>
            </p:cNvSpPr>
            <p:nvPr/>
          </p:nvSpPr>
          <p:spPr bwMode="auto">
            <a:xfrm>
              <a:off x="473075" y="741363"/>
              <a:ext cx="31750" cy="228600"/>
            </a:xfrm>
            <a:prstGeom prst="rect">
              <a:avLst/>
            </a:pr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sp>
          <p:nvSpPr>
            <p:cNvPr id="46" name="Rectangle 54"/>
            <p:cNvSpPr>
              <a:spLocks noChangeArrowheads="1"/>
            </p:cNvSpPr>
            <p:nvPr/>
          </p:nvSpPr>
          <p:spPr bwMode="auto">
            <a:xfrm>
              <a:off x="473075" y="0"/>
              <a:ext cx="31750" cy="228600"/>
            </a:xfrm>
            <a:prstGeom prst="rect">
              <a:avLst/>
            </a:pr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sp>
          <p:nvSpPr>
            <p:cNvPr id="47"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sp>
          <p:nvSpPr>
            <p:cNvPr id="48"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fontAlgn="auto">
                <a:spcBef>
                  <a:spcPts val="0"/>
                </a:spcBef>
                <a:spcAft>
                  <a:spcPts val="0"/>
                </a:spcAft>
                <a:defRPr/>
              </a:pPr>
              <a:endParaRPr lang="zh-CN" altLang="en-US">
                <a:latin typeface="华文细黑" pitchFamily="2" charset="-122"/>
                <a:ea typeface="华文细黑"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0-#ppt_h/2"/>
                                          </p:val>
                                        </p:tav>
                                        <p:tav tm="100000">
                                          <p:val>
                                            <p:strVal val="#ppt_y"/>
                                          </p:val>
                                        </p:tav>
                                      </p:tavLst>
                                    </p:anim>
                                  </p:childTnLst>
                                </p:cTn>
                              </p:par>
                            </p:childTnLst>
                          </p:cTn>
                        </p:par>
                        <p:par>
                          <p:cTn id="49" fill="hold">
                            <p:stCondLst>
                              <p:cond delay="1500"/>
                            </p:stCondLst>
                            <p:childTnLst>
                              <p:par>
                                <p:cTn id="50" presetID="22" presetClass="entr" presetSubtype="2"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par>
                                <p:cTn id="53" presetID="22" presetClass="entr" presetSubtype="2"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par>
                                <p:cTn id="56" presetID="22" presetClass="entr" presetSubtype="2"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par>
                                <p:cTn id="59" presetID="22" presetClass="entr" presetSubtype="2"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par>
                          <p:cTn id="62" fill="hold">
                            <p:stCondLst>
                              <p:cond delay="2000"/>
                            </p:stCondLst>
                            <p:childTnLst>
                              <p:par>
                                <p:cTn id="63" presetID="16" presetClass="entr" presetSubtype="21"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16" presetClass="entr" presetSubtype="21"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par>
                                <p:cTn id="69" presetID="16" presetClass="entr" presetSubtype="21"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arn(inVertical)">
                                      <p:cBhvr>
                                        <p:cTn id="71" dur="500"/>
                                        <p:tgtEl>
                                          <p:spTgt spid="26"/>
                                        </p:tgtEl>
                                      </p:cBhvr>
                                    </p:animEffect>
                                  </p:childTnLst>
                                </p:cTn>
                              </p:par>
                              <p:par>
                                <p:cTn id="72" presetID="16" presetClass="entr" presetSubtype="21"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4" grpId="0" animBg="1"/>
      <p:bldP spid="5" grpId="0" animBg="1"/>
      <p:bldP spid="6" grpId="0" animBg="1"/>
      <p:bldP spid="7" grpId="0" animBg="1"/>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8" name="任意多边形 17"/>
          <p:cNvSpPr/>
          <p:nvPr/>
        </p:nvSpPr>
        <p:spPr>
          <a:xfrm>
            <a:off x="0" y="0"/>
            <a:ext cx="3242553" cy="5271154"/>
          </a:xfrm>
          <a:custGeom>
            <a:avLst/>
            <a:gdLst>
              <a:gd name="connsiteX0" fmla="*/ 0 w 4218702"/>
              <a:gd name="connsiteY0" fmla="*/ 0 h 6858000"/>
              <a:gd name="connsiteX1" fmla="*/ 4218702 w 4218702"/>
              <a:gd name="connsiteY1" fmla="*/ 0 h 6858000"/>
              <a:gd name="connsiteX2" fmla="*/ 8499 w 4218702"/>
              <a:gd name="connsiteY2" fmla="*/ 6858000 h 6858000"/>
              <a:gd name="connsiteX3" fmla="*/ 0 w 4218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18702" h="6858000">
                <a:moveTo>
                  <a:pt x="0" y="0"/>
                </a:moveTo>
                <a:lnTo>
                  <a:pt x="4218702" y="0"/>
                </a:lnTo>
                <a:lnTo>
                  <a:pt x="8499" y="6858000"/>
                </a:lnTo>
                <a:lnTo>
                  <a:pt x="0" y="6858000"/>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0" y="0"/>
            <a:ext cx="5246561" cy="4273061"/>
          </a:xfrm>
          <a:prstGeom prst="triangle">
            <a:avLst/>
          </a:prstGeom>
          <a:solidFill>
            <a:srgbClr val="40B9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564275" y="858545"/>
            <a:ext cx="4062212" cy="1107996"/>
          </a:xfrm>
          <a:prstGeom prst="rect">
            <a:avLst/>
          </a:prstGeom>
          <a:noFill/>
        </p:spPr>
        <p:txBody>
          <a:bodyPr wrap="square">
            <a:spAutoFit/>
          </a:bodyPr>
          <a:lstStyle/>
          <a:p>
            <a:pPr algn="ctr">
              <a:defRPr/>
            </a:pPr>
            <a:r>
              <a:rPr lang="en-US" altLang="zh-CN" sz="6600" dirty="0">
                <a:solidFill>
                  <a:schemeClr val="bg1"/>
                </a:solidFill>
                <a:latin typeface="Impact" panose="020B0806030902050204" pitchFamily="34" charset="0"/>
                <a:ea typeface="方正舒体" panose="02010601030101010101" pitchFamily="2" charset="-122"/>
              </a:rPr>
              <a:t>PREFACE</a:t>
            </a:r>
          </a:p>
        </p:txBody>
      </p:sp>
      <p:sp>
        <p:nvSpPr>
          <p:cNvPr id="72" name="矩形 29"/>
          <p:cNvSpPr>
            <a:spLocks noChangeArrowheads="1"/>
          </p:cNvSpPr>
          <p:nvPr/>
        </p:nvSpPr>
        <p:spPr bwMode="auto">
          <a:xfrm>
            <a:off x="3583172" y="2447523"/>
            <a:ext cx="6857946" cy="1631216"/>
          </a:xfrm>
          <a:prstGeom prst="rect">
            <a:avLst/>
          </a:prstGeom>
          <a:noFill/>
          <a:ln w="9525">
            <a:noFill/>
            <a:miter lim="800000"/>
          </a:ln>
        </p:spPr>
        <p:txBody>
          <a:bodyPr wrap="square">
            <a:spAutoFit/>
          </a:bodyPr>
          <a:lstStyle/>
          <a:p>
            <a:pPr algn="ctr"/>
            <a:r>
              <a:rPr lang="en-US" altLang="zh-CN" sz="2000" dirty="0">
                <a:solidFill>
                  <a:schemeClr val="bg1"/>
                </a:solidFill>
                <a:latin typeface="Calibri" panose="020F0502020204030204" pitchFamily="34" charset="0"/>
              </a:rPr>
              <a:t>                Add you need of contact If necessarily you can put into the content. Add you need of contact. Add you need of contact If necessarily you can put into the content. Add you need of contact. Add you need of contact If necessarily you can put into the content. Add you need of contact.</a:t>
            </a:r>
          </a:p>
        </p:txBody>
      </p:sp>
      <p:sp>
        <p:nvSpPr>
          <p:cNvPr id="73" name="等腰三角形 72"/>
          <p:cNvSpPr/>
          <p:nvPr/>
        </p:nvSpPr>
        <p:spPr>
          <a:xfrm>
            <a:off x="10558130" y="4150016"/>
            <a:ext cx="3324924" cy="2707984"/>
          </a:xfrm>
          <a:prstGeom prst="triangl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41" name="矩形 40"/>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bwMode="auto">
          <a:xfrm>
            <a:off x="4689475" y="2256059"/>
            <a:ext cx="1365250" cy="1430338"/>
            <a:chOff x="4332855" y="1669138"/>
            <a:chExt cx="1363923" cy="1429709"/>
          </a:xfrm>
          <a:solidFill>
            <a:schemeClr val="tx1">
              <a:lumMod val="65000"/>
              <a:lumOff val="35000"/>
            </a:schemeClr>
          </a:solidFill>
        </p:grpSpPr>
        <p:sp>
          <p:nvSpPr>
            <p:cNvPr id="5" name="Freeform 90"/>
            <p:cNvSpPr/>
            <p:nvPr/>
          </p:nvSpPr>
          <p:spPr bwMode="auto">
            <a:xfrm flipH="1">
              <a:off x="4332855" y="1669138"/>
              <a:ext cx="1363923" cy="142970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文本框 1170"/>
            <p:cNvSpPr txBox="1">
              <a:spLocks noChangeArrowheads="1"/>
            </p:cNvSpPr>
            <p:nvPr/>
          </p:nvSpPr>
          <p:spPr bwMode="auto">
            <a:xfrm>
              <a:off x="4612839" y="2059335"/>
              <a:ext cx="722863" cy="6463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dirty="0">
                  <a:solidFill>
                    <a:srgbClr val="F8F8F8"/>
                  </a:solidFill>
                  <a:latin typeface="Impact" panose="020B0806030902050204" pitchFamily="34" charset="0"/>
                </a:rPr>
                <a:t>02</a:t>
              </a:r>
              <a:endParaRPr lang="zh-CN" altLang="en-US" sz="3600" dirty="0">
                <a:solidFill>
                  <a:srgbClr val="F8F8F8"/>
                </a:solidFill>
                <a:latin typeface="Impact" panose="020B0806030902050204" pitchFamily="34" charset="0"/>
              </a:endParaRPr>
            </a:p>
          </p:txBody>
        </p:sp>
      </p:grpSp>
      <p:grpSp>
        <p:nvGrpSpPr>
          <p:cNvPr id="7" name="组合 6"/>
          <p:cNvGrpSpPr/>
          <p:nvPr/>
        </p:nvGrpSpPr>
        <p:grpSpPr bwMode="auto">
          <a:xfrm>
            <a:off x="6110288" y="3621309"/>
            <a:ext cx="1157287" cy="1214438"/>
            <a:chOff x="6098506" y="2716288"/>
            <a:chExt cx="1158124" cy="1213984"/>
          </a:xfrm>
          <a:solidFill>
            <a:schemeClr val="tx1">
              <a:lumMod val="65000"/>
              <a:lumOff val="35000"/>
            </a:schemeClr>
          </a:solidFill>
        </p:grpSpPr>
        <p:sp>
          <p:nvSpPr>
            <p:cNvPr id="8" name="Freeform 90"/>
            <p:cNvSpPr/>
            <p:nvPr/>
          </p:nvSpPr>
          <p:spPr bwMode="auto">
            <a:xfrm>
              <a:off x="6098506" y="2716288"/>
              <a:ext cx="1158124" cy="1213984"/>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文本框 1171"/>
            <p:cNvSpPr txBox="1">
              <a:spLocks noChangeArrowheads="1"/>
            </p:cNvSpPr>
            <p:nvPr/>
          </p:nvSpPr>
          <p:spPr bwMode="auto">
            <a:xfrm>
              <a:off x="6316137" y="2995321"/>
              <a:ext cx="722863" cy="6463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dirty="0">
                  <a:solidFill>
                    <a:srgbClr val="F8F8F8"/>
                  </a:solidFill>
                  <a:latin typeface="Impact" panose="020B0806030902050204" pitchFamily="34" charset="0"/>
                </a:rPr>
                <a:t>03</a:t>
              </a:r>
              <a:endParaRPr lang="zh-CN" altLang="en-US" sz="3600" dirty="0">
                <a:solidFill>
                  <a:srgbClr val="F8F8F8"/>
                </a:solidFill>
                <a:latin typeface="Impact" panose="020B0806030902050204" pitchFamily="34" charset="0"/>
              </a:endParaRPr>
            </a:p>
          </p:txBody>
        </p:sp>
      </p:grpSp>
      <p:grpSp>
        <p:nvGrpSpPr>
          <p:cNvPr id="10" name="组合 9"/>
          <p:cNvGrpSpPr/>
          <p:nvPr/>
        </p:nvGrpSpPr>
        <p:grpSpPr bwMode="auto">
          <a:xfrm>
            <a:off x="4976813" y="4005484"/>
            <a:ext cx="1158875" cy="1212850"/>
            <a:chOff x="4632896" y="3173659"/>
            <a:chExt cx="1158124" cy="1213984"/>
          </a:xfrm>
          <a:solidFill>
            <a:schemeClr val="accent6"/>
          </a:solidFill>
        </p:grpSpPr>
        <p:sp>
          <p:nvSpPr>
            <p:cNvPr id="11" name="Freeform 90"/>
            <p:cNvSpPr/>
            <p:nvPr/>
          </p:nvSpPr>
          <p:spPr bwMode="auto">
            <a:xfrm flipH="1">
              <a:off x="4632896" y="3173659"/>
              <a:ext cx="1158124" cy="1213984"/>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40B9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文本框 1172"/>
            <p:cNvSpPr txBox="1">
              <a:spLocks noChangeArrowheads="1"/>
            </p:cNvSpPr>
            <p:nvPr/>
          </p:nvSpPr>
          <p:spPr bwMode="auto">
            <a:xfrm>
              <a:off x="4850527" y="3425908"/>
              <a:ext cx="722863" cy="6463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dirty="0">
                  <a:solidFill>
                    <a:srgbClr val="F8F8F8"/>
                  </a:solidFill>
                  <a:latin typeface="Impact" panose="020B0806030902050204" pitchFamily="34" charset="0"/>
                </a:rPr>
                <a:t>04</a:t>
              </a:r>
              <a:endParaRPr lang="zh-CN" altLang="en-US" sz="3600" dirty="0">
                <a:solidFill>
                  <a:srgbClr val="F8F8F8"/>
                </a:solidFill>
                <a:latin typeface="Impact" panose="020B0806030902050204" pitchFamily="34" charset="0"/>
              </a:endParaRPr>
            </a:p>
          </p:txBody>
        </p:sp>
      </p:grpSp>
      <p:grpSp>
        <p:nvGrpSpPr>
          <p:cNvPr id="13" name="组合 12"/>
          <p:cNvGrpSpPr/>
          <p:nvPr/>
        </p:nvGrpSpPr>
        <p:grpSpPr bwMode="auto">
          <a:xfrm>
            <a:off x="1158875" y="3770536"/>
            <a:ext cx="3710837" cy="1390670"/>
            <a:chOff x="5056356" y="5119267"/>
            <a:chExt cx="3710084" cy="1390489"/>
          </a:xfrm>
        </p:grpSpPr>
        <p:sp>
          <p:nvSpPr>
            <p:cNvPr id="14" name="Freeform 90"/>
            <p:cNvSpPr/>
            <p:nvPr/>
          </p:nvSpPr>
          <p:spPr bwMode="auto">
            <a:xfrm flipH="1" flipV="1">
              <a:off x="5056356" y="5265072"/>
              <a:ext cx="370880" cy="38876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40B9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195"/>
            <p:cNvGrpSpPr/>
            <p:nvPr/>
          </p:nvGrpSpPr>
          <p:grpSpPr bwMode="auto">
            <a:xfrm>
              <a:off x="5427756" y="5119267"/>
              <a:ext cx="3338684" cy="1390489"/>
              <a:chOff x="8726712" y="1556755"/>
              <a:chExt cx="3338684" cy="1390489"/>
            </a:xfrm>
          </p:grpSpPr>
          <p:sp>
            <p:nvSpPr>
              <p:cNvPr id="16" name="文本框 1196"/>
              <p:cNvSpPr txBox="1"/>
              <p:nvPr/>
            </p:nvSpPr>
            <p:spPr>
              <a:xfrm>
                <a:off x="8726712" y="1556755"/>
                <a:ext cx="3338684" cy="461605"/>
              </a:xfrm>
              <a:prstGeom prst="rect">
                <a:avLst/>
              </a:prstGeom>
              <a:noFill/>
            </p:spPr>
            <p:txBody>
              <a:bodyPr wrap="square">
                <a:spAutoFit/>
              </a:bodyPr>
              <a:lstStyle/>
              <a:p>
                <a:pPr lvl="0" defTabSz="1218565">
                  <a:defRPr/>
                </a:pPr>
                <a:r>
                  <a:rPr lang="en-US" altLang="zh-CN" sz="2400" kern="0" dirty="0">
                    <a:solidFill>
                      <a:srgbClr val="000000"/>
                    </a:solidFill>
                    <a:latin typeface="华文细黑" panose="02010600040101010101" pitchFamily="2" charset="-122"/>
                    <a:ea typeface="华文细黑" panose="02010600040101010101" pitchFamily="2" charset="-122"/>
                  </a:rPr>
                  <a:t>ADD YOUR TITLE</a:t>
                </a:r>
                <a:endParaRPr lang="zh-CN" altLang="en-US" sz="2400" kern="0" dirty="0">
                  <a:solidFill>
                    <a:srgbClr val="000000"/>
                  </a:solidFill>
                  <a:latin typeface="华文细黑" panose="02010600040101010101" pitchFamily="2" charset="-122"/>
                  <a:ea typeface="华文细黑" panose="02010600040101010101" pitchFamily="2" charset="-122"/>
                </a:endParaRPr>
              </a:p>
            </p:txBody>
          </p:sp>
          <p:sp>
            <p:nvSpPr>
              <p:cNvPr id="17" name="文本框 1197"/>
              <p:cNvSpPr txBox="1"/>
              <p:nvPr/>
            </p:nvSpPr>
            <p:spPr bwMode="auto">
              <a:xfrm>
                <a:off x="8726712" y="1993261"/>
                <a:ext cx="3125153" cy="953983"/>
              </a:xfrm>
              <a:prstGeom prst="rect">
                <a:avLst/>
              </a:prstGeom>
              <a:noFill/>
            </p:spPr>
            <p:txBody>
              <a:bodyPr>
                <a:spAutoFit/>
              </a:bodyPr>
              <a:lstStyle/>
              <a:p>
                <a:pPr defTabSz="1450340">
                  <a:defRPr/>
                </a:pPr>
                <a:r>
                  <a:rPr lang="en-US" altLang="zh-CN" sz="1400" dirty="0" err="1">
                    <a:solidFill>
                      <a:schemeClr val="tx1">
                        <a:lumMod val="85000"/>
                        <a:lumOff val="15000"/>
                      </a:schemeClr>
                    </a:solidFill>
                  </a:rPr>
                  <a:t>Lorem</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ipsum</a:t>
                </a:r>
                <a:r>
                  <a:rPr lang="en-US" altLang="zh-CN" sz="1400" dirty="0">
                    <a:solidFill>
                      <a:schemeClr val="tx1">
                        <a:lumMod val="85000"/>
                        <a:lumOff val="15000"/>
                      </a:schemeClr>
                    </a:solidFill>
                  </a:rPr>
                  <a:t> dolor sit </a:t>
                </a:r>
                <a:r>
                  <a:rPr lang="en-US" altLang="zh-CN" sz="1400" dirty="0" err="1">
                    <a:solidFill>
                      <a:schemeClr val="tx1">
                        <a:lumMod val="85000"/>
                        <a:lumOff val="15000"/>
                      </a:schemeClr>
                    </a:solidFill>
                  </a:rPr>
                  <a:t>amet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consectetur</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adipisicing</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elit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sed</a:t>
                </a:r>
                <a:r>
                  <a:rPr lang="en-US" altLang="zh-CN" sz="1400" dirty="0">
                    <a:solidFill>
                      <a:schemeClr val="tx1">
                        <a:lumMod val="85000"/>
                        <a:lumOff val="15000"/>
                      </a:schemeClr>
                    </a:solidFill>
                  </a:rPr>
                  <a:t> do </a:t>
                </a:r>
                <a:r>
                  <a:rPr lang="en-US" altLang="zh-CN" sz="1400" dirty="0" err="1">
                    <a:solidFill>
                      <a:schemeClr val="tx1">
                        <a:lumMod val="85000"/>
                        <a:lumOff val="15000"/>
                      </a:schemeClr>
                    </a:solidFill>
                  </a:rPr>
                  <a:t>eiusmod</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tempor</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incididunt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ut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labore</a:t>
                </a:r>
                <a:r>
                  <a:rPr lang="en-US" altLang="zh-CN" sz="1400" dirty="0">
                    <a:solidFill>
                      <a:schemeClr val="tx1">
                        <a:lumMod val="85000"/>
                        <a:lumOff val="15000"/>
                      </a:schemeClr>
                    </a:solidFill>
                  </a:rPr>
                  <a:t> et </a:t>
                </a:r>
                <a:r>
                  <a:rPr lang="en-US" altLang="zh-CN" sz="1400" dirty="0" err="1">
                    <a:solidFill>
                      <a:schemeClr val="tx1">
                        <a:lumMod val="85000"/>
                        <a:lumOff val="15000"/>
                      </a:schemeClr>
                    </a:solidFill>
                  </a:rPr>
                  <a:t>dolore</a:t>
                </a:r>
                <a:r>
                  <a:rPr lang="en-US" altLang="zh-CN" sz="1400" dirty="0">
                    <a:solidFill>
                      <a:schemeClr val="tx1">
                        <a:lumMod val="85000"/>
                        <a:lumOff val="15000"/>
                      </a:schemeClr>
                    </a:solidFill>
                  </a:rPr>
                  <a:t> magna </a:t>
                </a:r>
                <a:r>
                  <a:rPr lang="en-US" altLang="zh-CN" sz="1400" dirty="0" err="1">
                    <a:solidFill>
                      <a:schemeClr val="tx1">
                        <a:lumMod val="85000"/>
                        <a:lumOff val="15000"/>
                      </a:schemeClr>
                    </a:solidFill>
                  </a:rPr>
                  <a:t>aliqua</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Ut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enim</a:t>
                </a:r>
                <a:r>
                  <a:rPr lang="en-US" altLang="zh-CN" sz="1400" dirty="0">
                    <a:solidFill>
                      <a:schemeClr val="tx1">
                        <a:lumMod val="85000"/>
                        <a:lumOff val="15000"/>
                      </a:schemeClr>
                    </a:solidFill>
                  </a:rPr>
                  <a:t> ad minim </a:t>
                </a:r>
                <a:r>
                  <a:rPr lang="en-US" altLang="zh-CN" sz="1400" dirty="0" err="1">
                    <a:solidFill>
                      <a:schemeClr val="tx1">
                        <a:lumMod val="85000"/>
                        <a:lumOff val="15000"/>
                      </a:schemeClr>
                    </a:solidFill>
                  </a:rPr>
                  <a:t>veniam</a:t>
                </a:r>
                <a:endParaRPr lang="en-US" altLang="zh-CN" sz="1400" dirty="0">
                  <a:solidFill>
                    <a:schemeClr val="tx1">
                      <a:lumMod val="85000"/>
                      <a:lumOff val="15000"/>
                    </a:schemeClr>
                  </a:solidFill>
                  <a:cs typeface="Arial" panose="020B0604020202020204" pitchFamily="34" charset="0"/>
                </a:endParaRPr>
              </a:p>
            </p:txBody>
          </p:sp>
          <p:cxnSp>
            <p:nvCxnSpPr>
              <p:cNvPr id="18" name="直接连接符 17"/>
              <p:cNvCxnSpPr/>
              <p:nvPr/>
            </p:nvCxnSpPr>
            <p:spPr>
              <a:xfrm>
                <a:off x="8815594" y="1993261"/>
                <a:ext cx="241000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9" name="组合 18"/>
          <p:cNvGrpSpPr/>
          <p:nvPr/>
        </p:nvGrpSpPr>
        <p:grpSpPr bwMode="auto">
          <a:xfrm>
            <a:off x="1158875" y="2143349"/>
            <a:ext cx="3497263" cy="1390670"/>
            <a:chOff x="5056356" y="5119267"/>
            <a:chExt cx="3496553" cy="1390490"/>
          </a:xfrm>
        </p:grpSpPr>
        <p:sp>
          <p:nvSpPr>
            <p:cNvPr id="20" name="Freeform 90"/>
            <p:cNvSpPr/>
            <p:nvPr/>
          </p:nvSpPr>
          <p:spPr bwMode="auto">
            <a:xfrm flipH="1" flipV="1">
              <a:off x="5056356" y="5265072"/>
              <a:ext cx="370880" cy="38876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 name="组合 1201"/>
            <p:cNvGrpSpPr/>
            <p:nvPr/>
          </p:nvGrpSpPr>
          <p:grpSpPr bwMode="auto">
            <a:xfrm>
              <a:off x="5427756" y="5119267"/>
              <a:ext cx="3125153" cy="1390490"/>
              <a:chOff x="8726712" y="1556755"/>
              <a:chExt cx="3125153" cy="1390490"/>
            </a:xfrm>
          </p:grpSpPr>
          <p:sp>
            <p:nvSpPr>
              <p:cNvPr id="22" name="文本框 1202"/>
              <p:cNvSpPr txBox="1"/>
              <p:nvPr/>
            </p:nvSpPr>
            <p:spPr>
              <a:xfrm>
                <a:off x="8726712" y="1556755"/>
                <a:ext cx="2844222" cy="461605"/>
              </a:xfrm>
              <a:prstGeom prst="rect">
                <a:avLst/>
              </a:prstGeom>
              <a:noFill/>
            </p:spPr>
            <p:txBody>
              <a:bodyPr wrap="square">
                <a:spAutoFit/>
              </a:bodyPr>
              <a:lstStyle/>
              <a:p>
                <a:pPr lvl="0" defTabSz="1218565">
                  <a:defRPr/>
                </a:pPr>
                <a:r>
                  <a:rPr lang="en-US" altLang="zh-CN" sz="2400" kern="0" dirty="0">
                    <a:solidFill>
                      <a:srgbClr val="000000"/>
                    </a:solidFill>
                    <a:latin typeface="华文细黑" panose="02010600040101010101" pitchFamily="2" charset="-122"/>
                    <a:ea typeface="华文细黑" panose="02010600040101010101" pitchFamily="2" charset="-122"/>
                  </a:rPr>
                  <a:t>ADD YOUR TITLE</a:t>
                </a:r>
                <a:endParaRPr lang="zh-CN" altLang="en-US" sz="2400" kern="0" dirty="0">
                  <a:solidFill>
                    <a:srgbClr val="000000"/>
                  </a:solidFill>
                  <a:latin typeface="华文细黑" panose="02010600040101010101" pitchFamily="2" charset="-122"/>
                  <a:ea typeface="华文细黑" panose="02010600040101010101" pitchFamily="2" charset="-122"/>
                </a:endParaRPr>
              </a:p>
            </p:txBody>
          </p:sp>
          <p:sp>
            <p:nvSpPr>
              <p:cNvPr id="23" name="文本框 1203"/>
              <p:cNvSpPr txBox="1"/>
              <p:nvPr/>
            </p:nvSpPr>
            <p:spPr bwMode="auto">
              <a:xfrm>
                <a:off x="8726712" y="1993261"/>
                <a:ext cx="3125153" cy="953984"/>
              </a:xfrm>
              <a:prstGeom prst="rect">
                <a:avLst/>
              </a:prstGeom>
              <a:noFill/>
            </p:spPr>
            <p:txBody>
              <a:bodyPr>
                <a:spAutoFit/>
              </a:bodyPr>
              <a:lstStyle/>
              <a:p>
                <a:pPr defTabSz="1450340">
                  <a:defRPr/>
                </a:pPr>
                <a:r>
                  <a:rPr lang="en-US" altLang="zh-CN" sz="1400" dirty="0" err="1">
                    <a:solidFill>
                      <a:schemeClr val="tx1">
                        <a:lumMod val="85000"/>
                        <a:lumOff val="15000"/>
                      </a:schemeClr>
                    </a:solidFill>
                  </a:rPr>
                  <a:t>Lorem</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ipsum</a:t>
                </a:r>
                <a:r>
                  <a:rPr lang="en-US" altLang="zh-CN" sz="1400" dirty="0">
                    <a:solidFill>
                      <a:schemeClr val="tx1">
                        <a:lumMod val="85000"/>
                        <a:lumOff val="15000"/>
                      </a:schemeClr>
                    </a:solidFill>
                  </a:rPr>
                  <a:t> dolor sit </a:t>
                </a:r>
                <a:r>
                  <a:rPr lang="en-US" altLang="zh-CN" sz="1400" dirty="0" err="1">
                    <a:solidFill>
                      <a:schemeClr val="tx1">
                        <a:lumMod val="85000"/>
                        <a:lumOff val="15000"/>
                      </a:schemeClr>
                    </a:solidFill>
                  </a:rPr>
                  <a:t>amet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consectetur</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adipisicing</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elit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sed</a:t>
                </a:r>
                <a:r>
                  <a:rPr lang="en-US" altLang="zh-CN" sz="1400" dirty="0">
                    <a:solidFill>
                      <a:schemeClr val="tx1">
                        <a:lumMod val="85000"/>
                        <a:lumOff val="15000"/>
                      </a:schemeClr>
                    </a:solidFill>
                  </a:rPr>
                  <a:t> do </a:t>
                </a:r>
                <a:r>
                  <a:rPr lang="en-US" altLang="zh-CN" sz="1400" dirty="0" err="1">
                    <a:solidFill>
                      <a:schemeClr val="tx1">
                        <a:lumMod val="85000"/>
                        <a:lumOff val="15000"/>
                      </a:schemeClr>
                    </a:solidFill>
                  </a:rPr>
                  <a:t>eiusmod</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tempor</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incididunt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ut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labore</a:t>
                </a:r>
                <a:r>
                  <a:rPr lang="en-US" altLang="zh-CN" sz="1400" dirty="0">
                    <a:solidFill>
                      <a:schemeClr val="tx1">
                        <a:lumMod val="85000"/>
                        <a:lumOff val="15000"/>
                      </a:schemeClr>
                    </a:solidFill>
                  </a:rPr>
                  <a:t> et </a:t>
                </a:r>
                <a:r>
                  <a:rPr lang="en-US" altLang="zh-CN" sz="1400" dirty="0" err="1">
                    <a:solidFill>
                      <a:schemeClr val="tx1">
                        <a:lumMod val="85000"/>
                        <a:lumOff val="15000"/>
                      </a:schemeClr>
                    </a:solidFill>
                  </a:rPr>
                  <a:t>dolore</a:t>
                </a:r>
                <a:r>
                  <a:rPr lang="en-US" altLang="zh-CN" sz="1400" dirty="0">
                    <a:solidFill>
                      <a:schemeClr val="tx1">
                        <a:lumMod val="85000"/>
                        <a:lumOff val="15000"/>
                      </a:schemeClr>
                    </a:solidFill>
                  </a:rPr>
                  <a:t> magna </a:t>
                </a:r>
                <a:r>
                  <a:rPr lang="en-US" altLang="zh-CN" sz="1400" dirty="0" err="1">
                    <a:solidFill>
                      <a:schemeClr val="tx1">
                        <a:lumMod val="85000"/>
                        <a:lumOff val="15000"/>
                      </a:schemeClr>
                    </a:solidFill>
                  </a:rPr>
                  <a:t>aliqua</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Ut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enim</a:t>
                </a:r>
                <a:r>
                  <a:rPr lang="en-US" altLang="zh-CN" sz="1400" dirty="0">
                    <a:solidFill>
                      <a:schemeClr val="tx1">
                        <a:lumMod val="85000"/>
                        <a:lumOff val="15000"/>
                      </a:schemeClr>
                    </a:solidFill>
                  </a:rPr>
                  <a:t> ad minim </a:t>
                </a:r>
                <a:r>
                  <a:rPr lang="en-US" altLang="zh-CN" sz="1400" dirty="0" err="1">
                    <a:solidFill>
                      <a:schemeClr val="tx1">
                        <a:lumMod val="85000"/>
                        <a:lumOff val="15000"/>
                      </a:schemeClr>
                    </a:solidFill>
                  </a:rPr>
                  <a:t>veniam</a:t>
                </a:r>
                <a:endParaRPr lang="en-US" altLang="zh-CN" sz="1400" dirty="0">
                  <a:solidFill>
                    <a:schemeClr val="tx1">
                      <a:lumMod val="85000"/>
                      <a:lumOff val="15000"/>
                    </a:schemeClr>
                  </a:solidFill>
                  <a:cs typeface="Arial" panose="020B0604020202020204" pitchFamily="34" charset="0"/>
                </a:endParaRPr>
              </a:p>
            </p:txBody>
          </p:sp>
          <p:cxnSp>
            <p:nvCxnSpPr>
              <p:cNvPr id="24" name="直接连接符 23"/>
              <p:cNvCxnSpPr/>
              <p:nvPr/>
            </p:nvCxnSpPr>
            <p:spPr>
              <a:xfrm>
                <a:off x="8815594" y="1993261"/>
                <a:ext cx="24100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5" name="组合 24"/>
          <p:cNvGrpSpPr/>
          <p:nvPr/>
        </p:nvGrpSpPr>
        <p:grpSpPr bwMode="auto">
          <a:xfrm>
            <a:off x="7839075" y="1445069"/>
            <a:ext cx="3495675" cy="1469819"/>
            <a:chOff x="5056356" y="5040127"/>
            <a:chExt cx="3496553" cy="1469630"/>
          </a:xfrm>
        </p:grpSpPr>
        <p:sp>
          <p:nvSpPr>
            <p:cNvPr id="26" name="Freeform 90"/>
            <p:cNvSpPr/>
            <p:nvPr/>
          </p:nvSpPr>
          <p:spPr bwMode="auto">
            <a:xfrm flipH="1" flipV="1">
              <a:off x="5056356" y="5265072"/>
              <a:ext cx="370880" cy="38876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40B9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1207"/>
            <p:cNvGrpSpPr/>
            <p:nvPr/>
          </p:nvGrpSpPr>
          <p:grpSpPr bwMode="auto">
            <a:xfrm>
              <a:off x="5427236" y="5040127"/>
              <a:ext cx="3125673" cy="1469630"/>
              <a:chOff x="8726192" y="1477615"/>
              <a:chExt cx="3125673" cy="1469630"/>
            </a:xfrm>
          </p:grpSpPr>
          <p:sp>
            <p:nvSpPr>
              <p:cNvPr id="28" name="文本框 1208"/>
              <p:cNvSpPr txBox="1"/>
              <p:nvPr/>
            </p:nvSpPr>
            <p:spPr>
              <a:xfrm>
                <a:off x="8726192" y="1477615"/>
                <a:ext cx="3124985" cy="461605"/>
              </a:xfrm>
              <a:prstGeom prst="rect">
                <a:avLst/>
              </a:prstGeom>
              <a:noFill/>
            </p:spPr>
            <p:txBody>
              <a:bodyPr wrap="square">
                <a:spAutoFit/>
              </a:bodyPr>
              <a:lstStyle/>
              <a:p>
                <a:pPr lvl="0" defTabSz="1218565">
                  <a:defRPr/>
                </a:pPr>
                <a:r>
                  <a:rPr lang="en-US" altLang="zh-CN" sz="2400" kern="0" dirty="0">
                    <a:solidFill>
                      <a:srgbClr val="000000"/>
                    </a:solidFill>
                    <a:latin typeface="华文细黑" panose="02010600040101010101" pitchFamily="2" charset="-122"/>
                    <a:ea typeface="华文细黑" panose="02010600040101010101" pitchFamily="2" charset="-122"/>
                  </a:rPr>
                  <a:t>ADD YOUR TITLE</a:t>
                </a:r>
                <a:endParaRPr lang="zh-CN" altLang="en-US" sz="2400" kern="0" dirty="0">
                  <a:solidFill>
                    <a:srgbClr val="000000"/>
                  </a:solidFill>
                  <a:latin typeface="华文细黑" panose="02010600040101010101" pitchFamily="2" charset="-122"/>
                  <a:ea typeface="华文细黑" panose="02010600040101010101" pitchFamily="2" charset="-122"/>
                </a:endParaRPr>
              </a:p>
            </p:txBody>
          </p:sp>
          <p:sp>
            <p:nvSpPr>
              <p:cNvPr id="29" name="文本框 1209"/>
              <p:cNvSpPr txBox="1"/>
              <p:nvPr/>
            </p:nvSpPr>
            <p:spPr bwMode="auto">
              <a:xfrm>
                <a:off x="8726880" y="1993261"/>
                <a:ext cx="3124985" cy="953984"/>
              </a:xfrm>
              <a:prstGeom prst="rect">
                <a:avLst/>
              </a:prstGeom>
              <a:noFill/>
            </p:spPr>
            <p:txBody>
              <a:bodyPr>
                <a:spAutoFit/>
              </a:bodyPr>
              <a:lstStyle/>
              <a:p>
                <a:pPr defTabSz="1450340">
                  <a:defRPr/>
                </a:pPr>
                <a:r>
                  <a:rPr lang="en-US" altLang="zh-CN" sz="1400" dirty="0" err="1">
                    <a:solidFill>
                      <a:schemeClr val="tx1">
                        <a:lumMod val="85000"/>
                        <a:lumOff val="15000"/>
                      </a:schemeClr>
                    </a:solidFill>
                  </a:rPr>
                  <a:t>Lorem</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ipsum</a:t>
                </a:r>
                <a:r>
                  <a:rPr lang="en-US" altLang="zh-CN" sz="1400" dirty="0">
                    <a:solidFill>
                      <a:schemeClr val="tx1">
                        <a:lumMod val="85000"/>
                        <a:lumOff val="15000"/>
                      </a:schemeClr>
                    </a:solidFill>
                  </a:rPr>
                  <a:t> dolor sit </a:t>
                </a:r>
                <a:r>
                  <a:rPr lang="en-US" altLang="zh-CN" sz="1400" dirty="0" err="1">
                    <a:solidFill>
                      <a:schemeClr val="tx1">
                        <a:lumMod val="85000"/>
                        <a:lumOff val="15000"/>
                      </a:schemeClr>
                    </a:solidFill>
                  </a:rPr>
                  <a:t>amet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consectetur</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adipisicing</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elit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sed</a:t>
                </a:r>
                <a:r>
                  <a:rPr lang="en-US" altLang="zh-CN" sz="1400" dirty="0">
                    <a:solidFill>
                      <a:schemeClr val="tx1">
                        <a:lumMod val="85000"/>
                        <a:lumOff val="15000"/>
                      </a:schemeClr>
                    </a:solidFill>
                  </a:rPr>
                  <a:t> do </a:t>
                </a:r>
                <a:r>
                  <a:rPr lang="en-US" altLang="zh-CN" sz="1400" dirty="0" err="1">
                    <a:solidFill>
                      <a:schemeClr val="tx1">
                        <a:lumMod val="85000"/>
                        <a:lumOff val="15000"/>
                      </a:schemeClr>
                    </a:solidFill>
                  </a:rPr>
                  <a:t>eiusmod</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tempor</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incididunt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ut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labore</a:t>
                </a:r>
                <a:r>
                  <a:rPr lang="en-US" altLang="zh-CN" sz="1400" dirty="0">
                    <a:solidFill>
                      <a:schemeClr val="tx1">
                        <a:lumMod val="85000"/>
                        <a:lumOff val="15000"/>
                      </a:schemeClr>
                    </a:solidFill>
                  </a:rPr>
                  <a:t> et </a:t>
                </a:r>
                <a:r>
                  <a:rPr lang="en-US" altLang="zh-CN" sz="1400" dirty="0" err="1">
                    <a:solidFill>
                      <a:schemeClr val="tx1">
                        <a:lumMod val="85000"/>
                        <a:lumOff val="15000"/>
                      </a:schemeClr>
                    </a:solidFill>
                  </a:rPr>
                  <a:t>dolore</a:t>
                </a:r>
                <a:r>
                  <a:rPr lang="en-US" altLang="zh-CN" sz="1400" dirty="0">
                    <a:solidFill>
                      <a:schemeClr val="tx1">
                        <a:lumMod val="85000"/>
                        <a:lumOff val="15000"/>
                      </a:schemeClr>
                    </a:solidFill>
                  </a:rPr>
                  <a:t> magna </a:t>
                </a:r>
                <a:r>
                  <a:rPr lang="en-US" altLang="zh-CN" sz="1400" dirty="0" err="1">
                    <a:solidFill>
                      <a:schemeClr val="tx1">
                        <a:lumMod val="85000"/>
                        <a:lumOff val="15000"/>
                      </a:schemeClr>
                    </a:solidFill>
                  </a:rPr>
                  <a:t>aliqua</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Ut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enim</a:t>
                </a:r>
                <a:r>
                  <a:rPr lang="en-US" altLang="zh-CN" sz="1400" dirty="0">
                    <a:solidFill>
                      <a:schemeClr val="tx1">
                        <a:lumMod val="85000"/>
                        <a:lumOff val="15000"/>
                      </a:schemeClr>
                    </a:solidFill>
                  </a:rPr>
                  <a:t> ad minim </a:t>
                </a:r>
                <a:r>
                  <a:rPr lang="en-US" altLang="zh-CN" sz="1400" dirty="0" err="1">
                    <a:solidFill>
                      <a:schemeClr val="tx1">
                        <a:lumMod val="85000"/>
                        <a:lumOff val="15000"/>
                      </a:schemeClr>
                    </a:solidFill>
                  </a:rPr>
                  <a:t>veniam</a:t>
                </a:r>
                <a:endParaRPr lang="en-US" altLang="zh-CN" sz="1400" dirty="0">
                  <a:solidFill>
                    <a:schemeClr val="tx1">
                      <a:lumMod val="85000"/>
                      <a:lumOff val="15000"/>
                    </a:schemeClr>
                  </a:solidFill>
                  <a:cs typeface="Arial" panose="020B0604020202020204" pitchFamily="34" charset="0"/>
                </a:endParaRPr>
              </a:p>
            </p:txBody>
          </p:sp>
          <p:cxnSp>
            <p:nvCxnSpPr>
              <p:cNvPr id="30" name="直接连接符 29"/>
              <p:cNvCxnSpPr/>
              <p:nvPr/>
            </p:nvCxnSpPr>
            <p:spPr>
              <a:xfrm>
                <a:off x="8815803" y="1993261"/>
                <a:ext cx="244004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31" name="组合 30"/>
          <p:cNvGrpSpPr/>
          <p:nvPr/>
        </p:nvGrpSpPr>
        <p:grpSpPr bwMode="auto">
          <a:xfrm>
            <a:off x="7839075" y="3314887"/>
            <a:ext cx="3495675" cy="1387529"/>
            <a:chOff x="5056356" y="5122407"/>
            <a:chExt cx="3496553" cy="1387350"/>
          </a:xfrm>
          <a:noFill/>
        </p:grpSpPr>
        <p:sp>
          <p:nvSpPr>
            <p:cNvPr id="32" name="Freeform 90"/>
            <p:cNvSpPr/>
            <p:nvPr/>
          </p:nvSpPr>
          <p:spPr bwMode="auto">
            <a:xfrm flipH="1" flipV="1">
              <a:off x="5056356" y="5265072"/>
              <a:ext cx="370880" cy="38876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3" name="组合 1213"/>
            <p:cNvGrpSpPr/>
            <p:nvPr/>
          </p:nvGrpSpPr>
          <p:grpSpPr bwMode="auto">
            <a:xfrm>
              <a:off x="5427924" y="5122407"/>
              <a:ext cx="3124985" cy="1387350"/>
              <a:chOff x="8726880" y="1559895"/>
              <a:chExt cx="3124985" cy="1387350"/>
            </a:xfrm>
            <a:grpFill/>
          </p:grpSpPr>
          <p:sp>
            <p:nvSpPr>
              <p:cNvPr id="34" name="文本框 1214"/>
              <p:cNvSpPr txBox="1"/>
              <p:nvPr/>
            </p:nvSpPr>
            <p:spPr>
              <a:xfrm>
                <a:off x="8726880" y="1559895"/>
                <a:ext cx="3124297" cy="461605"/>
              </a:xfrm>
              <a:prstGeom prst="rect">
                <a:avLst/>
              </a:prstGeom>
              <a:grpFill/>
            </p:spPr>
            <p:txBody>
              <a:bodyPr wrap="square">
                <a:spAutoFit/>
              </a:bodyPr>
              <a:lstStyle/>
              <a:p>
                <a:pPr lvl="0" defTabSz="1218565">
                  <a:defRPr/>
                </a:pPr>
                <a:r>
                  <a:rPr lang="en-US" altLang="zh-CN" sz="2400" kern="0" dirty="0">
                    <a:solidFill>
                      <a:srgbClr val="000000"/>
                    </a:solidFill>
                    <a:latin typeface="华文细黑" panose="02010600040101010101" pitchFamily="2" charset="-122"/>
                    <a:ea typeface="华文细黑" panose="02010600040101010101" pitchFamily="2" charset="-122"/>
                  </a:rPr>
                  <a:t>ADD YOUR TITLE</a:t>
                </a:r>
                <a:endParaRPr lang="zh-CN" altLang="en-US" sz="2400" kern="0" dirty="0">
                  <a:solidFill>
                    <a:srgbClr val="000000"/>
                  </a:solidFill>
                  <a:latin typeface="华文细黑" panose="02010600040101010101" pitchFamily="2" charset="-122"/>
                  <a:ea typeface="华文细黑" panose="02010600040101010101" pitchFamily="2" charset="-122"/>
                </a:endParaRPr>
              </a:p>
            </p:txBody>
          </p:sp>
          <p:sp>
            <p:nvSpPr>
              <p:cNvPr id="35" name="文本框 1215"/>
              <p:cNvSpPr txBox="1"/>
              <p:nvPr/>
            </p:nvSpPr>
            <p:spPr bwMode="auto">
              <a:xfrm>
                <a:off x="8726880" y="1993261"/>
                <a:ext cx="3124985" cy="953984"/>
              </a:xfrm>
              <a:prstGeom prst="rect">
                <a:avLst/>
              </a:prstGeom>
              <a:grpFill/>
            </p:spPr>
            <p:txBody>
              <a:bodyPr>
                <a:spAutoFit/>
              </a:bodyPr>
              <a:lstStyle/>
              <a:p>
                <a:pPr defTabSz="1450340">
                  <a:defRPr/>
                </a:pPr>
                <a:r>
                  <a:rPr lang="en-US" altLang="zh-CN" sz="1400" dirty="0" err="1">
                    <a:solidFill>
                      <a:schemeClr val="tx1">
                        <a:lumMod val="85000"/>
                        <a:lumOff val="15000"/>
                      </a:schemeClr>
                    </a:solidFill>
                  </a:rPr>
                  <a:t>Lorem</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ipsum</a:t>
                </a:r>
                <a:r>
                  <a:rPr lang="en-US" altLang="zh-CN" sz="1400" dirty="0">
                    <a:solidFill>
                      <a:schemeClr val="tx1">
                        <a:lumMod val="85000"/>
                        <a:lumOff val="15000"/>
                      </a:schemeClr>
                    </a:solidFill>
                  </a:rPr>
                  <a:t> dolor sit </a:t>
                </a:r>
                <a:r>
                  <a:rPr lang="en-US" altLang="zh-CN" sz="1400" dirty="0" err="1">
                    <a:solidFill>
                      <a:schemeClr val="tx1">
                        <a:lumMod val="85000"/>
                        <a:lumOff val="15000"/>
                      </a:schemeClr>
                    </a:solidFill>
                  </a:rPr>
                  <a:t>amet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consectetur</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adipisicing</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elit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sed</a:t>
                </a:r>
                <a:r>
                  <a:rPr lang="en-US" altLang="zh-CN" sz="1400" dirty="0">
                    <a:solidFill>
                      <a:schemeClr val="tx1">
                        <a:lumMod val="85000"/>
                        <a:lumOff val="15000"/>
                      </a:schemeClr>
                    </a:solidFill>
                  </a:rPr>
                  <a:t> do </a:t>
                </a:r>
                <a:r>
                  <a:rPr lang="en-US" altLang="zh-CN" sz="1400" dirty="0" err="1">
                    <a:solidFill>
                      <a:schemeClr val="tx1">
                        <a:lumMod val="85000"/>
                        <a:lumOff val="15000"/>
                      </a:schemeClr>
                    </a:solidFill>
                  </a:rPr>
                  <a:t>eiusmod</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tempor</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incididunt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ut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labore</a:t>
                </a:r>
                <a:r>
                  <a:rPr lang="en-US" altLang="zh-CN" sz="1400" dirty="0">
                    <a:solidFill>
                      <a:schemeClr val="tx1">
                        <a:lumMod val="85000"/>
                        <a:lumOff val="15000"/>
                      </a:schemeClr>
                    </a:solidFill>
                  </a:rPr>
                  <a:t> et </a:t>
                </a:r>
                <a:r>
                  <a:rPr lang="en-US" altLang="zh-CN" sz="1400" dirty="0" err="1">
                    <a:solidFill>
                      <a:schemeClr val="tx1">
                        <a:lumMod val="85000"/>
                        <a:lumOff val="15000"/>
                      </a:schemeClr>
                    </a:solidFill>
                  </a:rPr>
                  <a:t>dolore</a:t>
                </a:r>
                <a:r>
                  <a:rPr lang="en-US" altLang="zh-CN" sz="1400" dirty="0">
                    <a:solidFill>
                      <a:schemeClr val="tx1">
                        <a:lumMod val="85000"/>
                        <a:lumOff val="15000"/>
                      </a:schemeClr>
                    </a:solidFill>
                  </a:rPr>
                  <a:t> magna </a:t>
                </a:r>
                <a:r>
                  <a:rPr lang="en-US" altLang="zh-CN" sz="1400" dirty="0" err="1">
                    <a:solidFill>
                      <a:schemeClr val="tx1">
                        <a:lumMod val="85000"/>
                        <a:lumOff val="15000"/>
                      </a:schemeClr>
                    </a:solidFill>
                  </a:rPr>
                  <a:t>aliqua</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Ut</a:t>
                </a:r>
                <a:r>
                  <a:rPr lang="en-US" altLang="zh-CN" sz="1400" dirty="0">
                    <a:solidFill>
                      <a:schemeClr val="tx1">
                        <a:lumMod val="85000"/>
                        <a:lumOff val="15000"/>
                      </a:schemeClr>
                    </a:solidFill>
                  </a:rPr>
                  <a:t> </a:t>
                </a:r>
                <a:r>
                  <a:rPr lang="en-US" altLang="zh-CN" sz="1400" dirty="0" err="1">
                    <a:solidFill>
                      <a:schemeClr val="tx1">
                        <a:lumMod val="85000"/>
                        <a:lumOff val="15000"/>
                      </a:schemeClr>
                    </a:solidFill>
                  </a:rPr>
                  <a:t>enim</a:t>
                </a:r>
                <a:r>
                  <a:rPr lang="en-US" altLang="zh-CN" sz="1400" dirty="0">
                    <a:solidFill>
                      <a:schemeClr val="tx1">
                        <a:lumMod val="85000"/>
                        <a:lumOff val="15000"/>
                      </a:schemeClr>
                    </a:solidFill>
                  </a:rPr>
                  <a:t> ad minim </a:t>
                </a:r>
                <a:r>
                  <a:rPr lang="en-US" altLang="zh-CN" sz="1400" dirty="0" err="1">
                    <a:solidFill>
                      <a:schemeClr val="tx1">
                        <a:lumMod val="85000"/>
                        <a:lumOff val="15000"/>
                      </a:schemeClr>
                    </a:solidFill>
                  </a:rPr>
                  <a:t>veniam</a:t>
                </a:r>
                <a:endParaRPr lang="en-US" altLang="zh-CN" sz="1400" dirty="0">
                  <a:solidFill>
                    <a:schemeClr val="tx1">
                      <a:lumMod val="85000"/>
                      <a:lumOff val="15000"/>
                    </a:schemeClr>
                  </a:solidFill>
                  <a:cs typeface="Arial" panose="020B0604020202020204" pitchFamily="34" charset="0"/>
                </a:endParaRPr>
              </a:p>
            </p:txBody>
          </p:sp>
          <p:cxnSp>
            <p:nvCxnSpPr>
              <p:cNvPr id="36" name="直接连接符 35"/>
              <p:cNvCxnSpPr/>
              <p:nvPr/>
            </p:nvCxnSpPr>
            <p:spPr>
              <a:xfrm>
                <a:off x="8815803" y="1993261"/>
                <a:ext cx="2440046"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37" name="组合 36"/>
          <p:cNvGrpSpPr/>
          <p:nvPr/>
        </p:nvGrpSpPr>
        <p:grpSpPr bwMode="auto">
          <a:xfrm>
            <a:off x="6046788" y="1644872"/>
            <a:ext cx="1477962" cy="1550987"/>
            <a:chOff x="5417640" y="987334"/>
            <a:chExt cx="1478279" cy="1549581"/>
          </a:xfrm>
          <a:solidFill>
            <a:schemeClr val="accent6"/>
          </a:solidFill>
        </p:grpSpPr>
        <p:sp>
          <p:nvSpPr>
            <p:cNvPr id="39" name="Freeform 90"/>
            <p:cNvSpPr/>
            <p:nvPr/>
          </p:nvSpPr>
          <p:spPr bwMode="auto">
            <a:xfrm>
              <a:off x="5417640" y="987334"/>
              <a:ext cx="1478279" cy="1549581"/>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40B9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文本框 2892"/>
            <p:cNvSpPr txBox="1">
              <a:spLocks noChangeArrowheads="1"/>
            </p:cNvSpPr>
            <p:nvPr/>
          </p:nvSpPr>
          <p:spPr bwMode="auto">
            <a:xfrm>
              <a:off x="5836739" y="1504950"/>
              <a:ext cx="640080" cy="6463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dirty="0">
                  <a:solidFill>
                    <a:srgbClr val="F8F8F8"/>
                  </a:solidFill>
                  <a:latin typeface="Impact" panose="020B0806030902050204" pitchFamily="34" charset="0"/>
                </a:rPr>
                <a:t>01</a:t>
              </a:r>
              <a:endParaRPr lang="zh-CN" altLang="en-US" sz="3600" dirty="0">
                <a:solidFill>
                  <a:srgbClr val="F8F8F8"/>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par>
                                <p:cTn id="16" presetID="22" presetClass="entr" presetSubtype="2" fill="hold"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par>
                                <p:cTn id="19" presetID="22" presetClass="entr" presetSubtype="8" fill="hold"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2" fill="hold" nodeType="withEffect">
                                  <p:stCondLst>
                                    <p:cond delay="75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p:tgtEl>
                                          <p:spTgt spid="25"/>
                                        </p:tgtEl>
                                        <p:attrNameLst>
                                          <p:attrName>ppt_x</p:attrName>
                                        </p:attrNameLst>
                                      </p:cBhvr>
                                      <p:tavLst>
                                        <p:tav tm="0">
                                          <p:val>
                                            <p:strVal val="#ppt_x-#ppt_w*1.125000"/>
                                          </p:val>
                                        </p:tav>
                                        <p:tav tm="100000">
                                          <p:val>
                                            <p:strVal val="#ppt_x"/>
                                          </p:val>
                                        </p:tav>
                                      </p:tavLst>
                                    </p:anim>
                                    <p:animEffect transition="in" filter="wipe(right)">
                                      <p:cBhvr>
                                        <p:cTn id="29" dur="500"/>
                                        <p:tgtEl>
                                          <p:spTgt spid="25"/>
                                        </p:tgtEl>
                                      </p:cBhvr>
                                    </p:animEffect>
                                  </p:childTnLst>
                                </p:cTn>
                              </p:par>
                            </p:childTnLst>
                          </p:cTn>
                        </p:par>
                        <p:par>
                          <p:cTn id="30" fill="hold">
                            <p:stCondLst>
                              <p:cond delay="2000"/>
                            </p:stCondLst>
                            <p:childTnLst>
                              <p:par>
                                <p:cTn id="31" presetID="1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ppt_x</p:attrName>
                                        </p:attrNameLst>
                                      </p:cBhvr>
                                      <p:tavLst>
                                        <p:tav tm="0">
                                          <p:val>
                                            <p:strVal val="#ppt_x+#ppt_w*1.125000"/>
                                          </p:val>
                                        </p:tav>
                                        <p:tav tm="100000">
                                          <p:val>
                                            <p:strVal val="#ppt_x"/>
                                          </p:val>
                                        </p:tav>
                                      </p:tavLst>
                                    </p:anim>
                                    <p:animEffect transition="in" filter="wipe(left)">
                                      <p:cBhvr>
                                        <p:cTn id="34" dur="500"/>
                                        <p:tgtEl>
                                          <p:spTgt spid="19"/>
                                        </p:tgtEl>
                                      </p:cBhvr>
                                    </p:animEffect>
                                  </p:childTnLst>
                                </p:cTn>
                              </p:par>
                            </p:childTnLst>
                          </p:cTn>
                        </p:par>
                        <p:par>
                          <p:cTn id="35" fill="hold">
                            <p:stCondLst>
                              <p:cond delay="2500"/>
                            </p:stCondLst>
                            <p:childTnLst>
                              <p:par>
                                <p:cTn id="36" presetID="1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p:tgtEl>
                                          <p:spTgt spid="31"/>
                                        </p:tgtEl>
                                        <p:attrNameLst>
                                          <p:attrName>ppt_x</p:attrName>
                                        </p:attrNameLst>
                                      </p:cBhvr>
                                      <p:tavLst>
                                        <p:tav tm="0">
                                          <p:val>
                                            <p:strVal val="#ppt_x-#ppt_w*1.125000"/>
                                          </p:val>
                                        </p:tav>
                                        <p:tav tm="100000">
                                          <p:val>
                                            <p:strVal val="#ppt_x"/>
                                          </p:val>
                                        </p:tav>
                                      </p:tavLst>
                                    </p:anim>
                                    <p:animEffect transition="in" filter="wipe(right)">
                                      <p:cBhvr>
                                        <p:cTn id="39" dur="500"/>
                                        <p:tgtEl>
                                          <p:spTgt spid="31"/>
                                        </p:tgtEl>
                                      </p:cBhvr>
                                    </p:animEffect>
                                  </p:childTnLst>
                                </p:cTn>
                              </p:par>
                            </p:childTnLst>
                          </p:cTn>
                        </p:par>
                        <p:par>
                          <p:cTn id="40" fill="hold">
                            <p:stCondLst>
                              <p:cond delay="3000"/>
                            </p:stCondLst>
                            <p:childTnLst>
                              <p:par>
                                <p:cTn id="41" presetID="1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41" name="矩形 40"/>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9963" y="1673924"/>
            <a:ext cx="4453290" cy="3227686"/>
            <a:chOff x="2703440" y="1491630"/>
            <a:chExt cx="3606687" cy="2614079"/>
          </a:xfrm>
        </p:grpSpPr>
        <p:sp>
          <p:nvSpPr>
            <p:cNvPr id="5" name="椭圆 1"/>
            <p:cNvSpPr/>
            <p:nvPr/>
          </p:nvSpPr>
          <p:spPr>
            <a:xfrm>
              <a:off x="3762648" y="1535177"/>
              <a:ext cx="1481867" cy="171881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rgbClr val="40B9FF"/>
              </a:solidFill>
              <a:prstDash val="solid"/>
            </a:ln>
            <a:effectLst/>
          </p:spPr>
          <p:txBody>
            <a:bodyPr anchor="ctr"/>
            <a:lstStyle/>
            <a:p>
              <a:pPr algn="ctr" eaLnBrk="1" fontAlgn="auto" hangingPunct="1">
                <a:spcBef>
                  <a:spcPts val="0"/>
                </a:spcBef>
                <a:spcAft>
                  <a:spcPts val="0"/>
                </a:spcAft>
                <a:defRPr/>
              </a:pPr>
              <a:r>
                <a:rPr lang="en-US" altLang="zh-CN" sz="3200" kern="0" dirty="0">
                  <a:solidFill>
                    <a:schemeClr val="tx1">
                      <a:lumMod val="65000"/>
                      <a:lumOff val="35000"/>
                    </a:schemeClr>
                  </a:solidFill>
                  <a:latin typeface="微软雅黑" panose="020B0503020204020204" pitchFamily="34" charset="-122"/>
                  <a:ea typeface="微软雅黑" panose="020B0503020204020204" pitchFamily="34" charset="-122"/>
                </a:rPr>
                <a:t>TITLE</a:t>
              </a:r>
              <a:endParaRPr lang="en-US" sz="3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4163533" y="3375662"/>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chemeClr val="tx1">
                    <a:lumMod val="65000"/>
                    <a:lumOff val="35000"/>
                  </a:schemeClr>
                </a:solidFill>
                <a:latin typeface="Calibri" panose="020F0502020204030204"/>
                <a:ea typeface="+mn-ea"/>
              </a:endParaRPr>
            </a:p>
          </p:txBody>
        </p:sp>
        <p:sp>
          <p:nvSpPr>
            <p:cNvPr id="7" name="圆角矩形 6"/>
            <p:cNvSpPr/>
            <p:nvPr/>
          </p:nvSpPr>
          <p:spPr>
            <a:xfrm>
              <a:off x="4223730" y="3581869"/>
              <a:ext cx="572511" cy="144728"/>
            </a:xfrm>
            <a:prstGeom prst="roundRect">
              <a:avLst>
                <a:gd name="adj" fmla="val 50000"/>
              </a:avLst>
            </a:prstGeom>
            <a:solidFill>
              <a:schemeClr val="tx1">
                <a:lumMod val="75000"/>
                <a:lumOff val="2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chemeClr val="tx1">
                    <a:lumMod val="65000"/>
                    <a:lumOff val="35000"/>
                  </a:schemeClr>
                </a:solidFill>
                <a:latin typeface="Calibri" panose="020F0502020204030204"/>
                <a:ea typeface="+mn-ea"/>
              </a:endParaRPr>
            </a:p>
          </p:txBody>
        </p:sp>
        <p:sp>
          <p:nvSpPr>
            <p:cNvPr id="8" name="圆角矩形 7"/>
            <p:cNvSpPr/>
            <p:nvPr/>
          </p:nvSpPr>
          <p:spPr>
            <a:xfrm>
              <a:off x="4163533" y="3789356"/>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chemeClr val="tx1">
                    <a:lumMod val="65000"/>
                    <a:lumOff val="35000"/>
                  </a:schemeClr>
                </a:solidFill>
                <a:latin typeface="Calibri" panose="020F0502020204030204"/>
                <a:ea typeface="+mn-ea"/>
              </a:endParaRPr>
            </a:p>
          </p:txBody>
        </p:sp>
        <p:sp>
          <p:nvSpPr>
            <p:cNvPr id="9" name="圆角矩形 8"/>
            <p:cNvSpPr/>
            <p:nvPr/>
          </p:nvSpPr>
          <p:spPr>
            <a:xfrm>
              <a:off x="4291612" y="3996843"/>
              <a:ext cx="436747" cy="108866"/>
            </a:xfrm>
            <a:prstGeom prst="roundRect">
              <a:avLst>
                <a:gd name="adj" fmla="val 50000"/>
              </a:avLst>
            </a:prstGeom>
            <a:solidFill>
              <a:schemeClr val="tx1">
                <a:lumMod val="75000"/>
                <a:lumOff val="2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chemeClr val="tx1">
                    <a:lumMod val="65000"/>
                    <a:lumOff val="35000"/>
                  </a:schemeClr>
                </a:solidFill>
                <a:latin typeface="Calibri" panose="020F0502020204030204"/>
                <a:ea typeface="+mn-ea"/>
              </a:endParaRPr>
            </a:p>
          </p:txBody>
        </p:sp>
        <p:sp>
          <p:nvSpPr>
            <p:cNvPr id="10" name="椭圆 32"/>
            <p:cNvSpPr>
              <a:spLocks noChangeArrowheads="1"/>
            </p:cNvSpPr>
            <p:nvPr/>
          </p:nvSpPr>
          <p:spPr bwMode="auto">
            <a:xfrm>
              <a:off x="2703440" y="1491630"/>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400" b="1" dirty="0">
                  <a:solidFill>
                    <a:schemeClr val="tx1">
                      <a:lumMod val="65000"/>
                      <a:lumOff val="35000"/>
                    </a:schemeClr>
                  </a:solidFill>
                  <a:latin typeface="华文细黑" pitchFamily="2" charset="-122"/>
                  <a:ea typeface="华文细黑" pitchFamily="2" charset="-122"/>
                  <a:cs typeface="Times New Roman" panose="02020603050405020304" pitchFamily="18" charset="0"/>
                </a:rPr>
                <a:t>01</a:t>
              </a:r>
            </a:p>
          </p:txBody>
        </p:sp>
        <p:cxnSp>
          <p:nvCxnSpPr>
            <p:cNvPr id="11" name="直接连接符 33"/>
            <p:cNvCxnSpPr>
              <a:cxnSpLocks noChangeShapeType="1"/>
            </p:cNvCxnSpPr>
            <p:nvPr/>
          </p:nvCxnSpPr>
          <p:spPr bwMode="auto">
            <a:xfrm>
              <a:off x="3152995" y="1737540"/>
              <a:ext cx="522560" cy="219014"/>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2" name="椭圆 34"/>
            <p:cNvSpPr>
              <a:spLocks noChangeArrowheads="1"/>
            </p:cNvSpPr>
            <p:nvPr/>
          </p:nvSpPr>
          <p:spPr bwMode="auto">
            <a:xfrm>
              <a:off x="5918207" y="1491630"/>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dirty="0">
                  <a:solidFill>
                    <a:schemeClr val="tx1">
                      <a:lumMod val="65000"/>
                      <a:lumOff val="35000"/>
                    </a:schemeClr>
                  </a:solidFill>
                  <a:latin typeface="华文细黑" pitchFamily="2" charset="-122"/>
                  <a:ea typeface="华文细黑" pitchFamily="2" charset="-122"/>
                  <a:cs typeface="Times New Roman" panose="02020603050405020304" pitchFamily="18" charset="0"/>
                </a:rPr>
                <a:t>02</a:t>
              </a:r>
            </a:p>
          </p:txBody>
        </p:sp>
        <p:cxnSp>
          <p:nvCxnSpPr>
            <p:cNvPr id="13" name="直接连接符 35"/>
            <p:cNvCxnSpPr>
              <a:cxnSpLocks noChangeShapeType="1"/>
            </p:cNvCxnSpPr>
            <p:nvPr/>
          </p:nvCxnSpPr>
          <p:spPr bwMode="auto">
            <a:xfrm rot="8309691">
              <a:off x="5341854" y="1726013"/>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4" name="椭圆 36"/>
            <p:cNvSpPr>
              <a:spLocks noChangeArrowheads="1"/>
            </p:cNvSpPr>
            <p:nvPr/>
          </p:nvSpPr>
          <p:spPr bwMode="auto">
            <a:xfrm>
              <a:off x="3213192" y="3579307"/>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dirty="0">
                  <a:solidFill>
                    <a:schemeClr val="tx1">
                      <a:lumMod val="65000"/>
                      <a:lumOff val="35000"/>
                    </a:schemeClr>
                  </a:solidFill>
                  <a:latin typeface="华文细黑" pitchFamily="2" charset="-122"/>
                  <a:ea typeface="华文细黑" pitchFamily="2" charset="-122"/>
                  <a:cs typeface="Times New Roman" panose="02020603050405020304" pitchFamily="18" charset="0"/>
                </a:rPr>
                <a:t>03</a:t>
              </a:r>
            </a:p>
          </p:txBody>
        </p:sp>
        <p:cxnSp>
          <p:nvCxnSpPr>
            <p:cNvPr id="15" name="直接连接符 37"/>
            <p:cNvCxnSpPr>
              <a:cxnSpLocks noChangeShapeType="1"/>
            </p:cNvCxnSpPr>
            <p:nvPr/>
          </p:nvCxnSpPr>
          <p:spPr bwMode="auto">
            <a:xfrm rot="17818244">
              <a:off x="3534669" y="3321869"/>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6" name="椭圆 38"/>
            <p:cNvSpPr>
              <a:spLocks noChangeArrowheads="1"/>
            </p:cNvSpPr>
            <p:nvPr/>
          </p:nvSpPr>
          <p:spPr bwMode="auto">
            <a:xfrm>
              <a:off x="5435351" y="3579307"/>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dirty="0">
                  <a:solidFill>
                    <a:schemeClr val="tx1">
                      <a:lumMod val="65000"/>
                      <a:lumOff val="35000"/>
                    </a:schemeClr>
                  </a:solidFill>
                  <a:latin typeface="华文细黑" pitchFamily="2" charset="-122"/>
                  <a:ea typeface="华文细黑" pitchFamily="2" charset="-122"/>
                  <a:cs typeface="Times New Roman" panose="02020603050405020304" pitchFamily="18" charset="0"/>
                </a:rPr>
                <a:t>04</a:t>
              </a:r>
            </a:p>
          </p:txBody>
        </p:sp>
        <p:cxnSp>
          <p:nvCxnSpPr>
            <p:cNvPr id="17" name="直接连接符 39"/>
            <p:cNvCxnSpPr>
              <a:cxnSpLocks noChangeShapeType="1"/>
            </p:cNvCxnSpPr>
            <p:nvPr/>
          </p:nvCxnSpPr>
          <p:spPr bwMode="auto">
            <a:xfrm flipH="1" flipV="1">
              <a:off x="5006289" y="3246304"/>
              <a:ext cx="449555" cy="353496"/>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grpSp>
        <p:nvGrpSpPr>
          <p:cNvPr id="30" name="组合 29"/>
          <p:cNvGrpSpPr/>
          <p:nvPr/>
        </p:nvGrpSpPr>
        <p:grpSpPr bwMode="auto">
          <a:xfrm>
            <a:off x="958064" y="1842401"/>
            <a:ext cx="2719400" cy="1206500"/>
            <a:chOff x="6527633" y="672761"/>
            <a:chExt cx="2073899" cy="904746"/>
          </a:xfrm>
        </p:grpSpPr>
        <p:sp>
          <p:nvSpPr>
            <p:cNvPr id="31"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2" name="文本框 17"/>
            <p:cNvSpPr txBox="1">
              <a:spLocks noChangeArrowheads="1"/>
            </p:cNvSpPr>
            <p:nvPr/>
          </p:nvSpPr>
          <p:spPr bwMode="auto">
            <a:xfrm>
              <a:off x="6739282"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33" name="组合 32"/>
          <p:cNvGrpSpPr/>
          <p:nvPr/>
        </p:nvGrpSpPr>
        <p:grpSpPr bwMode="auto">
          <a:xfrm>
            <a:off x="8467046" y="1842401"/>
            <a:ext cx="2719400" cy="1206500"/>
            <a:chOff x="6527633" y="672761"/>
            <a:chExt cx="2073899" cy="904746"/>
          </a:xfrm>
        </p:grpSpPr>
        <p:sp>
          <p:nvSpPr>
            <p:cNvPr id="34"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5" name="文本框 17"/>
            <p:cNvSpPr txBox="1">
              <a:spLocks noChangeArrowheads="1"/>
            </p:cNvSpPr>
            <p:nvPr/>
          </p:nvSpPr>
          <p:spPr bwMode="auto">
            <a:xfrm>
              <a:off x="6527633"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36" name="组合 35"/>
          <p:cNvGrpSpPr/>
          <p:nvPr/>
        </p:nvGrpSpPr>
        <p:grpSpPr bwMode="auto">
          <a:xfrm>
            <a:off x="1241357" y="4081188"/>
            <a:ext cx="2719400" cy="1206500"/>
            <a:chOff x="6527633" y="672761"/>
            <a:chExt cx="2073899" cy="904746"/>
          </a:xfrm>
        </p:grpSpPr>
        <p:sp>
          <p:nvSpPr>
            <p:cNvPr id="37"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9" name="文本框 17"/>
            <p:cNvSpPr txBox="1">
              <a:spLocks noChangeArrowheads="1"/>
            </p:cNvSpPr>
            <p:nvPr/>
          </p:nvSpPr>
          <p:spPr bwMode="auto">
            <a:xfrm>
              <a:off x="6739282"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40" name="组合 39"/>
          <p:cNvGrpSpPr/>
          <p:nvPr/>
        </p:nvGrpSpPr>
        <p:grpSpPr bwMode="auto">
          <a:xfrm>
            <a:off x="8001295" y="4189607"/>
            <a:ext cx="2719400" cy="1206500"/>
            <a:chOff x="6527633" y="672761"/>
            <a:chExt cx="2073899" cy="904746"/>
          </a:xfrm>
        </p:grpSpPr>
        <p:sp>
          <p:nvSpPr>
            <p:cNvPr id="42"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3" name="文本框 17"/>
            <p:cNvSpPr txBox="1">
              <a:spLocks noChangeArrowheads="1"/>
            </p:cNvSpPr>
            <p:nvPr/>
          </p:nvSpPr>
          <p:spPr bwMode="auto">
            <a:xfrm>
              <a:off x="6527633"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400" advTm="0">
        <p14:honeycomb/>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up)">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09134" y="2115757"/>
            <a:ext cx="2675184" cy="2675184"/>
          </a:xfrm>
          <a:prstGeom prst="ellipse">
            <a:avLst/>
          </a:prstGeom>
          <a:no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672830" y="2115757"/>
            <a:ext cx="2675184" cy="2675184"/>
          </a:xfrm>
          <a:prstGeom prst="ellipse">
            <a:avLst/>
          </a:prstGeom>
          <a:noFill/>
          <a:ln>
            <a:solidFill>
              <a:srgbClr val="40B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6156326" y="2115757"/>
            <a:ext cx="2675184" cy="267518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a:off x="779211" y="2404245"/>
            <a:ext cx="432303" cy="432303"/>
          </a:xfrm>
          <a:prstGeom prst="ellipse">
            <a:avLst/>
          </a:prstGeom>
          <a:solidFill>
            <a:srgbClr val="40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4" name="椭圆 13"/>
          <p:cNvSpPr/>
          <p:nvPr/>
        </p:nvSpPr>
        <p:spPr>
          <a:xfrm>
            <a:off x="3491902" y="2404244"/>
            <a:ext cx="432303" cy="43230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5" name="椭圆 14"/>
          <p:cNvSpPr/>
          <p:nvPr/>
        </p:nvSpPr>
        <p:spPr>
          <a:xfrm>
            <a:off x="6170948" y="2404245"/>
            <a:ext cx="432303" cy="43230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6" name="椭圆 15"/>
          <p:cNvSpPr/>
          <p:nvPr/>
        </p:nvSpPr>
        <p:spPr>
          <a:xfrm>
            <a:off x="8892630" y="2130630"/>
            <a:ext cx="2675184" cy="267518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9038803" y="2404245"/>
            <a:ext cx="432303" cy="43230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nvGrpSpPr>
          <p:cNvPr id="20" name="组合 19"/>
          <p:cNvGrpSpPr/>
          <p:nvPr/>
        </p:nvGrpSpPr>
        <p:grpSpPr bwMode="auto">
          <a:xfrm>
            <a:off x="635906" y="2798802"/>
            <a:ext cx="2719400" cy="1206500"/>
            <a:chOff x="6527633" y="672761"/>
            <a:chExt cx="2073899" cy="904746"/>
          </a:xfrm>
        </p:grpSpPr>
        <p:sp>
          <p:nvSpPr>
            <p:cNvPr id="21"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22" name="文本框 17"/>
            <p:cNvSpPr txBox="1">
              <a:spLocks noChangeArrowheads="1"/>
            </p:cNvSpPr>
            <p:nvPr/>
          </p:nvSpPr>
          <p:spPr bwMode="auto">
            <a:xfrm>
              <a:off x="6601433"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23" name="组合 22"/>
          <p:cNvGrpSpPr/>
          <p:nvPr/>
        </p:nvGrpSpPr>
        <p:grpSpPr bwMode="auto">
          <a:xfrm>
            <a:off x="3411004" y="2798802"/>
            <a:ext cx="2719400" cy="1206500"/>
            <a:chOff x="6527633" y="672761"/>
            <a:chExt cx="2073899" cy="904746"/>
          </a:xfrm>
        </p:grpSpPr>
        <p:sp>
          <p:nvSpPr>
            <p:cNvPr id="24"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25" name="文本框 17"/>
            <p:cNvSpPr txBox="1">
              <a:spLocks noChangeArrowheads="1"/>
            </p:cNvSpPr>
            <p:nvPr/>
          </p:nvSpPr>
          <p:spPr bwMode="auto">
            <a:xfrm>
              <a:off x="6601433"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26" name="组合 25"/>
          <p:cNvGrpSpPr/>
          <p:nvPr/>
        </p:nvGrpSpPr>
        <p:grpSpPr bwMode="auto">
          <a:xfrm>
            <a:off x="6186102" y="2798802"/>
            <a:ext cx="2719400" cy="1206500"/>
            <a:chOff x="6527633" y="672761"/>
            <a:chExt cx="2073899" cy="904746"/>
          </a:xfrm>
        </p:grpSpPr>
        <p:sp>
          <p:nvSpPr>
            <p:cNvPr id="27"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28" name="文本框 17"/>
            <p:cNvSpPr txBox="1">
              <a:spLocks noChangeArrowheads="1"/>
            </p:cNvSpPr>
            <p:nvPr/>
          </p:nvSpPr>
          <p:spPr bwMode="auto">
            <a:xfrm>
              <a:off x="6601433"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29" name="组合 28"/>
          <p:cNvGrpSpPr/>
          <p:nvPr/>
        </p:nvGrpSpPr>
        <p:grpSpPr bwMode="auto">
          <a:xfrm>
            <a:off x="8918669" y="2798802"/>
            <a:ext cx="2719400" cy="1206500"/>
            <a:chOff x="6527633" y="672761"/>
            <a:chExt cx="2073899" cy="904746"/>
          </a:xfrm>
        </p:grpSpPr>
        <p:sp>
          <p:nvSpPr>
            <p:cNvPr id="30"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3" name="文本框 17"/>
            <p:cNvSpPr txBox="1">
              <a:spLocks noChangeArrowheads="1"/>
            </p:cNvSpPr>
            <p:nvPr/>
          </p:nvSpPr>
          <p:spPr bwMode="auto">
            <a:xfrm>
              <a:off x="6601433"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000000"/>
                  </a:solidFill>
                </a:rPr>
                <a:t>ADD YOUR TITLE</a:t>
              </a:r>
              <a:endParaRPr lang="zh-CN" altLang="en-US" sz="1600" dirty="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par>
                                <p:cTn id="42" presetID="22" presetClass="entr" presetSubtype="1"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par>
                                <p:cTn id="45" presetID="22" presetClass="entr" presetSubtype="1"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par>
                                <p:cTn id="48" presetID="22" presetClass="entr" presetSubtype="1"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4" grpId="0" animBg="1"/>
      <p:bldP spid="5" grpId="0" animBg="1"/>
      <p:bldP spid="10" grpId="0" animBg="1"/>
      <p:bldP spid="13" grpId="0" animBg="1"/>
      <p:bldP spid="14" grpId="0" animBg="1"/>
      <p:bldP spid="15"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占位符 8"/>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2221308" y="1814387"/>
            <a:ext cx="2884387" cy="2877816"/>
          </a:xfrm>
          <a:prstGeom prst="ellipse">
            <a:avLst/>
          </a:prstGeom>
          <a:blipFill>
            <a:blip r:embed="rId5" cstate="screen">
              <a:extLst>
                <a:ext uri="{28A0092B-C50C-407E-A947-70E740481C1C}">
                  <a14:useLocalDpi xmlns:a14="http://schemas.microsoft.com/office/drawing/2010/main"/>
                </a:ext>
              </a:extLst>
            </a:blip>
            <a:stretch>
              <a:fillRect/>
            </a:stretch>
          </a:blipFill>
        </p:spPr>
      </p:pic>
      <p:pic>
        <p:nvPicPr>
          <p:cNvPr id="17" name="图片占位符 9"/>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7086308" y="1833030"/>
            <a:ext cx="2884387" cy="2840529"/>
          </a:xfrm>
          <a:prstGeom prst="ellipse">
            <a:avLst/>
          </a:prstGeom>
          <a:blipFill>
            <a:blip r:embed="rId8" cstate="screen">
              <a:extLst>
                <a:ext uri="{28A0092B-C50C-407E-A947-70E740481C1C}">
                  <a14:useLocalDpi xmlns:a14="http://schemas.microsoft.com/office/drawing/2010/main"/>
                </a:ext>
              </a:extLst>
            </a:blip>
            <a:stretch>
              <a:fillRect/>
            </a:stretch>
          </a:blipFill>
        </p:spPr>
      </p:pic>
      <p:grpSp>
        <p:nvGrpSpPr>
          <p:cNvPr id="18" name="组合 17"/>
          <p:cNvGrpSpPr/>
          <p:nvPr/>
        </p:nvGrpSpPr>
        <p:grpSpPr bwMode="auto">
          <a:xfrm>
            <a:off x="1742018" y="5041901"/>
            <a:ext cx="3663949" cy="1206500"/>
            <a:chOff x="6190385" y="672761"/>
            <a:chExt cx="2748394" cy="904746"/>
          </a:xfrm>
        </p:grpSpPr>
        <p:sp>
          <p:nvSpPr>
            <p:cNvPr id="19"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45034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宋体" panose="02010600030101010101" pitchFamily="2" charset="-122"/>
                </a:rPr>
                <a:t>Lorem ipsum dolor sit amet, consectetur adipisicing elit, sed do eiusmod tempor incididunt ut labore et dolore magna aliqua. Ut enim ad minim </a:t>
              </a:r>
              <a:r>
                <a:rPr kumimoji="0" lang="en-US" altLang="zh-CN" sz="12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宋体" panose="02010600030101010101" pitchFamily="2" charset="-122"/>
                </a:rPr>
                <a:t>veniam</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宋体" panose="02010600030101010101" pitchFamily="2" charset="-122"/>
                <a:cs typeface="Arial" panose="020B0604020202020204" pitchFamily="34" charset="0"/>
              </a:endParaRPr>
            </a:p>
          </p:txBody>
        </p:sp>
        <p:sp>
          <p:nvSpPr>
            <p:cNvPr id="20" name="文本框 17"/>
            <p:cNvSpPr txBox="1">
              <a:spLocks noChangeArrowheads="1"/>
            </p:cNvSpPr>
            <p:nvPr/>
          </p:nvSpPr>
          <p:spPr bwMode="auto">
            <a:xfrm>
              <a:off x="6190385"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rPr>
                <a:t>ADD YOUR TITLE</a:t>
              </a:r>
              <a:endParaRPr kumimoji="0" lang="zh-CN" altLang="en-US" sz="1600" b="0" i="0" u="none" strike="noStrike" kern="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endParaRPr>
            </a:p>
          </p:txBody>
        </p:sp>
      </p:grpSp>
      <p:grpSp>
        <p:nvGrpSpPr>
          <p:cNvPr id="21" name="组合 20"/>
          <p:cNvGrpSpPr/>
          <p:nvPr/>
        </p:nvGrpSpPr>
        <p:grpSpPr bwMode="auto">
          <a:xfrm>
            <a:off x="6838951" y="5069418"/>
            <a:ext cx="3666067" cy="1178983"/>
            <a:chOff x="6190385" y="693542"/>
            <a:chExt cx="2748394" cy="883965"/>
          </a:xfrm>
        </p:grpSpPr>
        <p:sp>
          <p:nvSpPr>
            <p:cNvPr id="22" name="Content Placeholder 2"/>
            <p:cNvSpPr txBox="1"/>
            <p:nvPr/>
          </p:nvSpPr>
          <p:spPr>
            <a:xfrm>
              <a:off x="6190385" y="903028"/>
              <a:ext cx="2748394" cy="6744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45034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宋体" panose="02010600030101010101" pitchFamily="2" charset="-122"/>
                </a:rPr>
                <a:t>Lorem ipsum dolor sit amet, consectetur adipisicing elit, sed do eiusmod tempor incididunt ut labore et dolore magna aliqua. Ut enim ad minim </a:t>
              </a:r>
              <a:r>
                <a:rPr kumimoji="0" lang="en-US" altLang="zh-CN" sz="12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宋体" panose="02010600030101010101" pitchFamily="2" charset="-122"/>
                </a:rPr>
                <a:t>veniam</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宋体" panose="02010600030101010101" pitchFamily="2" charset="-122"/>
                <a:cs typeface="Arial" panose="020B0604020202020204" pitchFamily="34" charset="0"/>
              </a:endParaRPr>
            </a:p>
          </p:txBody>
        </p:sp>
        <p:sp>
          <p:nvSpPr>
            <p:cNvPr id="23" name="文本框 20"/>
            <p:cNvSpPr txBox="1">
              <a:spLocks noChangeArrowheads="1"/>
            </p:cNvSpPr>
            <p:nvPr/>
          </p:nvSpPr>
          <p:spPr bwMode="auto">
            <a:xfrm>
              <a:off x="6190385" y="693542"/>
              <a:ext cx="2684346" cy="25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a:ln>
                    <a:noFill/>
                  </a:ln>
                  <a:solidFill>
                    <a:srgbClr val="000000"/>
                  </a:solidFill>
                  <a:effectLst/>
                  <a:uLnTx/>
                  <a:uFillTx/>
                  <a:latin typeface="华文细黑" panose="02010600040101010101" pitchFamily="2" charset="-122"/>
                  <a:ea typeface="华文细黑" panose="02010600040101010101" pitchFamily="2" charset="-122"/>
                </a:rPr>
                <a:t>ADD YOUR TITLE</a:t>
              </a:r>
              <a:endParaRPr kumimoji="0" lang="zh-CN" altLang="en-US" sz="1600" b="0" i="0" u="none" strike="noStrike" kern="0" cap="none" spc="0" normalizeH="0" baseline="0" noProof="0">
                <a:ln>
                  <a:noFill/>
                </a:ln>
                <a:solidFill>
                  <a:srgbClr val="000000"/>
                </a:solidFill>
                <a:effectLst/>
                <a:uLnTx/>
                <a:uFillTx/>
                <a:latin typeface="华文细黑" panose="02010600040101010101" pitchFamily="2" charset="-122"/>
                <a:ea typeface="华文细黑" panose="02010600040101010101" pitchFamily="2" charset="-122"/>
              </a:endParaRPr>
            </a:p>
          </p:txBody>
        </p:sp>
      </p:grpSp>
      <p:grpSp>
        <p:nvGrpSpPr>
          <p:cNvPr id="24" name="组合 23"/>
          <p:cNvGrpSpPr/>
          <p:nvPr/>
        </p:nvGrpSpPr>
        <p:grpSpPr>
          <a:xfrm>
            <a:off x="4654551" y="1811867"/>
            <a:ext cx="2882900" cy="2882900"/>
            <a:chOff x="4654551" y="1811867"/>
            <a:chExt cx="2882900" cy="2882900"/>
          </a:xfrm>
        </p:grpSpPr>
        <p:sp>
          <p:nvSpPr>
            <p:cNvPr id="25" name="Oval 5"/>
            <p:cNvSpPr/>
            <p:nvPr/>
          </p:nvSpPr>
          <p:spPr>
            <a:xfrm>
              <a:off x="4654551" y="1811867"/>
              <a:ext cx="2882900" cy="2882900"/>
            </a:xfrm>
            <a:prstGeom prst="ellipse">
              <a:avLst/>
            </a:prstGeom>
            <a:solidFill>
              <a:srgbClr val="00ACF1"/>
            </a:solidFill>
            <a:ln w="25400" cap="flat" cmpd="sng" algn="ctr">
              <a:noFill/>
              <a:prstDash val="solid"/>
            </a:ln>
            <a:effectLst/>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prstClr val="white"/>
                </a:solidFill>
                <a:effectLst/>
                <a:uLnTx/>
                <a:uFillTx/>
                <a:latin typeface="Calibri" panose="020F0502020204030204"/>
              </a:endParaRPr>
            </a:p>
          </p:txBody>
        </p:sp>
        <p:sp>
          <p:nvSpPr>
            <p:cNvPr id="26" name="Text Placeholder 32"/>
            <p:cNvSpPr txBox="1"/>
            <p:nvPr/>
          </p:nvSpPr>
          <p:spPr bwMode="auto">
            <a:xfrm>
              <a:off x="4904318" y="3020485"/>
              <a:ext cx="2374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514350" indent="-171450" defTabSz="685800">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000250" indent="-171450" defTabSz="685800" fontAlgn="base">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457450" indent="-171450" defTabSz="685800" fontAlgn="base">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2914650" indent="-171450" defTabSz="685800" fontAlgn="base">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371850" indent="-171450" defTabSz="685800" fontAlgn="base">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marL="0" marR="0" lvl="0" indent="0" algn="ctr" defTabSz="685800" eaLnBrk="1" fontAlgn="auto" latinLnBrk="0" hangingPunct="1">
                <a:lnSpc>
                  <a:spcPct val="125000"/>
                </a:lnSpc>
                <a:spcBef>
                  <a:spcPts val="750"/>
                </a:spcBef>
                <a:spcAft>
                  <a:spcPts val="0"/>
                </a:spcAft>
                <a:buClrTx/>
                <a:buSzTx/>
                <a:buFont typeface="Arial" panose="020B0604020202020204" pitchFamily="34" charset="0"/>
                <a:buNone/>
                <a:defRPr/>
              </a:pPr>
              <a:r>
                <a:rPr kumimoji="0" lang="en-US" altLang="zh-CN" sz="1335" b="0" i="0" u="none" strike="noStrike" kern="0" cap="none" spc="0" normalizeH="0" baseline="0" noProof="0" dirty="0">
                  <a:ln>
                    <a:noFill/>
                  </a:ln>
                  <a:solidFill>
                    <a:prstClr val="white"/>
                  </a:solidFill>
                  <a:effectLst/>
                  <a:uLnTx/>
                  <a:uFillTx/>
                </a:rPr>
                <a:t>Lemon drops oat cake oat cake sugar plum sweet chocolate cake sweet pastry candy caramels icing lemon drops</a:t>
              </a:r>
            </a:p>
          </p:txBody>
        </p:sp>
        <p:sp>
          <p:nvSpPr>
            <p:cNvPr id="27" name="文本框 21"/>
            <p:cNvSpPr txBox="1">
              <a:spLocks noChangeArrowheads="1"/>
            </p:cNvSpPr>
            <p:nvPr/>
          </p:nvSpPr>
          <p:spPr bwMode="auto">
            <a:xfrm>
              <a:off x="5111752" y="2637367"/>
              <a:ext cx="19748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rPr>
                <a:t>ADD YOUR TITLE</a:t>
              </a:r>
              <a:endParaRPr kumimoji="0" lang="zh-CN" altLang="en-US" sz="16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000" advTm="0">
        <p14:shre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50"/>
                                        <p:tgtEl>
                                          <p:spTgt spid="16"/>
                                        </p:tgtEl>
                                      </p:cBhvr>
                                    </p:animEffect>
                                  </p:childTnLst>
                                </p:cTn>
                              </p:par>
                              <p:par>
                                <p:cTn id="16" presetID="21" presetClass="entr" presetSubtype="1" fill="hold" nodeType="with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50"/>
                                        <p:tgtEl>
                                          <p:spTgt spid="17"/>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decel="10000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25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41" name="矩形 40"/>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Slide Number Placeholder 3"/>
          <p:cNvSpPr txBox="1"/>
          <p:nvPr/>
        </p:nvSpPr>
        <p:spPr>
          <a:xfrm>
            <a:off x="11423606" y="6311298"/>
            <a:ext cx="604805"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C37ADA-FE03-4EF7-8F15-3521BBE76F4D}" type="slidenum">
              <a:rPr lang="en-US" smtClean="0">
                <a:solidFill>
                  <a:srgbClr val="FCFCFC"/>
                </a:solidFill>
              </a:rPr>
              <a:t>24</a:t>
            </a:fld>
            <a:endParaRPr lang="en-US">
              <a:solidFill>
                <a:srgbClr val="FCFCFC"/>
              </a:solidFill>
            </a:endParaRPr>
          </a:p>
        </p:txBody>
      </p:sp>
      <p:grpSp>
        <p:nvGrpSpPr>
          <p:cNvPr id="60" name="Group 4"/>
          <p:cNvGrpSpPr/>
          <p:nvPr/>
        </p:nvGrpSpPr>
        <p:grpSpPr>
          <a:xfrm>
            <a:off x="1629" y="1893158"/>
            <a:ext cx="4166061" cy="4968480"/>
            <a:chOff x="1629" y="1893158"/>
            <a:chExt cx="4166061" cy="4968480"/>
          </a:xfrm>
        </p:grpSpPr>
        <p:sp>
          <p:nvSpPr>
            <p:cNvPr id="61" name="Freeform 38"/>
            <p:cNvSpPr/>
            <p:nvPr/>
          </p:nvSpPr>
          <p:spPr bwMode="auto">
            <a:xfrm flipH="1">
              <a:off x="48064" y="4646636"/>
              <a:ext cx="2986464" cy="2215002"/>
            </a:xfrm>
            <a:custGeom>
              <a:avLst/>
              <a:gdLst>
                <a:gd name="T0" fmla="*/ 0 w 3666"/>
                <a:gd name="T1" fmla="*/ 929 h 2719"/>
                <a:gd name="T2" fmla="*/ 693 w 3666"/>
                <a:gd name="T3" fmla="*/ 0 h 2719"/>
                <a:gd name="T4" fmla="*/ 3666 w 3666"/>
                <a:gd name="T5" fmla="*/ 2215 h 2719"/>
                <a:gd name="T6" fmla="*/ 3666 w 3666"/>
                <a:gd name="T7" fmla="*/ 2719 h 2719"/>
                <a:gd name="T8" fmla="*/ 2400 w 3666"/>
                <a:gd name="T9" fmla="*/ 2719 h 2719"/>
                <a:gd name="T10" fmla="*/ 0 w 3666"/>
                <a:gd name="T11" fmla="*/ 929 h 2719"/>
              </a:gdLst>
              <a:ahLst/>
              <a:cxnLst>
                <a:cxn ang="0">
                  <a:pos x="T0" y="T1"/>
                </a:cxn>
                <a:cxn ang="0">
                  <a:pos x="T2" y="T3"/>
                </a:cxn>
                <a:cxn ang="0">
                  <a:pos x="T4" y="T5"/>
                </a:cxn>
                <a:cxn ang="0">
                  <a:pos x="T6" y="T7"/>
                </a:cxn>
                <a:cxn ang="0">
                  <a:pos x="T8" y="T9"/>
                </a:cxn>
                <a:cxn ang="0">
                  <a:pos x="T10" y="T11"/>
                </a:cxn>
              </a:cxnLst>
              <a:rect l="0" t="0" r="r" b="b"/>
              <a:pathLst>
                <a:path w="3666" h="2719">
                  <a:moveTo>
                    <a:pt x="0" y="929"/>
                  </a:moveTo>
                  <a:lnTo>
                    <a:pt x="693" y="0"/>
                  </a:lnTo>
                  <a:lnTo>
                    <a:pt x="3666" y="2215"/>
                  </a:lnTo>
                  <a:lnTo>
                    <a:pt x="3666" y="2719"/>
                  </a:lnTo>
                  <a:lnTo>
                    <a:pt x="2400" y="2719"/>
                  </a:lnTo>
                  <a:lnTo>
                    <a:pt x="0" y="929"/>
                  </a:lnTo>
                  <a:close/>
                </a:path>
              </a:pathLst>
            </a:custGeom>
            <a:solidFill>
              <a:srgbClr val="FBC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62" name="Freeform 39"/>
            <p:cNvSpPr/>
            <p:nvPr/>
          </p:nvSpPr>
          <p:spPr bwMode="auto">
            <a:xfrm flipH="1">
              <a:off x="712809" y="5228288"/>
              <a:ext cx="2321719" cy="1633350"/>
            </a:xfrm>
            <a:custGeom>
              <a:avLst/>
              <a:gdLst>
                <a:gd name="T0" fmla="*/ 0 w 2850"/>
                <a:gd name="T1" fmla="*/ 217 h 2005"/>
                <a:gd name="T2" fmla="*/ 161 w 2850"/>
                <a:gd name="T3" fmla="*/ 0 h 2005"/>
                <a:gd name="T4" fmla="*/ 2850 w 2850"/>
                <a:gd name="T5" fmla="*/ 2005 h 2005"/>
                <a:gd name="T6" fmla="*/ 2400 w 2850"/>
                <a:gd name="T7" fmla="*/ 2005 h 2005"/>
                <a:gd name="T8" fmla="*/ 0 w 2850"/>
                <a:gd name="T9" fmla="*/ 217 h 2005"/>
              </a:gdLst>
              <a:ahLst/>
              <a:cxnLst>
                <a:cxn ang="0">
                  <a:pos x="T0" y="T1"/>
                </a:cxn>
                <a:cxn ang="0">
                  <a:pos x="T2" y="T3"/>
                </a:cxn>
                <a:cxn ang="0">
                  <a:pos x="T4" y="T5"/>
                </a:cxn>
                <a:cxn ang="0">
                  <a:pos x="T6" y="T7"/>
                </a:cxn>
                <a:cxn ang="0">
                  <a:pos x="T8" y="T9"/>
                </a:cxn>
              </a:cxnLst>
              <a:rect l="0" t="0" r="r" b="b"/>
              <a:pathLst>
                <a:path w="2850" h="2005">
                  <a:moveTo>
                    <a:pt x="0" y="217"/>
                  </a:moveTo>
                  <a:lnTo>
                    <a:pt x="161" y="0"/>
                  </a:lnTo>
                  <a:lnTo>
                    <a:pt x="2850" y="2005"/>
                  </a:lnTo>
                  <a:lnTo>
                    <a:pt x="2400" y="2005"/>
                  </a:lnTo>
                  <a:lnTo>
                    <a:pt x="0" y="217"/>
                  </a:ln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64" name="Freeform 40"/>
            <p:cNvSpPr/>
            <p:nvPr/>
          </p:nvSpPr>
          <p:spPr bwMode="auto">
            <a:xfrm flipH="1">
              <a:off x="2694009" y="3966413"/>
              <a:ext cx="364143" cy="227284"/>
            </a:xfrm>
            <a:custGeom>
              <a:avLst/>
              <a:gdLst>
                <a:gd name="T0" fmla="*/ 178 w 189"/>
                <a:gd name="T1" fmla="*/ 0 h 118"/>
                <a:gd name="T2" fmla="*/ 0 w 189"/>
                <a:gd name="T3" fmla="*/ 34 h 118"/>
                <a:gd name="T4" fmla="*/ 11 w 189"/>
                <a:gd name="T5" fmla="*/ 103 h 118"/>
                <a:gd name="T6" fmla="*/ 189 w 189"/>
                <a:gd name="T7" fmla="*/ 69 h 118"/>
                <a:gd name="T8" fmla="*/ 178 w 189"/>
                <a:gd name="T9" fmla="*/ 0 h 118"/>
              </a:gdLst>
              <a:ahLst/>
              <a:cxnLst>
                <a:cxn ang="0">
                  <a:pos x="T0" y="T1"/>
                </a:cxn>
                <a:cxn ang="0">
                  <a:pos x="T2" y="T3"/>
                </a:cxn>
                <a:cxn ang="0">
                  <a:pos x="T4" y="T5"/>
                </a:cxn>
                <a:cxn ang="0">
                  <a:pos x="T6" y="T7"/>
                </a:cxn>
                <a:cxn ang="0">
                  <a:pos x="T8" y="T9"/>
                </a:cxn>
              </a:cxnLst>
              <a:rect l="0" t="0" r="r" b="b"/>
              <a:pathLst>
                <a:path w="189" h="118">
                  <a:moveTo>
                    <a:pt x="178" y="0"/>
                  </a:moveTo>
                  <a:cubicBezTo>
                    <a:pt x="0" y="34"/>
                    <a:pt x="0" y="34"/>
                    <a:pt x="0" y="34"/>
                  </a:cubicBezTo>
                  <a:cubicBezTo>
                    <a:pt x="11" y="103"/>
                    <a:pt x="11" y="103"/>
                    <a:pt x="11" y="103"/>
                  </a:cubicBezTo>
                  <a:cubicBezTo>
                    <a:pt x="80" y="118"/>
                    <a:pt x="139" y="107"/>
                    <a:pt x="189" y="69"/>
                  </a:cubicBezTo>
                  <a:lnTo>
                    <a:pt x="178" y="0"/>
                  </a:lnTo>
                  <a:close/>
                </a:path>
              </a:pathLst>
            </a:custGeom>
            <a:solidFill>
              <a:srgbClr val="4971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65" name="Freeform 41"/>
            <p:cNvSpPr/>
            <p:nvPr/>
          </p:nvSpPr>
          <p:spPr bwMode="auto">
            <a:xfrm flipH="1">
              <a:off x="1555145" y="4025881"/>
              <a:ext cx="1731921" cy="2467540"/>
            </a:xfrm>
            <a:custGeom>
              <a:avLst/>
              <a:gdLst>
                <a:gd name="T0" fmla="*/ 768 w 899"/>
                <a:gd name="T1" fmla="*/ 916 h 1281"/>
                <a:gd name="T2" fmla="*/ 838 w 899"/>
                <a:gd name="T3" fmla="*/ 522 h 1281"/>
                <a:gd name="T4" fmla="*/ 623 w 899"/>
                <a:gd name="T5" fmla="*/ 229 h 1281"/>
                <a:gd name="T6" fmla="*/ 354 w 899"/>
                <a:gd name="T7" fmla="*/ 31 h 1281"/>
                <a:gd name="T8" fmla="*/ 270 w 899"/>
                <a:gd name="T9" fmla="*/ 102 h 1281"/>
                <a:gd name="T10" fmla="*/ 175 w 899"/>
                <a:gd name="T11" fmla="*/ 123 h 1281"/>
                <a:gd name="T12" fmla="*/ 37 w 899"/>
                <a:gd name="T13" fmla="*/ 225 h 1281"/>
                <a:gd name="T14" fmla="*/ 72 w 899"/>
                <a:gd name="T15" fmla="*/ 337 h 1281"/>
                <a:gd name="T16" fmla="*/ 1 w 899"/>
                <a:gd name="T17" fmla="*/ 410 h 1281"/>
                <a:gd name="T18" fmla="*/ 105 w 899"/>
                <a:gd name="T19" fmla="*/ 535 h 1281"/>
                <a:gd name="T20" fmla="*/ 36 w 899"/>
                <a:gd name="T21" fmla="*/ 630 h 1281"/>
                <a:gd name="T22" fmla="*/ 106 w 899"/>
                <a:gd name="T23" fmla="*/ 719 h 1281"/>
                <a:gd name="T24" fmla="*/ 105 w 899"/>
                <a:gd name="T25" fmla="*/ 831 h 1281"/>
                <a:gd name="T26" fmla="*/ 768 w 899"/>
                <a:gd name="T27" fmla="*/ 916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9" h="1281">
                  <a:moveTo>
                    <a:pt x="768" y="916"/>
                  </a:moveTo>
                  <a:cubicBezTo>
                    <a:pt x="836" y="787"/>
                    <a:pt x="899" y="714"/>
                    <a:pt x="838" y="522"/>
                  </a:cubicBezTo>
                  <a:cubicBezTo>
                    <a:pt x="777" y="329"/>
                    <a:pt x="772" y="280"/>
                    <a:pt x="623" y="229"/>
                  </a:cubicBezTo>
                  <a:cubicBezTo>
                    <a:pt x="517" y="194"/>
                    <a:pt x="376" y="94"/>
                    <a:pt x="354" y="31"/>
                  </a:cubicBezTo>
                  <a:cubicBezTo>
                    <a:pt x="343" y="0"/>
                    <a:pt x="262" y="38"/>
                    <a:pt x="270" y="102"/>
                  </a:cubicBezTo>
                  <a:cubicBezTo>
                    <a:pt x="280" y="192"/>
                    <a:pt x="219" y="127"/>
                    <a:pt x="175" y="123"/>
                  </a:cubicBezTo>
                  <a:cubicBezTo>
                    <a:pt x="131" y="118"/>
                    <a:pt x="38" y="154"/>
                    <a:pt x="37" y="225"/>
                  </a:cubicBezTo>
                  <a:cubicBezTo>
                    <a:pt x="35" y="296"/>
                    <a:pt x="72" y="337"/>
                    <a:pt x="72" y="337"/>
                  </a:cubicBezTo>
                  <a:cubicBezTo>
                    <a:pt x="72" y="337"/>
                    <a:pt x="0" y="347"/>
                    <a:pt x="1" y="410"/>
                  </a:cubicBezTo>
                  <a:cubicBezTo>
                    <a:pt x="2" y="473"/>
                    <a:pt x="105" y="535"/>
                    <a:pt x="105" y="535"/>
                  </a:cubicBezTo>
                  <a:cubicBezTo>
                    <a:pt x="105" y="535"/>
                    <a:pt x="31" y="561"/>
                    <a:pt x="36" y="630"/>
                  </a:cubicBezTo>
                  <a:cubicBezTo>
                    <a:pt x="40" y="698"/>
                    <a:pt x="106" y="719"/>
                    <a:pt x="106" y="719"/>
                  </a:cubicBezTo>
                  <a:cubicBezTo>
                    <a:pt x="106" y="719"/>
                    <a:pt x="82" y="761"/>
                    <a:pt x="105" y="831"/>
                  </a:cubicBezTo>
                  <a:cubicBezTo>
                    <a:pt x="129" y="901"/>
                    <a:pt x="576" y="1281"/>
                    <a:pt x="768" y="916"/>
                  </a:cubicBezTo>
                  <a:close/>
                </a:path>
              </a:pathLst>
            </a:custGeom>
            <a:solidFill>
              <a:srgbClr val="FBC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66" name="Freeform 42"/>
            <p:cNvSpPr/>
            <p:nvPr/>
          </p:nvSpPr>
          <p:spPr bwMode="auto">
            <a:xfrm flipH="1">
              <a:off x="2562852" y="4549694"/>
              <a:ext cx="298158" cy="333187"/>
            </a:xfrm>
            <a:custGeom>
              <a:avLst/>
              <a:gdLst>
                <a:gd name="T0" fmla="*/ 6 w 155"/>
                <a:gd name="T1" fmla="*/ 0 h 173"/>
                <a:gd name="T2" fmla="*/ 0 w 155"/>
                <a:gd name="T3" fmla="*/ 101 h 173"/>
                <a:gd name="T4" fmla="*/ 138 w 155"/>
                <a:gd name="T5" fmla="*/ 164 h 173"/>
                <a:gd name="T6" fmla="*/ 155 w 155"/>
                <a:gd name="T7" fmla="*/ 173 h 173"/>
                <a:gd name="T8" fmla="*/ 122 w 155"/>
                <a:gd name="T9" fmla="*/ 12 h 173"/>
                <a:gd name="T10" fmla="*/ 6 w 155"/>
                <a:gd name="T11" fmla="*/ 0 h 173"/>
              </a:gdLst>
              <a:ahLst/>
              <a:cxnLst>
                <a:cxn ang="0">
                  <a:pos x="T0" y="T1"/>
                </a:cxn>
                <a:cxn ang="0">
                  <a:pos x="T2" y="T3"/>
                </a:cxn>
                <a:cxn ang="0">
                  <a:pos x="T4" y="T5"/>
                </a:cxn>
                <a:cxn ang="0">
                  <a:pos x="T6" y="T7"/>
                </a:cxn>
                <a:cxn ang="0">
                  <a:pos x="T8" y="T9"/>
                </a:cxn>
                <a:cxn ang="0">
                  <a:pos x="T10" y="T11"/>
                </a:cxn>
              </a:cxnLst>
              <a:rect l="0" t="0" r="r" b="b"/>
              <a:pathLst>
                <a:path w="155" h="173">
                  <a:moveTo>
                    <a:pt x="6" y="0"/>
                  </a:moveTo>
                  <a:cubicBezTo>
                    <a:pt x="30" y="41"/>
                    <a:pt x="46" y="43"/>
                    <a:pt x="0" y="101"/>
                  </a:cubicBezTo>
                  <a:cubicBezTo>
                    <a:pt x="28" y="124"/>
                    <a:pt x="79" y="155"/>
                    <a:pt x="138" y="164"/>
                  </a:cubicBezTo>
                  <a:cubicBezTo>
                    <a:pt x="143" y="164"/>
                    <a:pt x="150" y="173"/>
                    <a:pt x="155" y="173"/>
                  </a:cubicBezTo>
                  <a:cubicBezTo>
                    <a:pt x="122" y="12"/>
                    <a:pt x="122" y="12"/>
                    <a:pt x="122" y="12"/>
                  </a:cubicBezTo>
                  <a:lnTo>
                    <a:pt x="6" y="0"/>
                  </a:ln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67" name="Freeform 43"/>
            <p:cNvSpPr/>
            <p:nvPr/>
          </p:nvSpPr>
          <p:spPr bwMode="auto">
            <a:xfrm flipH="1">
              <a:off x="2002381" y="1893158"/>
              <a:ext cx="2165309" cy="2165309"/>
            </a:xfrm>
            <a:custGeom>
              <a:avLst/>
              <a:gdLst>
                <a:gd name="T0" fmla="*/ 564 w 1124"/>
                <a:gd name="T1" fmla="*/ 1 h 1124"/>
                <a:gd name="T2" fmla="*/ 1 w 1124"/>
                <a:gd name="T3" fmla="*/ 560 h 1124"/>
                <a:gd name="T4" fmla="*/ 560 w 1124"/>
                <a:gd name="T5" fmla="*/ 1123 h 1124"/>
                <a:gd name="T6" fmla="*/ 1123 w 1124"/>
                <a:gd name="T7" fmla="*/ 564 h 1124"/>
                <a:gd name="T8" fmla="*/ 564 w 1124"/>
                <a:gd name="T9" fmla="*/ 1 h 1124"/>
              </a:gdLst>
              <a:ahLst/>
              <a:cxnLst>
                <a:cxn ang="0">
                  <a:pos x="T0" y="T1"/>
                </a:cxn>
                <a:cxn ang="0">
                  <a:pos x="T2" y="T3"/>
                </a:cxn>
                <a:cxn ang="0">
                  <a:pos x="T4" y="T5"/>
                </a:cxn>
                <a:cxn ang="0">
                  <a:pos x="T6" y="T7"/>
                </a:cxn>
                <a:cxn ang="0">
                  <a:pos x="T8" y="T9"/>
                </a:cxn>
              </a:cxnLst>
              <a:rect l="0" t="0" r="r" b="b"/>
              <a:pathLst>
                <a:path w="1124" h="1124">
                  <a:moveTo>
                    <a:pt x="564" y="1"/>
                  </a:moveTo>
                  <a:cubicBezTo>
                    <a:pt x="254" y="0"/>
                    <a:pt x="2" y="250"/>
                    <a:pt x="1" y="560"/>
                  </a:cubicBezTo>
                  <a:cubicBezTo>
                    <a:pt x="0" y="869"/>
                    <a:pt x="250" y="1121"/>
                    <a:pt x="560" y="1123"/>
                  </a:cubicBezTo>
                  <a:cubicBezTo>
                    <a:pt x="869" y="1124"/>
                    <a:pt x="1121" y="874"/>
                    <a:pt x="1123" y="564"/>
                  </a:cubicBezTo>
                  <a:cubicBezTo>
                    <a:pt x="1124" y="254"/>
                    <a:pt x="874" y="2"/>
                    <a:pt x="564" y="1"/>
                  </a:cubicBezTo>
                  <a:close/>
                </a:path>
              </a:pathLst>
            </a:custGeom>
            <a:solidFill>
              <a:schemeClr val="tx2"/>
            </a:solidFill>
            <a:ln>
              <a:noFill/>
            </a:ln>
          </p:spPr>
          <p:txBody>
            <a:bodyPr vert="horz" wrap="square" lIns="91440" tIns="45720" rIns="91440" bIns="45720" numCol="1" anchor="t" anchorCtr="0" compatLnSpc="1"/>
            <a:lstStyle/>
            <a:p>
              <a:endParaRPr lang="en-US">
                <a:solidFill>
                  <a:srgbClr val="1C1C1C"/>
                </a:solidFill>
              </a:endParaRPr>
            </a:p>
          </p:txBody>
        </p:sp>
        <p:sp>
          <p:nvSpPr>
            <p:cNvPr id="68" name="Freeform 44"/>
            <p:cNvSpPr/>
            <p:nvPr/>
          </p:nvSpPr>
          <p:spPr bwMode="auto">
            <a:xfrm flipH="1">
              <a:off x="2119689" y="2008836"/>
              <a:ext cx="1932322" cy="1932323"/>
            </a:xfrm>
            <a:custGeom>
              <a:avLst/>
              <a:gdLst>
                <a:gd name="T0" fmla="*/ 504 w 1003"/>
                <a:gd name="T1" fmla="*/ 1 h 1003"/>
                <a:gd name="T2" fmla="*/ 1 w 1003"/>
                <a:gd name="T3" fmla="*/ 500 h 1003"/>
                <a:gd name="T4" fmla="*/ 500 w 1003"/>
                <a:gd name="T5" fmla="*/ 1002 h 1003"/>
                <a:gd name="T6" fmla="*/ 1002 w 1003"/>
                <a:gd name="T7" fmla="*/ 504 h 1003"/>
                <a:gd name="T8" fmla="*/ 504 w 1003"/>
                <a:gd name="T9" fmla="*/ 1 h 1003"/>
              </a:gdLst>
              <a:ahLst/>
              <a:cxnLst>
                <a:cxn ang="0">
                  <a:pos x="T0" y="T1"/>
                </a:cxn>
                <a:cxn ang="0">
                  <a:pos x="T2" y="T3"/>
                </a:cxn>
                <a:cxn ang="0">
                  <a:pos x="T4" y="T5"/>
                </a:cxn>
                <a:cxn ang="0">
                  <a:pos x="T6" y="T7"/>
                </a:cxn>
                <a:cxn ang="0">
                  <a:pos x="T8" y="T9"/>
                </a:cxn>
              </a:cxnLst>
              <a:rect l="0" t="0" r="r" b="b"/>
              <a:pathLst>
                <a:path w="1003" h="1003">
                  <a:moveTo>
                    <a:pt x="504" y="1"/>
                  </a:moveTo>
                  <a:cubicBezTo>
                    <a:pt x="227" y="0"/>
                    <a:pt x="2" y="223"/>
                    <a:pt x="1" y="500"/>
                  </a:cubicBezTo>
                  <a:cubicBezTo>
                    <a:pt x="0" y="776"/>
                    <a:pt x="223" y="1001"/>
                    <a:pt x="500" y="1002"/>
                  </a:cubicBezTo>
                  <a:cubicBezTo>
                    <a:pt x="776" y="1003"/>
                    <a:pt x="1001" y="780"/>
                    <a:pt x="1002" y="504"/>
                  </a:cubicBezTo>
                  <a:cubicBezTo>
                    <a:pt x="1003" y="227"/>
                    <a:pt x="780" y="2"/>
                    <a:pt x="504"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69" name="Freeform 45"/>
            <p:cNvSpPr/>
            <p:nvPr/>
          </p:nvSpPr>
          <p:spPr bwMode="auto">
            <a:xfrm flipH="1">
              <a:off x="2171826" y="2521244"/>
              <a:ext cx="1398734" cy="1370222"/>
            </a:xfrm>
            <a:custGeom>
              <a:avLst/>
              <a:gdLst>
                <a:gd name="T0" fmla="*/ 0 w 726"/>
                <a:gd name="T1" fmla="*/ 642 h 711"/>
                <a:gd name="T2" fmla="*/ 244 w 726"/>
                <a:gd name="T3" fmla="*/ 710 h 711"/>
                <a:gd name="T4" fmla="*/ 726 w 726"/>
                <a:gd name="T5" fmla="*/ 231 h 711"/>
                <a:gd name="T6" fmla="*/ 667 w 726"/>
                <a:gd name="T7" fmla="*/ 0 h 711"/>
                <a:gd name="T8" fmla="*/ 696 w 726"/>
                <a:gd name="T9" fmla="*/ 171 h 711"/>
                <a:gd name="T10" fmla="*/ 185 w 726"/>
                <a:gd name="T11" fmla="*/ 678 h 711"/>
                <a:gd name="T12" fmla="*/ 0 w 726"/>
                <a:gd name="T13" fmla="*/ 642 h 711"/>
              </a:gdLst>
              <a:ahLst/>
              <a:cxnLst>
                <a:cxn ang="0">
                  <a:pos x="T0" y="T1"/>
                </a:cxn>
                <a:cxn ang="0">
                  <a:pos x="T2" y="T3"/>
                </a:cxn>
                <a:cxn ang="0">
                  <a:pos x="T4" y="T5"/>
                </a:cxn>
                <a:cxn ang="0">
                  <a:pos x="T6" y="T7"/>
                </a:cxn>
                <a:cxn ang="0">
                  <a:pos x="T8" y="T9"/>
                </a:cxn>
                <a:cxn ang="0">
                  <a:pos x="T10" y="T11"/>
                </a:cxn>
                <a:cxn ang="0">
                  <a:pos x="T12" y="T13"/>
                </a:cxn>
              </a:cxnLst>
              <a:rect l="0" t="0" r="r" b="b"/>
              <a:pathLst>
                <a:path w="726" h="711">
                  <a:moveTo>
                    <a:pt x="0" y="642"/>
                  </a:moveTo>
                  <a:cubicBezTo>
                    <a:pt x="72" y="685"/>
                    <a:pt x="155" y="709"/>
                    <a:pt x="244" y="710"/>
                  </a:cubicBezTo>
                  <a:cubicBezTo>
                    <a:pt x="509" y="711"/>
                    <a:pt x="725" y="497"/>
                    <a:pt x="726" y="231"/>
                  </a:cubicBezTo>
                  <a:cubicBezTo>
                    <a:pt x="726" y="147"/>
                    <a:pt x="705" y="69"/>
                    <a:pt x="667" y="0"/>
                  </a:cubicBezTo>
                  <a:cubicBezTo>
                    <a:pt x="686" y="53"/>
                    <a:pt x="696" y="111"/>
                    <a:pt x="696" y="171"/>
                  </a:cubicBezTo>
                  <a:cubicBezTo>
                    <a:pt x="695" y="452"/>
                    <a:pt x="466" y="679"/>
                    <a:pt x="185" y="678"/>
                  </a:cubicBezTo>
                  <a:cubicBezTo>
                    <a:pt x="120" y="677"/>
                    <a:pt x="58" y="665"/>
                    <a:pt x="0" y="642"/>
                  </a:cubicBez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70" name="Freeform 46"/>
            <p:cNvSpPr/>
            <p:nvPr/>
          </p:nvSpPr>
          <p:spPr bwMode="auto">
            <a:xfrm flipH="1">
              <a:off x="2597067" y="3931383"/>
              <a:ext cx="416280" cy="932761"/>
            </a:xfrm>
            <a:custGeom>
              <a:avLst/>
              <a:gdLst>
                <a:gd name="T0" fmla="*/ 122 w 216"/>
                <a:gd name="T1" fmla="*/ 0 h 484"/>
                <a:gd name="T2" fmla="*/ 0 w 216"/>
                <a:gd name="T3" fmla="*/ 24 h 484"/>
                <a:gd name="T4" fmla="*/ 29 w 216"/>
                <a:gd name="T5" fmla="*/ 173 h 484"/>
                <a:gd name="T6" fmla="*/ 63 w 216"/>
                <a:gd name="T7" fmla="*/ 421 h 484"/>
                <a:gd name="T8" fmla="*/ 216 w 216"/>
                <a:gd name="T9" fmla="*/ 484 h 484"/>
                <a:gd name="T10" fmla="*/ 178 w 216"/>
                <a:gd name="T11" fmla="*/ 290 h 484"/>
                <a:gd name="T12" fmla="*/ 142 w 216"/>
                <a:gd name="T13" fmla="*/ 101 h 484"/>
                <a:gd name="T14" fmla="*/ 122 w 216"/>
                <a:gd name="T15" fmla="*/ 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484">
                  <a:moveTo>
                    <a:pt x="122" y="0"/>
                  </a:moveTo>
                  <a:cubicBezTo>
                    <a:pt x="0" y="24"/>
                    <a:pt x="0" y="24"/>
                    <a:pt x="0" y="24"/>
                  </a:cubicBezTo>
                  <a:cubicBezTo>
                    <a:pt x="29" y="173"/>
                    <a:pt x="29" y="173"/>
                    <a:pt x="29" y="173"/>
                  </a:cubicBezTo>
                  <a:cubicBezTo>
                    <a:pt x="27" y="295"/>
                    <a:pt x="141" y="321"/>
                    <a:pt x="63" y="421"/>
                  </a:cubicBezTo>
                  <a:cubicBezTo>
                    <a:pt x="94" y="445"/>
                    <a:pt x="150" y="480"/>
                    <a:pt x="216" y="484"/>
                  </a:cubicBezTo>
                  <a:cubicBezTo>
                    <a:pt x="203" y="420"/>
                    <a:pt x="191" y="355"/>
                    <a:pt x="178" y="290"/>
                  </a:cubicBezTo>
                  <a:cubicBezTo>
                    <a:pt x="141" y="234"/>
                    <a:pt x="124" y="174"/>
                    <a:pt x="142" y="101"/>
                  </a:cubicBezTo>
                  <a:lnTo>
                    <a:pt x="122" y="0"/>
                  </a:lnTo>
                  <a:close/>
                </a:path>
              </a:pathLst>
            </a:custGeom>
            <a:solidFill>
              <a:schemeClr val="tx2"/>
            </a:solidFill>
            <a:ln>
              <a:noFill/>
            </a:ln>
          </p:spPr>
          <p:txBody>
            <a:bodyPr vert="horz" wrap="square" lIns="91440" tIns="45720" rIns="91440" bIns="45720" numCol="1" anchor="t" anchorCtr="0" compatLnSpc="1"/>
            <a:lstStyle/>
            <a:p>
              <a:endParaRPr lang="en-US">
                <a:solidFill>
                  <a:srgbClr val="1C1C1C"/>
                </a:solidFill>
              </a:endParaRPr>
            </a:p>
          </p:txBody>
        </p:sp>
        <p:sp>
          <p:nvSpPr>
            <p:cNvPr id="71" name="Freeform 47"/>
            <p:cNvSpPr/>
            <p:nvPr/>
          </p:nvSpPr>
          <p:spPr bwMode="auto">
            <a:xfrm flipH="1">
              <a:off x="1844341" y="4316707"/>
              <a:ext cx="1269207" cy="2043928"/>
            </a:xfrm>
            <a:custGeom>
              <a:avLst/>
              <a:gdLst>
                <a:gd name="T0" fmla="*/ 12 w 659"/>
                <a:gd name="T1" fmla="*/ 382 h 1061"/>
                <a:gd name="T2" fmla="*/ 15 w 659"/>
                <a:gd name="T3" fmla="*/ 384 h 1061"/>
                <a:gd name="T4" fmla="*/ 15 w 659"/>
                <a:gd name="T5" fmla="*/ 384 h 1061"/>
                <a:gd name="T6" fmla="*/ 84 w 659"/>
                <a:gd name="T7" fmla="*/ 421 h 1061"/>
                <a:gd name="T8" fmla="*/ 243 w 659"/>
                <a:gd name="T9" fmla="*/ 453 h 1061"/>
                <a:gd name="T10" fmla="*/ 369 w 659"/>
                <a:gd name="T11" fmla="*/ 438 h 1061"/>
                <a:gd name="T12" fmla="*/ 415 w 659"/>
                <a:gd name="T13" fmla="*/ 492 h 1061"/>
                <a:gd name="T14" fmla="*/ 392 w 659"/>
                <a:gd name="T15" fmla="*/ 559 h 1061"/>
                <a:gd name="T16" fmla="*/ 161 w 659"/>
                <a:gd name="T17" fmla="*/ 582 h 1061"/>
                <a:gd name="T18" fmla="*/ 16 w 659"/>
                <a:gd name="T19" fmla="*/ 568 h 1061"/>
                <a:gd name="T20" fmla="*/ 163 w 659"/>
                <a:gd name="T21" fmla="*/ 589 h 1061"/>
                <a:gd name="T22" fmla="*/ 360 w 659"/>
                <a:gd name="T23" fmla="*/ 585 h 1061"/>
                <a:gd name="T24" fmla="*/ 379 w 659"/>
                <a:gd name="T25" fmla="*/ 635 h 1061"/>
                <a:gd name="T26" fmla="*/ 320 w 659"/>
                <a:gd name="T27" fmla="*/ 699 h 1061"/>
                <a:gd name="T28" fmla="*/ 58 w 659"/>
                <a:gd name="T29" fmla="*/ 725 h 1061"/>
                <a:gd name="T30" fmla="*/ 48 w 659"/>
                <a:gd name="T31" fmla="*/ 725 h 1061"/>
                <a:gd name="T32" fmla="*/ 659 w 659"/>
                <a:gd name="T33" fmla="*/ 798 h 1061"/>
                <a:gd name="T34" fmla="*/ 376 w 659"/>
                <a:gd name="T35" fmla="*/ 877 h 1061"/>
                <a:gd name="T36" fmla="*/ 280 w 659"/>
                <a:gd name="T37" fmla="*/ 770 h 1061"/>
                <a:gd name="T38" fmla="*/ 387 w 659"/>
                <a:gd name="T39" fmla="*/ 634 h 1061"/>
                <a:gd name="T40" fmla="*/ 381 w 659"/>
                <a:gd name="T41" fmla="*/ 577 h 1061"/>
                <a:gd name="T42" fmla="*/ 444 w 659"/>
                <a:gd name="T43" fmla="*/ 705 h 1061"/>
                <a:gd name="T44" fmla="*/ 461 w 659"/>
                <a:gd name="T45" fmla="*/ 694 h 1061"/>
                <a:gd name="T46" fmla="*/ 425 w 659"/>
                <a:gd name="T47" fmla="*/ 494 h 1061"/>
                <a:gd name="T48" fmla="*/ 372 w 659"/>
                <a:gd name="T49" fmla="*/ 411 h 1061"/>
                <a:gd name="T50" fmla="*/ 359 w 659"/>
                <a:gd name="T51" fmla="*/ 328 h 1061"/>
                <a:gd name="T52" fmla="*/ 387 w 659"/>
                <a:gd name="T53" fmla="*/ 263 h 1061"/>
                <a:gd name="T54" fmla="*/ 567 w 659"/>
                <a:gd name="T55" fmla="*/ 294 h 1061"/>
                <a:gd name="T56" fmla="*/ 338 w 659"/>
                <a:gd name="T57" fmla="*/ 109 h 1061"/>
                <a:gd name="T58" fmla="*/ 191 w 659"/>
                <a:gd name="T59" fmla="*/ 0 h 1061"/>
                <a:gd name="T60" fmla="*/ 285 w 659"/>
                <a:gd name="T61" fmla="*/ 192 h 1061"/>
                <a:gd name="T62" fmla="*/ 318 w 659"/>
                <a:gd name="T63" fmla="*/ 275 h 1061"/>
                <a:gd name="T64" fmla="*/ 278 w 659"/>
                <a:gd name="T65" fmla="*/ 287 h 1061"/>
                <a:gd name="T66" fmla="*/ 294 w 659"/>
                <a:gd name="T67" fmla="*/ 307 h 1061"/>
                <a:gd name="T68" fmla="*/ 347 w 659"/>
                <a:gd name="T69" fmla="*/ 331 h 1061"/>
                <a:gd name="T70" fmla="*/ 358 w 659"/>
                <a:gd name="T71" fmla="*/ 412 h 1061"/>
                <a:gd name="T72" fmla="*/ 248 w 659"/>
                <a:gd name="T73" fmla="*/ 441 h 1061"/>
                <a:gd name="T74" fmla="*/ 91 w 659"/>
                <a:gd name="T75" fmla="*/ 411 h 1061"/>
                <a:gd name="T76" fmla="*/ 12 w 659"/>
                <a:gd name="T77" fmla="*/ 38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9" h="1061">
                  <a:moveTo>
                    <a:pt x="12" y="382"/>
                  </a:moveTo>
                  <a:cubicBezTo>
                    <a:pt x="14" y="383"/>
                    <a:pt x="15" y="384"/>
                    <a:pt x="15" y="384"/>
                  </a:cubicBezTo>
                  <a:cubicBezTo>
                    <a:pt x="15" y="384"/>
                    <a:pt x="15" y="384"/>
                    <a:pt x="15" y="384"/>
                  </a:cubicBezTo>
                  <a:cubicBezTo>
                    <a:pt x="25" y="391"/>
                    <a:pt x="39" y="400"/>
                    <a:pt x="84" y="421"/>
                  </a:cubicBezTo>
                  <a:cubicBezTo>
                    <a:pt x="132" y="444"/>
                    <a:pt x="194" y="451"/>
                    <a:pt x="243" y="453"/>
                  </a:cubicBezTo>
                  <a:cubicBezTo>
                    <a:pt x="291" y="455"/>
                    <a:pt x="343" y="431"/>
                    <a:pt x="369" y="438"/>
                  </a:cubicBezTo>
                  <a:cubicBezTo>
                    <a:pt x="394" y="445"/>
                    <a:pt x="408" y="465"/>
                    <a:pt x="415" y="492"/>
                  </a:cubicBezTo>
                  <a:cubicBezTo>
                    <a:pt x="422" y="518"/>
                    <a:pt x="412" y="543"/>
                    <a:pt x="392" y="559"/>
                  </a:cubicBezTo>
                  <a:cubicBezTo>
                    <a:pt x="372" y="575"/>
                    <a:pt x="222" y="584"/>
                    <a:pt x="161" y="582"/>
                  </a:cubicBezTo>
                  <a:cubicBezTo>
                    <a:pt x="101" y="580"/>
                    <a:pt x="0" y="557"/>
                    <a:pt x="16" y="568"/>
                  </a:cubicBezTo>
                  <a:cubicBezTo>
                    <a:pt x="31" y="578"/>
                    <a:pt x="100" y="586"/>
                    <a:pt x="163" y="589"/>
                  </a:cubicBezTo>
                  <a:cubicBezTo>
                    <a:pt x="226" y="593"/>
                    <a:pt x="346" y="576"/>
                    <a:pt x="360" y="585"/>
                  </a:cubicBezTo>
                  <a:cubicBezTo>
                    <a:pt x="374" y="594"/>
                    <a:pt x="380" y="608"/>
                    <a:pt x="379" y="635"/>
                  </a:cubicBezTo>
                  <a:cubicBezTo>
                    <a:pt x="378" y="663"/>
                    <a:pt x="358" y="684"/>
                    <a:pt x="320" y="699"/>
                  </a:cubicBezTo>
                  <a:cubicBezTo>
                    <a:pt x="281" y="715"/>
                    <a:pt x="124" y="731"/>
                    <a:pt x="58" y="725"/>
                  </a:cubicBezTo>
                  <a:cubicBezTo>
                    <a:pt x="55" y="725"/>
                    <a:pt x="52" y="725"/>
                    <a:pt x="48" y="725"/>
                  </a:cubicBezTo>
                  <a:cubicBezTo>
                    <a:pt x="155" y="838"/>
                    <a:pt x="486" y="1061"/>
                    <a:pt x="659" y="798"/>
                  </a:cubicBezTo>
                  <a:cubicBezTo>
                    <a:pt x="583" y="877"/>
                    <a:pt x="470" y="896"/>
                    <a:pt x="376" y="877"/>
                  </a:cubicBezTo>
                  <a:cubicBezTo>
                    <a:pt x="312" y="865"/>
                    <a:pt x="222" y="807"/>
                    <a:pt x="280" y="770"/>
                  </a:cubicBezTo>
                  <a:cubicBezTo>
                    <a:pt x="337" y="732"/>
                    <a:pt x="383" y="683"/>
                    <a:pt x="387" y="634"/>
                  </a:cubicBezTo>
                  <a:cubicBezTo>
                    <a:pt x="391" y="586"/>
                    <a:pt x="358" y="578"/>
                    <a:pt x="381" y="577"/>
                  </a:cubicBezTo>
                  <a:cubicBezTo>
                    <a:pt x="403" y="575"/>
                    <a:pt x="418" y="649"/>
                    <a:pt x="444" y="705"/>
                  </a:cubicBezTo>
                  <a:cubicBezTo>
                    <a:pt x="470" y="760"/>
                    <a:pt x="499" y="758"/>
                    <a:pt x="461" y="694"/>
                  </a:cubicBezTo>
                  <a:cubicBezTo>
                    <a:pt x="424" y="630"/>
                    <a:pt x="432" y="553"/>
                    <a:pt x="425" y="494"/>
                  </a:cubicBezTo>
                  <a:cubicBezTo>
                    <a:pt x="417" y="435"/>
                    <a:pt x="363" y="425"/>
                    <a:pt x="372" y="411"/>
                  </a:cubicBezTo>
                  <a:cubicBezTo>
                    <a:pt x="380" y="398"/>
                    <a:pt x="386" y="358"/>
                    <a:pt x="359" y="328"/>
                  </a:cubicBezTo>
                  <a:cubicBezTo>
                    <a:pt x="333" y="298"/>
                    <a:pt x="349" y="248"/>
                    <a:pt x="387" y="263"/>
                  </a:cubicBezTo>
                  <a:cubicBezTo>
                    <a:pt x="425" y="279"/>
                    <a:pt x="535" y="303"/>
                    <a:pt x="567" y="294"/>
                  </a:cubicBezTo>
                  <a:cubicBezTo>
                    <a:pt x="369" y="261"/>
                    <a:pt x="379" y="117"/>
                    <a:pt x="338" y="109"/>
                  </a:cubicBezTo>
                  <a:cubicBezTo>
                    <a:pt x="296" y="102"/>
                    <a:pt x="215" y="53"/>
                    <a:pt x="191" y="0"/>
                  </a:cubicBezTo>
                  <a:cubicBezTo>
                    <a:pt x="218" y="98"/>
                    <a:pt x="256" y="161"/>
                    <a:pt x="285" y="192"/>
                  </a:cubicBezTo>
                  <a:cubicBezTo>
                    <a:pt x="315" y="223"/>
                    <a:pt x="321" y="241"/>
                    <a:pt x="318" y="275"/>
                  </a:cubicBezTo>
                  <a:cubicBezTo>
                    <a:pt x="314" y="310"/>
                    <a:pt x="301" y="301"/>
                    <a:pt x="278" y="287"/>
                  </a:cubicBezTo>
                  <a:cubicBezTo>
                    <a:pt x="256" y="273"/>
                    <a:pt x="273" y="293"/>
                    <a:pt x="294" y="307"/>
                  </a:cubicBezTo>
                  <a:cubicBezTo>
                    <a:pt x="314" y="320"/>
                    <a:pt x="328" y="311"/>
                    <a:pt x="347" y="331"/>
                  </a:cubicBezTo>
                  <a:cubicBezTo>
                    <a:pt x="366" y="352"/>
                    <a:pt x="370" y="376"/>
                    <a:pt x="358" y="412"/>
                  </a:cubicBezTo>
                  <a:cubicBezTo>
                    <a:pt x="347" y="447"/>
                    <a:pt x="300" y="437"/>
                    <a:pt x="248" y="441"/>
                  </a:cubicBezTo>
                  <a:cubicBezTo>
                    <a:pt x="196" y="445"/>
                    <a:pt x="134" y="430"/>
                    <a:pt x="91" y="411"/>
                  </a:cubicBezTo>
                  <a:cubicBezTo>
                    <a:pt x="49" y="392"/>
                    <a:pt x="6" y="377"/>
                    <a:pt x="12" y="382"/>
                  </a:cubicBez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72" name="Freeform 48"/>
            <p:cNvSpPr/>
            <p:nvPr/>
          </p:nvSpPr>
          <p:spPr bwMode="auto">
            <a:xfrm flipH="1">
              <a:off x="2543301" y="4072316"/>
              <a:ext cx="79020" cy="117308"/>
            </a:xfrm>
            <a:custGeom>
              <a:avLst/>
              <a:gdLst>
                <a:gd name="T0" fmla="*/ 41 w 41"/>
                <a:gd name="T1" fmla="*/ 55 h 61"/>
                <a:gd name="T2" fmla="*/ 9 w 41"/>
                <a:gd name="T3" fmla="*/ 7 h 61"/>
                <a:gd name="T4" fmla="*/ 5 w 41"/>
                <a:gd name="T5" fmla="*/ 0 h 61"/>
                <a:gd name="T6" fmla="*/ 18 w 41"/>
                <a:gd name="T7" fmla="*/ 53 h 61"/>
                <a:gd name="T8" fmla="*/ 41 w 41"/>
                <a:gd name="T9" fmla="*/ 55 h 61"/>
              </a:gdLst>
              <a:ahLst/>
              <a:cxnLst>
                <a:cxn ang="0">
                  <a:pos x="T0" y="T1"/>
                </a:cxn>
                <a:cxn ang="0">
                  <a:pos x="T2" y="T3"/>
                </a:cxn>
                <a:cxn ang="0">
                  <a:pos x="T4" y="T5"/>
                </a:cxn>
                <a:cxn ang="0">
                  <a:pos x="T6" y="T7"/>
                </a:cxn>
                <a:cxn ang="0">
                  <a:pos x="T8" y="T9"/>
                </a:cxn>
              </a:cxnLst>
              <a:rect l="0" t="0" r="r" b="b"/>
              <a:pathLst>
                <a:path w="41" h="61">
                  <a:moveTo>
                    <a:pt x="41" y="55"/>
                  </a:moveTo>
                  <a:cubicBezTo>
                    <a:pt x="25" y="38"/>
                    <a:pt x="14" y="21"/>
                    <a:pt x="9" y="7"/>
                  </a:cubicBezTo>
                  <a:cubicBezTo>
                    <a:pt x="8" y="4"/>
                    <a:pt x="6" y="2"/>
                    <a:pt x="5" y="0"/>
                  </a:cubicBezTo>
                  <a:cubicBezTo>
                    <a:pt x="0" y="17"/>
                    <a:pt x="7" y="39"/>
                    <a:pt x="18" y="53"/>
                  </a:cubicBezTo>
                  <a:cubicBezTo>
                    <a:pt x="24" y="61"/>
                    <a:pt x="32" y="60"/>
                    <a:pt x="41" y="55"/>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73" name="Freeform 49"/>
            <p:cNvSpPr/>
            <p:nvPr/>
          </p:nvSpPr>
          <p:spPr bwMode="auto">
            <a:xfrm flipH="1">
              <a:off x="2891966" y="4661299"/>
              <a:ext cx="283494" cy="221582"/>
            </a:xfrm>
            <a:custGeom>
              <a:avLst/>
              <a:gdLst>
                <a:gd name="T0" fmla="*/ 9 w 147"/>
                <a:gd name="T1" fmla="*/ 0 h 115"/>
                <a:gd name="T2" fmla="*/ 14 w 147"/>
                <a:gd name="T3" fmla="*/ 7 h 115"/>
                <a:gd name="T4" fmla="*/ 0 w 147"/>
                <a:gd name="T5" fmla="*/ 10 h 115"/>
                <a:gd name="T6" fmla="*/ 99 w 147"/>
                <a:gd name="T7" fmla="*/ 94 h 115"/>
                <a:gd name="T8" fmla="*/ 147 w 147"/>
                <a:gd name="T9" fmla="*/ 44 h 115"/>
                <a:gd name="T10" fmla="*/ 108 w 147"/>
                <a:gd name="T11" fmla="*/ 51 h 115"/>
                <a:gd name="T12" fmla="*/ 14 w 147"/>
                <a:gd name="T13" fmla="*/ 3 h 115"/>
                <a:gd name="T14" fmla="*/ 9 w 147"/>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15">
                  <a:moveTo>
                    <a:pt x="9" y="0"/>
                  </a:moveTo>
                  <a:cubicBezTo>
                    <a:pt x="12" y="5"/>
                    <a:pt x="14" y="7"/>
                    <a:pt x="14" y="7"/>
                  </a:cubicBezTo>
                  <a:cubicBezTo>
                    <a:pt x="14" y="7"/>
                    <a:pt x="8" y="8"/>
                    <a:pt x="0" y="10"/>
                  </a:cubicBezTo>
                  <a:cubicBezTo>
                    <a:pt x="28" y="35"/>
                    <a:pt x="69" y="75"/>
                    <a:pt x="99" y="94"/>
                  </a:cubicBezTo>
                  <a:cubicBezTo>
                    <a:pt x="131" y="115"/>
                    <a:pt x="147" y="53"/>
                    <a:pt x="147" y="44"/>
                  </a:cubicBezTo>
                  <a:cubicBezTo>
                    <a:pt x="147" y="35"/>
                    <a:pt x="136" y="49"/>
                    <a:pt x="108" y="51"/>
                  </a:cubicBezTo>
                  <a:cubicBezTo>
                    <a:pt x="80" y="54"/>
                    <a:pt x="35" y="21"/>
                    <a:pt x="14" y="3"/>
                  </a:cubicBezTo>
                  <a:cubicBezTo>
                    <a:pt x="12" y="2"/>
                    <a:pt x="11" y="1"/>
                    <a:pt x="9" y="0"/>
                  </a:cubicBez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74" name="Freeform 50"/>
            <p:cNvSpPr/>
            <p:nvPr/>
          </p:nvSpPr>
          <p:spPr bwMode="auto">
            <a:xfrm flipH="1">
              <a:off x="2389334" y="5441723"/>
              <a:ext cx="162113" cy="171889"/>
            </a:xfrm>
            <a:custGeom>
              <a:avLst/>
              <a:gdLst>
                <a:gd name="T0" fmla="*/ 5 w 84"/>
                <a:gd name="T1" fmla="*/ 20 h 89"/>
                <a:gd name="T2" fmla="*/ 5 w 84"/>
                <a:gd name="T3" fmla="*/ 75 h 89"/>
                <a:gd name="T4" fmla="*/ 68 w 84"/>
                <a:gd name="T5" fmla="*/ 76 h 89"/>
                <a:gd name="T6" fmla="*/ 60 w 84"/>
                <a:gd name="T7" fmla="*/ 5 h 89"/>
                <a:gd name="T8" fmla="*/ 5 w 84"/>
                <a:gd name="T9" fmla="*/ 20 h 89"/>
              </a:gdLst>
              <a:ahLst/>
              <a:cxnLst>
                <a:cxn ang="0">
                  <a:pos x="T0" y="T1"/>
                </a:cxn>
                <a:cxn ang="0">
                  <a:pos x="T2" y="T3"/>
                </a:cxn>
                <a:cxn ang="0">
                  <a:pos x="T4" y="T5"/>
                </a:cxn>
                <a:cxn ang="0">
                  <a:pos x="T6" y="T7"/>
                </a:cxn>
                <a:cxn ang="0">
                  <a:pos x="T8" y="T9"/>
                </a:cxn>
              </a:cxnLst>
              <a:rect l="0" t="0" r="r" b="b"/>
              <a:pathLst>
                <a:path w="84" h="89">
                  <a:moveTo>
                    <a:pt x="5" y="20"/>
                  </a:moveTo>
                  <a:cubicBezTo>
                    <a:pt x="2" y="26"/>
                    <a:pt x="0" y="66"/>
                    <a:pt x="5" y="75"/>
                  </a:cubicBezTo>
                  <a:cubicBezTo>
                    <a:pt x="10" y="83"/>
                    <a:pt x="57" y="89"/>
                    <a:pt x="68" y="76"/>
                  </a:cubicBezTo>
                  <a:cubicBezTo>
                    <a:pt x="79" y="64"/>
                    <a:pt x="84" y="11"/>
                    <a:pt x="60" y="5"/>
                  </a:cubicBezTo>
                  <a:cubicBezTo>
                    <a:pt x="42" y="0"/>
                    <a:pt x="9" y="14"/>
                    <a:pt x="5" y="20"/>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75" name="Freeform 51"/>
            <p:cNvSpPr/>
            <p:nvPr/>
          </p:nvSpPr>
          <p:spPr bwMode="auto">
            <a:xfrm flipH="1">
              <a:off x="2867527" y="4511406"/>
              <a:ext cx="236245" cy="248465"/>
            </a:xfrm>
            <a:custGeom>
              <a:avLst/>
              <a:gdLst>
                <a:gd name="T0" fmla="*/ 25 w 123"/>
                <a:gd name="T1" fmla="*/ 24 h 129"/>
                <a:gd name="T2" fmla="*/ 49 w 123"/>
                <a:gd name="T3" fmla="*/ 110 h 129"/>
                <a:gd name="T4" fmla="*/ 100 w 123"/>
                <a:gd name="T5" fmla="*/ 40 h 129"/>
                <a:gd name="T6" fmla="*/ 25 w 123"/>
                <a:gd name="T7" fmla="*/ 24 h 129"/>
              </a:gdLst>
              <a:ahLst/>
              <a:cxnLst>
                <a:cxn ang="0">
                  <a:pos x="T0" y="T1"/>
                </a:cxn>
                <a:cxn ang="0">
                  <a:pos x="T2" y="T3"/>
                </a:cxn>
                <a:cxn ang="0">
                  <a:pos x="T4" y="T5"/>
                </a:cxn>
                <a:cxn ang="0">
                  <a:pos x="T6" y="T7"/>
                </a:cxn>
              </a:cxnLst>
              <a:rect l="0" t="0" r="r" b="b"/>
              <a:pathLst>
                <a:path w="123" h="129">
                  <a:moveTo>
                    <a:pt x="25" y="24"/>
                  </a:moveTo>
                  <a:cubicBezTo>
                    <a:pt x="0" y="57"/>
                    <a:pt x="37" y="100"/>
                    <a:pt x="49" y="110"/>
                  </a:cubicBezTo>
                  <a:cubicBezTo>
                    <a:pt x="69" y="129"/>
                    <a:pt x="123" y="58"/>
                    <a:pt x="100" y="40"/>
                  </a:cubicBezTo>
                  <a:cubicBezTo>
                    <a:pt x="82" y="25"/>
                    <a:pt x="43" y="0"/>
                    <a:pt x="25" y="24"/>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76" name="Freeform 52"/>
            <p:cNvSpPr/>
            <p:nvPr/>
          </p:nvSpPr>
          <p:spPr bwMode="auto">
            <a:xfrm flipH="1">
              <a:off x="2408886" y="4943164"/>
              <a:ext cx="217508" cy="207733"/>
            </a:xfrm>
            <a:custGeom>
              <a:avLst/>
              <a:gdLst>
                <a:gd name="T0" fmla="*/ 16 w 113"/>
                <a:gd name="T1" fmla="*/ 90 h 108"/>
                <a:gd name="T2" fmla="*/ 83 w 113"/>
                <a:gd name="T3" fmla="*/ 104 h 108"/>
                <a:gd name="T4" fmla="*/ 82 w 113"/>
                <a:gd name="T5" fmla="*/ 8 h 108"/>
                <a:gd name="T6" fmla="*/ 16 w 113"/>
                <a:gd name="T7" fmla="*/ 24 h 108"/>
                <a:gd name="T8" fmla="*/ 16 w 113"/>
                <a:gd name="T9" fmla="*/ 90 h 108"/>
              </a:gdLst>
              <a:ahLst/>
              <a:cxnLst>
                <a:cxn ang="0">
                  <a:pos x="T0" y="T1"/>
                </a:cxn>
                <a:cxn ang="0">
                  <a:pos x="T2" y="T3"/>
                </a:cxn>
                <a:cxn ang="0">
                  <a:pos x="T4" y="T5"/>
                </a:cxn>
                <a:cxn ang="0">
                  <a:pos x="T6" y="T7"/>
                </a:cxn>
                <a:cxn ang="0">
                  <a:pos x="T8" y="T9"/>
                </a:cxn>
              </a:cxnLst>
              <a:rect l="0" t="0" r="r" b="b"/>
              <a:pathLst>
                <a:path w="113" h="108">
                  <a:moveTo>
                    <a:pt x="16" y="90"/>
                  </a:moveTo>
                  <a:cubicBezTo>
                    <a:pt x="35" y="103"/>
                    <a:pt x="67" y="108"/>
                    <a:pt x="83" y="104"/>
                  </a:cubicBezTo>
                  <a:cubicBezTo>
                    <a:pt x="106" y="97"/>
                    <a:pt x="113" y="22"/>
                    <a:pt x="82" y="8"/>
                  </a:cubicBezTo>
                  <a:cubicBezTo>
                    <a:pt x="64" y="0"/>
                    <a:pt x="32" y="8"/>
                    <a:pt x="16" y="24"/>
                  </a:cubicBezTo>
                  <a:cubicBezTo>
                    <a:pt x="0" y="40"/>
                    <a:pt x="1" y="79"/>
                    <a:pt x="16" y="90"/>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77" name="Freeform 53"/>
            <p:cNvSpPr/>
            <p:nvPr/>
          </p:nvSpPr>
          <p:spPr bwMode="auto">
            <a:xfrm flipH="1">
              <a:off x="2302983" y="5177780"/>
              <a:ext cx="197957" cy="219952"/>
            </a:xfrm>
            <a:custGeom>
              <a:avLst/>
              <a:gdLst>
                <a:gd name="T0" fmla="*/ 7 w 103"/>
                <a:gd name="T1" fmla="*/ 25 h 114"/>
                <a:gd name="T2" fmla="*/ 65 w 103"/>
                <a:gd name="T3" fmla="*/ 6 h 114"/>
                <a:gd name="T4" fmla="*/ 75 w 103"/>
                <a:gd name="T5" fmla="*/ 94 h 114"/>
                <a:gd name="T6" fmla="*/ 11 w 103"/>
                <a:gd name="T7" fmla="*/ 97 h 114"/>
                <a:gd name="T8" fmla="*/ 7 w 103"/>
                <a:gd name="T9" fmla="*/ 25 h 114"/>
              </a:gdLst>
              <a:ahLst/>
              <a:cxnLst>
                <a:cxn ang="0">
                  <a:pos x="T0" y="T1"/>
                </a:cxn>
                <a:cxn ang="0">
                  <a:pos x="T2" y="T3"/>
                </a:cxn>
                <a:cxn ang="0">
                  <a:pos x="T4" y="T5"/>
                </a:cxn>
                <a:cxn ang="0">
                  <a:pos x="T6" y="T7"/>
                </a:cxn>
                <a:cxn ang="0">
                  <a:pos x="T8" y="T9"/>
                </a:cxn>
              </a:cxnLst>
              <a:rect l="0" t="0" r="r" b="b"/>
              <a:pathLst>
                <a:path w="103" h="114">
                  <a:moveTo>
                    <a:pt x="7" y="25"/>
                  </a:moveTo>
                  <a:cubicBezTo>
                    <a:pt x="14" y="16"/>
                    <a:pt x="47" y="0"/>
                    <a:pt x="65" y="6"/>
                  </a:cubicBezTo>
                  <a:cubicBezTo>
                    <a:pt x="83" y="12"/>
                    <a:pt x="103" y="74"/>
                    <a:pt x="75" y="94"/>
                  </a:cubicBezTo>
                  <a:cubicBezTo>
                    <a:pt x="47" y="114"/>
                    <a:pt x="18" y="112"/>
                    <a:pt x="11" y="97"/>
                  </a:cubicBezTo>
                  <a:cubicBezTo>
                    <a:pt x="4" y="82"/>
                    <a:pt x="0" y="34"/>
                    <a:pt x="7" y="25"/>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78" name="Freeform 54"/>
            <p:cNvSpPr/>
            <p:nvPr/>
          </p:nvSpPr>
          <p:spPr bwMode="auto">
            <a:xfrm flipH="1">
              <a:off x="1531520" y="5180224"/>
              <a:ext cx="441534" cy="604462"/>
            </a:xfrm>
            <a:custGeom>
              <a:avLst/>
              <a:gdLst>
                <a:gd name="T0" fmla="*/ 175 w 229"/>
                <a:gd name="T1" fmla="*/ 0 h 314"/>
                <a:gd name="T2" fmla="*/ 0 w 229"/>
                <a:gd name="T3" fmla="*/ 274 h 314"/>
                <a:gd name="T4" fmla="*/ 175 w 229"/>
                <a:gd name="T5" fmla="*/ 0 h 314"/>
              </a:gdLst>
              <a:ahLst/>
              <a:cxnLst>
                <a:cxn ang="0">
                  <a:pos x="T0" y="T1"/>
                </a:cxn>
                <a:cxn ang="0">
                  <a:pos x="T2" y="T3"/>
                </a:cxn>
                <a:cxn ang="0">
                  <a:pos x="T4" y="T5"/>
                </a:cxn>
              </a:cxnLst>
              <a:rect l="0" t="0" r="r" b="b"/>
              <a:pathLst>
                <a:path w="229" h="314">
                  <a:moveTo>
                    <a:pt x="175" y="0"/>
                  </a:moveTo>
                  <a:cubicBezTo>
                    <a:pt x="229" y="107"/>
                    <a:pt x="93" y="314"/>
                    <a:pt x="0" y="274"/>
                  </a:cubicBezTo>
                  <a:cubicBezTo>
                    <a:pt x="98" y="224"/>
                    <a:pt x="178" y="113"/>
                    <a:pt x="175" y="0"/>
                  </a:cubicBez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endParaRPr>
            </a:p>
          </p:txBody>
        </p:sp>
        <p:sp>
          <p:nvSpPr>
            <p:cNvPr id="79" name="Freeform 55"/>
            <p:cNvSpPr/>
            <p:nvPr/>
          </p:nvSpPr>
          <p:spPr bwMode="auto">
            <a:xfrm flipH="1">
              <a:off x="1629" y="5397733"/>
              <a:ext cx="2006454" cy="1463905"/>
            </a:xfrm>
            <a:custGeom>
              <a:avLst/>
              <a:gdLst>
                <a:gd name="T0" fmla="*/ 0 w 2463"/>
                <a:gd name="T1" fmla="*/ 1102 h 1797"/>
                <a:gd name="T2" fmla="*/ 821 w 2463"/>
                <a:gd name="T3" fmla="*/ 0 h 1797"/>
                <a:gd name="T4" fmla="*/ 2463 w 2463"/>
                <a:gd name="T5" fmla="*/ 1227 h 1797"/>
                <a:gd name="T6" fmla="*/ 2463 w 2463"/>
                <a:gd name="T7" fmla="*/ 1797 h 1797"/>
                <a:gd name="T8" fmla="*/ 935 w 2463"/>
                <a:gd name="T9" fmla="*/ 1797 h 1797"/>
                <a:gd name="T10" fmla="*/ 0 w 2463"/>
                <a:gd name="T11" fmla="*/ 1102 h 1797"/>
              </a:gdLst>
              <a:ahLst/>
              <a:cxnLst>
                <a:cxn ang="0">
                  <a:pos x="T0" y="T1"/>
                </a:cxn>
                <a:cxn ang="0">
                  <a:pos x="T2" y="T3"/>
                </a:cxn>
                <a:cxn ang="0">
                  <a:pos x="T4" y="T5"/>
                </a:cxn>
                <a:cxn ang="0">
                  <a:pos x="T6" y="T7"/>
                </a:cxn>
                <a:cxn ang="0">
                  <a:pos x="T8" y="T9"/>
                </a:cxn>
                <a:cxn ang="0">
                  <a:pos x="T10" y="T11"/>
                </a:cxn>
              </a:cxnLst>
              <a:rect l="0" t="0" r="r" b="b"/>
              <a:pathLst>
                <a:path w="2463" h="1797">
                  <a:moveTo>
                    <a:pt x="0" y="1102"/>
                  </a:moveTo>
                  <a:lnTo>
                    <a:pt x="821" y="0"/>
                  </a:lnTo>
                  <a:lnTo>
                    <a:pt x="2463" y="1227"/>
                  </a:lnTo>
                  <a:lnTo>
                    <a:pt x="2463" y="1797"/>
                  </a:lnTo>
                  <a:lnTo>
                    <a:pt x="935" y="1797"/>
                  </a:lnTo>
                  <a:lnTo>
                    <a:pt x="0" y="1102"/>
                  </a:lnTo>
                  <a:close/>
                </a:path>
              </a:pathLst>
            </a:custGeom>
            <a:solidFill>
              <a:srgbClr val="404040"/>
            </a:solidFill>
            <a:ln>
              <a:noFill/>
            </a:ln>
          </p:spPr>
          <p:txBody>
            <a:bodyPr vert="horz" wrap="square" lIns="91440" tIns="45720" rIns="91440" bIns="45720" numCol="1" anchor="t" anchorCtr="0" compatLnSpc="1"/>
            <a:lstStyle/>
            <a:p>
              <a:endParaRPr lang="en-US">
                <a:solidFill>
                  <a:srgbClr val="1C1C1C"/>
                </a:solidFill>
              </a:endParaRPr>
            </a:p>
          </p:txBody>
        </p:sp>
      </p:grpSp>
      <p:sp>
        <p:nvSpPr>
          <p:cNvPr id="80" name="Rectangle 28"/>
          <p:cNvSpPr/>
          <p:nvPr/>
        </p:nvSpPr>
        <p:spPr>
          <a:xfrm>
            <a:off x="6046699" y="4142239"/>
            <a:ext cx="4118654" cy="3606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81" name="Group 29"/>
          <p:cNvGrpSpPr/>
          <p:nvPr/>
        </p:nvGrpSpPr>
        <p:grpSpPr>
          <a:xfrm>
            <a:off x="6026682" y="4129246"/>
            <a:ext cx="2245718" cy="400110"/>
            <a:chOff x="7085761" y="3518746"/>
            <a:chExt cx="2041562" cy="363736"/>
          </a:xfrm>
        </p:grpSpPr>
        <p:sp>
          <p:nvSpPr>
            <p:cNvPr id="82" name="Rectangle 30"/>
            <p:cNvSpPr/>
            <p:nvPr/>
          </p:nvSpPr>
          <p:spPr>
            <a:xfrm>
              <a:off x="7103958" y="3530558"/>
              <a:ext cx="2023365" cy="327884"/>
            </a:xfrm>
            <a:prstGeom prst="rect">
              <a:avLst/>
            </a:prstGeom>
            <a:solidFill>
              <a:srgbClr val="40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微软雅黑" panose="020B0503020204020204" pitchFamily="34" charset="-122"/>
                <a:ea typeface="微软雅黑" panose="020B0503020204020204" pitchFamily="34" charset="-122"/>
              </a:endParaRPr>
            </a:p>
          </p:txBody>
        </p:sp>
        <p:sp>
          <p:nvSpPr>
            <p:cNvPr id="83" name="Content Placeholder 2"/>
            <p:cNvSpPr txBox="1"/>
            <p:nvPr/>
          </p:nvSpPr>
          <p:spPr>
            <a:xfrm>
              <a:off x="7085761" y="3518746"/>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rgbClr val="FFFFFF"/>
                  </a:solidFill>
                  <a:latin typeface="微软雅黑" panose="020B0503020204020204" pitchFamily="34" charset="-122"/>
                  <a:ea typeface="微软雅黑" panose="020B0503020204020204" pitchFamily="34" charset="-122"/>
                </a:rPr>
                <a:t>50%</a:t>
              </a:r>
            </a:p>
          </p:txBody>
        </p:sp>
      </p:grpSp>
      <p:sp>
        <p:nvSpPr>
          <p:cNvPr id="84" name="Rectangle 32"/>
          <p:cNvSpPr/>
          <p:nvPr/>
        </p:nvSpPr>
        <p:spPr>
          <a:xfrm>
            <a:off x="6046699" y="5770142"/>
            <a:ext cx="4118654" cy="3606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85" name="Group 33"/>
          <p:cNvGrpSpPr/>
          <p:nvPr/>
        </p:nvGrpSpPr>
        <p:grpSpPr>
          <a:xfrm>
            <a:off x="6026682" y="5758629"/>
            <a:ext cx="1852947" cy="400110"/>
            <a:chOff x="7085761" y="5000003"/>
            <a:chExt cx="1684497" cy="363736"/>
          </a:xfrm>
        </p:grpSpPr>
        <p:sp>
          <p:nvSpPr>
            <p:cNvPr id="86" name="Rectangle 34"/>
            <p:cNvSpPr/>
            <p:nvPr/>
          </p:nvSpPr>
          <p:spPr>
            <a:xfrm>
              <a:off x="7103958" y="5010469"/>
              <a:ext cx="1666300" cy="327884"/>
            </a:xfrm>
            <a:prstGeom prst="rect">
              <a:avLst/>
            </a:prstGeom>
            <a:solidFill>
              <a:srgbClr val="40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微软雅黑" panose="020B0503020204020204" pitchFamily="34" charset="-122"/>
                <a:ea typeface="微软雅黑" panose="020B0503020204020204" pitchFamily="34" charset="-122"/>
              </a:endParaRPr>
            </a:p>
          </p:txBody>
        </p:sp>
        <p:sp>
          <p:nvSpPr>
            <p:cNvPr id="87" name="Content Placeholder 2"/>
            <p:cNvSpPr txBox="1"/>
            <p:nvPr/>
          </p:nvSpPr>
          <p:spPr>
            <a:xfrm>
              <a:off x="7085761" y="5000003"/>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rgbClr val="FFFFFF"/>
                  </a:solidFill>
                  <a:latin typeface="微软雅黑" panose="020B0503020204020204" pitchFamily="34" charset="-122"/>
                  <a:ea typeface="微软雅黑" panose="020B0503020204020204" pitchFamily="34" charset="-122"/>
                </a:rPr>
                <a:t>45%</a:t>
              </a:r>
            </a:p>
          </p:txBody>
        </p:sp>
      </p:grpSp>
      <p:sp>
        <p:nvSpPr>
          <p:cNvPr id="88" name="Rectangle 36"/>
          <p:cNvSpPr/>
          <p:nvPr/>
        </p:nvSpPr>
        <p:spPr>
          <a:xfrm>
            <a:off x="6046699" y="5224299"/>
            <a:ext cx="4118654" cy="3606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89" name="Group 37"/>
          <p:cNvGrpSpPr/>
          <p:nvPr/>
        </p:nvGrpSpPr>
        <p:grpSpPr>
          <a:xfrm>
            <a:off x="6026682" y="5211305"/>
            <a:ext cx="3336749" cy="400110"/>
            <a:chOff x="7085761" y="4502436"/>
            <a:chExt cx="3033408" cy="363736"/>
          </a:xfrm>
        </p:grpSpPr>
        <p:sp>
          <p:nvSpPr>
            <p:cNvPr id="90" name="Rectangle 38"/>
            <p:cNvSpPr/>
            <p:nvPr/>
          </p:nvSpPr>
          <p:spPr>
            <a:xfrm>
              <a:off x="7103958" y="4514248"/>
              <a:ext cx="3015211" cy="327884"/>
            </a:xfrm>
            <a:prstGeom prst="rect">
              <a:avLst/>
            </a:prstGeom>
            <a:solidFill>
              <a:srgbClr val="40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微软雅黑" panose="020B0503020204020204" pitchFamily="34" charset="-122"/>
                <a:ea typeface="微软雅黑" panose="020B0503020204020204" pitchFamily="34" charset="-122"/>
              </a:endParaRPr>
            </a:p>
          </p:txBody>
        </p:sp>
        <p:sp>
          <p:nvSpPr>
            <p:cNvPr id="91" name="Content Placeholder 2"/>
            <p:cNvSpPr txBox="1"/>
            <p:nvPr/>
          </p:nvSpPr>
          <p:spPr>
            <a:xfrm>
              <a:off x="7085761" y="4502436"/>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rgbClr val="FFFFFF"/>
                  </a:solidFill>
                  <a:latin typeface="微软雅黑" panose="020B0503020204020204" pitchFamily="34" charset="-122"/>
                  <a:ea typeface="微软雅黑" panose="020B0503020204020204" pitchFamily="34" charset="-122"/>
                </a:rPr>
                <a:t>75%</a:t>
              </a:r>
            </a:p>
          </p:txBody>
        </p:sp>
      </p:grpSp>
      <p:sp>
        <p:nvSpPr>
          <p:cNvPr id="92" name="Rectangle 40"/>
          <p:cNvSpPr/>
          <p:nvPr/>
        </p:nvSpPr>
        <p:spPr>
          <a:xfrm>
            <a:off x="6046699" y="4678990"/>
            <a:ext cx="4118654" cy="3606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93" name="Group 41"/>
          <p:cNvGrpSpPr/>
          <p:nvPr/>
        </p:nvGrpSpPr>
        <p:grpSpPr>
          <a:xfrm>
            <a:off x="6026682" y="4665997"/>
            <a:ext cx="2638491" cy="400110"/>
            <a:chOff x="7085761" y="4006701"/>
            <a:chExt cx="2398628" cy="363736"/>
          </a:xfrm>
        </p:grpSpPr>
        <p:sp>
          <p:nvSpPr>
            <p:cNvPr id="94" name="Rectangle 42"/>
            <p:cNvSpPr/>
            <p:nvPr/>
          </p:nvSpPr>
          <p:spPr>
            <a:xfrm>
              <a:off x="7103958" y="4018513"/>
              <a:ext cx="2380431" cy="327884"/>
            </a:xfrm>
            <a:prstGeom prst="rect">
              <a:avLst/>
            </a:prstGeom>
            <a:solidFill>
              <a:srgbClr val="40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微软雅黑" panose="020B0503020204020204" pitchFamily="34" charset="-122"/>
                <a:ea typeface="微软雅黑" panose="020B0503020204020204" pitchFamily="34" charset="-122"/>
              </a:endParaRPr>
            </a:p>
          </p:txBody>
        </p:sp>
        <p:sp>
          <p:nvSpPr>
            <p:cNvPr id="95" name="Content Placeholder 2"/>
            <p:cNvSpPr txBox="1"/>
            <p:nvPr/>
          </p:nvSpPr>
          <p:spPr>
            <a:xfrm>
              <a:off x="7085761" y="4006701"/>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rgbClr val="FFFFFF"/>
                  </a:solidFill>
                  <a:latin typeface="微软雅黑" panose="020B0503020204020204" pitchFamily="34" charset="-122"/>
                  <a:ea typeface="微软雅黑" panose="020B0503020204020204" pitchFamily="34" charset="-122"/>
                </a:rPr>
                <a:t>62%</a:t>
              </a:r>
            </a:p>
          </p:txBody>
        </p:sp>
      </p:grpSp>
      <p:grpSp>
        <p:nvGrpSpPr>
          <p:cNvPr id="96" name="Group 44"/>
          <p:cNvGrpSpPr/>
          <p:nvPr/>
        </p:nvGrpSpPr>
        <p:grpSpPr>
          <a:xfrm>
            <a:off x="5496865" y="4661279"/>
            <a:ext cx="364788" cy="365411"/>
            <a:chOff x="7275629" y="3973834"/>
            <a:chExt cx="464344" cy="465138"/>
          </a:xfrm>
          <a:solidFill>
            <a:srgbClr val="40B9FF"/>
          </a:solidFill>
        </p:grpSpPr>
        <p:sp>
          <p:nvSpPr>
            <p:cNvPr id="97"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98"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99"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100"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101"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102"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grpSp>
      <p:grpSp>
        <p:nvGrpSpPr>
          <p:cNvPr id="103" name="Group 51"/>
          <p:cNvGrpSpPr/>
          <p:nvPr/>
        </p:nvGrpSpPr>
        <p:grpSpPr>
          <a:xfrm>
            <a:off x="5528600" y="5779684"/>
            <a:ext cx="309982" cy="354179"/>
            <a:chOff x="9162373" y="3045147"/>
            <a:chExt cx="406400" cy="464344"/>
          </a:xfrm>
          <a:solidFill>
            <a:srgbClr val="40B9FF"/>
          </a:solidFill>
        </p:grpSpPr>
        <p:sp>
          <p:nvSpPr>
            <p:cNvPr id="104"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105"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106"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107"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grpSp>
      <p:grpSp>
        <p:nvGrpSpPr>
          <p:cNvPr id="108" name="Group 56"/>
          <p:cNvGrpSpPr/>
          <p:nvPr/>
        </p:nvGrpSpPr>
        <p:grpSpPr>
          <a:xfrm>
            <a:off x="5562896" y="4136534"/>
            <a:ext cx="250675" cy="365411"/>
            <a:chOff x="3582988" y="3510757"/>
            <a:chExt cx="319088" cy="465138"/>
          </a:xfrm>
          <a:solidFill>
            <a:srgbClr val="40B9FF"/>
          </a:solidFill>
        </p:grpSpPr>
        <p:sp>
          <p:nvSpPr>
            <p:cNvPr id="10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11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grpSp>
      <p:grpSp>
        <p:nvGrpSpPr>
          <p:cNvPr id="111" name="Group 59"/>
          <p:cNvGrpSpPr/>
          <p:nvPr/>
        </p:nvGrpSpPr>
        <p:grpSpPr>
          <a:xfrm>
            <a:off x="5542880" y="5220482"/>
            <a:ext cx="273746" cy="365411"/>
            <a:chOff x="2639219" y="3510757"/>
            <a:chExt cx="348456" cy="465138"/>
          </a:xfrm>
          <a:solidFill>
            <a:srgbClr val="40B9FF"/>
          </a:solidFill>
        </p:grpSpPr>
        <p:sp>
          <p:nvSpPr>
            <p:cNvPr id="112"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sp>
          <p:nvSpPr>
            <p:cNvPr id="113"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latin typeface="Gill Sans" charset="0"/>
                <a:sym typeface="Gill Sans" charset="0"/>
              </a:endParaRPr>
            </a:p>
          </p:txBody>
        </p:sp>
      </p:grpSp>
      <p:grpSp>
        <p:nvGrpSpPr>
          <p:cNvPr id="114" name="Group 66"/>
          <p:cNvGrpSpPr/>
          <p:nvPr/>
        </p:nvGrpSpPr>
        <p:grpSpPr>
          <a:xfrm>
            <a:off x="5629069" y="3373178"/>
            <a:ext cx="464344" cy="464344"/>
            <a:chOff x="3510757" y="2582069"/>
            <a:chExt cx="464344" cy="464344"/>
          </a:xfrm>
          <a:solidFill>
            <a:srgbClr val="0065B2"/>
          </a:solidFill>
        </p:grpSpPr>
        <p:sp>
          <p:nvSpPr>
            <p:cNvPr id="115"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6"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17" name="Rectangle 69"/>
          <p:cNvSpPr/>
          <p:nvPr/>
        </p:nvSpPr>
        <p:spPr>
          <a:xfrm>
            <a:off x="6114843" y="3343740"/>
            <a:ext cx="3153629" cy="338554"/>
          </a:xfrm>
          <a:prstGeom prst="rect">
            <a:avLst/>
          </a:prstGeom>
        </p:spPr>
        <p:txBody>
          <a:bodyPr wrap="square">
            <a:spAutoFit/>
          </a:bodyPr>
          <a:lstStyle/>
          <a:p>
            <a:pPr lvl="0" defTabSz="1218565">
              <a:defRPr/>
            </a:pPr>
            <a:r>
              <a:rPr lang="en-US" altLang="zh-CN" sz="1600" kern="0" dirty="0">
                <a:solidFill>
                  <a:srgbClr val="000000"/>
                </a:solidFill>
                <a:latin typeface="华文细黑" panose="02010600040101010101" pitchFamily="2" charset="-122"/>
                <a:ea typeface="华文细黑" panose="02010600040101010101" pitchFamily="2" charset="-122"/>
              </a:rPr>
              <a:t>ADD YOUR TITLE</a:t>
            </a:r>
            <a:endParaRPr lang="zh-CN" altLang="en-US" sz="1600" kern="0" dirty="0">
              <a:solidFill>
                <a:srgbClr val="000000"/>
              </a:solidFill>
              <a:latin typeface="华文细黑" panose="02010600040101010101" pitchFamily="2" charset="-122"/>
              <a:ea typeface="华文细黑" panose="02010600040101010101" pitchFamily="2" charset="-122"/>
            </a:endParaRPr>
          </a:p>
        </p:txBody>
      </p:sp>
      <p:sp>
        <p:nvSpPr>
          <p:cNvPr id="118" name="Freeform 24"/>
          <p:cNvSpPr>
            <a:spLocks noEditPoints="1"/>
          </p:cNvSpPr>
          <p:nvPr/>
        </p:nvSpPr>
        <p:spPr bwMode="auto">
          <a:xfrm>
            <a:off x="2571007" y="2495990"/>
            <a:ext cx="1237374" cy="905654"/>
          </a:xfrm>
          <a:custGeom>
            <a:avLst/>
            <a:gdLst>
              <a:gd name="T0" fmla="*/ 60 w 235"/>
              <a:gd name="T1" fmla="*/ 34 h 172"/>
              <a:gd name="T2" fmla="*/ 54 w 235"/>
              <a:gd name="T3" fmla="*/ 43 h 172"/>
              <a:gd name="T4" fmla="*/ 54 w 235"/>
              <a:gd name="T5" fmla="*/ 144 h 172"/>
              <a:gd name="T6" fmla="*/ 226 w 235"/>
              <a:gd name="T7" fmla="*/ 144 h 172"/>
              <a:gd name="T8" fmla="*/ 235 w 235"/>
              <a:gd name="T9" fmla="*/ 138 h 172"/>
              <a:gd name="T10" fmla="*/ 235 w 235"/>
              <a:gd name="T11" fmla="*/ 34 h 172"/>
              <a:gd name="T12" fmla="*/ 226 w 235"/>
              <a:gd name="T13" fmla="*/ 34 h 172"/>
              <a:gd name="T14" fmla="*/ 95 w 235"/>
              <a:gd name="T15" fmla="*/ 86 h 172"/>
              <a:gd name="T16" fmla="*/ 97 w 235"/>
              <a:gd name="T17" fmla="*/ 88 h 172"/>
              <a:gd name="T18" fmla="*/ 103 w 235"/>
              <a:gd name="T19" fmla="*/ 71 h 172"/>
              <a:gd name="T20" fmla="*/ 114 w 235"/>
              <a:gd name="T21" fmla="*/ 81 h 172"/>
              <a:gd name="T22" fmla="*/ 121 w 235"/>
              <a:gd name="T23" fmla="*/ 73 h 172"/>
              <a:gd name="T24" fmla="*/ 136 w 235"/>
              <a:gd name="T25" fmla="*/ 99 h 172"/>
              <a:gd name="T26" fmla="*/ 140 w 235"/>
              <a:gd name="T27" fmla="*/ 73 h 172"/>
              <a:gd name="T28" fmla="*/ 149 w 235"/>
              <a:gd name="T29" fmla="*/ 86 h 172"/>
              <a:gd name="T30" fmla="*/ 166 w 235"/>
              <a:gd name="T31" fmla="*/ 73 h 172"/>
              <a:gd name="T32" fmla="*/ 175 w 235"/>
              <a:gd name="T33" fmla="*/ 86 h 172"/>
              <a:gd name="T34" fmla="*/ 179 w 235"/>
              <a:gd name="T35" fmla="*/ 81 h 172"/>
              <a:gd name="T36" fmla="*/ 205 w 235"/>
              <a:gd name="T37" fmla="*/ 90 h 172"/>
              <a:gd name="T38" fmla="*/ 179 w 235"/>
              <a:gd name="T39" fmla="*/ 105 h 172"/>
              <a:gd name="T40" fmla="*/ 162 w 235"/>
              <a:gd name="T41" fmla="*/ 84 h 172"/>
              <a:gd name="T42" fmla="*/ 151 w 235"/>
              <a:gd name="T43" fmla="*/ 101 h 172"/>
              <a:gd name="T44" fmla="*/ 144 w 235"/>
              <a:gd name="T45" fmla="*/ 92 h 172"/>
              <a:gd name="T46" fmla="*/ 134 w 235"/>
              <a:gd name="T47" fmla="*/ 112 h 172"/>
              <a:gd name="T48" fmla="*/ 114 w 235"/>
              <a:gd name="T49" fmla="*/ 90 h 172"/>
              <a:gd name="T50" fmla="*/ 110 w 235"/>
              <a:gd name="T51" fmla="*/ 90 h 172"/>
              <a:gd name="T52" fmla="*/ 103 w 235"/>
              <a:gd name="T53" fmla="*/ 103 h 172"/>
              <a:gd name="T54" fmla="*/ 90 w 235"/>
              <a:gd name="T55" fmla="*/ 92 h 172"/>
              <a:gd name="T56" fmla="*/ 82 w 235"/>
              <a:gd name="T57" fmla="*/ 86 h 172"/>
              <a:gd name="T58" fmla="*/ 80 w 235"/>
              <a:gd name="T59" fmla="*/ 172 h 172"/>
              <a:gd name="T60" fmla="*/ 0 w 235"/>
              <a:gd name="T61" fmla="*/ 0 h 172"/>
              <a:gd name="T62" fmla="*/ 80 w 235"/>
              <a:gd name="T63" fmla="*/ 23 h 172"/>
              <a:gd name="T64" fmla="*/ 41 w 235"/>
              <a:gd name="T65" fmla="*/ 23 h 172"/>
              <a:gd name="T66" fmla="*/ 6 w 235"/>
              <a:gd name="T67" fmla="*/ 23 h 172"/>
              <a:gd name="T68" fmla="*/ 6 w 235"/>
              <a:gd name="T69" fmla="*/ 49 h 172"/>
              <a:gd name="T70" fmla="*/ 11 w 235"/>
              <a:gd name="T71" fmla="*/ 51 h 172"/>
              <a:gd name="T72" fmla="*/ 41 w 235"/>
              <a:gd name="T73" fmla="*/ 58 h 172"/>
              <a:gd name="T74" fmla="*/ 6 w 235"/>
              <a:gd name="T75" fmla="*/ 58 h 172"/>
              <a:gd name="T76" fmla="*/ 6 w 235"/>
              <a:gd name="T77" fmla="*/ 84 h 172"/>
              <a:gd name="T78" fmla="*/ 11 w 235"/>
              <a:gd name="T79" fmla="*/ 86 h 172"/>
              <a:gd name="T80" fmla="*/ 41 w 235"/>
              <a:gd name="T81" fmla="*/ 155 h 172"/>
              <a:gd name="T82" fmla="*/ 80 w 235"/>
              <a:gd name="T83" fmla="*/ 172 h 172"/>
              <a:gd name="T84" fmla="*/ 21 w 235"/>
              <a:gd name="T85" fmla="*/ 97 h 172"/>
              <a:gd name="T86" fmla="*/ 9 w 235"/>
              <a:gd name="T87" fmla="*/ 105 h 172"/>
              <a:gd name="T88" fmla="*/ 21 w 235"/>
              <a:gd name="T89" fmla="*/ 97 h 172"/>
              <a:gd name="T90" fmla="*/ 21 w 235"/>
              <a:gd name="T91" fmla="*/ 112 h 172"/>
              <a:gd name="T92" fmla="*/ 9 w 235"/>
              <a:gd name="T93" fmla="*/ 118 h 172"/>
              <a:gd name="T94" fmla="*/ 21 w 235"/>
              <a:gd name="T95" fmla="*/ 112 h 172"/>
              <a:gd name="T96" fmla="*/ 41 w 235"/>
              <a:gd name="T97" fmla="*/ 30 h 172"/>
              <a:gd name="T98" fmla="*/ 15 w 235"/>
              <a:gd name="T99" fmla="*/ 45 h 172"/>
              <a:gd name="T100" fmla="*/ 41 w 235"/>
              <a:gd name="T101" fmla="*/ 30 h 172"/>
              <a:gd name="T102" fmla="*/ 41 w 235"/>
              <a:gd name="T103" fmla="*/ 66 h 172"/>
              <a:gd name="T104" fmla="*/ 15 w 235"/>
              <a:gd name="T105" fmla="*/ 79 h 172"/>
              <a:gd name="T106" fmla="*/ 41 w 235"/>
              <a:gd name="T107" fmla="*/ 66 h 172"/>
              <a:gd name="T108" fmla="*/ 187 w 235"/>
              <a:gd name="T109" fmla="*/ 163 h 172"/>
              <a:gd name="T110" fmla="*/ 175 w 235"/>
              <a:gd name="T111" fmla="*/ 148 h 172"/>
              <a:gd name="T112" fmla="*/ 116 w 235"/>
              <a:gd name="T113" fmla="*/ 163 h 172"/>
              <a:gd name="T114" fmla="*/ 103 w 235"/>
              <a:gd name="T115" fmla="*/ 172 h 172"/>
              <a:gd name="T116" fmla="*/ 187 w 235"/>
              <a:gd name="T117" fmla="*/ 163 h 172"/>
              <a:gd name="T118" fmla="*/ 73 w 235"/>
              <a:gd name="T119" fmla="*/ 53 h 172"/>
              <a:gd name="T120" fmla="*/ 213 w 235"/>
              <a:gd name="T121" fmla="*/ 125 h 172"/>
              <a:gd name="T122" fmla="*/ 73 w 235"/>
              <a:gd name="T12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rgbClr val="40B9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19" name="TextBox 193"/>
          <p:cNvSpPr txBox="1"/>
          <p:nvPr/>
        </p:nvSpPr>
        <p:spPr>
          <a:xfrm>
            <a:off x="5638701" y="1781100"/>
            <a:ext cx="2504212" cy="461665"/>
          </a:xfrm>
          <a:prstGeom prst="rect">
            <a:avLst/>
          </a:prstGeom>
          <a:noFill/>
        </p:spPr>
        <p:txBody>
          <a:bodyPr wrap="none" rtlCol="0">
            <a:spAutoFit/>
          </a:bodyPr>
          <a:lstStyle/>
          <a:p>
            <a:pPr lvl="0" defTabSz="1218565">
              <a:defRPr/>
            </a:pPr>
            <a:r>
              <a:rPr lang="en-US" altLang="zh-CN" sz="2400" kern="0" dirty="0">
                <a:solidFill>
                  <a:srgbClr val="000000"/>
                </a:solidFill>
                <a:latin typeface="华文细黑" panose="02010600040101010101" pitchFamily="2" charset="-122"/>
                <a:ea typeface="华文细黑" panose="02010600040101010101" pitchFamily="2" charset="-122"/>
              </a:rPr>
              <a:t>ADD YOUR TITLE</a:t>
            </a:r>
            <a:endParaRPr lang="zh-CN" altLang="en-US" sz="2400" kern="0" dirty="0">
              <a:solidFill>
                <a:srgbClr val="000000"/>
              </a:solidFill>
              <a:latin typeface="华文细黑" panose="02010600040101010101" pitchFamily="2" charset="-122"/>
              <a:ea typeface="华文细黑" panose="02010600040101010101" pitchFamily="2" charset="-122"/>
            </a:endParaRPr>
          </a:p>
        </p:txBody>
      </p:sp>
      <p:sp>
        <p:nvSpPr>
          <p:cNvPr id="120" name="Rectangle 194"/>
          <p:cNvSpPr/>
          <p:nvPr/>
        </p:nvSpPr>
        <p:spPr>
          <a:xfrm>
            <a:off x="5638701" y="2268732"/>
            <a:ext cx="4106249" cy="1077218"/>
          </a:xfrm>
          <a:prstGeom prst="rect">
            <a:avLst/>
          </a:prstGeom>
        </p:spPr>
        <p:txBody>
          <a:bodyPr wrap="square">
            <a:spAutoFit/>
          </a:bodyPr>
          <a:lstStyle/>
          <a:p>
            <a:pPr defTabSz="1450340">
              <a:defRPr/>
            </a:pPr>
            <a:r>
              <a:rPr lang="en-US" altLang="zh-CN" sz="1600" dirty="0" err="1">
                <a:solidFill>
                  <a:schemeClr val="tx1">
                    <a:lumMod val="85000"/>
                    <a:lumOff val="15000"/>
                  </a:schemeClr>
                </a:solidFill>
              </a:rPr>
              <a:t>Lorem</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ipsum</a:t>
            </a:r>
            <a:r>
              <a:rPr lang="en-US" altLang="zh-CN" sz="1600" dirty="0">
                <a:solidFill>
                  <a:schemeClr val="tx1">
                    <a:lumMod val="85000"/>
                    <a:lumOff val="15000"/>
                  </a:schemeClr>
                </a:solidFill>
              </a:rPr>
              <a:t> dolor sit </a:t>
            </a:r>
            <a:r>
              <a:rPr lang="en-US" altLang="zh-CN" sz="1600" dirty="0" err="1">
                <a:solidFill>
                  <a:schemeClr val="tx1">
                    <a:lumMod val="85000"/>
                    <a:lumOff val="15000"/>
                  </a:schemeClr>
                </a:solidFill>
              </a:rPr>
              <a:t>amet</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consectetur</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adipisicing</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elit</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sed</a:t>
            </a:r>
            <a:r>
              <a:rPr lang="en-US" altLang="zh-CN" sz="1600" dirty="0">
                <a:solidFill>
                  <a:schemeClr val="tx1">
                    <a:lumMod val="85000"/>
                    <a:lumOff val="15000"/>
                  </a:schemeClr>
                </a:solidFill>
              </a:rPr>
              <a:t> do </a:t>
            </a:r>
            <a:r>
              <a:rPr lang="en-US" altLang="zh-CN" sz="1600" dirty="0" err="1">
                <a:solidFill>
                  <a:schemeClr val="tx1">
                    <a:lumMod val="85000"/>
                    <a:lumOff val="15000"/>
                  </a:schemeClr>
                </a:solidFill>
              </a:rPr>
              <a:t>eiusmod</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tempor</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incididunt</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ut</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labore</a:t>
            </a:r>
            <a:r>
              <a:rPr lang="en-US" altLang="zh-CN" sz="1600" dirty="0">
                <a:solidFill>
                  <a:schemeClr val="tx1">
                    <a:lumMod val="85000"/>
                    <a:lumOff val="15000"/>
                  </a:schemeClr>
                </a:solidFill>
              </a:rPr>
              <a:t> et </a:t>
            </a:r>
            <a:r>
              <a:rPr lang="en-US" altLang="zh-CN" sz="1600" dirty="0" err="1">
                <a:solidFill>
                  <a:schemeClr val="tx1">
                    <a:lumMod val="85000"/>
                    <a:lumOff val="15000"/>
                  </a:schemeClr>
                </a:solidFill>
              </a:rPr>
              <a:t>dolore</a:t>
            </a:r>
            <a:r>
              <a:rPr lang="en-US" altLang="zh-CN" sz="1600" dirty="0">
                <a:solidFill>
                  <a:schemeClr val="tx1">
                    <a:lumMod val="85000"/>
                    <a:lumOff val="15000"/>
                  </a:schemeClr>
                </a:solidFill>
              </a:rPr>
              <a:t> magna </a:t>
            </a:r>
            <a:r>
              <a:rPr lang="en-US" altLang="zh-CN" sz="1600" dirty="0" err="1">
                <a:solidFill>
                  <a:schemeClr val="tx1">
                    <a:lumMod val="85000"/>
                    <a:lumOff val="15000"/>
                  </a:schemeClr>
                </a:solidFill>
              </a:rPr>
              <a:t>aliqua</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Ut</a:t>
            </a:r>
            <a:r>
              <a:rPr lang="en-US" altLang="zh-CN" sz="1600" dirty="0">
                <a:solidFill>
                  <a:schemeClr val="tx1">
                    <a:lumMod val="85000"/>
                    <a:lumOff val="15000"/>
                  </a:schemeClr>
                </a:solidFill>
              </a:rPr>
              <a:t> </a:t>
            </a:r>
            <a:r>
              <a:rPr lang="en-US" altLang="zh-CN" sz="1600" dirty="0" err="1">
                <a:solidFill>
                  <a:schemeClr val="tx1">
                    <a:lumMod val="85000"/>
                    <a:lumOff val="15000"/>
                  </a:schemeClr>
                </a:solidFill>
              </a:rPr>
              <a:t>enim</a:t>
            </a:r>
            <a:r>
              <a:rPr lang="en-US" altLang="zh-CN" sz="1600" dirty="0">
                <a:solidFill>
                  <a:schemeClr val="tx1">
                    <a:lumMod val="85000"/>
                    <a:lumOff val="15000"/>
                  </a:schemeClr>
                </a:solidFill>
              </a:rPr>
              <a:t> ad minim </a:t>
            </a:r>
            <a:r>
              <a:rPr lang="en-US" altLang="zh-CN" sz="1600" dirty="0" err="1">
                <a:solidFill>
                  <a:schemeClr val="tx1">
                    <a:lumMod val="85000"/>
                    <a:lumOff val="15000"/>
                  </a:schemeClr>
                </a:solidFill>
              </a:rPr>
              <a:t>veniam</a:t>
            </a:r>
            <a:endParaRPr lang="en-US" altLang="zh-CN" sz="1600" dirty="0">
              <a:solidFill>
                <a:schemeClr val="tx1">
                  <a:lumMod val="85000"/>
                  <a:lumOff val="15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par>
                          <p:cTn id="12" fill="hold">
                            <p:stCondLst>
                              <p:cond delay="1000"/>
                            </p:stCondLst>
                            <p:childTnLst>
                              <p:par>
                                <p:cTn id="13" presetID="2" presetClass="entr" presetSubtype="12"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0-#ppt_w/2"/>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p:cTn id="20" dur="500" fill="hold"/>
                                        <p:tgtEl>
                                          <p:spTgt spid="114"/>
                                        </p:tgtEl>
                                        <p:attrNameLst>
                                          <p:attrName>ppt_w</p:attrName>
                                        </p:attrNameLst>
                                      </p:cBhvr>
                                      <p:tavLst>
                                        <p:tav tm="0">
                                          <p:val>
                                            <p:fltVal val="0"/>
                                          </p:val>
                                        </p:tav>
                                        <p:tav tm="100000">
                                          <p:val>
                                            <p:strVal val="#ppt_w"/>
                                          </p:val>
                                        </p:tav>
                                      </p:tavLst>
                                    </p:anim>
                                    <p:anim calcmode="lin" valueType="num">
                                      <p:cBhvr>
                                        <p:cTn id="21" dur="500" fill="hold"/>
                                        <p:tgtEl>
                                          <p:spTgt spid="114"/>
                                        </p:tgtEl>
                                        <p:attrNameLst>
                                          <p:attrName>ppt_h</p:attrName>
                                        </p:attrNameLst>
                                      </p:cBhvr>
                                      <p:tavLst>
                                        <p:tav tm="0">
                                          <p:val>
                                            <p:fltVal val="0"/>
                                          </p:val>
                                        </p:tav>
                                        <p:tav tm="100000">
                                          <p:val>
                                            <p:strVal val="#ppt_h"/>
                                          </p:val>
                                        </p:tav>
                                      </p:tavLst>
                                    </p:anim>
                                    <p:animEffect transition="in" filter="fade">
                                      <p:cBhvr>
                                        <p:cTn id="22" dur="500"/>
                                        <p:tgtEl>
                                          <p:spTgt spid="11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wipe(left)">
                                      <p:cBhvr>
                                        <p:cTn id="26" dur="500"/>
                                        <p:tgtEl>
                                          <p:spTgt spid="117"/>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08"/>
                                        </p:tgtEl>
                                        <p:attrNameLst>
                                          <p:attrName>style.visibility</p:attrName>
                                        </p:attrNameLst>
                                      </p:cBhvr>
                                      <p:to>
                                        <p:strVal val="visible"/>
                                      </p:to>
                                    </p:set>
                                    <p:anim calcmode="lin" valueType="num">
                                      <p:cBhvr>
                                        <p:cTn id="30" dur="500" fill="hold"/>
                                        <p:tgtEl>
                                          <p:spTgt spid="108"/>
                                        </p:tgtEl>
                                        <p:attrNameLst>
                                          <p:attrName>ppt_w</p:attrName>
                                        </p:attrNameLst>
                                      </p:cBhvr>
                                      <p:tavLst>
                                        <p:tav tm="0">
                                          <p:val>
                                            <p:fltVal val="0"/>
                                          </p:val>
                                        </p:tav>
                                        <p:tav tm="100000">
                                          <p:val>
                                            <p:strVal val="#ppt_w"/>
                                          </p:val>
                                        </p:tav>
                                      </p:tavLst>
                                    </p:anim>
                                    <p:anim calcmode="lin" valueType="num">
                                      <p:cBhvr>
                                        <p:cTn id="31" dur="500" fill="hold"/>
                                        <p:tgtEl>
                                          <p:spTgt spid="108"/>
                                        </p:tgtEl>
                                        <p:attrNameLst>
                                          <p:attrName>ppt_h</p:attrName>
                                        </p:attrNameLst>
                                      </p:cBhvr>
                                      <p:tavLst>
                                        <p:tav tm="0">
                                          <p:val>
                                            <p:fltVal val="0"/>
                                          </p:val>
                                        </p:tav>
                                        <p:tav tm="100000">
                                          <p:val>
                                            <p:strVal val="#ppt_h"/>
                                          </p:val>
                                        </p:tav>
                                      </p:tavLst>
                                    </p:anim>
                                    <p:animEffect transition="in" filter="fade">
                                      <p:cBhvr>
                                        <p:cTn id="32" dur="500"/>
                                        <p:tgtEl>
                                          <p:spTgt spid="108"/>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p:cTn id="44" dur="500" fill="hold"/>
                                        <p:tgtEl>
                                          <p:spTgt spid="96"/>
                                        </p:tgtEl>
                                        <p:attrNameLst>
                                          <p:attrName>ppt_w</p:attrName>
                                        </p:attrNameLst>
                                      </p:cBhvr>
                                      <p:tavLst>
                                        <p:tav tm="0">
                                          <p:val>
                                            <p:fltVal val="0"/>
                                          </p:val>
                                        </p:tav>
                                        <p:tav tm="100000">
                                          <p:val>
                                            <p:strVal val="#ppt_w"/>
                                          </p:val>
                                        </p:tav>
                                      </p:tavLst>
                                    </p:anim>
                                    <p:anim calcmode="lin" valueType="num">
                                      <p:cBhvr>
                                        <p:cTn id="45" dur="500" fill="hold"/>
                                        <p:tgtEl>
                                          <p:spTgt spid="96"/>
                                        </p:tgtEl>
                                        <p:attrNameLst>
                                          <p:attrName>ppt_h</p:attrName>
                                        </p:attrNameLst>
                                      </p:cBhvr>
                                      <p:tavLst>
                                        <p:tav tm="0">
                                          <p:val>
                                            <p:fltVal val="0"/>
                                          </p:val>
                                        </p:tav>
                                        <p:tav tm="100000">
                                          <p:val>
                                            <p:strVal val="#ppt_h"/>
                                          </p:val>
                                        </p:tav>
                                      </p:tavLst>
                                    </p:anim>
                                    <p:animEffect transition="in" filter="fade">
                                      <p:cBhvr>
                                        <p:cTn id="46" dur="500"/>
                                        <p:tgtEl>
                                          <p:spTgt spid="9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1"/>
                                        </p:tgtEl>
                                        <p:attrNameLst>
                                          <p:attrName>style.visibility</p:attrName>
                                        </p:attrNameLst>
                                      </p:cBhvr>
                                      <p:to>
                                        <p:strVal val="visible"/>
                                      </p:to>
                                    </p:set>
                                    <p:anim calcmode="lin" valueType="num">
                                      <p:cBhvr>
                                        <p:cTn id="58" dur="500" fill="hold"/>
                                        <p:tgtEl>
                                          <p:spTgt spid="111"/>
                                        </p:tgtEl>
                                        <p:attrNameLst>
                                          <p:attrName>ppt_w</p:attrName>
                                        </p:attrNameLst>
                                      </p:cBhvr>
                                      <p:tavLst>
                                        <p:tav tm="0">
                                          <p:val>
                                            <p:fltVal val="0"/>
                                          </p:val>
                                        </p:tav>
                                        <p:tav tm="100000">
                                          <p:val>
                                            <p:strVal val="#ppt_w"/>
                                          </p:val>
                                        </p:tav>
                                      </p:tavLst>
                                    </p:anim>
                                    <p:anim calcmode="lin" valueType="num">
                                      <p:cBhvr>
                                        <p:cTn id="59" dur="500" fill="hold"/>
                                        <p:tgtEl>
                                          <p:spTgt spid="111"/>
                                        </p:tgtEl>
                                        <p:attrNameLst>
                                          <p:attrName>ppt_h</p:attrName>
                                        </p:attrNameLst>
                                      </p:cBhvr>
                                      <p:tavLst>
                                        <p:tav tm="0">
                                          <p:val>
                                            <p:fltVal val="0"/>
                                          </p:val>
                                        </p:tav>
                                        <p:tav tm="100000">
                                          <p:val>
                                            <p:strVal val="#ppt_h"/>
                                          </p:val>
                                        </p:tav>
                                      </p:tavLst>
                                    </p:anim>
                                    <p:animEffect transition="in" filter="fade">
                                      <p:cBhvr>
                                        <p:cTn id="60" dur="500"/>
                                        <p:tgtEl>
                                          <p:spTgt spid="111"/>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wipe(left)">
                                      <p:cBhvr>
                                        <p:cTn id="64" dur="500"/>
                                        <p:tgtEl>
                                          <p:spTgt spid="88"/>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wipe(left)">
                                      <p:cBhvr>
                                        <p:cTn id="68" dur="500"/>
                                        <p:tgtEl>
                                          <p:spTgt spid="89"/>
                                        </p:tgtEl>
                                      </p:cBhvr>
                                    </p:animEffect>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103"/>
                                        </p:tgtEl>
                                        <p:attrNameLst>
                                          <p:attrName>style.visibility</p:attrName>
                                        </p:attrNameLst>
                                      </p:cBhvr>
                                      <p:to>
                                        <p:strVal val="visible"/>
                                      </p:to>
                                    </p:set>
                                    <p:anim calcmode="lin" valueType="num">
                                      <p:cBhvr>
                                        <p:cTn id="72" dur="500" fill="hold"/>
                                        <p:tgtEl>
                                          <p:spTgt spid="103"/>
                                        </p:tgtEl>
                                        <p:attrNameLst>
                                          <p:attrName>ppt_w</p:attrName>
                                        </p:attrNameLst>
                                      </p:cBhvr>
                                      <p:tavLst>
                                        <p:tav tm="0">
                                          <p:val>
                                            <p:fltVal val="0"/>
                                          </p:val>
                                        </p:tav>
                                        <p:tav tm="100000">
                                          <p:val>
                                            <p:strVal val="#ppt_w"/>
                                          </p:val>
                                        </p:tav>
                                      </p:tavLst>
                                    </p:anim>
                                    <p:anim calcmode="lin" valueType="num">
                                      <p:cBhvr>
                                        <p:cTn id="73" dur="500" fill="hold"/>
                                        <p:tgtEl>
                                          <p:spTgt spid="103"/>
                                        </p:tgtEl>
                                        <p:attrNameLst>
                                          <p:attrName>ppt_h</p:attrName>
                                        </p:attrNameLst>
                                      </p:cBhvr>
                                      <p:tavLst>
                                        <p:tav tm="0">
                                          <p:val>
                                            <p:fltVal val="0"/>
                                          </p:val>
                                        </p:tav>
                                        <p:tav tm="100000">
                                          <p:val>
                                            <p:strVal val="#ppt_h"/>
                                          </p:val>
                                        </p:tav>
                                      </p:tavLst>
                                    </p:anim>
                                    <p:animEffect transition="in" filter="fade">
                                      <p:cBhvr>
                                        <p:cTn id="74" dur="500"/>
                                        <p:tgtEl>
                                          <p:spTgt spid="103"/>
                                        </p:tgtEl>
                                      </p:cBhvr>
                                    </p:animEffect>
                                  </p:childTnLst>
                                </p:cTn>
                              </p:par>
                            </p:childTnLst>
                          </p:cTn>
                        </p:par>
                        <p:par>
                          <p:cTn id="75" fill="hold">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left)">
                                      <p:cBhvr>
                                        <p:cTn id="78" dur="500"/>
                                        <p:tgtEl>
                                          <p:spTgt spid="84"/>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wipe(left)">
                                      <p:cBhvr>
                                        <p:cTn id="82" dur="500"/>
                                        <p:tgtEl>
                                          <p:spTgt spid="85"/>
                                        </p:tgtEl>
                                      </p:cBhvr>
                                    </p:animEffect>
                                  </p:childTnLst>
                                </p:cTn>
                              </p:par>
                            </p:childTnLst>
                          </p:cTn>
                        </p:par>
                        <p:par>
                          <p:cTn id="83" fill="hold">
                            <p:stCondLst>
                              <p:cond delay="8500"/>
                            </p:stCondLst>
                            <p:childTnLst>
                              <p:par>
                                <p:cTn id="84" presetID="22" presetClass="entr" presetSubtype="8"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Effect transition="in" filter="wipe(left)">
                                      <p:cBhvr>
                                        <p:cTn id="86" dur="500"/>
                                        <p:tgtEl>
                                          <p:spTgt spid="119"/>
                                        </p:tgtEl>
                                      </p:cBhvr>
                                    </p:animEffect>
                                  </p:childTnLst>
                                </p:cTn>
                              </p:par>
                            </p:childTnLst>
                          </p:cTn>
                        </p:par>
                        <p:par>
                          <p:cTn id="87" fill="hold">
                            <p:stCondLst>
                              <p:cond delay="9000"/>
                            </p:stCondLst>
                            <p:childTnLst>
                              <p:par>
                                <p:cTn id="88" presetID="22" presetClass="entr" presetSubtype="8" fill="hold" grpId="0" nodeType="afterEffect">
                                  <p:stCondLst>
                                    <p:cond delay="0"/>
                                  </p:stCondLst>
                                  <p:childTnLst>
                                    <p:set>
                                      <p:cBhvr>
                                        <p:cTn id="89" dur="1" fill="hold">
                                          <p:stCondLst>
                                            <p:cond delay="0"/>
                                          </p:stCondLst>
                                        </p:cTn>
                                        <p:tgtEl>
                                          <p:spTgt spid="120"/>
                                        </p:tgtEl>
                                        <p:attrNameLst>
                                          <p:attrName>style.visibility</p:attrName>
                                        </p:attrNameLst>
                                      </p:cBhvr>
                                      <p:to>
                                        <p:strVal val="visible"/>
                                      </p:to>
                                    </p:set>
                                    <p:animEffect transition="in" filter="wipe(left)">
                                      <p:cBhvr>
                                        <p:cTn id="9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P spid="80" grpId="0" animBg="1"/>
      <p:bldP spid="84" grpId="0" animBg="1"/>
      <p:bldP spid="88" grpId="0" animBg="1"/>
      <p:bldP spid="92" grpId="0" animBg="1"/>
      <p:bldP spid="117" grpId="0"/>
      <p:bldP spid="119" grpId="0"/>
      <p:bldP spid="1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8" name="任意多边形 17"/>
          <p:cNvSpPr/>
          <p:nvPr/>
        </p:nvSpPr>
        <p:spPr>
          <a:xfrm>
            <a:off x="0" y="0"/>
            <a:ext cx="3242553" cy="5271154"/>
          </a:xfrm>
          <a:custGeom>
            <a:avLst/>
            <a:gdLst>
              <a:gd name="connsiteX0" fmla="*/ 0 w 4218702"/>
              <a:gd name="connsiteY0" fmla="*/ 0 h 6858000"/>
              <a:gd name="connsiteX1" fmla="*/ 4218702 w 4218702"/>
              <a:gd name="connsiteY1" fmla="*/ 0 h 6858000"/>
              <a:gd name="connsiteX2" fmla="*/ 8499 w 4218702"/>
              <a:gd name="connsiteY2" fmla="*/ 6858000 h 6858000"/>
              <a:gd name="connsiteX3" fmla="*/ 0 w 4218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18702" h="6858000">
                <a:moveTo>
                  <a:pt x="0" y="0"/>
                </a:moveTo>
                <a:lnTo>
                  <a:pt x="4218702" y="0"/>
                </a:lnTo>
                <a:lnTo>
                  <a:pt x="8499" y="6858000"/>
                </a:lnTo>
                <a:lnTo>
                  <a:pt x="0" y="6858000"/>
                </a:lnTo>
                <a:close/>
              </a:path>
            </a:pathLst>
          </a:cu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0" y="0"/>
            <a:ext cx="5246561" cy="4273061"/>
          </a:xfrm>
          <a:prstGeom prst="triangle">
            <a:avLst/>
          </a:prstGeom>
          <a:blipFill dpi="0" rotWithShape="0">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454369" y="2962225"/>
            <a:ext cx="4890682" cy="707886"/>
            <a:chOff x="4720183" y="1773618"/>
            <a:chExt cx="4890682" cy="707886"/>
          </a:xfrm>
        </p:grpSpPr>
        <p:sp>
          <p:nvSpPr>
            <p:cNvPr id="34" name="圆角矩形 33"/>
            <p:cNvSpPr/>
            <p:nvPr/>
          </p:nvSpPr>
          <p:spPr>
            <a:xfrm>
              <a:off x="4720183" y="1828170"/>
              <a:ext cx="4710896" cy="598781"/>
            </a:xfrm>
            <a:prstGeom prst="roundRect">
              <a:avLst/>
            </a:prstGeom>
            <a:solidFill>
              <a:srgbClr val="2632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5427692" y="1874920"/>
              <a:ext cx="4183173" cy="523220"/>
            </a:xfrm>
            <a:prstGeom prst="rect">
              <a:avLst/>
            </a:prstGeom>
            <a:noFill/>
          </p:spPr>
          <p:txBody>
            <a:bodyPr wrap="square" rtlCol="0">
              <a:spAutoFit/>
            </a:bodyPr>
            <a:lstStyle/>
            <a:p>
              <a:r>
                <a:rPr lang="en-US" altLang="zh-CN" sz="2800" dirty="0">
                  <a:solidFill>
                    <a:schemeClr val="bg1"/>
                  </a:solidFill>
                </a:rPr>
                <a:t>CLICK HERE TO ADD TITLE</a:t>
              </a:r>
              <a:endParaRPr lang="zh-CN" altLang="zh-CN" sz="2800" dirty="0">
                <a:solidFill>
                  <a:schemeClr val="bg1"/>
                </a:solidFill>
              </a:endParaRPr>
            </a:p>
          </p:txBody>
        </p:sp>
        <p:grpSp>
          <p:nvGrpSpPr>
            <p:cNvPr id="3078" name="组合 3077"/>
            <p:cNvGrpSpPr/>
            <p:nvPr/>
          </p:nvGrpSpPr>
          <p:grpSpPr>
            <a:xfrm>
              <a:off x="4720186" y="1773618"/>
              <a:ext cx="887292" cy="707886"/>
              <a:chOff x="3359218" y="1881770"/>
              <a:chExt cx="1173611" cy="936313"/>
            </a:xfrm>
          </p:grpSpPr>
          <p:sp>
            <p:nvSpPr>
              <p:cNvPr id="38" name="任意多边形 37"/>
              <p:cNvSpPr/>
              <p:nvPr/>
            </p:nvSpPr>
            <p:spPr>
              <a:xfrm>
                <a:off x="3359218" y="1953929"/>
                <a:ext cx="1173611" cy="792000"/>
              </a:xfrm>
              <a:custGeom>
                <a:avLst/>
                <a:gdLst>
                  <a:gd name="connsiteX0" fmla="*/ 132003 w 1173611"/>
                  <a:gd name="connsiteY0" fmla="*/ 0 h 792000"/>
                  <a:gd name="connsiteX1" fmla="*/ 654516 w 1173611"/>
                  <a:gd name="connsiteY1" fmla="*/ 0 h 792000"/>
                  <a:gd name="connsiteX2" fmla="*/ 659997 w 1173611"/>
                  <a:gd name="connsiteY2" fmla="*/ 0 h 792000"/>
                  <a:gd name="connsiteX3" fmla="*/ 1173611 w 1173611"/>
                  <a:gd name="connsiteY3" fmla="*/ 0 h 792000"/>
                  <a:gd name="connsiteX4" fmla="*/ 792000 w 1173611"/>
                  <a:gd name="connsiteY4" fmla="*/ 247365 h 792000"/>
                  <a:gd name="connsiteX5" fmla="*/ 792000 w 1173611"/>
                  <a:gd name="connsiteY5" fmla="*/ 659997 h 792000"/>
                  <a:gd name="connsiteX6" fmla="*/ 659997 w 1173611"/>
                  <a:gd name="connsiteY6" fmla="*/ 792000 h 792000"/>
                  <a:gd name="connsiteX7" fmla="*/ 132003 w 1173611"/>
                  <a:gd name="connsiteY7" fmla="*/ 792000 h 792000"/>
                  <a:gd name="connsiteX8" fmla="*/ 0 w 1173611"/>
                  <a:gd name="connsiteY8" fmla="*/ 659997 h 792000"/>
                  <a:gd name="connsiteX9" fmla="*/ 0 w 1173611"/>
                  <a:gd name="connsiteY9" fmla="*/ 132003 h 792000"/>
                  <a:gd name="connsiteX10" fmla="*/ 132003 w 1173611"/>
                  <a:gd name="connsiteY10"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11" h="792000">
                    <a:moveTo>
                      <a:pt x="132003" y="0"/>
                    </a:moveTo>
                    <a:lnTo>
                      <a:pt x="654516" y="0"/>
                    </a:lnTo>
                    <a:lnTo>
                      <a:pt x="659997" y="0"/>
                    </a:lnTo>
                    <a:lnTo>
                      <a:pt x="1173611" y="0"/>
                    </a:lnTo>
                    <a:lnTo>
                      <a:pt x="792000" y="247365"/>
                    </a:lnTo>
                    <a:lnTo>
                      <a:pt x="792000" y="659997"/>
                    </a:lnTo>
                    <a:cubicBezTo>
                      <a:pt x="792000" y="732900"/>
                      <a:pt x="732900" y="792000"/>
                      <a:pt x="659997" y="792000"/>
                    </a:cubicBezTo>
                    <a:lnTo>
                      <a:pt x="132003" y="792000"/>
                    </a:lnTo>
                    <a:cubicBezTo>
                      <a:pt x="59100" y="792000"/>
                      <a:pt x="0" y="732900"/>
                      <a:pt x="0" y="659997"/>
                    </a:cubicBezTo>
                    <a:lnTo>
                      <a:pt x="0" y="132003"/>
                    </a:lnTo>
                    <a:cubicBezTo>
                      <a:pt x="0" y="59100"/>
                      <a:pt x="59100" y="0"/>
                      <a:pt x="132003" y="0"/>
                    </a:cubicBezTo>
                    <a:close/>
                  </a:path>
                </a:pathLst>
              </a:cu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395277" y="1881770"/>
                <a:ext cx="661950" cy="936313"/>
              </a:xfrm>
              <a:prstGeom prst="rect">
                <a:avLst/>
              </a:prstGeom>
              <a:noFill/>
            </p:spPr>
            <p:txBody>
              <a:bodyPr wrap="non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rPr>
                  <a:t>4</a:t>
                </a:r>
                <a:endParaRPr lang="zh-CN" altLang="en-US" sz="4000" dirty="0">
                  <a:solidFill>
                    <a:schemeClr val="bg1">
                      <a:lumMod val="95000"/>
                    </a:schemeClr>
                  </a:solidFill>
                  <a:latin typeface="微软雅黑" panose="020B0503020204020204" pitchFamily="34" charset="-122"/>
                  <a:ea typeface="微软雅黑" panose="020B0503020204020204" pitchFamily="34" charset="-122"/>
                </a:endParaRPr>
              </a:p>
            </p:txBody>
          </p:sp>
        </p:grpSp>
      </p:grpSp>
      <p:sp>
        <p:nvSpPr>
          <p:cNvPr id="19" name="等腰三角形 18"/>
          <p:cNvSpPr/>
          <p:nvPr/>
        </p:nvSpPr>
        <p:spPr>
          <a:xfrm>
            <a:off x="10558130" y="4150016"/>
            <a:ext cx="3324924" cy="2707984"/>
          </a:xfrm>
          <a:prstGeom prst="triangle">
            <a:avLst/>
          </a:prstGeom>
          <a:solidFill>
            <a:srgbClr val="40B9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564275" y="858545"/>
            <a:ext cx="4062212" cy="1107996"/>
          </a:xfrm>
          <a:prstGeom prst="rect">
            <a:avLst/>
          </a:prstGeom>
          <a:noFill/>
        </p:spPr>
        <p:txBody>
          <a:bodyPr wrap="square">
            <a:spAutoFit/>
          </a:bodyPr>
          <a:lstStyle/>
          <a:p>
            <a:pPr algn="ctr">
              <a:defRPr/>
            </a:pPr>
            <a:r>
              <a:rPr lang="en-US" altLang="zh-CN" sz="6600" dirty="0">
                <a:solidFill>
                  <a:schemeClr val="bg1"/>
                </a:solidFill>
                <a:latin typeface="Impact" panose="020B0806030902050204" pitchFamily="34" charset="0"/>
                <a:ea typeface="方正舒体" panose="02010601030101010101" pitchFamily="2" charset="-122"/>
              </a:rPr>
              <a:t>CONTENT</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4"/>
          <p:cNvSpPr/>
          <p:nvPr/>
        </p:nvSpPr>
        <p:spPr>
          <a:xfrm>
            <a:off x="827315" y="1549270"/>
            <a:ext cx="10452066" cy="3852724"/>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5"/>
          <p:cNvSpPr txBox="1"/>
          <p:nvPr/>
        </p:nvSpPr>
        <p:spPr>
          <a:xfrm>
            <a:off x="742906" y="5491613"/>
            <a:ext cx="10637857" cy="607918"/>
          </a:xfrm>
          <a:prstGeom prst="rect">
            <a:avLst/>
          </a:prstGeom>
          <a:noFill/>
        </p:spPr>
        <p:txBody>
          <a:bodyPr wrap="square" rIns="144000" bIns="36000" numCol="1" spcCol="360000" rtlCol="0">
            <a:spAutoFit/>
          </a:bodyPr>
          <a:lstStyle/>
          <a:p>
            <a:pPr algn="ctr">
              <a:lnSpc>
                <a:spcPct val="150000"/>
              </a:lnSpc>
            </a:pPr>
            <a:r>
              <a:rPr lang="en-US" sz="1200" dirty="0">
                <a:solidFill>
                  <a:schemeClr val="tx1">
                    <a:lumMod val="75000"/>
                    <a:lumOff val="25000"/>
                  </a:schemeClr>
                </a:solidFill>
                <a:ea typeface="Roboto" pitchFamily="2" charset="0"/>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endParaRPr lang="id-ID" sz="1200" dirty="0">
              <a:solidFill>
                <a:schemeClr val="tx1">
                  <a:lumMod val="75000"/>
                  <a:lumOff val="25000"/>
                </a:schemeClr>
              </a:solidFill>
              <a:ea typeface="Roboto"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par>
                                <p:cTn id="12" presetID="21" presetClass="entr" presetSubtype="8" fill="hold" grpId="0" nodeType="withEffect">
                                  <p:stCondLst>
                                    <p:cond delay="1500"/>
                                  </p:stCondLst>
                                  <p:childTnLst>
                                    <p:set>
                                      <p:cBhvr>
                                        <p:cTn id="13" dur="1" fill="hold">
                                          <p:stCondLst>
                                            <p:cond delay="0"/>
                                          </p:stCondLst>
                                        </p:cTn>
                                        <p:tgtEl>
                                          <p:spTgt spid="4"/>
                                        </p:tgtEl>
                                        <p:attrNameLst>
                                          <p:attrName>style.visibility</p:attrName>
                                        </p:attrNameLst>
                                      </p:cBhvr>
                                      <p:to>
                                        <p:strVal val="visible"/>
                                      </p:to>
                                    </p:set>
                                    <p:animEffect transition="in" filter="wheel(8)">
                                      <p:cBhvr>
                                        <p:cTn id="14" dur="20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41" name="矩形 40"/>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16200000">
            <a:off x="5326377" y="2817129"/>
            <a:ext cx="1142824" cy="1075598"/>
          </a:xfrm>
          <a:prstGeom prst="hexagon">
            <a:avLst/>
          </a:prstGeom>
          <a:solidFill>
            <a:srgbClr val="40B9FF"/>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六边形 4"/>
          <p:cNvSpPr/>
          <p:nvPr/>
        </p:nvSpPr>
        <p:spPr>
          <a:xfrm rot="16200000">
            <a:off x="4749651" y="1865545"/>
            <a:ext cx="1142824" cy="1075598"/>
          </a:xfrm>
          <a:prstGeom prst="hexagon">
            <a:avLst/>
          </a:prstGeom>
          <a:solidFill>
            <a:srgbClr val="40B9FF"/>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5101410" y="2165638"/>
            <a:ext cx="452586" cy="452586"/>
          </a:xfrm>
          <a:prstGeom prst="rect">
            <a:avLst/>
          </a:prstGeom>
        </p:spPr>
      </p:pic>
      <p:sp>
        <p:nvSpPr>
          <p:cNvPr id="7" name="六边形 6"/>
          <p:cNvSpPr/>
          <p:nvPr/>
        </p:nvSpPr>
        <p:spPr>
          <a:xfrm rot="16200000">
            <a:off x="4169066" y="2817128"/>
            <a:ext cx="1142824" cy="1075598"/>
          </a:xfrm>
          <a:prstGeom prst="hexagon">
            <a:avLst/>
          </a:prstGeom>
          <a:solidFill>
            <a:schemeClr val="tx1">
              <a:lumMod val="75000"/>
              <a:lumOff val="25000"/>
            </a:schemeClr>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4520825" y="3117222"/>
            <a:ext cx="452586" cy="452586"/>
          </a:xfrm>
          <a:prstGeom prst="rect">
            <a:avLst/>
          </a:prstGeom>
        </p:spPr>
      </p:pic>
      <p:sp>
        <p:nvSpPr>
          <p:cNvPr id="9" name="六边形 8"/>
          <p:cNvSpPr/>
          <p:nvPr/>
        </p:nvSpPr>
        <p:spPr>
          <a:xfrm rot="16200000">
            <a:off x="4749651" y="3800457"/>
            <a:ext cx="1142824" cy="1075598"/>
          </a:xfrm>
          <a:prstGeom prst="hexagon">
            <a:avLst/>
          </a:prstGeom>
          <a:solidFill>
            <a:srgbClr val="40B9FF"/>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a:biLevel thresh="50000"/>
            <a:extLst>
              <a:ext uri="{28A0092B-C50C-407E-A947-70E740481C1C}">
                <a14:useLocalDpi xmlns:a14="http://schemas.microsoft.com/office/drawing/2010/main"/>
              </a:ext>
            </a:extLst>
          </a:blip>
          <a:stretch>
            <a:fillRect/>
          </a:stretch>
        </p:blipFill>
        <p:spPr>
          <a:xfrm>
            <a:off x="5101410" y="4100551"/>
            <a:ext cx="452586" cy="452586"/>
          </a:xfrm>
          <a:prstGeom prst="rect">
            <a:avLst/>
          </a:prstGeom>
        </p:spPr>
      </p:pic>
      <p:sp>
        <p:nvSpPr>
          <p:cNvPr id="11" name="六边形 10"/>
          <p:cNvSpPr/>
          <p:nvPr/>
        </p:nvSpPr>
        <p:spPr>
          <a:xfrm rot="16200000">
            <a:off x="5949129" y="3751266"/>
            <a:ext cx="1142824" cy="1075598"/>
          </a:xfrm>
          <a:prstGeom prst="hexagon">
            <a:avLst/>
          </a:prstGeom>
          <a:solidFill>
            <a:schemeClr val="tx1">
              <a:lumMod val="75000"/>
              <a:lumOff val="25000"/>
            </a:schemeClr>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6300888" y="4046923"/>
            <a:ext cx="452586" cy="484284"/>
          </a:xfrm>
          <a:prstGeom prst="rect">
            <a:avLst/>
          </a:prstGeom>
        </p:spPr>
      </p:pic>
      <p:sp>
        <p:nvSpPr>
          <p:cNvPr id="13" name="六边形 12"/>
          <p:cNvSpPr/>
          <p:nvPr/>
        </p:nvSpPr>
        <p:spPr>
          <a:xfrm rot="16200000">
            <a:off x="6480288" y="2791826"/>
            <a:ext cx="1142824" cy="1075598"/>
          </a:xfrm>
          <a:prstGeom prst="hexagon">
            <a:avLst/>
          </a:prstGeom>
          <a:solidFill>
            <a:srgbClr val="40B9FF"/>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7" cstate="screen">
            <a:biLevel thresh="50000"/>
            <a:extLst>
              <a:ext uri="{28A0092B-C50C-407E-A947-70E740481C1C}">
                <a14:useLocalDpi xmlns:a14="http://schemas.microsoft.com/office/drawing/2010/main"/>
              </a:ext>
            </a:extLst>
          </a:blip>
          <a:stretch>
            <a:fillRect/>
          </a:stretch>
        </p:blipFill>
        <p:spPr>
          <a:xfrm>
            <a:off x="6825482" y="3215736"/>
            <a:ext cx="473540" cy="263077"/>
          </a:xfrm>
          <a:prstGeom prst="rect">
            <a:avLst/>
          </a:prstGeom>
        </p:spPr>
      </p:pic>
      <p:sp>
        <p:nvSpPr>
          <p:cNvPr id="15" name="六边形 14"/>
          <p:cNvSpPr/>
          <p:nvPr/>
        </p:nvSpPr>
        <p:spPr>
          <a:xfrm rot="16200000">
            <a:off x="5929172" y="1835235"/>
            <a:ext cx="1142824" cy="1075598"/>
          </a:xfrm>
          <a:prstGeom prst="hexagon">
            <a:avLst/>
          </a:prstGeom>
          <a:solidFill>
            <a:schemeClr val="tx1">
              <a:lumMod val="75000"/>
              <a:lumOff val="25000"/>
            </a:schemeClr>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8">
            <a:biLevel thresh="50000"/>
            <a:extLst>
              <a:ext uri="{28A0092B-C50C-407E-A947-70E740481C1C}">
                <a14:useLocalDpi xmlns:a14="http://schemas.microsoft.com/office/drawing/2010/main"/>
              </a:ext>
            </a:extLst>
          </a:blip>
          <a:stretch>
            <a:fillRect/>
          </a:stretch>
        </p:blipFill>
        <p:spPr>
          <a:xfrm>
            <a:off x="6184877" y="2044008"/>
            <a:ext cx="658051" cy="658051"/>
          </a:xfrm>
          <a:prstGeom prst="rect">
            <a:avLst/>
          </a:prstGeom>
        </p:spPr>
      </p:pic>
      <p:sp>
        <p:nvSpPr>
          <p:cNvPr id="28" name="TextBox 73"/>
          <p:cNvSpPr txBox="1"/>
          <p:nvPr/>
        </p:nvSpPr>
        <p:spPr>
          <a:xfrm>
            <a:off x="5359990" y="3157469"/>
            <a:ext cx="107559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TITLE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bwMode="auto">
          <a:xfrm>
            <a:off x="7348327" y="1737946"/>
            <a:ext cx="3663949" cy="1206500"/>
            <a:chOff x="6190385" y="672761"/>
            <a:chExt cx="2748394" cy="904746"/>
          </a:xfrm>
        </p:grpSpPr>
        <p:sp>
          <p:nvSpPr>
            <p:cNvPr id="31"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2" name="文本框 17"/>
            <p:cNvSpPr txBox="1">
              <a:spLocks noChangeArrowheads="1"/>
            </p:cNvSpPr>
            <p:nvPr/>
          </p:nvSpPr>
          <p:spPr bwMode="auto">
            <a:xfrm>
              <a:off x="6190385"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33" name="组合 32"/>
          <p:cNvGrpSpPr/>
          <p:nvPr/>
        </p:nvGrpSpPr>
        <p:grpSpPr bwMode="auto">
          <a:xfrm>
            <a:off x="7879486" y="2928793"/>
            <a:ext cx="3663949" cy="1206500"/>
            <a:chOff x="6190385" y="672761"/>
            <a:chExt cx="2748394" cy="904746"/>
          </a:xfrm>
        </p:grpSpPr>
        <p:sp>
          <p:nvSpPr>
            <p:cNvPr id="34"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5" name="文本框 17"/>
            <p:cNvSpPr txBox="1">
              <a:spLocks noChangeArrowheads="1"/>
            </p:cNvSpPr>
            <p:nvPr/>
          </p:nvSpPr>
          <p:spPr bwMode="auto">
            <a:xfrm>
              <a:off x="6190385"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36" name="组合 35"/>
          <p:cNvGrpSpPr/>
          <p:nvPr/>
        </p:nvGrpSpPr>
        <p:grpSpPr bwMode="auto">
          <a:xfrm>
            <a:off x="7348327" y="4119640"/>
            <a:ext cx="3663949" cy="1206500"/>
            <a:chOff x="6190385" y="672761"/>
            <a:chExt cx="2748394" cy="904746"/>
          </a:xfrm>
        </p:grpSpPr>
        <p:sp>
          <p:nvSpPr>
            <p:cNvPr id="37"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9" name="文本框 17"/>
            <p:cNvSpPr txBox="1">
              <a:spLocks noChangeArrowheads="1"/>
            </p:cNvSpPr>
            <p:nvPr/>
          </p:nvSpPr>
          <p:spPr bwMode="auto">
            <a:xfrm>
              <a:off x="6190385"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40" name="组合 39"/>
          <p:cNvGrpSpPr/>
          <p:nvPr/>
        </p:nvGrpSpPr>
        <p:grpSpPr bwMode="auto">
          <a:xfrm>
            <a:off x="754912" y="1737946"/>
            <a:ext cx="3663949" cy="1206500"/>
            <a:chOff x="6190385" y="672761"/>
            <a:chExt cx="2748394" cy="904746"/>
          </a:xfrm>
        </p:grpSpPr>
        <p:sp>
          <p:nvSpPr>
            <p:cNvPr id="42"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3" name="文本框 17"/>
            <p:cNvSpPr txBox="1">
              <a:spLocks noChangeArrowheads="1"/>
            </p:cNvSpPr>
            <p:nvPr/>
          </p:nvSpPr>
          <p:spPr bwMode="auto">
            <a:xfrm>
              <a:off x="6254433"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44" name="组合 43"/>
          <p:cNvGrpSpPr/>
          <p:nvPr/>
        </p:nvGrpSpPr>
        <p:grpSpPr bwMode="auto">
          <a:xfrm>
            <a:off x="393736" y="2939425"/>
            <a:ext cx="3663949" cy="1206500"/>
            <a:chOff x="6190385" y="672761"/>
            <a:chExt cx="2748394" cy="904746"/>
          </a:xfrm>
        </p:grpSpPr>
        <p:sp>
          <p:nvSpPr>
            <p:cNvPr id="45"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6" name="文本框 17"/>
            <p:cNvSpPr txBox="1">
              <a:spLocks noChangeArrowheads="1"/>
            </p:cNvSpPr>
            <p:nvPr/>
          </p:nvSpPr>
          <p:spPr bwMode="auto">
            <a:xfrm>
              <a:off x="6254433"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47" name="组合 46"/>
          <p:cNvGrpSpPr/>
          <p:nvPr/>
        </p:nvGrpSpPr>
        <p:grpSpPr bwMode="auto">
          <a:xfrm>
            <a:off x="754912" y="4077109"/>
            <a:ext cx="3663949" cy="1206500"/>
            <a:chOff x="6190385" y="672761"/>
            <a:chExt cx="2748394" cy="904746"/>
          </a:xfrm>
        </p:grpSpPr>
        <p:sp>
          <p:nvSpPr>
            <p:cNvPr id="48"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9" name="文本框 17"/>
            <p:cNvSpPr txBox="1">
              <a:spLocks noChangeArrowheads="1"/>
            </p:cNvSpPr>
            <p:nvPr/>
          </p:nvSpPr>
          <p:spPr bwMode="auto">
            <a:xfrm>
              <a:off x="6254433"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par>
                          <p:cTn id="65" fill="hold">
                            <p:stCondLst>
                              <p:cond delay="4500"/>
                            </p:stCondLst>
                            <p:childTnLst>
                              <p:par>
                                <p:cTn id="66" presetID="22" presetClass="entr" presetSubtype="1"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par>
                                <p:cTn id="69" presetID="22" presetClass="entr" presetSubtype="1"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par>
                                <p:cTn id="72" presetID="22" presetClass="entr" presetSubtype="1"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up)">
                                      <p:cBhvr>
                                        <p:cTn id="74" dur="500"/>
                                        <p:tgtEl>
                                          <p:spTgt spid="36"/>
                                        </p:tgtEl>
                                      </p:cBhvr>
                                    </p:animEffect>
                                  </p:childTnLst>
                                </p:cTn>
                              </p:par>
                              <p:par>
                                <p:cTn id="75" presetID="22" presetClass="entr" presetSubtype="1"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par>
                                <p:cTn id="78" presetID="22" presetClass="entr" presetSubtype="1"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up)">
                                      <p:cBhvr>
                                        <p:cTn id="80" dur="500"/>
                                        <p:tgtEl>
                                          <p:spTgt spid="44"/>
                                        </p:tgtEl>
                                      </p:cBhvr>
                                    </p:animEffect>
                                  </p:childTnLst>
                                </p:cTn>
                              </p:par>
                              <p:par>
                                <p:cTn id="81" presetID="22" presetClass="entr" presetSubtype="1"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up)">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P spid="4" grpId="0" animBg="1"/>
      <p:bldP spid="5" grpId="0" animBg="1"/>
      <p:bldP spid="7" grpId="0" animBg="1"/>
      <p:bldP spid="9" grpId="0" animBg="1"/>
      <p:bldP spid="11" grpId="0" animBg="1"/>
      <p:bldP spid="13" grpId="0" animBg="1"/>
      <p:bldP spid="15" grpId="0" animBg="1"/>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Elbow Connector 28"/>
          <p:cNvCxnSpPr/>
          <p:nvPr/>
        </p:nvCxnSpPr>
        <p:spPr>
          <a:xfrm rot="16200000" flipV="1">
            <a:off x="2363153" y="3860499"/>
            <a:ext cx="1545015" cy="1"/>
          </a:xfrm>
          <a:prstGeom prst="bentConnector3">
            <a:avLst>
              <a:gd name="adj1" fmla="val 50000"/>
            </a:avLst>
          </a:prstGeom>
          <a:ln w="3175">
            <a:solidFill>
              <a:schemeClr val="tx1">
                <a:lumMod val="65000"/>
                <a:lumOff val="3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 name="Elbow Connector 40"/>
          <p:cNvCxnSpPr/>
          <p:nvPr/>
        </p:nvCxnSpPr>
        <p:spPr>
          <a:xfrm rot="5400000" flipH="1" flipV="1">
            <a:off x="5621187" y="4578496"/>
            <a:ext cx="1550987" cy="434975"/>
          </a:xfrm>
          <a:prstGeom prst="bentConnector3">
            <a:avLst>
              <a:gd name="adj1" fmla="val 100139"/>
            </a:avLst>
          </a:prstGeom>
          <a:ln w="3175">
            <a:solidFill>
              <a:schemeClr val="tx1">
                <a:lumMod val="65000"/>
                <a:lumOff val="3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 name="Elbow Connector 28"/>
          <p:cNvCxnSpPr/>
          <p:nvPr/>
        </p:nvCxnSpPr>
        <p:spPr>
          <a:xfrm rot="16200000" flipV="1">
            <a:off x="4458355" y="2682343"/>
            <a:ext cx="1545015" cy="1"/>
          </a:xfrm>
          <a:prstGeom prst="bentConnector3">
            <a:avLst>
              <a:gd name="adj1" fmla="val 50000"/>
            </a:avLst>
          </a:prstGeom>
          <a:ln w="3175">
            <a:solidFill>
              <a:schemeClr val="tx1">
                <a:lumMod val="65000"/>
                <a:lumOff val="3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 name="Shape 10"/>
          <p:cNvSpPr/>
          <p:nvPr/>
        </p:nvSpPr>
        <p:spPr>
          <a:xfrm>
            <a:off x="1843279" y="2107989"/>
            <a:ext cx="7257667" cy="4536333"/>
          </a:xfrm>
          <a:prstGeom prst="swooshArrow">
            <a:avLst>
              <a:gd name="adj1" fmla="val 25000"/>
              <a:gd name="adj2" fmla="val 25000"/>
            </a:avLst>
          </a:prstGeom>
          <a:solidFill>
            <a:schemeClr val="tx1">
              <a:lumMod val="75000"/>
              <a:lumOff val="25000"/>
              <a:alpha val="74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9" name="Oval 17"/>
          <p:cNvSpPr/>
          <p:nvPr/>
        </p:nvSpPr>
        <p:spPr bwMode="auto">
          <a:xfrm>
            <a:off x="6376043" y="3764904"/>
            <a:ext cx="484187" cy="484188"/>
          </a:xfrm>
          <a:prstGeom prst="ellipse">
            <a:avLst/>
          </a:prstGeom>
          <a:solidFill>
            <a:srgbClr val="40B9FF"/>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sp>
      <p:grpSp>
        <p:nvGrpSpPr>
          <p:cNvPr id="11" name="Group 2"/>
          <p:cNvGrpSpPr/>
          <p:nvPr/>
        </p:nvGrpSpPr>
        <p:grpSpPr bwMode="auto">
          <a:xfrm>
            <a:off x="8898593" y="2447269"/>
            <a:ext cx="2022475" cy="1339850"/>
            <a:chOff x="6269888" y="1743151"/>
            <a:chExt cx="2021483" cy="1339685"/>
          </a:xfrm>
        </p:grpSpPr>
        <p:grpSp>
          <p:nvGrpSpPr>
            <p:cNvPr id="12" name="Group 56"/>
            <p:cNvGrpSpPr/>
            <p:nvPr/>
          </p:nvGrpSpPr>
          <p:grpSpPr bwMode="auto">
            <a:xfrm>
              <a:off x="6269888" y="1743151"/>
              <a:ext cx="2021483" cy="1339685"/>
              <a:chOff x="6020872" y="1743151"/>
              <a:chExt cx="2021483" cy="1339685"/>
            </a:xfrm>
          </p:grpSpPr>
          <p:sp>
            <p:nvSpPr>
              <p:cNvPr id="14" name="Oval 46"/>
              <p:cNvSpPr/>
              <p:nvPr/>
            </p:nvSpPr>
            <p:spPr>
              <a:xfrm>
                <a:off x="6701575" y="1743151"/>
                <a:ext cx="787014" cy="788891"/>
              </a:xfrm>
              <a:prstGeom prst="ellipse">
                <a:avLst/>
              </a:prstGeom>
              <a:solidFill>
                <a:srgbClr val="40B9FF"/>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sp>
          <p:sp>
            <p:nvSpPr>
              <p:cNvPr id="15" name="Freeform 49"/>
              <p:cNvSpPr/>
              <p:nvPr/>
            </p:nvSpPr>
            <p:spPr>
              <a:xfrm>
                <a:off x="6020872" y="2579661"/>
                <a:ext cx="2021483" cy="503175"/>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767" tIns="0" rIns="0" bIns="0" spcCol="1270"/>
              <a:lstStyle/>
              <a:p>
                <a:pPr algn="ctr"/>
                <a:r>
                  <a:rPr lang="en-US" altLang="zh-CN" sz="2000" dirty="0">
                    <a:solidFill>
                      <a:srgbClr val="000000"/>
                    </a:solidFill>
                  </a:rPr>
                  <a:t>ADD YOUR TITLE</a:t>
                </a:r>
                <a:endParaRPr lang="zh-CN" altLang="en-US" sz="2000" dirty="0">
                  <a:solidFill>
                    <a:srgbClr val="000000"/>
                  </a:solidFill>
                </a:endParaRPr>
              </a:p>
            </p:txBody>
          </p:sp>
        </p:grpSp>
        <p:sp>
          <p:nvSpPr>
            <p:cNvPr id="13" name="5-Point Star 30"/>
            <p:cNvSpPr/>
            <p:nvPr/>
          </p:nvSpPr>
          <p:spPr>
            <a:xfrm>
              <a:off x="7115610" y="1886008"/>
              <a:ext cx="456976" cy="457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 name="Oval 17"/>
          <p:cNvSpPr/>
          <p:nvPr/>
        </p:nvSpPr>
        <p:spPr bwMode="auto">
          <a:xfrm>
            <a:off x="4988772" y="3305646"/>
            <a:ext cx="484187" cy="484188"/>
          </a:xfrm>
          <a:prstGeom prst="ellipse">
            <a:avLst/>
          </a:prstGeom>
          <a:solidFill>
            <a:srgbClr val="40B9FF"/>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sp>
      <p:sp>
        <p:nvSpPr>
          <p:cNvPr id="18" name="Oval 17"/>
          <p:cNvSpPr/>
          <p:nvPr/>
        </p:nvSpPr>
        <p:spPr bwMode="auto">
          <a:xfrm>
            <a:off x="2893570" y="4483802"/>
            <a:ext cx="484187" cy="484188"/>
          </a:xfrm>
          <a:prstGeom prst="ellipse">
            <a:avLst/>
          </a:prstGeom>
          <a:solidFill>
            <a:srgbClr val="40B9FF"/>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sp>
      <p:cxnSp>
        <p:nvCxnSpPr>
          <p:cNvPr id="19" name="Elbow Connector 40"/>
          <p:cNvCxnSpPr/>
          <p:nvPr/>
        </p:nvCxnSpPr>
        <p:spPr>
          <a:xfrm rot="5400000" flipH="1" flipV="1">
            <a:off x="3465631" y="4760726"/>
            <a:ext cx="1041069" cy="818084"/>
          </a:xfrm>
          <a:prstGeom prst="bentConnector3">
            <a:avLst>
              <a:gd name="adj1" fmla="val 50000"/>
            </a:avLst>
          </a:prstGeom>
          <a:ln w="3175">
            <a:solidFill>
              <a:schemeClr val="tx1">
                <a:lumMod val="65000"/>
                <a:lumOff val="3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Oval 17"/>
          <p:cNvSpPr/>
          <p:nvPr/>
        </p:nvSpPr>
        <p:spPr bwMode="auto">
          <a:xfrm>
            <a:off x="4157082" y="4393646"/>
            <a:ext cx="484187" cy="484188"/>
          </a:xfrm>
          <a:prstGeom prst="ellipse">
            <a:avLst/>
          </a:prstGeom>
          <a:solidFill>
            <a:srgbClr val="40B9FF"/>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sp>
      <p:grpSp>
        <p:nvGrpSpPr>
          <p:cNvPr id="26" name="组合 25"/>
          <p:cNvGrpSpPr/>
          <p:nvPr/>
        </p:nvGrpSpPr>
        <p:grpSpPr bwMode="auto">
          <a:xfrm>
            <a:off x="357553" y="2970648"/>
            <a:ext cx="2719400" cy="1206500"/>
            <a:chOff x="6527633" y="672761"/>
            <a:chExt cx="2073899" cy="904746"/>
          </a:xfrm>
        </p:grpSpPr>
        <p:sp>
          <p:nvSpPr>
            <p:cNvPr id="27"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28" name="文本框 17"/>
            <p:cNvSpPr txBox="1">
              <a:spLocks noChangeArrowheads="1"/>
            </p:cNvSpPr>
            <p:nvPr/>
          </p:nvSpPr>
          <p:spPr bwMode="auto">
            <a:xfrm>
              <a:off x="6739282"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29" name="组合 28"/>
          <p:cNvGrpSpPr/>
          <p:nvPr/>
        </p:nvGrpSpPr>
        <p:grpSpPr bwMode="auto">
          <a:xfrm>
            <a:off x="3577123" y="5240807"/>
            <a:ext cx="2441875" cy="1206500"/>
            <a:chOff x="6527633" y="672761"/>
            <a:chExt cx="1862250" cy="904746"/>
          </a:xfrm>
        </p:grpSpPr>
        <p:sp>
          <p:nvSpPr>
            <p:cNvPr id="30" name="Content Placeholder 2"/>
            <p:cNvSpPr txBox="1"/>
            <p:nvPr/>
          </p:nvSpPr>
          <p:spPr>
            <a:xfrm>
              <a:off x="6527633" y="902916"/>
              <a:ext cx="169224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3" name="文本框 17"/>
            <p:cNvSpPr txBox="1">
              <a:spLocks noChangeArrowheads="1"/>
            </p:cNvSpPr>
            <p:nvPr/>
          </p:nvSpPr>
          <p:spPr bwMode="auto">
            <a:xfrm>
              <a:off x="6527633"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34" name="组合 33"/>
          <p:cNvGrpSpPr/>
          <p:nvPr/>
        </p:nvGrpSpPr>
        <p:grpSpPr bwMode="auto">
          <a:xfrm>
            <a:off x="5356888" y="1240769"/>
            <a:ext cx="2441875" cy="1206500"/>
            <a:chOff x="6527633" y="672761"/>
            <a:chExt cx="1862250" cy="904746"/>
          </a:xfrm>
        </p:grpSpPr>
        <p:sp>
          <p:nvSpPr>
            <p:cNvPr id="35" name="Content Placeholder 2"/>
            <p:cNvSpPr txBox="1"/>
            <p:nvPr/>
          </p:nvSpPr>
          <p:spPr>
            <a:xfrm>
              <a:off x="6527633" y="902916"/>
              <a:ext cx="1862250"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6" name="文本框 17"/>
            <p:cNvSpPr txBox="1">
              <a:spLocks noChangeArrowheads="1"/>
            </p:cNvSpPr>
            <p:nvPr/>
          </p:nvSpPr>
          <p:spPr bwMode="auto">
            <a:xfrm>
              <a:off x="6527633"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37" name="组合 36"/>
          <p:cNvGrpSpPr/>
          <p:nvPr/>
        </p:nvGrpSpPr>
        <p:grpSpPr bwMode="auto">
          <a:xfrm>
            <a:off x="6179193" y="4483802"/>
            <a:ext cx="2719400" cy="1206500"/>
            <a:chOff x="6527633" y="672761"/>
            <a:chExt cx="2073899" cy="904746"/>
          </a:xfrm>
        </p:grpSpPr>
        <p:sp>
          <p:nvSpPr>
            <p:cNvPr id="38"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9" name="文本框 17"/>
            <p:cNvSpPr txBox="1">
              <a:spLocks noChangeArrowheads="1"/>
            </p:cNvSpPr>
            <p:nvPr/>
          </p:nvSpPr>
          <p:spPr bwMode="auto">
            <a:xfrm>
              <a:off x="6527633" y="672761"/>
              <a:ext cx="1862250"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500"/>
                                        <p:tgtEl>
                                          <p:spTgt spid="3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up)">
                                      <p:cBhvr>
                                        <p:cTn id="59" dur="500"/>
                                        <p:tgtEl>
                                          <p:spTgt spid="5"/>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up)">
                                      <p:cBhvr>
                                        <p:cTn id="63" dur="500"/>
                                        <p:tgtEl>
                                          <p:spTgt spid="37"/>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19"/>
          <p:cNvGrpSpPr/>
          <p:nvPr/>
        </p:nvGrpSpPr>
        <p:grpSpPr>
          <a:xfrm>
            <a:off x="1327989" y="2742141"/>
            <a:ext cx="2905644" cy="317179"/>
            <a:chOff x="-940" y="1997706"/>
            <a:chExt cx="2620096" cy="286009"/>
          </a:xfrm>
        </p:grpSpPr>
        <p:cxnSp>
          <p:nvCxnSpPr>
            <p:cNvPr id="47" name="Straight Connector 15"/>
            <p:cNvCxnSpPr/>
            <p:nvPr/>
          </p:nvCxnSpPr>
          <p:spPr>
            <a:xfrm flipH="1">
              <a:off x="2386109" y="1997706"/>
              <a:ext cx="233047" cy="285164"/>
            </a:xfrm>
            <a:prstGeom prst="line">
              <a:avLst/>
            </a:prstGeom>
            <a:noFill/>
            <a:ln w="19050" cap="flat" cmpd="sng" algn="ctr">
              <a:solidFill>
                <a:srgbClr val="40B9FF"/>
              </a:solidFill>
              <a:prstDash val="solid"/>
              <a:headEnd type="oval"/>
              <a:tailEnd type="oval"/>
            </a:ln>
            <a:effectLst/>
          </p:spPr>
        </p:cxnSp>
        <p:cxnSp>
          <p:nvCxnSpPr>
            <p:cNvPr id="48" name="Straight Connector 17"/>
            <p:cNvCxnSpPr/>
            <p:nvPr/>
          </p:nvCxnSpPr>
          <p:spPr>
            <a:xfrm flipH="1">
              <a:off x="-940" y="2283715"/>
              <a:ext cx="2383874" cy="0"/>
            </a:xfrm>
            <a:prstGeom prst="line">
              <a:avLst/>
            </a:prstGeom>
            <a:noFill/>
            <a:ln w="19050" cap="flat" cmpd="sng" algn="ctr">
              <a:solidFill>
                <a:srgbClr val="40B9FF"/>
              </a:solidFill>
              <a:prstDash val="solid"/>
              <a:headEnd type="oval"/>
              <a:tailEnd type="oval"/>
            </a:ln>
            <a:effectLst/>
          </p:spPr>
        </p:cxnSp>
      </p:grpSp>
      <p:cxnSp>
        <p:nvCxnSpPr>
          <p:cNvPr id="49" name="Straight Connector 22"/>
          <p:cNvCxnSpPr/>
          <p:nvPr/>
        </p:nvCxnSpPr>
        <p:spPr>
          <a:xfrm flipH="1">
            <a:off x="967563" y="3824562"/>
            <a:ext cx="2684679" cy="0"/>
          </a:xfrm>
          <a:prstGeom prst="line">
            <a:avLst/>
          </a:prstGeom>
          <a:noFill/>
          <a:ln w="19050" cap="flat" cmpd="sng" algn="ctr">
            <a:solidFill>
              <a:srgbClr val="40B9FF"/>
            </a:solidFill>
            <a:prstDash val="solid"/>
            <a:headEnd type="oval"/>
            <a:tailEnd type="oval"/>
          </a:ln>
          <a:effectLst/>
        </p:spPr>
      </p:cxnSp>
      <p:grpSp>
        <p:nvGrpSpPr>
          <p:cNvPr id="50" name="Group 24"/>
          <p:cNvGrpSpPr/>
          <p:nvPr/>
        </p:nvGrpSpPr>
        <p:grpSpPr>
          <a:xfrm flipV="1">
            <a:off x="1327989" y="4481633"/>
            <a:ext cx="2905644" cy="317179"/>
            <a:chOff x="-940" y="1997706"/>
            <a:chExt cx="2620096" cy="286009"/>
          </a:xfrm>
        </p:grpSpPr>
        <p:cxnSp>
          <p:nvCxnSpPr>
            <p:cNvPr id="51" name="Straight Connector 25"/>
            <p:cNvCxnSpPr/>
            <p:nvPr/>
          </p:nvCxnSpPr>
          <p:spPr>
            <a:xfrm flipH="1">
              <a:off x="2386109" y="1997706"/>
              <a:ext cx="233047" cy="285164"/>
            </a:xfrm>
            <a:prstGeom prst="line">
              <a:avLst/>
            </a:prstGeom>
            <a:noFill/>
            <a:ln w="19050" cap="flat" cmpd="sng" algn="ctr">
              <a:solidFill>
                <a:srgbClr val="40B9FF"/>
              </a:solidFill>
              <a:prstDash val="solid"/>
              <a:headEnd type="oval"/>
              <a:tailEnd type="oval"/>
            </a:ln>
            <a:effectLst/>
          </p:spPr>
        </p:cxnSp>
        <p:cxnSp>
          <p:nvCxnSpPr>
            <p:cNvPr id="52" name="Straight Connector 26"/>
            <p:cNvCxnSpPr/>
            <p:nvPr/>
          </p:nvCxnSpPr>
          <p:spPr>
            <a:xfrm flipH="1" flipV="1">
              <a:off x="-940" y="2283715"/>
              <a:ext cx="2383874" cy="0"/>
            </a:xfrm>
            <a:prstGeom prst="line">
              <a:avLst/>
            </a:prstGeom>
            <a:noFill/>
            <a:ln w="19050" cap="flat" cmpd="sng" algn="ctr">
              <a:solidFill>
                <a:srgbClr val="40B9FF"/>
              </a:solidFill>
              <a:prstDash val="solid"/>
              <a:headEnd type="oval"/>
              <a:tailEnd type="oval"/>
            </a:ln>
            <a:effectLst/>
          </p:spPr>
        </p:cxnSp>
      </p:grpSp>
      <p:grpSp>
        <p:nvGrpSpPr>
          <p:cNvPr id="59" name="Group 33"/>
          <p:cNvGrpSpPr/>
          <p:nvPr/>
        </p:nvGrpSpPr>
        <p:grpSpPr>
          <a:xfrm flipH="1">
            <a:off x="8078225" y="2742141"/>
            <a:ext cx="2830780" cy="317179"/>
            <a:chOff x="66567" y="1997706"/>
            <a:chExt cx="2552589" cy="286009"/>
          </a:xfrm>
        </p:grpSpPr>
        <p:cxnSp>
          <p:nvCxnSpPr>
            <p:cNvPr id="60" name="Straight Connector 34"/>
            <p:cNvCxnSpPr/>
            <p:nvPr/>
          </p:nvCxnSpPr>
          <p:spPr>
            <a:xfrm flipH="1">
              <a:off x="2386109" y="1997706"/>
              <a:ext cx="233047" cy="285164"/>
            </a:xfrm>
            <a:prstGeom prst="line">
              <a:avLst/>
            </a:prstGeom>
            <a:noFill/>
            <a:ln w="19050" cap="flat" cmpd="sng" algn="ctr">
              <a:solidFill>
                <a:srgbClr val="40B9FF"/>
              </a:solidFill>
              <a:prstDash val="solid"/>
              <a:headEnd type="oval"/>
              <a:tailEnd type="oval"/>
            </a:ln>
            <a:effectLst/>
          </p:spPr>
        </p:cxnSp>
        <p:cxnSp>
          <p:nvCxnSpPr>
            <p:cNvPr id="61" name="Straight Connector 35"/>
            <p:cNvCxnSpPr/>
            <p:nvPr/>
          </p:nvCxnSpPr>
          <p:spPr>
            <a:xfrm flipH="1">
              <a:off x="66567" y="2283715"/>
              <a:ext cx="2316367" cy="0"/>
            </a:xfrm>
            <a:prstGeom prst="line">
              <a:avLst/>
            </a:prstGeom>
            <a:noFill/>
            <a:ln w="19050" cap="flat" cmpd="sng" algn="ctr">
              <a:solidFill>
                <a:srgbClr val="40B9FF"/>
              </a:solidFill>
              <a:prstDash val="solid"/>
              <a:headEnd type="oval"/>
              <a:tailEnd type="oval"/>
            </a:ln>
            <a:effectLst/>
          </p:spPr>
        </p:cxnSp>
      </p:grpSp>
      <p:cxnSp>
        <p:nvCxnSpPr>
          <p:cNvPr id="62" name="Straight Connector 36"/>
          <p:cNvCxnSpPr/>
          <p:nvPr/>
        </p:nvCxnSpPr>
        <p:spPr>
          <a:xfrm>
            <a:off x="8683202" y="3824562"/>
            <a:ext cx="2644915" cy="0"/>
          </a:xfrm>
          <a:prstGeom prst="line">
            <a:avLst/>
          </a:prstGeom>
          <a:noFill/>
          <a:ln w="19050" cap="flat" cmpd="sng" algn="ctr">
            <a:solidFill>
              <a:srgbClr val="40B9FF"/>
            </a:solidFill>
            <a:prstDash val="solid"/>
            <a:headEnd type="oval"/>
            <a:tailEnd type="oval"/>
          </a:ln>
          <a:effectLst/>
        </p:spPr>
      </p:cxnSp>
      <p:grpSp>
        <p:nvGrpSpPr>
          <p:cNvPr id="63" name="Group 37"/>
          <p:cNvGrpSpPr/>
          <p:nvPr/>
        </p:nvGrpSpPr>
        <p:grpSpPr>
          <a:xfrm flipH="1" flipV="1">
            <a:off x="8078225" y="4481633"/>
            <a:ext cx="2830780" cy="317179"/>
            <a:chOff x="66567" y="1997706"/>
            <a:chExt cx="2552589" cy="286009"/>
          </a:xfrm>
        </p:grpSpPr>
        <p:cxnSp>
          <p:nvCxnSpPr>
            <p:cNvPr id="64" name="Straight Connector 38"/>
            <p:cNvCxnSpPr/>
            <p:nvPr/>
          </p:nvCxnSpPr>
          <p:spPr>
            <a:xfrm flipH="1">
              <a:off x="2386109" y="1997706"/>
              <a:ext cx="233047" cy="285164"/>
            </a:xfrm>
            <a:prstGeom prst="line">
              <a:avLst/>
            </a:prstGeom>
            <a:noFill/>
            <a:ln w="19050" cap="flat" cmpd="sng" algn="ctr">
              <a:solidFill>
                <a:srgbClr val="40B9FF"/>
              </a:solidFill>
              <a:prstDash val="solid"/>
              <a:headEnd type="oval"/>
              <a:tailEnd type="oval"/>
            </a:ln>
            <a:effectLst/>
          </p:spPr>
        </p:cxnSp>
        <p:cxnSp>
          <p:nvCxnSpPr>
            <p:cNvPr id="65" name="Straight Connector 39"/>
            <p:cNvCxnSpPr/>
            <p:nvPr/>
          </p:nvCxnSpPr>
          <p:spPr>
            <a:xfrm flipH="1" flipV="1">
              <a:off x="66567" y="2283715"/>
              <a:ext cx="2316367" cy="0"/>
            </a:xfrm>
            <a:prstGeom prst="line">
              <a:avLst/>
            </a:prstGeom>
            <a:noFill/>
            <a:ln w="19050" cap="flat" cmpd="sng" algn="ctr">
              <a:solidFill>
                <a:srgbClr val="40B9FF"/>
              </a:solidFill>
              <a:prstDash val="solid"/>
              <a:headEnd type="oval"/>
              <a:tailEnd type="oval"/>
            </a:ln>
            <a:effectLst/>
          </p:spPr>
        </p:cxnSp>
      </p:grpSp>
      <p:grpSp>
        <p:nvGrpSpPr>
          <p:cNvPr id="11" name="组合 10"/>
          <p:cNvGrpSpPr/>
          <p:nvPr/>
        </p:nvGrpSpPr>
        <p:grpSpPr>
          <a:xfrm>
            <a:off x="4112780" y="1987862"/>
            <a:ext cx="801192" cy="801190"/>
            <a:chOff x="4112780" y="1987862"/>
            <a:chExt cx="801192" cy="801190"/>
          </a:xfrm>
        </p:grpSpPr>
        <p:sp>
          <p:nvSpPr>
            <p:cNvPr id="43" name="Sev01"/>
            <p:cNvSpPr>
              <a:spLocks noChangeAspect="1"/>
            </p:cNvSpPr>
            <p:nvPr/>
          </p:nvSpPr>
          <p:spPr>
            <a:xfrm>
              <a:off x="4112780" y="1987862"/>
              <a:ext cx="801192" cy="801190"/>
            </a:xfrm>
            <a:prstGeom prst="ellipse">
              <a:avLst/>
            </a:prstGeom>
            <a:noFill/>
            <a:ln w="57150" cap="flat" cmpd="sng" algn="ctr">
              <a:solidFill>
                <a:srgbClr val="40B9FF"/>
              </a:solid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9" name="Freeform 71"/>
            <p:cNvSpPr>
              <a:spLocks noEditPoints="1"/>
            </p:cNvSpPr>
            <p:nvPr/>
          </p:nvSpPr>
          <p:spPr bwMode="auto">
            <a:xfrm>
              <a:off x="4295106" y="2193602"/>
              <a:ext cx="434253" cy="406898"/>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40B9FF"/>
            </a:solidFill>
            <a:ln w="9525">
              <a:noFill/>
              <a:round/>
            </a:ln>
          </p:spPr>
          <p:txBody>
            <a:bodyPr vert="horz" wrap="square" lIns="91440" tIns="45720" rIns="91440" bIns="45720" numCol="1" anchor="t" anchorCtr="0" compatLnSpc="1"/>
            <a:lstStyle/>
            <a:p>
              <a:pPr marL="0" marR="0" lvl="0" indent="0"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652240" y="3423967"/>
            <a:ext cx="801192" cy="801190"/>
            <a:chOff x="3652240" y="3423967"/>
            <a:chExt cx="801192" cy="801190"/>
          </a:xfrm>
        </p:grpSpPr>
        <p:sp>
          <p:nvSpPr>
            <p:cNvPr id="44" name="Sev01"/>
            <p:cNvSpPr>
              <a:spLocks noChangeAspect="1"/>
            </p:cNvSpPr>
            <p:nvPr/>
          </p:nvSpPr>
          <p:spPr>
            <a:xfrm>
              <a:off x="3652240" y="3423967"/>
              <a:ext cx="801192" cy="801190"/>
            </a:xfrm>
            <a:prstGeom prst="ellipse">
              <a:avLst/>
            </a:prstGeom>
            <a:noFill/>
            <a:ln w="57150" cap="flat" cmpd="sng" algn="ctr">
              <a:solidFill>
                <a:srgbClr val="40B9FF"/>
              </a:solid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70" name="Freeform 103"/>
            <p:cNvSpPr/>
            <p:nvPr/>
          </p:nvSpPr>
          <p:spPr bwMode="auto">
            <a:xfrm>
              <a:off x="3910236" y="3676164"/>
              <a:ext cx="285203" cy="296796"/>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40B9FF"/>
            </a:solidFill>
            <a:ln w="9525">
              <a:noFill/>
              <a:round/>
            </a:ln>
          </p:spPr>
          <p:txBody>
            <a:bodyPr vert="horz" wrap="square" lIns="91440" tIns="45720" rIns="91440" bIns="45720" numCol="1" anchor="t" anchorCtr="0" compatLnSpc="1"/>
            <a:lstStyle/>
            <a:p>
              <a:pPr marL="0" marR="0" lvl="0" indent="0"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112780" y="4736011"/>
            <a:ext cx="801192" cy="801190"/>
            <a:chOff x="4112780" y="4736011"/>
            <a:chExt cx="801192" cy="801190"/>
          </a:xfrm>
        </p:grpSpPr>
        <p:sp>
          <p:nvSpPr>
            <p:cNvPr id="45" name="Sev01"/>
            <p:cNvSpPr>
              <a:spLocks noChangeAspect="1"/>
            </p:cNvSpPr>
            <p:nvPr/>
          </p:nvSpPr>
          <p:spPr>
            <a:xfrm>
              <a:off x="4112780" y="4736011"/>
              <a:ext cx="801192" cy="801190"/>
            </a:xfrm>
            <a:prstGeom prst="ellipse">
              <a:avLst/>
            </a:prstGeom>
            <a:noFill/>
            <a:ln w="57150" cap="flat" cmpd="sng" algn="ctr">
              <a:solidFill>
                <a:srgbClr val="40B9FF"/>
              </a:solid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71" name="Freeform 113"/>
            <p:cNvSpPr>
              <a:spLocks noEditPoints="1"/>
            </p:cNvSpPr>
            <p:nvPr/>
          </p:nvSpPr>
          <p:spPr bwMode="auto">
            <a:xfrm>
              <a:off x="4334577" y="4996397"/>
              <a:ext cx="357599" cy="280419"/>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0B9FF"/>
            </a:solidFill>
            <a:ln w="9525">
              <a:noFill/>
              <a:round/>
            </a:ln>
          </p:spPr>
          <p:txBody>
            <a:bodyPr vert="horz" wrap="square" lIns="91440" tIns="45720" rIns="91440" bIns="45720" numCol="1" anchor="t" anchorCtr="0" compatLnSpc="1"/>
            <a:lstStyle/>
            <a:p>
              <a:pPr marL="0" marR="0" lvl="0" indent="0"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369378" y="1987862"/>
            <a:ext cx="801192" cy="801190"/>
            <a:chOff x="7369378" y="1987862"/>
            <a:chExt cx="801192" cy="801190"/>
          </a:xfrm>
        </p:grpSpPr>
        <p:sp>
          <p:nvSpPr>
            <p:cNvPr id="56" name="Sev01"/>
            <p:cNvSpPr>
              <a:spLocks noChangeAspect="1"/>
            </p:cNvSpPr>
            <p:nvPr/>
          </p:nvSpPr>
          <p:spPr>
            <a:xfrm flipH="1">
              <a:off x="7369378" y="1987862"/>
              <a:ext cx="801192" cy="801190"/>
            </a:xfrm>
            <a:prstGeom prst="ellipse">
              <a:avLst/>
            </a:prstGeom>
            <a:noFill/>
            <a:ln w="57150" cap="flat" cmpd="sng" algn="ctr">
              <a:solidFill>
                <a:srgbClr val="40B9FF"/>
              </a:solid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72" name="Freeform 56"/>
            <p:cNvSpPr>
              <a:spLocks noEditPoints="1"/>
            </p:cNvSpPr>
            <p:nvPr/>
          </p:nvSpPr>
          <p:spPr bwMode="auto">
            <a:xfrm>
              <a:off x="7591175" y="2209658"/>
              <a:ext cx="357599" cy="35759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40B9FF"/>
            </a:solidFill>
            <a:ln w="9525">
              <a:noFill/>
              <a:round/>
            </a:ln>
          </p:spPr>
          <p:txBody>
            <a:bodyPr vert="horz" wrap="square" lIns="91440" tIns="45720" rIns="91440" bIns="45720" numCol="1" anchor="t" anchorCtr="0" compatLnSpc="1"/>
            <a:lstStyle/>
            <a:p>
              <a:pPr marL="0" marR="0" lvl="0" indent="0"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836341" y="3423967"/>
            <a:ext cx="801192" cy="801190"/>
            <a:chOff x="7836341" y="3423967"/>
            <a:chExt cx="801192" cy="801190"/>
          </a:xfrm>
        </p:grpSpPr>
        <p:sp>
          <p:nvSpPr>
            <p:cNvPr id="57" name="Sev01"/>
            <p:cNvSpPr>
              <a:spLocks noChangeAspect="1"/>
            </p:cNvSpPr>
            <p:nvPr/>
          </p:nvSpPr>
          <p:spPr>
            <a:xfrm flipH="1">
              <a:off x="7836341" y="3423967"/>
              <a:ext cx="801192" cy="801190"/>
            </a:xfrm>
            <a:prstGeom prst="ellipse">
              <a:avLst/>
            </a:prstGeom>
            <a:noFill/>
            <a:ln w="57150" cap="flat" cmpd="sng" algn="ctr">
              <a:solidFill>
                <a:srgbClr val="40B9FF"/>
              </a:solid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73" name="Freeform 144"/>
            <p:cNvSpPr>
              <a:spLocks noEditPoints="1"/>
            </p:cNvSpPr>
            <p:nvPr/>
          </p:nvSpPr>
          <p:spPr bwMode="auto">
            <a:xfrm>
              <a:off x="8037548" y="3651653"/>
              <a:ext cx="398781" cy="345818"/>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40B9FF"/>
            </a:solidFill>
            <a:ln w="9525">
              <a:noFill/>
              <a:round/>
            </a:ln>
          </p:spPr>
          <p:txBody>
            <a:bodyPr vert="horz" wrap="square" lIns="91440" tIns="45720" rIns="91440" bIns="45720" numCol="1" anchor="t" anchorCtr="0" compatLnSpc="1"/>
            <a:lstStyle/>
            <a:p>
              <a:pPr marL="0" marR="0" lvl="0" indent="0"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7369378" y="4736011"/>
            <a:ext cx="801192" cy="801190"/>
            <a:chOff x="7369378" y="4736011"/>
            <a:chExt cx="801192" cy="801190"/>
          </a:xfrm>
        </p:grpSpPr>
        <p:sp>
          <p:nvSpPr>
            <p:cNvPr id="58" name="Sev01"/>
            <p:cNvSpPr>
              <a:spLocks noChangeAspect="1"/>
            </p:cNvSpPr>
            <p:nvPr/>
          </p:nvSpPr>
          <p:spPr>
            <a:xfrm flipH="1">
              <a:off x="7369378" y="4736011"/>
              <a:ext cx="801192" cy="801190"/>
            </a:xfrm>
            <a:prstGeom prst="ellipse">
              <a:avLst/>
            </a:prstGeom>
            <a:noFill/>
            <a:ln w="57150" cap="flat" cmpd="sng" algn="ctr">
              <a:solidFill>
                <a:srgbClr val="40B9FF"/>
              </a:solid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74" name="Freeform 20"/>
            <p:cNvSpPr/>
            <p:nvPr/>
          </p:nvSpPr>
          <p:spPr bwMode="auto">
            <a:xfrm>
              <a:off x="7622554" y="4989188"/>
              <a:ext cx="294841" cy="294838"/>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0B9FF"/>
            </a:solidFill>
            <a:ln w="9525">
              <a:noFill/>
              <a:round/>
            </a:ln>
          </p:spPr>
          <p:txBody>
            <a:bodyPr vert="horz" wrap="square" lIns="91440" tIns="45720" rIns="91440" bIns="45720" numCol="1" anchor="t" anchorCtr="0" compatLnSpc="1"/>
            <a:lstStyle/>
            <a:p>
              <a:pPr marL="0" marR="0" lvl="0" indent="0"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642459" y="2339228"/>
            <a:ext cx="2970669" cy="2970666"/>
            <a:chOff x="4642459" y="2339228"/>
            <a:chExt cx="2970669" cy="2970666"/>
          </a:xfrm>
        </p:grpSpPr>
        <p:sp>
          <p:nvSpPr>
            <p:cNvPr id="39" name="Oval 6"/>
            <p:cNvSpPr/>
            <p:nvPr/>
          </p:nvSpPr>
          <p:spPr>
            <a:xfrm>
              <a:off x="4642459" y="2339228"/>
              <a:ext cx="2970669" cy="2970666"/>
            </a:xfrm>
            <a:prstGeom prst="ellipse">
              <a:avLst/>
            </a:prstGeom>
            <a:noFill/>
            <a:ln w="15875" cap="flat" cmpd="sng" algn="ctr">
              <a:solidFill>
                <a:schemeClr val="bg2">
                  <a:lumMod val="50000"/>
                </a:schemeClr>
              </a:solid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75" name="Freeform 130"/>
            <p:cNvSpPr>
              <a:spLocks noEditPoints="1"/>
            </p:cNvSpPr>
            <p:nvPr/>
          </p:nvSpPr>
          <p:spPr bwMode="auto">
            <a:xfrm>
              <a:off x="5255614" y="2984904"/>
              <a:ext cx="1744360" cy="1679314"/>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40B9FF">
                <a:alpha val="55000"/>
              </a:srgbClr>
            </a:solidFill>
            <a:ln w="9525">
              <a:noFill/>
              <a:round/>
            </a:ln>
          </p:spPr>
          <p:txBody>
            <a:bodyPr vert="horz" wrap="square" lIns="91440" tIns="45720" rIns="91440" bIns="45720" numCol="1" anchor="t" anchorCtr="0" compatLnSpc="1"/>
            <a:lstStyle/>
            <a:p>
              <a:pPr marL="0" marR="0" lvl="0" indent="0"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sp>
        <p:nvSpPr>
          <p:cNvPr id="76"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78" name="矩形 77"/>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48"/>
          <p:cNvSpPr txBox="1">
            <a:spLocks noChangeArrowheads="1"/>
          </p:cNvSpPr>
          <p:nvPr/>
        </p:nvSpPr>
        <p:spPr bwMode="auto">
          <a:xfrm>
            <a:off x="1415063" y="2685578"/>
            <a:ext cx="2637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sz="1800" dirty="0"/>
              <a:t>ADD YOUR TITLE HERE</a:t>
            </a:r>
            <a:endParaRPr lang="id-ID" altLang="zh-CN" sz="1800" dirty="0"/>
          </a:p>
        </p:txBody>
      </p:sp>
      <p:sp>
        <p:nvSpPr>
          <p:cNvPr id="80" name="文本框 48"/>
          <p:cNvSpPr txBox="1">
            <a:spLocks noChangeArrowheads="1"/>
          </p:cNvSpPr>
          <p:nvPr/>
        </p:nvSpPr>
        <p:spPr bwMode="auto">
          <a:xfrm>
            <a:off x="8358124" y="2685578"/>
            <a:ext cx="2637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sz="1800" dirty="0"/>
              <a:t>ADD YOUR TITLE HERE</a:t>
            </a:r>
            <a:endParaRPr lang="id-ID" altLang="zh-CN" sz="1800" dirty="0"/>
          </a:p>
        </p:txBody>
      </p:sp>
      <p:sp>
        <p:nvSpPr>
          <p:cNvPr id="81" name="文本框 48"/>
          <p:cNvSpPr txBox="1">
            <a:spLocks noChangeArrowheads="1"/>
          </p:cNvSpPr>
          <p:nvPr/>
        </p:nvSpPr>
        <p:spPr bwMode="auto">
          <a:xfrm>
            <a:off x="1160856" y="3466987"/>
            <a:ext cx="2637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sz="1800" dirty="0"/>
              <a:t>ADD YOUR TITLE HERE</a:t>
            </a:r>
            <a:endParaRPr lang="id-ID" altLang="zh-CN" sz="1800" dirty="0"/>
          </a:p>
        </p:txBody>
      </p:sp>
      <p:sp>
        <p:nvSpPr>
          <p:cNvPr id="82" name="文本框 48"/>
          <p:cNvSpPr txBox="1">
            <a:spLocks noChangeArrowheads="1"/>
          </p:cNvSpPr>
          <p:nvPr/>
        </p:nvSpPr>
        <p:spPr bwMode="auto">
          <a:xfrm>
            <a:off x="8690344" y="3448233"/>
            <a:ext cx="2637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sz="1800" dirty="0"/>
              <a:t>ADD YOUR TITLE HERE</a:t>
            </a:r>
            <a:endParaRPr lang="id-ID" altLang="zh-CN" sz="1800" dirty="0"/>
          </a:p>
        </p:txBody>
      </p:sp>
      <p:sp>
        <p:nvSpPr>
          <p:cNvPr id="83" name="文本框 48"/>
          <p:cNvSpPr txBox="1">
            <a:spLocks noChangeArrowheads="1"/>
          </p:cNvSpPr>
          <p:nvPr/>
        </p:nvSpPr>
        <p:spPr bwMode="auto">
          <a:xfrm>
            <a:off x="1415063" y="4110341"/>
            <a:ext cx="2637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sz="1800" dirty="0"/>
              <a:t>ADD YOUR TITLE HERE</a:t>
            </a:r>
            <a:endParaRPr lang="id-ID" altLang="zh-CN" sz="1800" dirty="0"/>
          </a:p>
        </p:txBody>
      </p:sp>
      <p:sp>
        <p:nvSpPr>
          <p:cNvPr id="84" name="文本框 48"/>
          <p:cNvSpPr txBox="1">
            <a:spLocks noChangeArrowheads="1"/>
          </p:cNvSpPr>
          <p:nvPr/>
        </p:nvSpPr>
        <p:spPr bwMode="auto">
          <a:xfrm>
            <a:off x="8358124" y="4110341"/>
            <a:ext cx="2637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sz="1800" dirty="0"/>
              <a:t>ADD YOUR TITLE HERE</a:t>
            </a:r>
            <a:endParaRPr lang="id-ID" altLang="zh-CN" sz="1800" dirty="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barn(inVertical)">
                                      <p:cBhvr>
                                        <p:cTn id="11" dur="500"/>
                                        <p:tgtEl>
                                          <p:spTgt spid="7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200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par>
                                <p:cTn id="53" presetID="22" presetClass="entr" presetSubtype="2"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right)">
                                      <p:cBhvr>
                                        <p:cTn id="55" dur="500"/>
                                        <p:tgtEl>
                                          <p:spTgt spid="49"/>
                                        </p:tgtEl>
                                      </p:cBhvr>
                                    </p:animEffect>
                                  </p:childTnLst>
                                </p:cTn>
                              </p:par>
                              <p:par>
                                <p:cTn id="56" presetID="22" presetClass="entr" presetSubtype="2"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par>
                                <p:cTn id="59" presetID="22" presetClass="entr" presetSubtype="8"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left)">
                                      <p:cBhvr>
                                        <p:cTn id="61" dur="500"/>
                                        <p:tgtEl>
                                          <p:spTgt spid="59"/>
                                        </p:tgtEl>
                                      </p:cBhvr>
                                    </p:animEffect>
                                  </p:childTnLst>
                                </p:cTn>
                              </p:par>
                              <p:par>
                                <p:cTn id="62" presetID="22" presetClass="entr" presetSubtype="8"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par>
                                <p:cTn id="65" presetID="22" presetClass="entr" presetSubtype="8"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500"/>
                                        <p:tgtEl>
                                          <p:spTgt spid="63"/>
                                        </p:tgtEl>
                                      </p:cBhvr>
                                    </p:animEffect>
                                  </p:childTnLst>
                                </p:cTn>
                              </p:par>
                            </p:childTnLst>
                          </p:cTn>
                        </p:par>
                        <p:par>
                          <p:cTn id="68" fill="hold">
                            <p:stCondLst>
                              <p:cond delay="2500"/>
                            </p:stCondLst>
                            <p:childTnLst>
                              <p:par>
                                <p:cTn id="69" presetID="16" presetClass="entr" presetSubtype="21"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barn(inVertical)">
                                      <p:cBhvr>
                                        <p:cTn id="71" dur="500"/>
                                        <p:tgtEl>
                                          <p:spTgt spid="79"/>
                                        </p:tgtEl>
                                      </p:cBhvr>
                                    </p:animEffect>
                                  </p:childTnLst>
                                </p:cTn>
                              </p:par>
                            </p:childTnLst>
                          </p:cTn>
                        </p:par>
                        <p:par>
                          <p:cTn id="72" fill="hold">
                            <p:stCondLst>
                              <p:cond delay="3000"/>
                            </p:stCondLst>
                            <p:childTnLst>
                              <p:par>
                                <p:cTn id="73" presetID="16" presetClass="entr" presetSubtype="21" fill="hold" grpId="0"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barn(inVertical)">
                                      <p:cBhvr>
                                        <p:cTn id="75" dur="500"/>
                                        <p:tgtEl>
                                          <p:spTgt spid="80"/>
                                        </p:tgtEl>
                                      </p:cBhvr>
                                    </p:animEffect>
                                  </p:childTnLst>
                                </p:cTn>
                              </p:par>
                            </p:childTnLst>
                          </p:cTn>
                        </p:par>
                        <p:par>
                          <p:cTn id="76" fill="hold">
                            <p:stCondLst>
                              <p:cond delay="3500"/>
                            </p:stCondLst>
                            <p:childTnLst>
                              <p:par>
                                <p:cTn id="77" presetID="16" presetClass="entr" presetSubtype="21"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barn(inVertical)">
                                      <p:cBhvr>
                                        <p:cTn id="79" dur="500"/>
                                        <p:tgtEl>
                                          <p:spTgt spid="81"/>
                                        </p:tgtEl>
                                      </p:cBhvr>
                                    </p:animEffect>
                                  </p:childTnLst>
                                </p:cTn>
                              </p:par>
                            </p:childTnLst>
                          </p:cTn>
                        </p:par>
                        <p:par>
                          <p:cTn id="80" fill="hold">
                            <p:stCondLst>
                              <p:cond delay="4000"/>
                            </p:stCondLst>
                            <p:childTnLst>
                              <p:par>
                                <p:cTn id="81" presetID="16" presetClass="entr" presetSubtype="21" fill="hold" grpId="0" nodeType="after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barn(inVertical)">
                                      <p:cBhvr>
                                        <p:cTn id="83" dur="500"/>
                                        <p:tgtEl>
                                          <p:spTgt spid="82"/>
                                        </p:tgtEl>
                                      </p:cBhvr>
                                    </p:animEffect>
                                  </p:childTnLst>
                                </p:cTn>
                              </p:par>
                            </p:childTnLst>
                          </p:cTn>
                        </p:par>
                        <p:par>
                          <p:cTn id="84" fill="hold">
                            <p:stCondLst>
                              <p:cond delay="4500"/>
                            </p:stCondLst>
                            <p:childTnLst>
                              <p:par>
                                <p:cTn id="85" presetID="16" presetClass="entr" presetSubtype="21" fill="hold" grpId="0" nodeType="after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barn(inVertical)">
                                      <p:cBhvr>
                                        <p:cTn id="87" dur="500"/>
                                        <p:tgtEl>
                                          <p:spTgt spid="83"/>
                                        </p:tgtEl>
                                      </p:cBhvr>
                                    </p:animEffect>
                                  </p:childTnLst>
                                </p:cTn>
                              </p:par>
                            </p:childTnLst>
                          </p:cTn>
                        </p:par>
                        <p:par>
                          <p:cTn id="88" fill="hold">
                            <p:stCondLst>
                              <p:cond delay="5000"/>
                            </p:stCondLst>
                            <p:childTnLst>
                              <p:par>
                                <p:cTn id="89" presetID="16" presetClass="entr" presetSubtype="21" fill="hold" grpId="0" nodeType="after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barn(inVertical)">
                                      <p:cBhvr>
                                        <p:cTn id="9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animBg="1"/>
      <p:bldP spid="79" grpId="0"/>
      <p:bldP spid="80" grpId="0"/>
      <p:bldP spid="81" grpId="0"/>
      <p:bldP spid="82" grpId="0"/>
      <p:bldP spid="83" grpId="0"/>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8" name="任意多边形 17"/>
          <p:cNvSpPr/>
          <p:nvPr/>
        </p:nvSpPr>
        <p:spPr>
          <a:xfrm>
            <a:off x="0" y="0"/>
            <a:ext cx="3242553" cy="5271154"/>
          </a:xfrm>
          <a:custGeom>
            <a:avLst/>
            <a:gdLst>
              <a:gd name="connsiteX0" fmla="*/ 0 w 4218702"/>
              <a:gd name="connsiteY0" fmla="*/ 0 h 6858000"/>
              <a:gd name="connsiteX1" fmla="*/ 4218702 w 4218702"/>
              <a:gd name="connsiteY1" fmla="*/ 0 h 6858000"/>
              <a:gd name="connsiteX2" fmla="*/ 8499 w 4218702"/>
              <a:gd name="connsiteY2" fmla="*/ 6858000 h 6858000"/>
              <a:gd name="connsiteX3" fmla="*/ 0 w 4218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18702" h="6858000">
                <a:moveTo>
                  <a:pt x="0" y="0"/>
                </a:moveTo>
                <a:lnTo>
                  <a:pt x="4218702" y="0"/>
                </a:lnTo>
                <a:lnTo>
                  <a:pt x="8499" y="6858000"/>
                </a:lnTo>
                <a:lnTo>
                  <a:pt x="0" y="6858000"/>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0" y="0"/>
            <a:ext cx="5246561" cy="4273061"/>
          </a:xfrm>
          <a:prstGeom prst="triangle">
            <a:avLst/>
          </a:prstGeom>
          <a:solidFill>
            <a:srgbClr val="40B9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454369" y="1824541"/>
            <a:ext cx="4890682" cy="707886"/>
            <a:chOff x="4720183" y="1773618"/>
            <a:chExt cx="4890682" cy="707886"/>
          </a:xfrm>
        </p:grpSpPr>
        <p:sp>
          <p:nvSpPr>
            <p:cNvPr id="34" name="圆角矩形 33"/>
            <p:cNvSpPr/>
            <p:nvPr/>
          </p:nvSpPr>
          <p:spPr>
            <a:xfrm>
              <a:off x="4720183" y="1828170"/>
              <a:ext cx="4710896" cy="598781"/>
            </a:xfrm>
            <a:prstGeom prst="roundRect">
              <a:avLst/>
            </a:prstGeom>
            <a:solidFill>
              <a:srgbClr val="2632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5427692" y="1874920"/>
              <a:ext cx="4183173" cy="523220"/>
            </a:xfrm>
            <a:prstGeom prst="rect">
              <a:avLst/>
            </a:prstGeom>
            <a:noFill/>
          </p:spPr>
          <p:txBody>
            <a:bodyPr wrap="square" rtlCol="0">
              <a:spAutoFit/>
            </a:bodyPr>
            <a:lstStyle/>
            <a:p>
              <a:r>
                <a:rPr lang="en-US" altLang="zh-CN" sz="2800" dirty="0">
                  <a:solidFill>
                    <a:schemeClr val="bg1"/>
                  </a:solidFill>
                </a:rPr>
                <a:t>CLICK HERE TO ADD TITLE</a:t>
              </a:r>
              <a:endParaRPr lang="zh-CN" altLang="zh-CN" sz="2800" dirty="0">
                <a:solidFill>
                  <a:schemeClr val="bg1"/>
                </a:solidFill>
              </a:endParaRPr>
            </a:p>
          </p:txBody>
        </p:sp>
        <p:grpSp>
          <p:nvGrpSpPr>
            <p:cNvPr id="3078" name="组合 3077"/>
            <p:cNvGrpSpPr/>
            <p:nvPr/>
          </p:nvGrpSpPr>
          <p:grpSpPr>
            <a:xfrm>
              <a:off x="4720186" y="1773618"/>
              <a:ext cx="887292" cy="707886"/>
              <a:chOff x="3359218" y="1881770"/>
              <a:chExt cx="1173611" cy="936313"/>
            </a:xfrm>
          </p:grpSpPr>
          <p:sp>
            <p:nvSpPr>
              <p:cNvPr id="38" name="任意多边形 37"/>
              <p:cNvSpPr/>
              <p:nvPr/>
            </p:nvSpPr>
            <p:spPr>
              <a:xfrm>
                <a:off x="3359218" y="1953929"/>
                <a:ext cx="1173611" cy="792000"/>
              </a:xfrm>
              <a:custGeom>
                <a:avLst/>
                <a:gdLst>
                  <a:gd name="connsiteX0" fmla="*/ 132003 w 1173611"/>
                  <a:gd name="connsiteY0" fmla="*/ 0 h 792000"/>
                  <a:gd name="connsiteX1" fmla="*/ 654516 w 1173611"/>
                  <a:gd name="connsiteY1" fmla="*/ 0 h 792000"/>
                  <a:gd name="connsiteX2" fmla="*/ 659997 w 1173611"/>
                  <a:gd name="connsiteY2" fmla="*/ 0 h 792000"/>
                  <a:gd name="connsiteX3" fmla="*/ 1173611 w 1173611"/>
                  <a:gd name="connsiteY3" fmla="*/ 0 h 792000"/>
                  <a:gd name="connsiteX4" fmla="*/ 792000 w 1173611"/>
                  <a:gd name="connsiteY4" fmla="*/ 247365 h 792000"/>
                  <a:gd name="connsiteX5" fmla="*/ 792000 w 1173611"/>
                  <a:gd name="connsiteY5" fmla="*/ 659997 h 792000"/>
                  <a:gd name="connsiteX6" fmla="*/ 659997 w 1173611"/>
                  <a:gd name="connsiteY6" fmla="*/ 792000 h 792000"/>
                  <a:gd name="connsiteX7" fmla="*/ 132003 w 1173611"/>
                  <a:gd name="connsiteY7" fmla="*/ 792000 h 792000"/>
                  <a:gd name="connsiteX8" fmla="*/ 0 w 1173611"/>
                  <a:gd name="connsiteY8" fmla="*/ 659997 h 792000"/>
                  <a:gd name="connsiteX9" fmla="*/ 0 w 1173611"/>
                  <a:gd name="connsiteY9" fmla="*/ 132003 h 792000"/>
                  <a:gd name="connsiteX10" fmla="*/ 132003 w 1173611"/>
                  <a:gd name="connsiteY10"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11" h="792000">
                    <a:moveTo>
                      <a:pt x="132003" y="0"/>
                    </a:moveTo>
                    <a:lnTo>
                      <a:pt x="654516" y="0"/>
                    </a:lnTo>
                    <a:lnTo>
                      <a:pt x="659997" y="0"/>
                    </a:lnTo>
                    <a:lnTo>
                      <a:pt x="1173611" y="0"/>
                    </a:lnTo>
                    <a:lnTo>
                      <a:pt x="792000" y="247365"/>
                    </a:lnTo>
                    <a:lnTo>
                      <a:pt x="792000" y="659997"/>
                    </a:lnTo>
                    <a:cubicBezTo>
                      <a:pt x="792000" y="732900"/>
                      <a:pt x="732900" y="792000"/>
                      <a:pt x="659997" y="792000"/>
                    </a:cubicBezTo>
                    <a:lnTo>
                      <a:pt x="132003" y="792000"/>
                    </a:lnTo>
                    <a:cubicBezTo>
                      <a:pt x="59100" y="792000"/>
                      <a:pt x="0" y="732900"/>
                      <a:pt x="0" y="659997"/>
                    </a:cubicBezTo>
                    <a:lnTo>
                      <a:pt x="0" y="132003"/>
                    </a:lnTo>
                    <a:cubicBezTo>
                      <a:pt x="0" y="59100"/>
                      <a:pt x="59100" y="0"/>
                      <a:pt x="132003" y="0"/>
                    </a:cubicBezTo>
                    <a:close/>
                  </a:path>
                </a:pathLst>
              </a:cu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395277" y="1881770"/>
                <a:ext cx="661950" cy="936313"/>
              </a:xfrm>
              <a:prstGeom prst="rect">
                <a:avLst/>
              </a:prstGeom>
              <a:noFill/>
            </p:spPr>
            <p:txBody>
              <a:bodyPr wrap="non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rPr>
                  <a:t>1</a:t>
                </a:r>
                <a:endParaRPr lang="zh-CN" altLang="en-US" sz="4000" dirty="0">
                  <a:solidFill>
                    <a:schemeClr val="bg1">
                      <a:lumMod val="95000"/>
                    </a:schemeClr>
                  </a:solidFill>
                  <a:latin typeface="微软雅黑" panose="020B0503020204020204" pitchFamily="34" charset="-122"/>
                  <a:ea typeface="微软雅黑" panose="020B0503020204020204" pitchFamily="34" charset="-122"/>
                </a:endParaRPr>
              </a:p>
            </p:txBody>
          </p:sp>
        </p:grpSp>
      </p:grpSp>
      <p:sp>
        <p:nvSpPr>
          <p:cNvPr id="53" name="文本框 52"/>
          <p:cNvSpPr txBox="1"/>
          <p:nvPr/>
        </p:nvSpPr>
        <p:spPr>
          <a:xfrm>
            <a:off x="564275" y="858545"/>
            <a:ext cx="4062212" cy="1107996"/>
          </a:xfrm>
          <a:prstGeom prst="rect">
            <a:avLst/>
          </a:prstGeom>
          <a:noFill/>
        </p:spPr>
        <p:txBody>
          <a:bodyPr wrap="square">
            <a:spAutoFit/>
          </a:bodyPr>
          <a:lstStyle/>
          <a:p>
            <a:pPr algn="ctr">
              <a:defRPr/>
            </a:pPr>
            <a:r>
              <a:rPr lang="en-US" altLang="zh-CN" sz="6600" dirty="0">
                <a:solidFill>
                  <a:schemeClr val="bg1"/>
                </a:solidFill>
                <a:latin typeface="Impact" panose="020B0806030902050204" pitchFamily="34" charset="0"/>
                <a:ea typeface="方正舒体" panose="02010601030101010101" pitchFamily="2" charset="-122"/>
              </a:rPr>
              <a:t>CONTENT</a:t>
            </a:r>
          </a:p>
        </p:txBody>
      </p:sp>
      <p:grpSp>
        <p:nvGrpSpPr>
          <p:cNvPr id="54" name="组合 53"/>
          <p:cNvGrpSpPr/>
          <p:nvPr/>
        </p:nvGrpSpPr>
        <p:grpSpPr>
          <a:xfrm>
            <a:off x="4454369" y="2647257"/>
            <a:ext cx="4890682" cy="707886"/>
            <a:chOff x="4720183" y="1773618"/>
            <a:chExt cx="4890682" cy="707886"/>
          </a:xfrm>
        </p:grpSpPr>
        <p:sp>
          <p:nvSpPr>
            <p:cNvPr id="55" name="圆角矩形 54"/>
            <p:cNvSpPr/>
            <p:nvPr/>
          </p:nvSpPr>
          <p:spPr>
            <a:xfrm>
              <a:off x="4720183" y="1828170"/>
              <a:ext cx="4710896" cy="598781"/>
            </a:xfrm>
            <a:prstGeom prst="roundRect">
              <a:avLst/>
            </a:prstGeom>
            <a:solidFill>
              <a:srgbClr val="2632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5427692" y="1874920"/>
              <a:ext cx="4183173" cy="523220"/>
            </a:xfrm>
            <a:prstGeom prst="rect">
              <a:avLst/>
            </a:prstGeom>
            <a:noFill/>
          </p:spPr>
          <p:txBody>
            <a:bodyPr wrap="square" rtlCol="0">
              <a:spAutoFit/>
            </a:bodyPr>
            <a:lstStyle/>
            <a:p>
              <a:r>
                <a:rPr lang="en-US" altLang="zh-CN" sz="2800" dirty="0">
                  <a:solidFill>
                    <a:schemeClr val="bg1"/>
                  </a:solidFill>
                </a:rPr>
                <a:t>CLICK HERE TO ADD TITLE</a:t>
              </a:r>
              <a:endParaRPr lang="zh-CN" altLang="zh-CN" sz="2800" dirty="0">
                <a:solidFill>
                  <a:schemeClr val="bg1"/>
                </a:solidFill>
              </a:endParaRPr>
            </a:p>
          </p:txBody>
        </p:sp>
        <p:grpSp>
          <p:nvGrpSpPr>
            <p:cNvPr id="57" name="组合 56"/>
            <p:cNvGrpSpPr/>
            <p:nvPr/>
          </p:nvGrpSpPr>
          <p:grpSpPr>
            <a:xfrm>
              <a:off x="4720186" y="1773618"/>
              <a:ext cx="887292" cy="707886"/>
              <a:chOff x="3359218" y="1881770"/>
              <a:chExt cx="1173611" cy="936313"/>
            </a:xfrm>
          </p:grpSpPr>
          <p:sp>
            <p:nvSpPr>
              <p:cNvPr id="58" name="任意多边形 57"/>
              <p:cNvSpPr/>
              <p:nvPr/>
            </p:nvSpPr>
            <p:spPr>
              <a:xfrm>
                <a:off x="3359218" y="1953929"/>
                <a:ext cx="1173611" cy="792000"/>
              </a:xfrm>
              <a:custGeom>
                <a:avLst/>
                <a:gdLst>
                  <a:gd name="connsiteX0" fmla="*/ 132003 w 1173611"/>
                  <a:gd name="connsiteY0" fmla="*/ 0 h 792000"/>
                  <a:gd name="connsiteX1" fmla="*/ 654516 w 1173611"/>
                  <a:gd name="connsiteY1" fmla="*/ 0 h 792000"/>
                  <a:gd name="connsiteX2" fmla="*/ 659997 w 1173611"/>
                  <a:gd name="connsiteY2" fmla="*/ 0 h 792000"/>
                  <a:gd name="connsiteX3" fmla="*/ 1173611 w 1173611"/>
                  <a:gd name="connsiteY3" fmla="*/ 0 h 792000"/>
                  <a:gd name="connsiteX4" fmla="*/ 792000 w 1173611"/>
                  <a:gd name="connsiteY4" fmla="*/ 247365 h 792000"/>
                  <a:gd name="connsiteX5" fmla="*/ 792000 w 1173611"/>
                  <a:gd name="connsiteY5" fmla="*/ 659997 h 792000"/>
                  <a:gd name="connsiteX6" fmla="*/ 659997 w 1173611"/>
                  <a:gd name="connsiteY6" fmla="*/ 792000 h 792000"/>
                  <a:gd name="connsiteX7" fmla="*/ 132003 w 1173611"/>
                  <a:gd name="connsiteY7" fmla="*/ 792000 h 792000"/>
                  <a:gd name="connsiteX8" fmla="*/ 0 w 1173611"/>
                  <a:gd name="connsiteY8" fmla="*/ 659997 h 792000"/>
                  <a:gd name="connsiteX9" fmla="*/ 0 w 1173611"/>
                  <a:gd name="connsiteY9" fmla="*/ 132003 h 792000"/>
                  <a:gd name="connsiteX10" fmla="*/ 132003 w 1173611"/>
                  <a:gd name="connsiteY10"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11" h="792000">
                    <a:moveTo>
                      <a:pt x="132003" y="0"/>
                    </a:moveTo>
                    <a:lnTo>
                      <a:pt x="654516" y="0"/>
                    </a:lnTo>
                    <a:lnTo>
                      <a:pt x="659997" y="0"/>
                    </a:lnTo>
                    <a:lnTo>
                      <a:pt x="1173611" y="0"/>
                    </a:lnTo>
                    <a:lnTo>
                      <a:pt x="792000" y="247365"/>
                    </a:lnTo>
                    <a:lnTo>
                      <a:pt x="792000" y="659997"/>
                    </a:lnTo>
                    <a:cubicBezTo>
                      <a:pt x="792000" y="732900"/>
                      <a:pt x="732900" y="792000"/>
                      <a:pt x="659997" y="792000"/>
                    </a:cubicBezTo>
                    <a:lnTo>
                      <a:pt x="132003" y="792000"/>
                    </a:lnTo>
                    <a:cubicBezTo>
                      <a:pt x="59100" y="792000"/>
                      <a:pt x="0" y="732900"/>
                      <a:pt x="0" y="659997"/>
                    </a:cubicBezTo>
                    <a:lnTo>
                      <a:pt x="0" y="132003"/>
                    </a:lnTo>
                    <a:cubicBezTo>
                      <a:pt x="0" y="59100"/>
                      <a:pt x="59100" y="0"/>
                      <a:pt x="132003" y="0"/>
                    </a:cubicBezTo>
                    <a:close/>
                  </a:path>
                </a:pathLst>
              </a:cu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3395277" y="1881770"/>
                <a:ext cx="661950" cy="936313"/>
              </a:xfrm>
              <a:prstGeom prst="rect">
                <a:avLst/>
              </a:prstGeom>
              <a:noFill/>
            </p:spPr>
            <p:txBody>
              <a:bodyPr wrap="non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rPr>
                  <a:t>2</a:t>
                </a:r>
                <a:endParaRPr lang="zh-CN" altLang="en-US" sz="4000" dirty="0">
                  <a:solidFill>
                    <a:schemeClr val="bg1">
                      <a:lumMod val="95000"/>
                    </a:schemeClr>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4454369" y="3469973"/>
            <a:ext cx="4890682" cy="707886"/>
            <a:chOff x="4720183" y="1773618"/>
            <a:chExt cx="4890682" cy="707886"/>
          </a:xfrm>
        </p:grpSpPr>
        <p:sp>
          <p:nvSpPr>
            <p:cNvPr id="61" name="圆角矩形 60"/>
            <p:cNvSpPr/>
            <p:nvPr/>
          </p:nvSpPr>
          <p:spPr>
            <a:xfrm>
              <a:off x="4720183" y="1828170"/>
              <a:ext cx="4710896" cy="598781"/>
            </a:xfrm>
            <a:prstGeom prst="roundRect">
              <a:avLst/>
            </a:prstGeom>
            <a:solidFill>
              <a:srgbClr val="2632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5427692" y="1874920"/>
              <a:ext cx="4183173" cy="523220"/>
            </a:xfrm>
            <a:prstGeom prst="rect">
              <a:avLst/>
            </a:prstGeom>
            <a:noFill/>
          </p:spPr>
          <p:txBody>
            <a:bodyPr wrap="square" rtlCol="0">
              <a:spAutoFit/>
            </a:bodyPr>
            <a:lstStyle/>
            <a:p>
              <a:r>
                <a:rPr lang="en-US" altLang="zh-CN" sz="2800" dirty="0">
                  <a:solidFill>
                    <a:schemeClr val="bg1"/>
                  </a:solidFill>
                </a:rPr>
                <a:t>CLICK HERE TO ADD TITLE</a:t>
              </a:r>
              <a:endParaRPr lang="zh-CN" altLang="zh-CN" sz="2800" dirty="0">
                <a:solidFill>
                  <a:schemeClr val="bg1"/>
                </a:solidFill>
              </a:endParaRPr>
            </a:p>
          </p:txBody>
        </p:sp>
        <p:grpSp>
          <p:nvGrpSpPr>
            <p:cNvPr id="63" name="组合 62"/>
            <p:cNvGrpSpPr/>
            <p:nvPr/>
          </p:nvGrpSpPr>
          <p:grpSpPr>
            <a:xfrm>
              <a:off x="4720186" y="1773618"/>
              <a:ext cx="887292" cy="707886"/>
              <a:chOff x="3359218" y="1881770"/>
              <a:chExt cx="1173611" cy="936313"/>
            </a:xfrm>
          </p:grpSpPr>
          <p:sp>
            <p:nvSpPr>
              <p:cNvPr id="64" name="任意多边形 63"/>
              <p:cNvSpPr/>
              <p:nvPr/>
            </p:nvSpPr>
            <p:spPr>
              <a:xfrm>
                <a:off x="3359218" y="1953929"/>
                <a:ext cx="1173611" cy="792000"/>
              </a:xfrm>
              <a:custGeom>
                <a:avLst/>
                <a:gdLst>
                  <a:gd name="connsiteX0" fmla="*/ 132003 w 1173611"/>
                  <a:gd name="connsiteY0" fmla="*/ 0 h 792000"/>
                  <a:gd name="connsiteX1" fmla="*/ 654516 w 1173611"/>
                  <a:gd name="connsiteY1" fmla="*/ 0 h 792000"/>
                  <a:gd name="connsiteX2" fmla="*/ 659997 w 1173611"/>
                  <a:gd name="connsiteY2" fmla="*/ 0 h 792000"/>
                  <a:gd name="connsiteX3" fmla="*/ 1173611 w 1173611"/>
                  <a:gd name="connsiteY3" fmla="*/ 0 h 792000"/>
                  <a:gd name="connsiteX4" fmla="*/ 792000 w 1173611"/>
                  <a:gd name="connsiteY4" fmla="*/ 247365 h 792000"/>
                  <a:gd name="connsiteX5" fmla="*/ 792000 w 1173611"/>
                  <a:gd name="connsiteY5" fmla="*/ 659997 h 792000"/>
                  <a:gd name="connsiteX6" fmla="*/ 659997 w 1173611"/>
                  <a:gd name="connsiteY6" fmla="*/ 792000 h 792000"/>
                  <a:gd name="connsiteX7" fmla="*/ 132003 w 1173611"/>
                  <a:gd name="connsiteY7" fmla="*/ 792000 h 792000"/>
                  <a:gd name="connsiteX8" fmla="*/ 0 w 1173611"/>
                  <a:gd name="connsiteY8" fmla="*/ 659997 h 792000"/>
                  <a:gd name="connsiteX9" fmla="*/ 0 w 1173611"/>
                  <a:gd name="connsiteY9" fmla="*/ 132003 h 792000"/>
                  <a:gd name="connsiteX10" fmla="*/ 132003 w 1173611"/>
                  <a:gd name="connsiteY10"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11" h="792000">
                    <a:moveTo>
                      <a:pt x="132003" y="0"/>
                    </a:moveTo>
                    <a:lnTo>
                      <a:pt x="654516" y="0"/>
                    </a:lnTo>
                    <a:lnTo>
                      <a:pt x="659997" y="0"/>
                    </a:lnTo>
                    <a:lnTo>
                      <a:pt x="1173611" y="0"/>
                    </a:lnTo>
                    <a:lnTo>
                      <a:pt x="792000" y="247365"/>
                    </a:lnTo>
                    <a:lnTo>
                      <a:pt x="792000" y="659997"/>
                    </a:lnTo>
                    <a:cubicBezTo>
                      <a:pt x="792000" y="732900"/>
                      <a:pt x="732900" y="792000"/>
                      <a:pt x="659997" y="792000"/>
                    </a:cubicBezTo>
                    <a:lnTo>
                      <a:pt x="132003" y="792000"/>
                    </a:lnTo>
                    <a:cubicBezTo>
                      <a:pt x="59100" y="792000"/>
                      <a:pt x="0" y="732900"/>
                      <a:pt x="0" y="659997"/>
                    </a:cubicBezTo>
                    <a:lnTo>
                      <a:pt x="0" y="132003"/>
                    </a:lnTo>
                    <a:cubicBezTo>
                      <a:pt x="0" y="59100"/>
                      <a:pt x="59100" y="0"/>
                      <a:pt x="132003" y="0"/>
                    </a:cubicBezTo>
                    <a:close/>
                  </a:path>
                </a:pathLst>
              </a:cu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3404819" y="1881770"/>
                <a:ext cx="642866" cy="936313"/>
              </a:xfrm>
              <a:prstGeom prst="rect">
                <a:avLst/>
              </a:prstGeom>
              <a:noFill/>
            </p:spPr>
            <p:txBody>
              <a:bodyPr wrap="non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rPr>
                  <a:t>3</a:t>
                </a:r>
                <a:endParaRPr lang="zh-CN" altLang="en-US" sz="4000" dirty="0">
                  <a:solidFill>
                    <a:schemeClr val="bg1">
                      <a:lumMod val="95000"/>
                    </a:schemeClr>
                  </a:solidFill>
                  <a:latin typeface="微软雅黑" panose="020B0503020204020204" pitchFamily="34" charset="-122"/>
                  <a:ea typeface="微软雅黑" panose="020B0503020204020204" pitchFamily="34" charset="-122"/>
                </a:endParaRPr>
              </a:p>
            </p:txBody>
          </p:sp>
        </p:grpSp>
      </p:grpSp>
      <p:grpSp>
        <p:nvGrpSpPr>
          <p:cNvPr id="66" name="组合 65"/>
          <p:cNvGrpSpPr/>
          <p:nvPr/>
        </p:nvGrpSpPr>
        <p:grpSpPr>
          <a:xfrm>
            <a:off x="4454369" y="4292689"/>
            <a:ext cx="4890682" cy="707886"/>
            <a:chOff x="4720183" y="1773618"/>
            <a:chExt cx="4890682" cy="707886"/>
          </a:xfrm>
        </p:grpSpPr>
        <p:sp>
          <p:nvSpPr>
            <p:cNvPr id="67" name="圆角矩形 66"/>
            <p:cNvSpPr/>
            <p:nvPr/>
          </p:nvSpPr>
          <p:spPr>
            <a:xfrm>
              <a:off x="4720183" y="1828170"/>
              <a:ext cx="4710896" cy="598781"/>
            </a:xfrm>
            <a:prstGeom prst="roundRect">
              <a:avLst/>
            </a:prstGeom>
            <a:solidFill>
              <a:srgbClr val="2632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5427692" y="1874920"/>
              <a:ext cx="4183173" cy="523220"/>
            </a:xfrm>
            <a:prstGeom prst="rect">
              <a:avLst/>
            </a:prstGeom>
            <a:noFill/>
          </p:spPr>
          <p:txBody>
            <a:bodyPr wrap="square" rtlCol="0">
              <a:spAutoFit/>
            </a:bodyPr>
            <a:lstStyle/>
            <a:p>
              <a:r>
                <a:rPr lang="en-US" altLang="zh-CN" sz="2800" dirty="0">
                  <a:solidFill>
                    <a:schemeClr val="bg1"/>
                  </a:solidFill>
                </a:rPr>
                <a:t>CLICK HERE TO ADD TITLE</a:t>
              </a:r>
              <a:endParaRPr lang="zh-CN" altLang="zh-CN" sz="2800" dirty="0">
                <a:solidFill>
                  <a:schemeClr val="bg1"/>
                </a:solidFill>
              </a:endParaRPr>
            </a:p>
          </p:txBody>
        </p:sp>
        <p:grpSp>
          <p:nvGrpSpPr>
            <p:cNvPr id="69" name="组合 68"/>
            <p:cNvGrpSpPr/>
            <p:nvPr/>
          </p:nvGrpSpPr>
          <p:grpSpPr>
            <a:xfrm>
              <a:off x="4720186" y="1773618"/>
              <a:ext cx="887292" cy="707886"/>
              <a:chOff x="3359218" y="1881770"/>
              <a:chExt cx="1173611" cy="936313"/>
            </a:xfrm>
          </p:grpSpPr>
          <p:sp>
            <p:nvSpPr>
              <p:cNvPr id="70" name="任意多边形 69"/>
              <p:cNvSpPr/>
              <p:nvPr/>
            </p:nvSpPr>
            <p:spPr>
              <a:xfrm>
                <a:off x="3359218" y="1953929"/>
                <a:ext cx="1173611" cy="792000"/>
              </a:xfrm>
              <a:custGeom>
                <a:avLst/>
                <a:gdLst>
                  <a:gd name="connsiteX0" fmla="*/ 132003 w 1173611"/>
                  <a:gd name="connsiteY0" fmla="*/ 0 h 792000"/>
                  <a:gd name="connsiteX1" fmla="*/ 654516 w 1173611"/>
                  <a:gd name="connsiteY1" fmla="*/ 0 h 792000"/>
                  <a:gd name="connsiteX2" fmla="*/ 659997 w 1173611"/>
                  <a:gd name="connsiteY2" fmla="*/ 0 h 792000"/>
                  <a:gd name="connsiteX3" fmla="*/ 1173611 w 1173611"/>
                  <a:gd name="connsiteY3" fmla="*/ 0 h 792000"/>
                  <a:gd name="connsiteX4" fmla="*/ 792000 w 1173611"/>
                  <a:gd name="connsiteY4" fmla="*/ 247365 h 792000"/>
                  <a:gd name="connsiteX5" fmla="*/ 792000 w 1173611"/>
                  <a:gd name="connsiteY5" fmla="*/ 659997 h 792000"/>
                  <a:gd name="connsiteX6" fmla="*/ 659997 w 1173611"/>
                  <a:gd name="connsiteY6" fmla="*/ 792000 h 792000"/>
                  <a:gd name="connsiteX7" fmla="*/ 132003 w 1173611"/>
                  <a:gd name="connsiteY7" fmla="*/ 792000 h 792000"/>
                  <a:gd name="connsiteX8" fmla="*/ 0 w 1173611"/>
                  <a:gd name="connsiteY8" fmla="*/ 659997 h 792000"/>
                  <a:gd name="connsiteX9" fmla="*/ 0 w 1173611"/>
                  <a:gd name="connsiteY9" fmla="*/ 132003 h 792000"/>
                  <a:gd name="connsiteX10" fmla="*/ 132003 w 1173611"/>
                  <a:gd name="connsiteY10"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11" h="792000">
                    <a:moveTo>
                      <a:pt x="132003" y="0"/>
                    </a:moveTo>
                    <a:lnTo>
                      <a:pt x="654516" y="0"/>
                    </a:lnTo>
                    <a:lnTo>
                      <a:pt x="659997" y="0"/>
                    </a:lnTo>
                    <a:lnTo>
                      <a:pt x="1173611" y="0"/>
                    </a:lnTo>
                    <a:lnTo>
                      <a:pt x="792000" y="247365"/>
                    </a:lnTo>
                    <a:lnTo>
                      <a:pt x="792000" y="659997"/>
                    </a:lnTo>
                    <a:cubicBezTo>
                      <a:pt x="792000" y="732900"/>
                      <a:pt x="732900" y="792000"/>
                      <a:pt x="659997" y="792000"/>
                    </a:cubicBezTo>
                    <a:lnTo>
                      <a:pt x="132003" y="792000"/>
                    </a:lnTo>
                    <a:cubicBezTo>
                      <a:pt x="59100" y="792000"/>
                      <a:pt x="0" y="732900"/>
                      <a:pt x="0" y="659997"/>
                    </a:cubicBezTo>
                    <a:lnTo>
                      <a:pt x="0" y="132003"/>
                    </a:lnTo>
                    <a:cubicBezTo>
                      <a:pt x="0" y="59100"/>
                      <a:pt x="59100" y="0"/>
                      <a:pt x="132003" y="0"/>
                    </a:cubicBezTo>
                    <a:close/>
                  </a:path>
                </a:pathLst>
              </a:cu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3395277" y="1881770"/>
                <a:ext cx="661950" cy="936313"/>
              </a:xfrm>
              <a:prstGeom prst="rect">
                <a:avLst/>
              </a:prstGeom>
              <a:noFill/>
            </p:spPr>
            <p:txBody>
              <a:bodyPr wrap="non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rPr>
                  <a:t>4</a:t>
                </a:r>
                <a:endParaRPr lang="zh-CN" altLang="en-US" sz="4000" dirty="0">
                  <a:solidFill>
                    <a:schemeClr val="bg1">
                      <a:lumMod val="95000"/>
                    </a:schemeClr>
                  </a:solidFill>
                  <a:latin typeface="微软雅黑" panose="020B0503020204020204" pitchFamily="34" charset="-122"/>
                  <a:ea typeface="微软雅黑" panose="020B0503020204020204" pitchFamily="34" charset="-122"/>
                </a:endParaRPr>
              </a:p>
            </p:txBody>
          </p:sp>
        </p:grpSp>
      </p:grpSp>
      <p:sp>
        <p:nvSpPr>
          <p:cNvPr id="31" name="等腰三角形 30"/>
          <p:cNvSpPr/>
          <p:nvPr/>
        </p:nvSpPr>
        <p:spPr>
          <a:xfrm>
            <a:off x="10558130" y="4150016"/>
            <a:ext cx="3324924" cy="2707984"/>
          </a:xfrm>
          <a:prstGeom prst="triangl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0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1+#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500" fill="hold"/>
                                        <p:tgtEl>
                                          <p:spTgt spid="66"/>
                                        </p:tgtEl>
                                        <p:attrNameLst>
                                          <p:attrName>ppt_x</p:attrName>
                                        </p:attrNameLst>
                                      </p:cBhvr>
                                      <p:tavLst>
                                        <p:tav tm="0">
                                          <p:val>
                                            <p:strVal val="1+#ppt_w/2"/>
                                          </p:val>
                                        </p:tav>
                                        <p:tav tm="100000">
                                          <p:val>
                                            <p:strVal val="#ppt_x"/>
                                          </p:val>
                                        </p:tav>
                                      </p:tavLst>
                                    </p:anim>
                                    <p:anim calcmode="lin" valueType="num">
                                      <p:cBhvr additive="base">
                                        <p:cTn id="26"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4"/>
          <p:cNvGrpSpPr/>
          <p:nvPr/>
        </p:nvGrpSpPr>
        <p:grpSpPr>
          <a:xfrm>
            <a:off x="918983" y="3703647"/>
            <a:ext cx="2496945" cy="2451546"/>
            <a:chOff x="1122183" y="3814440"/>
            <a:chExt cx="2729039" cy="2679420"/>
          </a:xfrm>
        </p:grpSpPr>
        <p:sp>
          <p:nvSpPr>
            <p:cNvPr id="100" name="Freeform 3131"/>
            <p:cNvSpPr/>
            <p:nvPr/>
          </p:nvSpPr>
          <p:spPr bwMode="auto">
            <a:xfrm>
              <a:off x="3348368" y="4577979"/>
              <a:ext cx="502854" cy="581356"/>
            </a:xfrm>
            <a:custGeom>
              <a:avLst/>
              <a:gdLst>
                <a:gd name="T0" fmla="*/ 0 w 287"/>
                <a:gd name="T1" fmla="*/ 282 h 332"/>
                <a:gd name="T2" fmla="*/ 17 w 287"/>
                <a:gd name="T3" fmla="*/ 229 h 332"/>
                <a:gd name="T4" fmla="*/ 68 w 287"/>
                <a:gd name="T5" fmla="*/ 159 h 332"/>
                <a:gd name="T6" fmla="*/ 141 w 287"/>
                <a:gd name="T7" fmla="*/ 96 h 332"/>
                <a:gd name="T8" fmla="*/ 156 w 287"/>
                <a:gd name="T9" fmla="*/ 116 h 332"/>
                <a:gd name="T10" fmla="*/ 117 w 287"/>
                <a:gd name="T11" fmla="*/ 163 h 332"/>
                <a:gd name="T12" fmla="*/ 112 w 287"/>
                <a:gd name="T13" fmla="*/ 186 h 332"/>
                <a:gd name="T14" fmla="*/ 160 w 287"/>
                <a:gd name="T15" fmla="*/ 173 h 332"/>
                <a:gd name="T16" fmla="*/ 205 w 287"/>
                <a:gd name="T17" fmla="*/ 82 h 332"/>
                <a:gd name="T18" fmla="*/ 232 w 287"/>
                <a:gd name="T19" fmla="*/ 48 h 332"/>
                <a:gd name="T20" fmla="*/ 233 w 287"/>
                <a:gd name="T21" fmla="*/ 75 h 332"/>
                <a:gd name="T22" fmla="*/ 217 w 287"/>
                <a:gd name="T23" fmla="*/ 139 h 332"/>
                <a:gd name="T24" fmla="*/ 254 w 287"/>
                <a:gd name="T25" fmla="*/ 43 h 332"/>
                <a:gd name="T26" fmla="*/ 276 w 287"/>
                <a:gd name="T27" fmla="*/ 47 h 332"/>
                <a:gd name="T28" fmla="*/ 246 w 287"/>
                <a:gd name="T29" fmla="*/ 162 h 332"/>
                <a:gd name="T30" fmla="*/ 215 w 287"/>
                <a:gd name="T31" fmla="*/ 212 h 332"/>
                <a:gd name="T32" fmla="*/ 121 w 287"/>
                <a:gd name="T33" fmla="*/ 286 h 332"/>
                <a:gd name="T34" fmla="*/ 89 w 287"/>
                <a:gd name="T35" fmla="*/ 332 h 332"/>
                <a:gd name="T36" fmla="*/ 0 w 287"/>
                <a:gd name="T37" fmla="*/ 28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 h="332">
                  <a:moveTo>
                    <a:pt x="0" y="282"/>
                  </a:moveTo>
                  <a:cubicBezTo>
                    <a:pt x="0" y="282"/>
                    <a:pt x="12" y="259"/>
                    <a:pt x="17" y="229"/>
                  </a:cubicBezTo>
                  <a:cubicBezTo>
                    <a:pt x="17" y="229"/>
                    <a:pt x="28" y="189"/>
                    <a:pt x="68" y="159"/>
                  </a:cubicBezTo>
                  <a:cubicBezTo>
                    <a:pt x="68" y="159"/>
                    <a:pt x="109" y="128"/>
                    <a:pt x="141" y="96"/>
                  </a:cubicBezTo>
                  <a:cubicBezTo>
                    <a:pt x="141" y="96"/>
                    <a:pt x="162" y="82"/>
                    <a:pt x="156" y="116"/>
                  </a:cubicBezTo>
                  <a:cubicBezTo>
                    <a:pt x="156" y="116"/>
                    <a:pt x="156" y="134"/>
                    <a:pt x="117" y="163"/>
                  </a:cubicBezTo>
                  <a:cubicBezTo>
                    <a:pt x="117" y="163"/>
                    <a:pt x="102" y="178"/>
                    <a:pt x="112" y="186"/>
                  </a:cubicBezTo>
                  <a:cubicBezTo>
                    <a:pt x="112" y="186"/>
                    <a:pt x="127" y="200"/>
                    <a:pt x="160" y="173"/>
                  </a:cubicBezTo>
                  <a:cubicBezTo>
                    <a:pt x="160" y="173"/>
                    <a:pt x="203" y="118"/>
                    <a:pt x="205" y="82"/>
                  </a:cubicBezTo>
                  <a:cubicBezTo>
                    <a:pt x="205" y="82"/>
                    <a:pt x="215" y="45"/>
                    <a:pt x="232" y="48"/>
                  </a:cubicBezTo>
                  <a:cubicBezTo>
                    <a:pt x="232" y="48"/>
                    <a:pt x="241" y="51"/>
                    <a:pt x="233" y="75"/>
                  </a:cubicBezTo>
                  <a:cubicBezTo>
                    <a:pt x="217" y="139"/>
                    <a:pt x="217" y="139"/>
                    <a:pt x="217" y="139"/>
                  </a:cubicBezTo>
                  <a:cubicBezTo>
                    <a:pt x="254" y="43"/>
                    <a:pt x="254" y="43"/>
                    <a:pt x="254" y="43"/>
                  </a:cubicBezTo>
                  <a:cubicBezTo>
                    <a:pt x="254" y="43"/>
                    <a:pt x="287" y="0"/>
                    <a:pt x="276" y="47"/>
                  </a:cubicBezTo>
                  <a:cubicBezTo>
                    <a:pt x="265" y="94"/>
                    <a:pt x="246" y="162"/>
                    <a:pt x="246" y="162"/>
                  </a:cubicBezTo>
                  <a:cubicBezTo>
                    <a:pt x="246" y="162"/>
                    <a:pt x="245" y="187"/>
                    <a:pt x="215" y="212"/>
                  </a:cubicBezTo>
                  <a:cubicBezTo>
                    <a:pt x="121" y="286"/>
                    <a:pt x="121" y="286"/>
                    <a:pt x="121" y="286"/>
                  </a:cubicBezTo>
                  <a:cubicBezTo>
                    <a:pt x="89" y="332"/>
                    <a:pt x="89" y="332"/>
                    <a:pt x="89" y="332"/>
                  </a:cubicBezTo>
                  <a:lnTo>
                    <a:pt x="0" y="282"/>
                  </a:ln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01" name="Freeform 3132"/>
            <p:cNvSpPr/>
            <p:nvPr/>
          </p:nvSpPr>
          <p:spPr bwMode="auto">
            <a:xfrm>
              <a:off x="3264683" y="5017143"/>
              <a:ext cx="291048" cy="233283"/>
            </a:xfrm>
            <a:custGeom>
              <a:avLst/>
              <a:gdLst>
                <a:gd name="T0" fmla="*/ 0 w 393"/>
                <a:gd name="T1" fmla="*/ 111 h 315"/>
                <a:gd name="T2" fmla="*/ 78 w 393"/>
                <a:gd name="T3" fmla="*/ 0 h 315"/>
                <a:gd name="T4" fmla="*/ 393 w 393"/>
                <a:gd name="T5" fmla="*/ 175 h 315"/>
                <a:gd name="T6" fmla="*/ 296 w 393"/>
                <a:gd name="T7" fmla="*/ 315 h 315"/>
                <a:gd name="T8" fmla="*/ 0 w 393"/>
                <a:gd name="T9" fmla="*/ 111 h 315"/>
              </a:gdLst>
              <a:ahLst/>
              <a:cxnLst>
                <a:cxn ang="0">
                  <a:pos x="T0" y="T1"/>
                </a:cxn>
                <a:cxn ang="0">
                  <a:pos x="T2" y="T3"/>
                </a:cxn>
                <a:cxn ang="0">
                  <a:pos x="T4" y="T5"/>
                </a:cxn>
                <a:cxn ang="0">
                  <a:pos x="T6" y="T7"/>
                </a:cxn>
                <a:cxn ang="0">
                  <a:pos x="T8" y="T9"/>
                </a:cxn>
              </a:cxnLst>
              <a:rect l="0" t="0" r="r" b="b"/>
              <a:pathLst>
                <a:path w="393" h="315">
                  <a:moveTo>
                    <a:pt x="0" y="111"/>
                  </a:moveTo>
                  <a:lnTo>
                    <a:pt x="78" y="0"/>
                  </a:lnTo>
                  <a:lnTo>
                    <a:pt x="393" y="175"/>
                  </a:lnTo>
                  <a:lnTo>
                    <a:pt x="296" y="315"/>
                  </a:lnTo>
                  <a:lnTo>
                    <a:pt x="0"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02" name="Freeform 3133"/>
            <p:cNvSpPr/>
            <p:nvPr/>
          </p:nvSpPr>
          <p:spPr bwMode="auto">
            <a:xfrm>
              <a:off x="2492257" y="5050469"/>
              <a:ext cx="1040516" cy="807233"/>
            </a:xfrm>
            <a:custGeom>
              <a:avLst/>
              <a:gdLst>
                <a:gd name="T0" fmla="*/ 0 w 594"/>
                <a:gd name="T1" fmla="*/ 343 h 461"/>
                <a:gd name="T2" fmla="*/ 154 w 594"/>
                <a:gd name="T3" fmla="*/ 102 h 461"/>
                <a:gd name="T4" fmla="*/ 278 w 594"/>
                <a:gd name="T5" fmla="*/ 245 h 461"/>
                <a:gd name="T6" fmla="*/ 435 w 594"/>
                <a:gd name="T7" fmla="*/ 0 h 461"/>
                <a:gd name="T8" fmla="*/ 594 w 594"/>
                <a:gd name="T9" fmla="*/ 100 h 461"/>
                <a:gd name="T10" fmla="*/ 335 w 594"/>
                <a:gd name="T11" fmla="*/ 441 h 461"/>
                <a:gd name="T12" fmla="*/ 277 w 594"/>
                <a:gd name="T13" fmla="*/ 453 h 461"/>
                <a:gd name="T14" fmla="*/ 89 w 594"/>
                <a:gd name="T15" fmla="*/ 349 h 461"/>
                <a:gd name="T16" fmla="*/ 0 w 594"/>
                <a:gd name="T17" fmla="*/ 3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461">
                  <a:moveTo>
                    <a:pt x="0" y="343"/>
                  </a:moveTo>
                  <a:cubicBezTo>
                    <a:pt x="154" y="102"/>
                    <a:pt x="154" y="102"/>
                    <a:pt x="154" y="102"/>
                  </a:cubicBezTo>
                  <a:cubicBezTo>
                    <a:pt x="278" y="245"/>
                    <a:pt x="278" y="245"/>
                    <a:pt x="278" y="245"/>
                  </a:cubicBezTo>
                  <a:cubicBezTo>
                    <a:pt x="435" y="0"/>
                    <a:pt x="435" y="0"/>
                    <a:pt x="435" y="0"/>
                  </a:cubicBezTo>
                  <a:cubicBezTo>
                    <a:pt x="594" y="100"/>
                    <a:pt x="594" y="100"/>
                    <a:pt x="594" y="100"/>
                  </a:cubicBezTo>
                  <a:cubicBezTo>
                    <a:pt x="335" y="441"/>
                    <a:pt x="335" y="441"/>
                    <a:pt x="335" y="441"/>
                  </a:cubicBezTo>
                  <a:cubicBezTo>
                    <a:pt x="335" y="441"/>
                    <a:pt x="321" y="461"/>
                    <a:pt x="277" y="453"/>
                  </a:cubicBezTo>
                  <a:cubicBezTo>
                    <a:pt x="225" y="442"/>
                    <a:pt x="89" y="349"/>
                    <a:pt x="89" y="349"/>
                  </a:cubicBezTo>
                  <a:lnTo>
                    <a:pt x="0" y="343"/>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03" name="Freeform 3134"/>
            <p:cNvSpPr/>
            <p:nvPr/>
          </p:nvSpPr>
          <p:spPr bwMode="auto">
            <a:xfrm>
              <a:off x="1122183" y="5063059"/>
              <a:ext cx="609498" cy="1397475"/>
            </a:xfrm>
            <a:custGeom>
              <a:avLst/>
              <a:gdLst>
                <a:gd name="T0" fmla="*/ 348 w 348"/>
                <a:gd name="T1" fmla="*/ 105 h 798"/>
                <a:gd name="T2" fmla="*/ 86 w 348"/>
                <a:gd name="T3" fmla="*/ 104 h 798"/>
                <a:gd name="T4" fmla="*/ 7 w 348"/>
                <a:gd name="T5" fmla="*/ 675 h 798"/>
                <a:gd name="T6" fmla="*/ 79 w 348"/>
                <a:gd name="T7" fmla="*/ 761 h 798"/>
                <a:gd name="T8" fmla="*/ 283 w 348"/>
                <a:gd name="T9" fmla="*/ 798 h 798"/>
                <a:gd name="T10" fmla="*/ 348 w 348"/>
                <a:gd name="T11" fmla="*/ 106 h 798"/>
                <a:gd name="T12" fmla="*/ 348 w 348"/>
                <a:gd name="T13" fmla="*/ 105 h 798"/>
              </a:gdLst>
              <a:ahLst/>
              <a:cxnLst>
                <a:cxn ang="0">
                  <a:pos x="T0" y="T1"/>
                </a:cxn>
                <a:cxn ang="0">
                  <a:pos x="T2" y="T3"/>
                </a:cxn>
                <a:cxn ang="0">
                  <a:pos x="T4" y="T5"/>
                </a:cxn>
                <a:cxn ang="0">
                  <a:pos x="T6" y="T7"/>
                </a:cxn>
                <a:cxn ang="0">
                  <a:pos x="T8" y="T9"/>
                </a:cxn>
                <a:cxn ang="0">
                  <a:pos x="T10" y="T11"/>
                </a:cxn>
                <a:cxn ang="0">
                  <a:pos x="T12" y="T13"/>
                </a:cxn>
              </a:cxnLst>
              <a:rect l="0" t="0" r="r" b="b"/>
              <a:pathLst>
                <a:path w="348" h="798">
                  <a:moveTo>
                    <a:pt x="348" y="105"/>
                  </a:moveTo>
                  <a:cubicBezTo>
                    <a:pt x="215" y="74"/>
                    <a:pt x="109" y="0"/>
                    <a:pt x="86" y="104"/>
                  </a:cubicBezTo>
                  <a:cubicBezTo>
                    <a:pt x="61" y="213"/>
                    <a:pt x="7" y="675"/>
                    <a:pt x="7" y="675"/>
                  </a:cubicBezTo>
                  <a:cubicBezTo>
                    <a:pt x="0" y="732"/>
                    <a:pt x="59" y="756"/>
                    <a:pt x="79" y="761"/>
                  </a:cubicBezTo>
                  <a:cubicBezTo>
                    <a:pt x="147" y="779"/>
                    <a:pt x="207" y="788"/>
                    <a:pt x="283" y="798"/>
                  </a:cubicBezTo>
                  <a:cubicBezTo>
                    <a:pt x="348" y="106"/>
                    <a:pt x="348" y="106"/>
                    <a:pt x="348" y="106"/>
                  </a:cubicBezTo>
                  <a:lnTo>
                    <a:pt x="348" y="105"/>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04" name="Freeform 3135"/>
            <p:cNvSpPr/>
            <p:nvPr/>
          </p:nvSpPr>
          <p:spPr bwMode="auto">
            <a:xfrm>
              <a:off x="1273261" y="4947528"/>
              <a:ext cx="1488567" cy="1546332"/>
            </a:xfrm>
            <a:custGeom>
              <a:avLst/>
              <a:gdLst>
                <a:gd name="T0" fmla="*/ 92 w 850"/>
                <a:gd name="T1" fmla="*/ 849 h 883"/>
                <a:gd name="T2" fmla="*/ 0 w 850"/>
                <a:gd name="T3" fmla="*/ 166 h 883"/>
                <a:gd name="T4" fmla="*/ 333 w 850"/>
                <a:gd name="T5" fmla="*/ 1 h 883"/>
                <a:gd name="T6" fmla="*/ 420 w 850"/>
                <a:gd name="T7" fmla="*/ 34 h 883"/>
                <a:gd name="T8" fmla="*/ 509 w 850"/>
                <a:gd name="T9" fmla="*/ 0 h 883"/>
                <a:gd name="T10" fmla="*/ 850 w 850"/>
                <a:gd name="T11" fmla="*/ 161 h 883"/>
                <a:gd name="T12" fmla="*/ 750 w 850"/>
                <a:gd name="T13" fmla="*/ 849 h 883"/>
                <a:gd name="T14" fmla="*/ 92 w 850"/>
                <a:gd name="T15" fmla="*/ 849 h 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0" h="883">
                  <a:moveTo>
                    <a:pt x="92" y="849"/>
                  </a:moveTo>
                  <a:cubicBezTo>
                    <a:pt x="129" y="745"/>
                    <a:pt x="46" y="256"/>
                    <a:pt x="0" y="166"/>
                  </a:cubicBezTo>
                  <a:cubicBezTo>
                    <a:pt x="26" y="73"/>
                    <a:pt x="269" y="53"/>
                    <a:pt x="333" y="1"/>
                  </a:cubicBezTo>
                  <a:cubicBezTo>
                    <a:pt x="364" y="27"/>
                    <a:pt x="386" y="34"/>
                    <a:pt x="420" y="34"/>
                  </a:cubicBezTo>
                  <a:cubicBezTo>
                    <a:pt x="455" y="34"/>
                    <a:pt x="478" y="27"/>
                    <a:pt x="509" y="0"/>
                  </a:cubicBezTo>
                  <a:cubicBezTo>
                    <a:pt x="556" y="38"/>
                    <a:pt x="807" y="69"/>
                    <a:pt x="850" y="161"/>
                  </a:cubicBezTo>
                  <a:cubicBezTo>
                    <a:pt x="801" y="264"/>
                    <a:pt x="712" y="755"/>
                    <a:pt x="750" y="849"/>
                  </a:cubicBezTo>
                  <a:cubicBezTo>
                    <a:pt x="587" y="880"/>
                    <a:pt x="260" y="883"/>
                    <a:pt x="92" y="849"/>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05" name="Freeform 3136"/>
            <p:cNvSpPr/>
            <p:nvPr/>
          </p:nvSpPr>
          <p:spPr bwMode="auto">
            <a:xfrm>
              <a:off x="1709463" y="4947528"/>
              <a:ext cx="600611" cy="1202703"/>
            </a:xfrm>
            <a:custGeom>
              <a:avLst/>
              <a:gdLst>
                <a:gd name="T0" fmla="*/ 18 w 811"/>
                <a:gd name="T1" fmla="*/ 106 h 1624"/>
                <a:gd name="T2" fmla="*/ 0 w 811"/>
                <a:gd name="T3" fmla="*/ 591 h 1624"/>
                <a:gd name="T4" fmla="*/ 409 w 811"/>
                <a:gd name="T5" fmla="*/ 1624 h 1624"/>
                <a:gd name="T6" fmla="*/ 811 w 811"/>
                <a:gd name="T7" fmla="*/ 591 h 1624"/>
                <a:gd name="T8" fmla="*/ 785 w 811"/>
                <a:gd name="T9" fmla="*/ 92 h 1624"/>
                <a:gd name="T10" fmla="*/ 615 w 811"/>
                <a:gd name="T11" fmla="*/ 0 h 1624"/>
                <a:gd name="T12" fmla="*/ 198 w 811"/>
                <a:gd name="T13" fmla="*/ 2 h 1624"/>
                <a:gd name="T14" fmla="*/ 18 w 811"/>
                <a:gd name="T15" fmla="*/ 106 h 1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1" h="1624">
                  <a:moveTo>
                    <a:pt x="18" y="106"/>
                  </a:moveTo>
                  <a:lnTo>
                    <a:pt x="0" y="591"/>
                  </a:lnTo>
                  <a:lnTo>
                    <a:pt x="409" y="1624"/>
                  </a:lnTo>
                  <a:lnTo>
                    <a:pt x="811" y="591"/>
                  </a:lnTo>
                  <a:lnTo>
                    <a:pt x="785" y="92"/>
                  </a:lnTo>
                  <a:lnTo>
                    <a:pt x="615" y="0"/>
                  </a:lnTo>
                  <a:lnTo>
                    <a:pt x="198" y="2"/>
                  </a:lnTo>
                  <a:lnTo>
                    <a:pt x="18"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06" name="Rectangle 3137"/>
            <p:cNvSpPr>
              <a:spLocks noChangeArrowheads="1"/>
            </p:cNvSpPr>
            <p:nvPr/>
          </p:nvSpPr>
          <p:spPr bwMode="auto">
            <a:xfrm>
              <a:off x="1856098" y="4823111"/>
              <a:ext cx="302897" cy="311784"/>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07" name="Freeform 3138"/>
            <p:cNvSpPr/>
            <p:nvPr/>
          </p:nvSpPr>
          <p:spPr bwMode="auto">
            <a:xfrm>
              <a:off x="1938303" y="5110456"/>
              <a:ext cx="142191" cy="216990"/>
            </a:xfrm>
            <a:custGeom>
              <a:avLst/>
              <a:gdLst>
                <a:gd name="T0" fmla="*/ 69 w 81"/>
                <a:gd name="T1" fmla="*/ 124 h 124"/>
                <a:gd name="T2" fmla="*/ 81 w 81"/>
                <a:gd name="T3" fmla="*/ 98 h 124"/>
                <a:gd name="T4" fmla="*/ 40 w 81"/>
                <a:gd name="T5" fmla="*/ 0 h 124"/>
                <a:gd name="T6" fmla="*/ 0 w 81"/>
                <a:gd name="T7" fmla="*/ 97 h 124"/>
                <a:gd name="T8" fmla="*/ 13 w 81"/>
                <a:gd name="T9" fmla="*/ 124 h 124"/>
                <a:gd name="T10" fmla="*/ 69 w 81"/>
                <a:gd name="T11" fmla="*/ 124 h 124"/>
              </a:gdLst>
              <a:ahLst/>
              <a:cxnLst>
                <a:cxn ang="0">
                  <a:pos x="T0" y="T1"/>
                </a:cxn>
                <a:cxn ang="0">
                  <a:pos x="T2" y="T3"/>
                </a:cxn>
                <a:cxn ang="0">
                  <a:pos x="T4" y="T5"/>
                </a:cxn>
                <a:cxn ang="0">
                  <a:pos x="T6" y="T7"/>
                </a:cxn>
                <a:cxn ang="0">
                  <a:pos x="T8" y="T9"/>
                </a:cxn>
                <a:cxn ang="0">
                  <a:pos x="T10" y="T11"/>
                </a:cxn>
              </a:cxnLst>
              <a:rect l="0" t="0" r="r" b="b"/>
              <a:pathLst>
                <a:path w="81" h="124">
                  <a:moveTo>
                    <a:pt x="69" y="124"/>
                  </a:moveTo>
                  <a:cubicBezTo>
                    <a:pt x="81" y="98"/>
                    <a:pt x="81" y="98"/>
                    <a:pt x="81" y="98"/>
                  </a:cubicBezTo>
                  <a:cubicBezTo>
                    <a:pt x="40" y="0"/>
                    <a:pt x="40" y="0"/>
                    <a:pt x="40" y="0"/>
                  </a:cubicBezTo>
                  <a:cubicBezTo>
                    <a:pt x="0" y="97"/>
                    <a:pt x="0" y="97"/>
                    <a:pt x="0" y="97"/>
                  </a:cubicBezTo>
                  <a:cubicBezTo>
                    <a:pt x="13" y="124"/>
                    <a:pt x="13" y="124"/>
                    <a:pt x="13" y="124"/>
                  </a:cubicBezTo>
                  <a:cubicBezTo>
                    <a:pt x="32" y="124"/>
                    <a:pt x="50" y="124"/>
                    <a:pt x="69" y="124"/>
                  </a:cubicBezTo>
                  <a:close/>
                </a:path>
              </a:pathLst>
            </a:custGeom>
            <a:solidFill>
              <a:srgbClr val="FC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08" name="Freeform 3139"/>
            <p:cNvSpPr/>
            <p:nvPr/>
          </p:nvSpPr>
          <p:spPr bwMode="auto">
            <a:xfrm>
              <a:off x="1767229" y="4949009"/>
              <a:ext cx="241429" cy="451754"/>
            </a:xfrm>
            <a:custGeom>
              <a:avLst/>
              <a:gdLst>
                <a:gd name="T0" fmla="*/ 120 w 326"/>
                <a:gd name="T1" fmla="*/ 0 h 610"/>
                <a:gd name="T2" fmla="*/ 326 w 326"/>
                <a:gd name="T3" fmla="*/ 218 h 610"/>
                <a:gd name="T4" fmla="*/ 179 w 326"/>
                <a:gd name="T5" fmla="*/ 610 h 610"/>
                <a:gd name="T6" fmla="*/ 0 w 326"/>
                <a:gd name="T7" fmla="*/ 81 h 610"/>
                <a:gd name="T8" fmla="*/ 120 w 326"/>
                <a:gd name="T9" fmla="*/ 0 h 610"/>
              </a:gdLst>
              <a:ahLst/>
              <a:cxnLst>
                <a:cxn ang="0">
                  <a:pos x="T0" y="T1"/>
                </a:cxn>
                <a:cxn ang="0">
                  <a:pos x="T2" y="T3"/>
                </a:cxn>
                <a:cxn ang="0">
                  <a:pos x="T4" y="T5"/>
                </a:cxn>
                <a:cxn ang="0">
                  <a:pos x="T6" y="T7"/>
                </a:cxn>
                <a:cxn ang="0">
                  <a:pos x="T8" y="T9"/>
                </a:cxn>
              </a:cxnLst>
              <a:rect l="0" t="0" r="r" b="b"/>
              <a:pathLst>
                <a:path w="326" h="610">
                  <a:moveTo>
                    <a:pt x="120" y="0"/>
                  </a:moveTo>
                  <a:lnTo>
                    <a:pt x="326" y="218"/>
                  </a:lnTo>
                  <a:lnTo>
                    <a:pt x="179" y="610"/>
                  </a:lnTo>
                  <a:lnTo>
                    <a:pt x="0" y="81"/>
                  </a:lnTo>
                  <a:lnTo>
                    <a:pt x="12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09" name="Freeform 3140"/>
            <p:cNvSpPr/>
            <p:nvPr/>
          </p:nvSpPr>
          <p:spPr bwMode="auto">
            <a:xfrm>
              <a:off x="1549498" y="5000109"/>
              <a:ext cx="459160" cy="1153824"/>
            </a:xfrm>
            <a:custGeom>
              <a:avLst/>
              <a:gdLst>
                <a:gd name="T0" fmla="*/ 294 w 620"/>
                <a:gd name="T1" fmla="*/ 0 h 1558"/>
                <a:gd name="T2" fmla="*/ 620 w 620"/>
                <a:gd name="T3" fmla="*/ 1558 h 1558"/>
                <a:gd name="T4" fmla="*/ 83 w 620"/>
                <a:gd name="T5" fmla="*/ 704 h 1558"/>
                <a:gd name="T6" fmla="*/ 154 w 620"/>
                <a:gd name="T7" fmla="*/ 555 h 1558"/>
                <a:gd name="T8" fmla="*/ 0 w 620"/>
                <a:gd name="T9" fmla="*/ 432 h 1558"/>
                <a:gd name="T10" fmla="*/ 208 w 620"/>
                <a:gd name="T11" fmla="*/ 47 h 1558"/>
                <a:gd name="T12" fmla="*/ 294 w 620"/>
                <a:gd name="T13" fmla="*/ 0 h 1558"/>
              </a:gdLst>
              <a:ahLst/>
              <a:cxnLst>
                <a:cxn ang="0">
                  <a:pos x="T0" y="T1"/>
                </a:cxn>
                <a:cxn ang="0">
                  <a:pos x="T2" y="T3"/>
                </a:cxn>
                <a:cxn ang="0">
                  <a:pos x="T4" y="T5"/>
                </a:cxn>
                <a:cxn ang="0">
                  <a:pos x="T6" y="T7"/>
                </a:cxn>
                <a:cxn ang="0">
                  <a:pos x="T8" y="T9"/>
                </a:cxn>
                <a:cxn ang="0">
                  <a:pos x="T10" y="T11"/>
                </a:cxn>
                <a:cxn ang="0">
                  <a:pos x="T12" y="T13"/>
                </a:cxn>
              </a:cxnLst>
              <a:rect l="0" t="0" r="r" b="b"/>
              <a:pathLst>
                <a:path w="620" h="1558">
                  <a:moveTo>
                    <a:pt x="294" y="0"/>
                  </a:moveTo>
                  <a:lnTo>
                    <a:pt x="620" y="1558"/>
                  </a:lnTo>
                  <a:lnTo>
                    <a:pt x="83" y="704"/>
                  </a:lnTo>
                  <a:lnTo>
                    <a:pt x="154" y="555"/>
                  </a:lnTo>
                  <a:lnTo>
                    <a:pt x="0" y="432"/>
                  </a:lnTo>
                  <a:lnTo>
                    <a:pt x="208" y="47"/>
                  </a:lnTo>
                  <a:lnTo>
                    <a:pt x="294" y="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0" name="Freeform 3141"/>
            <p:cNvSpPr/>
            <p:nvPr/>
          </p:nvSpPr>
          <p:spPr bwMode="auto">
            <a:xfrm>
              <a:off x="2008658" y="4947528"/>
              <a:ext cx="245132" cy="453235"/>
            </a:xfrm>
            <a:custGeom>
              <a:avLst/>
              <a:gdLst>
                <a:gd name="T0" fmla="*/ 211 w 331"/>
                <a:gd name="T1" fmla="*/ 0 h 612"/>
                <a:gd name="T2" fmla="*/ 0 w 331"/>
                <a:gd name="T3" fmla="*/ 220 h 612"/>
                <a:gd name="T4" fmla="*/ 147 w 331"/>
                <a:gd name="T5" fmla="*/ 612 h 612"/>
                <a:gd name="T6" fmla="*/ 331 w 331"/>
                <a:gd name="T7" fmla="*/ 80 h 612"/>
                <a:gd name="T8" fmla="*/ 211 w 331"/>
                <a:gd name="T9" fmla="*/ 0 h 612"/>
              </a:gdLst>
              <a:ahLst/>
              <a:cxnLst>
                <a:cxn ang="0">
                  <a:pos x="T0" y="T1"/>
                </a:cxn>
                <a:cxn ang="0">
                  <a:pos x="T2" y="T3"/>
                </a:cxn>
                <a:cxn ang="0">
                  <a:pos x="T4" y="T5"/>
                </a:cxn>
                <a:cxn ang="0">
                  <a:pos x="T6" y="T7"/>
                </a:cxn>
                <a:cxn ang="0">
                  <a:pos x="T8" y="T9"/>
                </a:cxn>
              </a:cxnLst>
              <a:rect l="0" t="0" r="r" b="b"/>
              <a:pathLst>
                <a:path w="331" h="612">
                  <a:moveTo>
                    <a:pt x="211" y="0"/>
                  </a:moveTo>
                  <a:lnTo>
                    <a:pt x="0" y="220"/>
                  </a:lnTo>
                  <a:lnTo>
                    <a:pt x="147" y="612"/>
                  </a:lnTo>
                  <a:lnTo>
                    <a:pt x="331" y="80"/>
                  </a:lnTo>
                  <a:lnTo>
                    <a:pt x="21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1" name="Freeform 3142"/>
            <p:cNvSpPr/>
            <p:nvPr/>
          </p:nvSpPr>
          <p:spPr bwMode="auto">
            <a:xfrm>
              <a:off x="1912382" y="5434089"/>
              <a:ext cx="197735" cy="719844"/>
            </a:xfrm>
            <a:custGeom>
              <a:avLst/>
              <a:gdLst>
                <a:gd name="T0" fmla="*/ 66 w 267"/>
                <a:gd name="T1" fmla="*/ 0 h 972"/>
                <a:gd name="T2" fmla="*/ 199 w 267"/>
                <a:gd name="T3" fmla="*/ 0 h 972"/>
                <a:gd name="T4" fmla="*/ 267 w 267"/>
                <a:gd name="T5" fmla="*/ 660 h 972"/>
                <a:gd name="T6" fmla="*/ 130 w 267"/>
                <a:gd name="T7" fmla="*/ 972 h 972"/>
                <a:gd name="T8" fmla="*/ 0 w 267"/>
                <a:gd name="T9" fmla="*/ 660 h 972"/>
                <a:gd name="T10" fmla="*/ 66 w 267"/>
                <a:gd name="T11" fmla="*/ 0 h 972"/>
              </a:gdLst>
              <a:ahLst/>
              <a:cxnLst>
                <a:cxn ang="0">
                  <a:pos x="T0" y="T1"/>
                </a:cxn>
                <a:cxn ang="0">
                  <a:pos x="T2" y="T3"/>
                </a:cxn>
                <a:cxn ang="0">
                  <a:pos x="T4" y="T5"/>
                </a:cxn>
                <a:cxn ang="0">
                  <a:pos x="T6" y="T7"/>
                </a:cxn>
                <a:cxn ang="0">
                  <a:pos x="T8" y="T9"/>
                </a:cxn>
                <a:cxn ang="0">
                  <a:pos x="T10" y="T11"/>
                </a:cxn>
              </a:cxnLst>
              <a:rect l="0" t="0" r="r" b="b"/>
              <a:pathLst>
                <a:path w="267" h="972">
                  <a:moveTo>
                    <a:pt x="66" y="0"/>
                  </a:moveTo>
                  <a:lnTo>
                    <a:pt x="199" y="0"/>
                  </a:lnTo>
                  <a:lnTo>
                    <a:pt x="267" y="660"/>
                  </a:lnTo>
                  <a:lnTo>
                    <a:pt x="130" y="972"/>
                  </a:lnTo>
                  <a:lnTo>
                    <a:pt x="0" y="660"/>
                  </a:lnTo>
                  <a:lnTo>
                    <a:pt x="66" y="0"/>
                  </a:lnTo>
                  <a:close/>
                </a:path>
              </a:pathLst>
            </a:custGeom>
            <a:solidFill>
              <a:srgbClr val="FC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2" name="Freeform 3143"/>
            <p:cNvSpPr/>
            <p:nvPr/>
          </p:nvSpPr>
          <p:spPr bwMode="auto">
            <a:xfrm>
              <a:off x="1767229" y="4949009"/>
              <a:ext cx="241429" cy="379918"/>
            </a:xfrm>
            <a:custGeom>
              <a:avLst/>
              <a:gdLst>
                <a:gd name="T0" fmla="*/ 120 w 326"/>
                <a:gd name="T1" fmla="*/ 0 h 513"/>
                <a:gd name="T2" fmla="*/ 326 w 326"/>
                <a:gd name="T3" fmla="*/ 218 h 513"/>
                <a:gd name="T4" fmla="*/ 177 w 326"/>
                <a:gd name="T5" fmla="*/ 513 h 513"/>
                <a:gd name="T6" fmla="*/ 0 w 326"/>
                <a:gd name="T7" fmla="*/ 81 h 513"/>
                <a:gd name="T8" fmla="*/ 120 w 326"/>
                <a:gd name="T9" fmla="*/ 0 h 513"/>
              </a:gdLst>
              <a:ahLst/>
              <a:cxnLst>
                <a:cxn ang="0">
                  <a:pos x="T0" y="T1"/>
                </a:cxn>
                <a:cxn ang="0">
                  <a:pos x="T2" y="T3"/>
                </a:cxn>
                <a:cxn ang="0">
                  <a:pos x="T4" y="T5"/>
                </a:cxn>
                <a:cxn ang="0">
                  <a:pos x="T6" y="T7"/>
                </a:cxn>
                <a:cxn ang="0">
                  <a:pos x="T8" y="T9"/>
                </a:cxn>
              </a:cxnLst>
              <a:rect l="0" t="0" r="r" b="b"/>
              <a:pathLst>
                <a:path w="326" h="513">
                  <a:moveTo>
                    <a:pt x="120" y="0"/>
                  </a:moveTo>
                  <a:lnTo>
                    <a:pt x="326" y="218"/>
                  </a:lnTo>
                  <a:lnTo>
                    <a:pt x="177" y="513"/>
                  </a:lnTo>
                  <a:lnTo>
                    <a:pt x="0" y="81"/>
                  </a:lnTo>
                  <a:lnTo>
                    <a:pt x="1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3" name="Freeform 3144"/>
            <p:cNvSpPr/>
            <p:nvPr/>
          </p:nvSpPr>
          <p:spPr bwMode="auto">
            <a:xfrm>
              <a:off x="1593192" y="5000109"/>
              <a:ext cx="415466" cy="1153824"/>
            </a:xfrm>
            <a:custGeom>
              <a:avLst/>
              <a:gdLst>
                <a:gd name="T0" fmla="*/ 235 w 561"/>
                <a:gd name="T1" fmla="*/ 0 h 1558"/>
                <a:gd name="T2" fmla="*/ 561 w 561"/>
                <a:gd name="T3" fmla="*/ 1558 h 1558"/>
                <a:gd name="T4" fmla="*/ 76 w 561"/>
                <a:gd name="T5" fmla="*/ 636 h 1558"/>
                <a:gd name="T6" fmla="*/ 157 w 561"/>
                <a:gd name="T7" fmla="*/ 520 h 1558"/>
                <a:gd name="T8" fmla="*/ 0 w 561"/>
                <a:gd name="T9" fmla="*/ 399 h 1558"/>
                <a:gd name="T10" fmla="*/ 149 w 561"/>
                <a:gd name="T11" fmla="*/ 47 h 1558"/>
                <a:gd name="T12" fmla="*/ 235 w 561"/>
                <a:gd name="T13" fmla="*/ 0 h 1558"/>
              </a:gdLst>
              <a:ahLst/>
              <a:cxnLst>
                <a:cxn ang="0">
                  <a:pos x="T0" y="T1"/>
                </a:cxn>
                <a:cxn ang="0">
                  <a:pos x="T2" y="T3"/>
                </a:cxn>
                <a:cxn ang="0">
                  <a:pos x="T4" y="T5"/>
                </a:cxn>
                <a:cxn ang="0">
                  <a:pos x="T6" y="T7"/>
                </a:cxn>
                <a:cxn ang="0">
                  <a:pos x="T8" y="T9"/>
                </a:cxn>
                <a:cxn ang="0">
                  <a:pos x="T10" y="T11"/>
                </a:cxn>
                <a:cxn ang="0">
                  <a:pos x="T12" y="T13"/>
                </a:cxn>
              </a:cxnLst>
              <a:rect l="0" t="0" r="r" b="b"/>
              <a:pathLst>
                <a:path w="561" h="1558">
                  <a:moveTo>
                    <a:pt x="235" y="0"/>
                  </a:moveTo>
                  <a:lnTo>
                    <a:pt x="561" y="1558"/>
                  </a:lnTo>
                  <a:lnTo>
                    <a:pt x="76" y="636"/>
                  </a:lnTo>
                  <a:lnTo>
                    <a:pt x="157" y="520"/>
                  </a:lnTo>
                  <a:lnTo>
                    <a:pt x="0" y="399"/>
                  </a:lnTo>
                  <a:lnTo>
                    <a:pt x="149" y="47"/>
                  </a:lnTo>
                  <a:lnTo>
                    <a:pt x="235"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4" name="Freeform 3145"/>
            <p:cNvSpPr/>
            <p:nvPr/>
          </p:nvSpPr>
          <p:spPr bwMode="auto">
            <a:xfrm>
              <a:off x="2008658" y="4997888"/>
              <a:ext cx="460641" cy="1156046"/>
            </a:xfrm>
            <a:custGeom>
              <a:avLst/>
              <a:gdLst>
                <a:gd name="T0" fmla="*/ 336 w 622"/>
                <a:gd name="T1" fmla="*/ 0 h 1561"/>
                <a:gd name="T2" fmla="*/ 0 w 622"/>
                <a:gd name="T3" fmla="*/ 1561 h 1561"/>
                <a:gd name="T4" fmla="*/ 539 w 622"/>
                <a:gd name="T5" fmla="*/ 707 h 1561"/>
                <a:gd name="T6" fmla="*/ 468 w 622"/>
                <a:gd name="T7" fmla="*/ 558 h 1561"/>
                <a:gd name="T8" fmla="*/ 622 w 622"/>
                <a:gd name="T9" fmla="*/ 435 h 1561"/>
                <a:gd name="T10" fmla="*/ 457 w 622"/>
                <a:gd name="T11" fmla="*/ 55 h 1561"/>
                <a:gd name="T12" fmla="*/ 336 w 622"/>
                <a:gd name="T13" fmla="*/ 0 h 1561"/>
              </a:gdLst>
              <a:ahLst/>
              <a:cxnLst>
                <a:cxn ang="0">
                  <a:pos x="T0" y="T1"/>
                </a:cxn>
                <a:cxn ang="0">
                  <a:pos x="T2" y="T3"/>
                </a:cxn>
                <a:cxn ang="0">
                  <a:pos x="T4" y="T5"/>
                </a:cxn>
                <a:cxn ang="0">
                  <a:pos x="T6" y="T7"/>
                </a:cxn>
                <a:cxn ang="0">
                  <a:pos x="T8" y="T9"/>
                </a:cxn>
                <a:cxn ang="0">
                  <a:pos x="T10" y="T11"/>
                </a:cxn>
                <a:cxn ang="0">
                  <a:pos x="T12" y="T13"/>
                </a:cxn>
              </a:cxnLst>
              <a:rect l="0" t="0" r="r" b="b"/>
              <a:pathLst>
                <a:path w="622" h="1561">
                  <a:moveTo>
                    <a:pt x="336" y="0"/>
                  </a:moveTo>
                  <a:lnTo>
                    <a:pt x="0" y="1561"/>
                  </a:lnTo>
                  <a:lnTo>
                    <a:pt x="539" y="707"/>
                  </a:lnTo>
                  <a:lnTo>
                    <a:pt x="468" y="558"/>
                  </a:lnTo>
                  <a:lnTo>
                    <a:pt x="622" y="435"/>
                  </a:lnTo>
                  <a:lnTo>
                    <a:pt x="457" y="55"/>
                  </a:lnTo>
                  <a:lnTo>
                    <a:pt x="336" y="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5" name="Freeform 3146"/>
            <p:cNvSpPr/>
            <p:nvPr/>
          </p:nvSpPr>
          <p:spPr bwMode="auto">
            <a:xfrm>
              <a:off x="2008658" y="4997888"/>
              <a:ext cx="416947" cy="1156046"/>
            </a:xfrm>
            <a:custGeom>
              <a:avLst/>
              <a:gdLst>
                <a:gd name="T0" fmla="*/ 336 w 563"/>
                <a:gd name="T1" fmla="*/ 0 h 1561"/>
                <a:gd name="T2" fmla="*/ 0 w 563"/>
                <a:gd name="T3" fmla="*/ 1561 h 1561"/>
                <a:gd name="T4" fmla="*/ 487 w 563"/>
                <a:gd name="T5" fmla="*/ 639 h 1561"/>
                <a:gd name="T6" fmla="*/ 407 w 563"/>
                <a:gd name="T7" fmla="*/ 523 h 1561"/>
                <a:gd name="T8" fmla="*/ 563 w 563"/>
                <a:gd name="T9" fmla="*/ 402 h 1561"/>
                <a:gd name="T10" fmla="*/ 457 w 563"/>
                <a:gd name="T11" fmla="*/ 55 h 1561"/>
                <a:gd name="T12" fmla="*/ 336 w 563"/>
                <a:gd name="T13" fmla="*/ 0 h 1561"/>
              </a:gdLst>
              <a:ahLst/>
              <a:cxnLst>
                <a:cxn ang="0">
                  <a:pos x="T0" y="T1"/>
                </a:cxn>
                <a:cxn ang="0">
                  <a:pos x="T2" y="T3"/>
                </a:cxn>
                <a:cxn ang="0">
                  <a:pos x="T4" y="T5"/>
                </a:cxn>
                <a:cxn ang="0">
                  <a:pos x="T6" y="T7"/>
                </a:cxn>
                <a:cxn ang="0">
                  <a:pos x="T8" y="T9"/>
                </a:cxn>
                <a:cxn ang="0">
                  <a:pos x="T10" y="T11"/>
                </a:cxn>
                <a:cxn ang="0">
                  <a:pos x="T12" y="T13"/>
                </a:cxn>
              </a:cxnLst>
              <a:rect l="0" t="0" r="r" b="b"/>
              <a:pathLst>
                <a:path w="563" h="1561">
                  <a:moveTo>
                    <a:pt x="336" y="0"/>
                  </a:moveTo>
                  <a:lnTo>
                    <a:pt x="0" y="1561"/>
                  </a:lnTo>
                  <a:lnTo>
                    <a:pt x="487" y="639"/>
                  </a:lnTo>
                  <a:lnTo>
                    <a:pt x="407" y="523"/>
                  </a:lnTo>
                  <a:lnTo>
                    <a:pt x="563" y="402"/>
                  </a:lnTo>
                  <a:lnTo>
                    <a:pt x="457" y="55"/>
                  </a:lnTo>
                  <a:lnTo>
                    <a:pt x="336"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6" name="Freeform 3147"/>
            <p:cNvSpPr/>
            <p:nvPr/>
          </p:nvSpPr>
          <p:spPr bwMode="auto">
            <a:xfrm>
              <a:off x="2008658" y="4947528"/>
              <a:ext cx="245132" cy="381399"/>
            </a:xfrm>
            <a:custGeom>
              <a:avLst/>
              <a:gdLst>
                <a:gd name="T0" fmla="*/ 211 w 331"/>
                <a:gd name="T1" fmla="*/ 0 h 515"/>
                <a:gd name="T2" fmla="*/ 0 w 331"/>
                <a:gd name="T3" fmla="*/ 220 h 515"/>
                <a:gd name="T4" fmla="*/ 151 w 331"/>
                <a:gd name="T5" fmla="*/ 515 h 515"/>
                <a:gd name="T6" fmla="*/ 331 w 331"/>
                <a:gd name="T7" fmla="*/ 80 h 515"/>
                <a:gd name="T8" fmla="*/ 211 w 331"/>
                <a:gd name="T9" fmla="*/ 0 h 515"/>
              </a:gdLst>
              <a:ahLst/>
              <a:cxnLst>
                <a:cxn ang="0">
                  <a:pos x="T0" y="T1"/>
                </a:cxn>
                <a:cxn ang="0">
                  <a:pos x="T2" y="T3"/>
                </a:cxn>
                <a:cxn ang="0">
                  <a:pos x="T4" y="T5"/>
                </a:cxn>
                <a:cxn ang="0">
                  <a:pos x="T6" y="T7"/>
                </a:cxn>
                <a:cxn ang="0">
                  <a:pos x="T8" y="T9"/>
                </a:cxn>
              </a:cxnLst>
              <a:rect l="0" t="0" r="r" b="b"/>
              <a:pathLst>
                <a:path w="331" h="515">
                  <a:moveTo>
                    <a:pt x="211" y="0"/>
                  </a:moveTo>
                  <a:lnTo>
                    <a:pt x="0" y="220"/>
                  </a:lnTo>
                  <a:lnTo>
                    <a:pt x="151" y="515"/>
                  </a:lnTo>
                  <a:lnTo>
                    <a:pt x="331" y="80"/>
                  </a:lnTo>
                  <a:lnTo>
                    <a:pt x="2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7" name="Freeform 3148"/>
            <p:cNvSpPr/>
            <p:nvPr/>
          </p:nvSpPr>
          <p:spPr bwMode="auto">
            <a:xfrm>
              <a:off x="1940525" y="5318559"/>
              <a:ext cx="139970" cy="122936"/>
            </a:xfrm>
            <a:custGeom>
              <a:avLst/>
              <a:gdLst>
                <a:gd name="T0" fmla="*/ 12 w 80"/>
                <a:gd name="T1" fmla="*/ 0 h 70"/>
                <a:gd name="T2" fmla="*/ 68 w 80"/>
                <a:gd name="T3" fmla="*/ 0 h 70"/>
                <a:gd name="T4" fmla="*/ 68 w 80"/>
                <a:gd name="T5" fmla="*/ 70 h 70"/>
                <a:gd name="T6" fmla="*/ 12 w 80"/>
                <a:gd name="T7" fmla="*/ 70 h 70"/>
                <a:gd name="T8" fmla="*/ 12 w 80"/>
                <a:gd name="T9" fmla="*/ 0 h 70"/>
              </a:gdLst>
              <a:ahLst/>
              <a:cxnLst>
                <a:cxn ang="0">
                  <a:pos x="T0" y="T1"/>
                </a:cxn>
                <a:cxn ang="0">
                  <a:pos x="T2" y="T3"/>
                </a:cxn>
                <a:cxn ang="0">
                  <a:pos x="T4" y="T5"/>
                </a:cxn>
                <a:cxn ang="0">
                  <a:pos x="T6" y="T7"/>
                </a:cxn>
                <a:cxn ang="0">
                  <a:pos x="T8" y="T9"/>
                </a:cxn>
              </a:cxnLst>
              <a:rect l="0" t="0" r="r" b="b"/>
              <a:pathLst>
                <a:path w="80" h="70">
                  <a:moveTo>
                    <a:pt x="12" y="0"/>
                  </a:moveTo>
                  <a:cubicBezTo>
                    <a:pt x="68" y="0"/>
                    <a:pt x="68" y="0"/>
                    <a:pt x="68" y="0"/>
                  </a:cubicBezTo>
                  <a:cubicBezTo>
                    <a:pt x="80" y="26"/>
                    <a:pt x="79" y="48"/>
                    <a:pt x="68" y="70"/>
                  </a:cubicBezTo>
                  <a:cubicBezTo>
                    <a:pt x="12" y="70"/>
                    <a:pt x="12" y="70"/>
                    <a:pt x="12" y="70"/>
                  </a:cubicBezTo>
                  <a:cubicBezTo>
                    <a:pt x="1" y="48"/>
                    <a:pt x="0" y="26"/>
                    <a:pt x="12" y="0"/>
                  </a:cubicBezTo>
                  <a:close/>
                </a:path>
              </a:pathLst>
            </a:custGeom>
            <a:solidFill>
              <a:srgbClr val="FC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8" name="Freeform 3149"/>
            <p:cNvSpPr/>
            <p:nvPr/>
          </p:nvSpPr>
          <p:spPr bwMode="auto">
            <a:xfrm>
              <a:off x="1996068" y="6141344"/>
              <a:ext cx="38510" cy="338445"/>
            </a:xfrm>
            <a:custGeom>
              <a:avLst/>
              <a:gdLst>
                <a:gd name="T0" fmla="*/ 0 w 22"/>
                <a:gd name="T1" fmla="*/ 192 h 193"/>
                <a:gd name="T2" fmla="*/ 11 w 22"/>
                <a:gd name="T3" fmla="*/ 0 h 193"/>
                <a:gd name="T4" fmla="*/ 22 w 22"/>
                <a:gd name="T5" fmla="*/ 192 h 193"/>
                <a:gd name="T6" fmla="*/ 0 w 22"/>
                <a:gd name="T7" fmla="*/ 192 h 193"/>
              </a:gdLst>
              <a:ahLst/>
              <a:cxnLst>
                <a:cxn ang="0">
                  <a:pos x="T0" y="T1"/>
                </a:cxn>
                <a:cxn ang="0">
                  <a:pos x="T2" y="T3"/>
                </a:cxn>
                <a:cxn ang="0">
                  <a:pos x="T4" y="T5"/>
                </a:cxn>
                <a:cxn ang="0">
                  <a:pos x="T6" y="T7"/>
                </a:cxn>
              </a:cxnLst>
              <a:rect l="0" t="0" r="r" b="b"/>
              <a:pathLst>
                <a:path w="22" h="193">
                  <a:moveTo>
                    <a:pt x="0" y="192"/>
                  </a:moveTo>
                  <a:cubicBezTo>
                    <a:pt x="1" y="144"/>
                    <a:pt x="5" y="87"/>
                    <a:pt x="11" y="0"/>
                  </a:cubicBezTo>
                  <a:cubicBezTo>
                    <a:pt x="17" y="87"/>
                    <a:pt x="20" y="144"/>
                    <a:pt x="22" y="192"/>
                  </a:cubicBezTo>
                  <a:cubicBezTo>
                    <a:pt x="15" y="193"/>
                    <a:pt x="7" y="193"/>
                    <a:pt x="0" y="192"/>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19" name="Freeform 3150"/>
            <p:cNvSpPr/>
            <p:nvPr/>
          </p:nvSpPr>
          <p:spPr bwMode="auto">
            <a:xfrm>
              <a:off x="1677618" y="4943825"/>
              <a:ext cx="672447" cy="1197518"/>
            </a:xfrm>
            <a:custGeom>
              <a:avLst/>
              <a:gdLst>
                <a:gd name="T0" fmla="*/ 0 w 908"/>
                <a:gd name="T1" fmla="*/ 123 h 1617"/>
                <a:gd name="T2" fmla="*/ 50 w 908"/>
                <a:gd name="T3" fmla="*/ 589 h 1617"/>
                <a:gd name="T4" fmla="*/ 456 w 908"/>
                <a:gd name="T5" fmla="*/ 1617 h 1617"/>
                <a:gd name="T6" fmla="*/ 856 w 908"/>
                <a:gd name="T7" fmla="*/ 589 h 1617"/>
                <a:gd name="T8" fmla="*/ 908 w 908"/>
                <a:gd name="T9" fmla="*/ 123 h 1617"/>
                <a:gd name="T10" fmla="*/ 714 w 908"/>
                <a:gd name="T11" fmla="*/ 0 h 1617"/>
                <a:gd name="T12" fmla="*/ 194 w 908"/>
                <a:gd name="T13" fmla="*/ 0 h 1617"/>
                <a:gd name="T14" fmla="*/ 0 w 908"/>
                <a:gd name="T15" fmla="*/ 123 h 1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8" h="1617">
                  <a:moveTo>
                    <a:pt x="0" y="123"/>
                  </a:moveTo>
                  <a:lnTo>
                    <a:pt x="50" y="589"/>
                  </a:lnTo>
                  <a:lnTo>
                    <a:pt x="456" y="1617"/>
                  </a:lnTo>
                  <a:lnTo>
                    <a:pt x="856" y="589"/>
                  </a:lnTo>
                  <a:lnTo>
                    <a:pt x="908" y="123"/>
                  </a:lnTo>
                  <a:lnTo>
                    <a:pt x="714" y="0"/>
                  </a:lnTo>
                  <a:lnTo>
                    <a:pt x="194" y="0"/>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0" name="Rectangle 3151"/>
            <p:cNvSpPr>
              <a:spLocks noChangeArrowheads="1"/>
            </p:cNvSpPr>
            <p:nvPr/>
          </p:nvSpPr>
          <p:spPr bwMode="auto">
            <a:xfrm>
              <a:off x="1821291" y="4819408"/>
              <a:ext cx="382140" cy="31030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1" name="Freeform 3152"/>
            <p:cNvSpPr/>
            <p:nvPr/>
          </p:nvSpPr>
          <p:spPr bwMode="auto">
            <a:xfrm>
              <a:off x="1542833" y="3859616"/>
              <a:ext cx="936834" cy="1141975"/>
            </a:xfrm>
            <a:custGeom>
              <a:avLst/>
              <a:gdLst>
                <a:gd name="T0" fmla="*/ 269 w 535"/>
                <a:gd name="T1" fmla="*/ 652 h 652"/>
                <a:gd name="T2" fmla="*/ 476 w 535"/>
                <a:gd name="T3" fmla="*/ 434 h 652"/>
                <a:gd name="T4" fmla="*/ 484 w 535"/>
                <a:gd name="T5" fmla="*/ 439 h 652"/>
                <a:gd name="T6" fmla="*/ 528 w 535"/>
                <a:gd name="T7" fmla="*/ 368 h 652"/>
                <a:gd name="T8" fmla="*/ 510 w 535"/>
                <a:gd name="T9" fmla="*/ 286 h 652"/>
                <a:gd name="T10" fmla="*/ 506 w 535"/>
                <a:gd name="T11" fmla="*/ 286 h 652"/>
                <a:gd name="T12" fmla="*/ 269 w 535"/>
                <a:gd name="T13" fmla="*/ 0 h 652"/>
                <a:gd name="T14" fmla="*/ 31 w 535"/>
                <a:gd name="T15" fmla="*/ 286 h 652"/>
                <a:gd name="T16" fmla="*/ 25 w 535"/>
                <a:gd name="T17" fmla="*/ 286 h 652"/>
                <a:gd name="T18" fmla="*/ 7 w 535"/>
                <a:gd name="T19" fmla="*/ 368 h 652"/>
                <a:gd name="T20" fmla="*/ 51 w 535"/>
                <a:gd name="T21" fmla="*/ 439 h 652"/>
                <a:gd name="T22" fmla="*/ 60 w 535"/>
                <a:gd name="T23" fmla="*/ 433 h 652"/>
                <a:gd name="T24" fmla="*/ 269 w 535"/>
                <a:gd name="T25"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652">
                  <a:moveTo>
                    <a:pt x="269" y="652"/>
                  </a:moveTo>
                  <a:cubicBezTo>
                    <a:pt x="355" y="652"/>
                    <a:pt x="434" y="554"/>
                    <a:pt x="476" y="434"/>
                  </a:cubicBezTo>
                  <a:cubicBezTo>
                    <a:pt x="479" y="437"/>
                    <a:pt x="481" y="439"/>
                    <a:pt x="484" y="439"/>
                  </a:cubicBezTo>
                  <a:cubicBezTo>
                    <a:pt x="501" y="442"/>
                    <a:pt x="521" y="410"/>
                    <a:pt x="528" y="368"/>
                  </a:cubicBezTo>
                  <a:cubicBezTo>
                    <a:pt x="535" y="325"/>
                    <a:pt x="527" y="289"/>
                    <a:pt x="510" y="286"/>
                  </a:cubicBezTo>
                  <a:cubicBezTo>
                    <a:pt x="509" y="286"/>
                    <a:pt x="508" y="286"/>
                    <a:pt x="506" y="286"/>
                  </a:cubicBezTo>
                  <a:cubicBezTo>
                    <a:pt x="515" y="137"/>
                    <a:pt x="453" y="0"/>
                    <a:pt x="269" y="0"/>
                  </a:cubicBezTo>
                  <a:cubicBezTo>
                    <a:pt x="84" y="0"/>
                    <a:pt x="22" y="137"/>
                    <a:pt x="31" y="286"/>
                  </a:cubicBezTo>
                  <a:cubicBezTo>
                    <a:pt x="29" y="286"/>
                    <a:pt x="27" y="286"/>
                    <a:pt x="25" y="286"/>
                  </a:cubicBezTo>
                  <a:cubicBezTo>
                    <a:pt x="8" y="289"/>
                    <a:pt x="0" y="325"/>
                    <a:pt x="7" y="368"/>
                  </a:cubicBezTo>
                  <a:cubicBezTo>
                    <a:pt x="14" y="410"/>
                    <a:pt x="34" y="442"/>
                    <a:pt x="51" y="439"/>
                  </a:cubicBezTo>
                  <a:cubicBezTo>
                    <a:pt x="54" y="438"/>
                    <a:pt x="58" y="436"/>
                    <a:pt x="60" y="433"/>
                  </a:cubicBezTo>
                  <a:cubicBezTo>
                    <a:pt x="102" y="554"/>
                    <a:pt x="182" y="652"/>
                    <a:pt x="269" y="652"/>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2" name="Freeform 3153"/>
            <p:cNvSpPr/>
            <p:nvPr/>
          </p:nvSpPr>
          <p:spPr bwMode="auto">
            <a:xfrm>
              <a:off x="1581343" y="3859616"/>
              <a:ext cx="863517" cy="630974"/>
            </a:xfrm>
            <a:custGeom>
              <a:avLst/>
              <a:gdLst>
                <a:gd name="T0" fmla="*/ 484 w 493"/>
                <a:gd name="T1" fmla="*/ 286 h 360"/>
                <a:gd name="T2" fmla="*/ 247 w 493"/>
                <a:gd name="T3" fmla="*/ 0 h 360"/>
                <a:gd name="T4" fmla="*/ 9 w 493"/>
                <a:gd name="T5" fmla="*/ 286 h 360"/>
                <a:gd name="T6" fmla="*/ 46 w 493"/>
                <a:gd name="T7" fmla="*/ 352 h 360"/>
                <a:gd name="T8" fmla="*/ 67 w 493"/>
                <a:gd name="T9" fmla="*/ 326 h 360"/>
                <a:gd name="T10" fmla="*/ 136 w 493"/>
                <a:gd name="T11" fmla="*/ 140 h 360"/>
                <a:gd name="T12" fmla="*/ 246 w 493"/>
                <a:gd name="T13" fmla="*/ 161 h 360"/>
                <a:gd name="T14" fmla="*/ 356 w 493"/>
                <a:gd name="T15" fmla="*/ 140 h 360"/>
                <a:gd name="T16" fmla="*/ 426 w 493"/>
                <a:gd name="T17" fmla="*/ 326 h 360"/>
                <a:gd name="T18" fmla="*/ 445 w 493"/>
                <a:gd name="T19" fmla="*/ 353 h 360"/>
                <a:gd name="T20" fmla="*/ 484 w 493"/>
                <a:gd name="T21" fmla="*/ 28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360">
                  <a:moveTo>
                    <a:pt x="484" y="286"/>
                  </a:moveTo>
                  <a:cubicBezTo>
                    <a:pt x="493" y="137"/>
                    <a:pt x="431" y="0"/>
                    <a:pt x="247" y="0"/>
                  </a:cubicBezTo>
                  <a:cubicBezTo>
                    <a:pt x="62" y="0"/>
                    <a:pt x="0" y="137"/>
                    <a:pt x="9" y="286"/>
                  </a:cubicBezTo>
                  <a:cubicBezTo>
                    <a:pt x="24" y="290"/>
                    <a:pt x="39" y="317"/>
                    <a:pt x="46" y="352"/>
                  </a:cubicBezTo>
                  <a:cubicBezTo>
                    <a:pt x="58" y="360"/>
                    <a:pt x="67" y="356"/>
                    <a:pt x="67" y="326"/>
                  </a:cubicBezTo>
                  <a:cubicBezTo>
                    <a:pt x="67" y="237"/>
                    <a:pt x="78" y="159"/>
                    <a:pt x="136" y="140"/>
                  </a:cubicBezTo>
                  <a:cubicBezTo>
                    <a:pt x="192" y="122"/>
                    <a:pt x="204" y="161"/>
                    <a:pt x="246" y="161"/>
                  </a:cubicBezTo>
                  <a:cubicBezTo>
                    <a:pt x="289" y="161"/>
                    <a:pt x="302" y="125"/>
                    <a:pt x="356" y="140"/>
                  </a:cubicBezTo>
                  <a:cubicBezTo>
                    <a:pt x="413" y="156"/>
                    <a:pt x="426" y="237"/>
                    <a:pt x="426" y="326"/>
                  </a:cubicBezTo>
                  <a:cubicBezTo>
                    <a:pt x="426" y="355"/>
                    <a:pt x="434" y="360"/>
                    <a:pt x="445" y="353"/>
                  </a:cubicBezTo>
                  <a:cubicBezTo>
                    <a:pt x="452" y="316"/>
                    <a:pt x="469" y="287"/>
                    <a:pt x="484" y="286"/>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3" name="Freeform 3154"/>
            <p:cNvSpPr/>
            <p:nvPr/>
          </p:nvSpPr>
          <p:spPr bwMode="auto">
            <a:xfrm>
              <a:off x="1943487" y="5106753"/>
              <a:ext cx="140710" cy="215509"/>
            </a:xfrm>
            <a:custGeom>
              <a:avLst/>
              <a:gdLst>
                <a:gd name="T0" fmla="*/ 68 w 80"/>
                <a:gd name="T1" fmla="*/ 123 h 123"/>
                <a:gd name="T2" fmla="*/ 80 w 80"/>
                <a:gd name="T3" fmla="*/ 98 h 123"/>
                <a:gd name="T4" fmla="*/ 40 w 80"/>
                <a:gd name="T5" fmla="*/ 0 h 123"/>
                <a:gd name="T6" fmla="*/ 0 w 80"/>
                <a:gd name="T7" fmla="*/ 96 h 123"/>
                <a:gd name="T8" fmla="*/ 13 w 80"/>
                <a:gd name="T9" fmla="*/ 123 h 123"/>
                <a:gd name="T10" fmla="*/ 68 w 80"/>
                <a:gd name="T11" fmla="*/ 123 h 123"/>
              </a:gdLst>
              <a:ahLst/>
              <a:cxnLst>
                <a:cxn ang="0">
                  <a:pos x="T0" y="T1"/>
                </a:cxn>
                <a:cxn ang="0">
                  <a:pos x="T2" y="T3"/>
                </a:cxn>
                <a:cxn ang="0">
                  <a:pos x="T4" y="T5"/>
                </a:cxn>
                <a:cxn ang="0">
                  <a:pos x="T6" y="T7"/>
                </a:cxn>
                <a:cxn ang="0">
                  <a:pos x="T8" y="T9"/>
                </a:cxn>
                <a:cxn ang="0">
                  <a:pos x="T10" y="T11"/>
                </a:cxn>
              </a:cxnLst>
              <a:rect l="0" t="0" r="r" b="b"/>
              <a:pathLst>
                <a:path w="80" h="123">
                  <a:moveTo>
                    <a:pt x="68" y="123"/>
                  </a:moveTo>
                  <a:cubicBezTo>
                    <a:pt x="80" y="98"/>
                    <a:pt x="80" y="98"/>
                    <a:pt x="80" y="98"/>
                  </a:cubicBezTo>
                  <a:cubicBezTo>
                    <a:pt x="40" y="0"/>
                    <a:pt x="40" y="0"/>
                    <a:pt x="40" y="0"/>
                  </a:cubicBezTo>
                  <a:cubicBezTo>
                    <a:pt x="0" y="96"/>
                    <a:pt x="0" y="96"/>
                    <a:pt x="0" y="96"/>
                  </a:cubicBezTo>
                  <a:cubicBezTo>
                    <a:pt x="13" y="123"/>
                    <a:pt x="13" y="123"/>
                    <a:pt x="13" y="123"/>
                  </a:cubicBezTo>
                  <a:cubicBezTo>
                    <a:pt x="31" y="123"/>
                    <a:pt x="50" y="123"/>
                    <a:pt x="68" y="123"/>
                  </a:cubicBezTo>
                  <a:close/>
                </a:path>
              </a:pathLst>
            </a:custGeom>
            <a:solidFill>
              <a:srgbClr val="FF8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4" name="Freeform 3155"/>
            <p:cNvSpPr/>
            <p:nvPr/>
          </p:nvSpPr>
          <p:spPr bwMode="auto">
            <a:xfrm>
              <a:off x="1730200" y="4943825"/>
              <a:ext cx="283642" cy="451754"/>
            </a:xfrm>
            <a:custGeom>
              <a:avLst/>
              <a:gdLst>
                <a:gd name="T0" fmla="*/ 123 w 383"/>
                <a:gd name="T1" fmla="*/ 0 h 610"/>
                <a:gd name="T2" fmla="*/ 383 w 383"/>
                <a:gd name="T3" fmla="*/ 220 h 610"/>
                <a:gd name="T4" fmla="*/ 236 w 383"/>
                <a:gd name="T5" fmla="*/ 610 h 610"/>
                <a:gd name="T6" fmla="*/ 0 w 383"/>
                <a:gd name="T7" fmla="*/ 80 h 610"/>
                <a:gd name="T8" fmla="*/ 123 w 383"/>
                <a:gd name="T9" fmla="*/ 0 h 610"/>
              </a:gdLst>
              <a:ahLst/>
              <a:cxnLst>
                <a:cxn ang="0">
                  <a:pos x="T0" y="T1"/>
                </a:cxn>
                <a:cxn ang="0">
                  <a:pos x="T2" y="T3"/>
                </a:cxn>
                <a:cxn ang="0">
                  <a:pos x="T4" y="T5"/>
                </a:cxn>
                <a:cxn ang="0">
                  <a:pos x="T6" y="T7"/>
                </a:cxn>
                <a:cxn ang="0">
                  <a:pos x="T8" y="T9"/>
                </a:cxn>
              </a:cxnLst>
              <a:rect l="0" t="0" r="r" b="b"/>
              <a:pathLst>
                <a:path w="383" h="610">
                  <a:moveTo>
                    <a:pt x="123" y="0"/>
                  </a:moveTo>
                  <a:lnTo>
                    <a:pt x="383" y="220"/>
                  </a:lnTo>
                  <a:lnTo>
                    <a:pt x="236" y="610"/>
                  </a:lnTo>
                  <a:lnTo>
                    <a:pt x="0" y="80"/>
                  </a:lnTo>
                  <a:lnTo>
                    <a:pt x="123"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5" name="Freeform 3156"/>
            <p:cNvSpPr/>
            <p:nvPr/>
          </p:nvSpPr>
          <p:spPr bwMode="auto">
            <a:xfrm>
              <a:off x="1554682" y="5003072"/>
              <a:ext cx="459160" cy="1141975"/>
            </a:xfrm>
            <a:custGeom>
              <a:avLst/>
              <a:gdLst>
                <a:gd name="T0" fmla="*/ 237 w 620"/>
                <a:gd name="T1" fmla="*/ 0 h 1542"/>
                <a:gd name="T2" fmla="*/ 620 w 620"/>
                <a:gd name="T3" fmla="*/ 1542 h 1542"/>
                <a:gd name="T4" fmla="*/ 83 w 620"/>
                <a:gd name="T5" fmla="*/ 691 h 1542"/>
                <a:gd name="T6" fmla="*/ 154 w 620"/>
                <a:gd name="T7" fmla="*/ 542 h 1542"/>
                <a:gd name="T8" fmla="*/ 0 w 620"/>
                <a:gd name="T9" fmla="*/ 421 h 1542"/>
                <a:gd name="T10" fmla="*/ 166 w 620"/>
                <a:gd name="T11" fmla="*/ 43 h 1542"/>
                <a:gd name="T12" fmla="*/ 237 w 620"/>
                <a:gd name="T13" fmla="*/ 0 h 1542"/>
              </a:gdLst>
              <a:ahLst/>
              <a:cxnLst>
                <a:cxn ang="0">
                  <a:pos x="T0" y="T1"/>
                </a:cxn>
                <a:cxn ang="0">
                  <a:pos x="T2" y="T3"/>
                </a:cxn>
                <a:cxn ang="0">
                  <a:pos x="T4" y="T5"/>
                </a:cxn>
                <a:cxn ang="0">
                  <a:pos x="T6" y="T7"/>
                </a:cxn>
                <a:cxn ang="0">
                  <a:pos x="T8" y="T9"/>
                </a:cxn>
                <a:cxn ang="0">
                  <a:pos x="T10" y="T11"/>
                </a:cxn>
                <a:cxn ang="0">
                  <a:pos x="T12" y="T13"/>
                </a:cxn>
              </a:cxnLst>
              <a:rect l="0" t="0" r="r" b="b"/>
              <a:pathLst>
                <a:path w="620" h="1542">
                  <a:moveTo>
                    <a:pt x="237" y="0"/>
                  </a:moveTo>
                  <a:lnTo>
                    <a:pt x="620" y="1542"/>
                  </a:lnTo>
                  <a:lnTo>
                    <a:pt x="83" y="691"/>
                  </a:lnTo>
                  <a:lnTo>
                    <a:pt x="154" y="542"/>
                  </a:lnTo>
                  <a:lnTo>
                    <a:pt x="0" y="421"/>
                  </a:lnTo>
                  <a:lnTo>
                    <a:pt x="166" y="43"/>
                  </a:lnTo>
                  <a:lnTo>
                    <a:pt x="237" y="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6" name="Freeform 3157"/>
            <p:cNvSpPr/>
            <p:nvPr/>
          </p:nvSpPr>
          <p:spPr bwMode="auto">
            <a:xfrm>
              <a:off x="2013842" y="4943825"/>
              <a:ext cx="282161" cy="451754"/>
            </a:xfrm>
            <a:custGeom>
              <a:avLst/>
              <a:gdLst>
                <a:gd name="T0" fmla="*/ 260 w 381"/>
                <a:gd name="T1" fmla="*/ 0 h 610"/>
                <a:gd name="T2" fmla="*/ 0 w 381"/>
                <a:gd name="T3" fmla="*/ 220 h 610"/>
                <a:gd name="T4" fmla="*/ 144 w 381"/>
                <a:gd name="T5" fmla="*/ 610 h 610"/>
                <a:gd name="T6" fmla="*/ 381 w 381"/>
                <a:gd name="T7" fmla="*/ 80 h 610"/>
                <a:gd name="T8" fmla="*/ 260 w 381"/>
                <a:gd name="T9" fmla="*/ 0 h 610"/>
              </a:gdLst>
              <a:ahLst/>
              <a:cxnLst>
                <a:cxn ang="0">
                  <a:pos x="T0" y="T1"/>
                </a:cxn>
                <a:cxn ang="0">
                  <a:pos x="T2" y="T3"/>
                </a:cxn>
                <a:cxn ang="0">
                  <a:pos x="T4" y="T5"/>
                </a:cxn>
                <a:cxn ang="0">
                  <a:pos x="T6" y="T7"/>
                </a:cxn>
                <a:cxn ang="0">
                  <a:pos x="T8" y="T9"/>
                </a:cxn>
              </a:cxnLst>
              <a:rect l="0" t="0" r="r" b="b"/>
              <a:pathLst>
                <a:path w="381" h="610">
                  <a:moveTo>
                    <a:pt x="260" y="0"/>
                  </a:moveTo>
                  <a:lnTo>
                    <a:pt x="0" y="220"/>
                  </a:lnTo>
                  <a:lnTo>
                    <a:pt x="144" y="610"/>
                  </a:lnTo>
                  <a:lnTo>
                    <a:pt x="381" y="80"/>
                  </a:lnTo>
                  <a:lnTo>
                    <a:pt x="26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7" name="Freeform 3158"/>
            <p:cNvSpPr/>
            <p:nvPr/>
          </p:nvSpPr>
          <p:spPr bwMode="auto">
            <a:xfrm>
              <a:off x="1916085" y="5428905"/>
              <a:ext cx="197735" cy="716141"/>
            </a:xfrm>
            <a:custGeom>
              <a:avLst/>
              <a:gdLst>
                <a:gd name="T0" fmla="*/ 68 w 267"/>
                <a:gd name="T1" fmla="*/ 0 h 967"/>
                <a:gd name="T2" fmla="*/ 198 w 267"/>
                <a:gd name="T3" fmla="*/ 0 h 967"/>
                <a:gd name="T4" fmla="*/ 267 w 267"/>
                <a:gd name="T5" fmla="*/ 655 h 967"/>
                <a:gd name="T6" fmla="*/ 132 w 267"/>
                <a:gd name="T7" fmla="*/ 967 h 967"/>
                <a:gd name="T8" fmla="*/ 0 w 267"/>
                <a:gd name="T9" fmla="*/ 655 h 967"/>
                <a:gd name="T10" fmla="*/ 68 w 267"/>
                <a:gd name="T11" fmla="*/ 0 h 967"/>
              </a:gdLst>
              <a:ahLst/>
              <a:cxnLst>
                <a:cxn ang="0">
                  <a:pos x="T0" y="T1"/>
                </a:cxn>
                <a:cxn ang="0">
                  <a:pos x="T2" y="T3"/>
                </a:cxn>
                <a:cxn ang="0">
                  <a:pos x="T4" y="T5"/>
                </a:cxn>
                <a:cxn ang="0">
                  <a:pos x="T6" y="T7"/>
                </a:cxn>
                <a:cxn ang="0">
                  <a:pos x="T8" y="T9"/>
                </a:cxn>
                <a:cxn ang="0">
                  <a:pos x="T10" y="T11"/>
                </a:cxn>
              </a:cxnLst>
              <a:rect l="0" t="0" r="r" b="b"/>
              <a:pathLst>
                <a:path w="267" h="967">
                  <a:moveTo>
                    <a:pt x="68" y="0"/>
                  </a:moveTo>
                  <a:lnTo>
                    <a:pt x="198" y="0"/>
                  </a:lnTo>
                  <a:lnTo>
                    <a:pt x="267" y="655"/>
                  </a:lnTo>
                  <a:lnTo>
                    <a:pt x="132" y="967"/>
                  </a:lnTo>
                  <a:lnTo>
                    <a:pt x="0" y="655"/>
                  </a:lnTo>
                  <a:lnTo>
                    <a:pt x="68" y="0"/>
                  </a:lnTo>
                  <a:close/>
                </a:path>
              </a:pathLst>
            </a:custGeom>
            <a:solidFill>
              <a:srgbClr val="FF8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8" name="Freeform 3159"/>
            <p:cNvSpPr/>
            <p:nvPr/>
          </p:nvSpPr>
          <p:spPr bwMode="auto">
            <a:xfrm>
              <a:off x="1563569" y="3814440"/>
              <a:ext cx="739099" cy="556916"/>
            </a:xfrm>
            <a:custGeom>
              <a:avLst/>
              <a:gdLst>
                <a:gd name="T0" fmla="*/ 422 w 422"/>
                <a:gd name="T1" fmla="*/ 122 h 318"/>
                <a:gd name="T2" fmla="*/ 80 w 422"/>
                <a:gd name="T3" fmla="*/ 312 h 318"/>
                <a:gd name="T4" fmla="*/ 422 w 422"/>
                <a:gd name="T5" fmla="*/ 122 h 318"/>
              </a:gdLst>
              <a:ahLst/>
              <a:cxnLst>
                <a:cxn ang="0">
                  <a:pos x="T0" y="T1"/>
                </a:cxn>
                <a:cxn ang="0">
                  <a:pos x="T2" y="T3"/>
                </a:cxn>
                <a:cxn ang="0">
                  <a:pos x="T4" y="T5"/>
                </a:cxn>
              </a:cxnLst>
              <a:rect l="0" t="0" r="r" b="b"/>
              <a:pathLst>
                <a:path w="422" h="318">
                  <a:moveTo>
                    <a:pt x="422" y="122"/>
                  </a:moveTo>
                  <a:cubicBezTo>
                    <a:pt x="399" y="170"/>
                    <a:pt x="159" y="306"/>
                    <a:pt x="80" y="312"/>
                  </a:cubicBezTo>
                  <a:cubicBezTo>
                    <a:pt x="0" y="318"/>
                    <a:pt x="75" y="0"/>
                    <a:pt x="422" y="122"/>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29" name="Freeform 3160"/>
            <p:cNvSpPr/>
            <p:nvPr/>
          </p:nvSpPr>
          <p:spPr bwMode="auto">
            <a:xfrm>
              <a:off x="2103452" y="3814440"/>
              <a:ext cx="318450" cy="556916"/>
            </a:xfrm>
            <a:custGeom>
              <a:avLst/>
              <a:gdLst>
                <a:gd name="T0" fmla="*/ 0 w 182"/>
                <a:gd name="T1" fmla="*/ 122 h 318"/>
                <a:gd name="T2" fmla="*/ 148 w 182"/>
                <a:gd name="T3" fmla="*/ 312 h 318"/>
                <a:gd name="T4" fmla="*/ 0 w 182"/>
                <a:gd name="T5" fmla="*/ 122 h 318"/>
              </a:gdLst>
              <a:ahLst/>
              <a:cxnLst>
                <a:cxn ang="0">
                  <a:pos x="T0" y="T1"/>
                </a:cxn>
                <a:cxn ang="0">
                  <a:pos x="T2" y="T3"/>
                </a:cxn>
                <a:cxn ang="0">
                  <a:pos x="T4" y="T5"/>
                </a:cxn>
              </a:cxnLst>
              <a:rect l="0" t="0" r="r" b="b"/>
              <a:pathLst>
                <a:path w="182" h="318">
                  <a:moveTo>
                    <a:pt x="0" y="122"/>
                  </a:moveTo>
                  <a:cubicBezTo>
                    <a:pt x="11" y="170"/>
                    <a:pt x="114" y="306"/>
                    <a:pt x="148" y="312"/>
                  </a:cubicBezTo>
                  <a:cubicBezTo>
                    <a:pt x="182" y="318"/>
                    <a:pt x="150" y="0"/>
                    <a:pt x="0" y="122"/>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30" name="Freeform 3161"/>
            <p:cNvSpPr/>
            <p:nvPr/>
          </p:nvSpPr>
          <p:spPr bwMode="auto">
            <a:xfrm>
              <a:off x="1730200" y="4943825"/>
              <a:ext cx="283642" cy="379918"/>
            </a:xfrm>
            <a:custGeom>
              <a:avLst/>
              <a:gdLst>
                <a:gd name="T0" fmla="*/ 123 w 383"/>
                <a:gd name="T1" fmla="*/ 0 h 513"/>
                <a:gd name="T2" fmla="*/ 383 w 383"/>
                <a:gd name="T3" fmla="*/ 220 h 513"/>
                <a:gd name="T4" fmla="*/ 232 w 383"/>
                <a:gd name="T5" fmla="*/ 513 h 513"/>
                <a:gd name="T6" fmla="*/ 0 w 383"/>
                <a:gd name="T7" fmla="*/ 80 h 513"/>
                <a:gd name="T8" fmla="*/ 123 w 383"/>
                <a:gd name="T9" fmla="*/ 0 h 513"/>
              </a:gdLst>
              <a:ahLst/>
              <a:cxnLst>
                <a:cxn ang="0">
                  <a:pos x="T0" y="T1"/>
                </a:cxn>
                <a:cxn ang="0">
                  <a:pos x="T2" y="T3"/>
                </a:cxn>
                <a:cxn ang="0">
                  <a:pos x="T4" y="T5"/>
                </a:cxn>
                <a:cxn ang="0">
                  <a:pos x="T6" y="T7"/>
                </a:cxn>
                <a:cxn ang="0">
                  <a:pos x="T8" y="T9"/>
                </a:cxn>
              </a:cxnLst>
              <a:rect l="0" t="0" r="r" b="b"/>
              <a:pathLst>
                <a:path w="383" h="513">
                  <a:moveTo>
                    <a:pt x="123" y="0"/>
                  </a:moveTo>
                  <a:lnTo>
                    <a:pt x="383" y="220"/>
                  </a:lnTo>
                  <a:lnTo>
                    <a:pt x="232" y="513"/>
                  </a:lnTo>
                  <a:lnTo>
                    <a:pt x="0" y="80"/>
                  </a:lnTo>
                  <a:lnTo>
                    <a:pt x="1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31" name="Freeform 3162"/>
            <p:cNvSpPr/>
            <p:nvPr/>
          </p:nvSpPr>
          <p:spPr bwMode="auto">
            <a:xfrm>
              <a:off x="1600598" y="5003072"/>
              <a:ext cx="413244" cy="1141975"/>
            </a:xfrm>
            <a:custGeom>
              <a:avLst/>
              <a:gdLst>
                <a:gd name="T0" fmla="*/ 175 w 558"/>
                <a:gd name="T1" fmla="*/ 0 h 1542"/>
                <a:gd name="T2" fmla="*/ 558 w 558"/>
                <a:gd name="T3" fmla="*/ 1542 h 1542"/>
                <a:gd name="T4" fmla="*/ 73 w 558"/>
                <a:gd name="T5" fmla="*/ 622 h 1542"/>
                <a:gd name="T6" fmla="*/ 154 w 558"/>
                <a:gd name="T7" fmla="*/ 509 h 1542"/>
                <a:gd name="T8" fmla="*/ 0 w 558"/>
                <a:gd name="T9" fmla="*/ 388 h 1542"/>
                <a:gd name="T10" fmla="*/ 104 w 558"/>
                <a:gd name="T11" fmla="*/ 43 h 1542"/>
                <a:gd name="T12" fmla="*/ 175 w 558"/>
                <a:gd name="T13" fmla="*/ 0 h 1542"/>
              </a:gdLst>
              <a:ahLst/>
              <a:cxnLst>
                <a:cxn ang="0">
                  <a:pos x="T0" y="T1"/>
                </a:cxn>
                <a:cxn ang="0">
                  <a:pos x="T2" y="T3"/>
                </a:cxn>
                <a:cxn ang="0">
                  <a:pos x="T4" y="T5"/>
                </a:cxn>
                <a:cxn ang="0">
                  <a:pos x="T6" y="T7"/>
                </a:cxn>
                <a:cxn ang="0">
                  <a:pos x="T8" y="T9"/>
                </a:cxn>
                <a:cxn ang="0">
                  <a:pos x="T10" y="T11"/>
                </a:cxn>
                <a:cxn ang="0">
                  <a:pos x="T12" y="T13"/>
                </a:cxn>
              </a:cxnLst>
              <a:rect l="0" t="0" r="r" b="b"/>
              <a:pathLst>
                <a:path w="558" h="1542">
                  <a:moveTo>
                    <a:pt x="175" y="0"/>
                  </a:moveTo>
                  <a:lnTo>
                    <a:pt x="558" y="1542"/>
                  </a:lnTo>
                  <a:lnTo>
                    <a:pt x="73" y="622"/>
                  </a:lnTo>
                  <a:lnTo>
                    <a:pt x="154" y="509"/>
                  </a:lnTo>
                  <a:lnTo>
                    <a:pt x="0" y="388"/>
                  </a:lnTo>
                  <a:lnTo>
                    <a:pt x="104" y="43"/>
                  </a:lnTo>
                  <a:lnTo>
                    <a:pt x="175"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32" name="Freeform 3163"/>
            <p:cNvSpPr/>
            <p:nvPr/>
          </p:nvSpPr>
          <p:spPr bwMode="auto">
            <a:xfrm>
              <a:off x="2013842" y="5003072"/>
              <a:ext cx="456938" cy="1141975"/>
            </a:xfrm>
            <a:custGeom>
              <a:avLst/>
              <a:gdLst>
                <a:gd name="T0" fmla="*/ 381 w 617"/>
                <a:gd name="T1" fmla="*/ 0 h 1542"/>
                <a:gd name="T2" fmla="*/ 0 w 617"/>
                <a:gd name="T3" fmla="*/ 1542 h 1542"/>
                <a:gd name="T4" fmla="*/ 535 w 617"/>
                <a:gd name="T5" fmla="*/ 691 h 1542"/>
                <a:gd name="T6" fmla="*/ 464 w 617"/>
                <a:gd name="T7" fmla="*/ 542 h 1542"/>
                <a:gd name="T8" fmla="*/ 617 w 617"/>
                <a:gd name="T9" fmla="*/ 421 h 1542"/>
                <a:gd name="T10" fmla="*/ 454 w 617"/>
                <a:gd name="T11" fmla="*/ 43 h 1542"/>
                <a:gd name="T12" fmla="*/ 381 w 617"/>
                <a:gd name="T13" fmla="*/ 0 h 1542"/>
              </a:gdLst>
              <a:ahLst/>
              <a:cxnLst>
                <a:cxn ang="0">
                  <a:pos x="T0" y="T1"/>
                </a:cxn>
                <a:cxn ang="0">
                  <a:pos x="T2" y="T3"/>
                </a:cxn>
                <a:cxn ang="0">
                  <a:pos x="T4" y="T5"/>
                </a:cxn>
                <a:cxn ang="0">
                  <a:pos x="T6" y="T7"/>
                </a:cxn>
                <a:cxn ang="0">
                  <a:pos x="T8" y="T9"/>
                </a:cxn>
                <a:cxn ang="0">
                  <a:pos x="T10" y="T11"/>
                </a:cxn>
                <a:cxn ang="0">
                  <a:pos x="T12" y="T13"/>
                </a:cxn>
              </a:cxnLst>
              <a:rect l="0" t="0" r="r" b="b"/>
              <a:pathLst>
                <a:path w="617" h="1542">
                  <a:moveTo>
                    <a:pt x="381" y="0"/>
                  </a:moveTo>
                  <a:lnTo>
                    <a:pt x="0" y="1542"/>
                  </a:lnTo>
                  <a:lnTo>
                    <a:pt x="535" y="691"/>
                  </a:lnTo>
                  <a:lnTo>
                    <a:pt x="464" y="542"/>
                  </a:lnTo>
                  <a:lnTo>
                    <a:pt x="617" y="421"/>
                  </a:lnTo>
                  <a:lnTo>
                    <a:pt x="454" y="43"/>
                  </a:lnTo>
                  <a:lnTo>
                    <a:pt x="381" y="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33" name="Freeform 3164"/>
            <p:cNvSpPr/>
            <p:nvPr/>
          </p:nvSpPr>
          <p:spPr bwMode="auto">
            <a:xfrm>
              <a:off x="2013842" y="5003072"/>
              <a:ext cx="413244" cy="1141975"/>
            </a:xfrm>
            <a:custGeom>
              <a:avLst/>
              <a:gdLst>
                <a:gd name="T0" fmla="*/ 381 w 558"/>
                <a:gd name="T1" fmla="*/ 0 h 1542"/>
                <a:gd name="T2" fmla="*/ 0 w 558"/>
                <a:gd name="T3" fmla="*/ 1542 h 1542"/>
                <a:gd name="T4" fmla="*/ 483 w 558"/>
                <a:gd name="T5" fmla="*/ 622 h 1542"/>
                <a:gd name="T6" fmla="*/ 402 w 558"/>
                <a:gd name="T7" fmla="*/ 509 h 1542"/>
                <a:gd name="T8" fmla="*/ 558 w 558"/>
                <a:gd name="T9" fmla="*/ 388 h 1542"/>
                <a:gd name="T10" fmla="*/ 454 w 558"/>
                <a:gd name="T11" fmla="*/ 43 h 1542"/>
                <a:gd name="T12" fmla="*/ 381 w 558"/>
                <a:gd name="T13" fmla="*/ 0 h 1542"/>
              </a:gdLst>
              <a:ahLst/>
              <a:cxnLst>
                <a:cxn ang="0">
                  <a:pos x="T0" y="T1"/>
                </a:cxn>
                <a:cxn ang="0">
                  <a:pos x="T2" y="T3"/>
                </a:cxn>
                <a:cxn ang="0">
                  <a:pos x="T4" y="T5"/>
                </a:cxn>
                <a:cxn ang="0">
                  <a:pos x="T6" y="T7"/>
                </a:cxn>
                <a:cxn ang="0">
                  <a:pos x="T8" y="T9"/>
                </a:cxn>
                <a:cxn ang="0">
                  <a:pos x="T10" y="T11"/>
                </a:cxn>
                <a:cxn ang="0">
                  <a:pos x="T12" y="T13"/>
                </a:cxn>
              </a:cxnLst>
              <a:rect l="0" t="0" r="r" b="b"/>
              <a:pathLst>
                <a:path w="558" h="1542">
                  <a:moveTo>
                    <a:pt x="381" y="0"/>
                  </a:moveTo>
                  <a:lnTo>
                    <a:pt x="0" y="1542"/>
                  </a:lnTo>
                  <a:lnTo>
                    <a:pt x="483" y="622"/>
                  </a:lnTo>
                  <a:lnTo>
                    <a:pt x="402" y="509"/>
                  </a:lnTo>
                  <a:lnTo>
                    <a:pt x="558" y="388"/>
                  </a:lnTo>
                  <a:lnTo>
                    <a:pt x="454" y="43"/>
                  </a:lnTo>
                  <a:lnTo>
                    <a:pt x="381"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34" name="Freeform 3165"/>
            <p:cNvSpPr/>
            <p:nvPr/>
          </p:nvSpPr>
          <p:spPr bwMode="auto">
            <a:xfrm>
              <a:off x="2013842" y="4943825"/>
              <a:ext cx="282161" cy="379918"/>
            </a:xfrm>
            <a:custGeom>
              <a:avLst/>
              <a:gdLst>
                <a:gd name="T0" fmla="*/ 260 w 381"/>
                <a:gd name="T1" fmla="*/ 0 h 513"/>
                <a:gd name="T2" fmla="*/ 0 w 381"/>
                <a:gd name="T3" fmla="*/ 220 h 513"/>
                <a:gd name="T4" fmla="*/ 149 w 381"/>
                <a:gd name="T5" fmla="*/ 513 h 513"/>
                <a:gd name="T6" fmla="*/ 381 w 381"/>
                <a:gd name="T7" fmla="*/ 80 h 513"/>
                <a:gd name="T8" fmla="*/ 260 w 381"/>
                <a:gd name="T9" fmla="*/ 0 h 513"/>
              </a:gdLst>
              <a:ahLst/>
              <a:cxnLst>
                <a:cxn ang="0">
                  <a:pos x="T0" y="T1"/>
                </a:cxn>
                <a:cxn ang="0">
                  <a:pos x="T2" y="T3"/>
                </a:cxn>
                <a:cxn ang="0">
                  <a:pos x="T4" y="T5"/>
                </a:cxn>
                <a:cxn ang="0">
                  <a:pos x="T6" y="T7"/>
                </a:cxn>
                <a:cxn ang="0">
                  <a:pos x="T8" y="T9"/>
                </a:cxn>
              </a:cxnLst>
              <a:rect l="0" t="0" r="r" b="b"/>
              <a:pathLst>
                <a:path w="381" h="513">
                  <a:moveTo>
                    <a:pt x="260" y="0"/>
                  </a:moveTo>
                  <a:lnTo>
                    <a:pt x="0" y="220"/>
                  </a:lnTo>
                  <a:lnTo>
                    <a:pt x="149" y="513"/>
                  </a:lnTo>
                  <a:lnTo>
                    <a:pt x="381" y="80"/>
                  </a:lnTo>
                  <a:lnTo>
                    <a:pt x="26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35" name="Freeform 3166"/>
            <p:cNvSpPr/>
            <p:nvPr/>
          </p:nvSpPr>
          <p:spPr bwMode="auto">
            <a:xfrm>
              <a:off x="1943487" y="5313375"/>
              <a:ext cx="140710" cy="122196"/>
            </a:xfrm>
            <a:custGeom>
              <a:avLst/>
              <a:gdLst>
                <a:gd name="T0" fmla="*/ 13 w 80"/>
                <a:gd name="T1" fmla="*/ 0 h 70"/>
                <a:gd name="T2" fmla="*/ 68 w 80"/>
                <a:gd name="T3" fmla="*/ 0 h 70"/>
                <a:gd name="T4" fmla="*/ 68 w 80"/>
                <a:gd name="T5" fmla="*/ 70 h 70"/>
                <a:gd name="T6" fmla="*/ 13 w 80"/>
                <a:gd name="T7" fmla="*/ 70 h 70"/>
                <a:gd name="T8" fmla="*/ 13 w 80"/>
                <a:gd name="T9" fmla="*/ 0 h 70"/>
              </a:gdLst>
              <a:ahLst/>
              <a:cxnLst>
                <a:cxn ang="0">
                  <a:pos x="T0" y="T1"/>
                </a:cxn>
                <a:cxn ang="0">
                  <a:pos x="T2" y="T3"/>
                </a:cxn>
                <a:cxn ang="0">
                  <a:pos x="T4" y="T5"/>
                </a:cxn>
                <a:cxn ang="0">
                  <a:pos x="T6" y="T7"/>
                </a:cxn>
                <a:cxn ang="0">
                  <a:pos x="T8" y="T9"/>
                </a:cxn>
              </a:cxnLst>
              <a:rect l="0" t="0" r="r" b="b"/>
              <a:pathLst>
                <a:path w="80" h="70">
                  <a:moveTo>
                    <a:pt x="13" y="0"/>
                  </a:moveTo>
                  <a:cubicBezTo>
                    <a:pt x="68" y="0"/>
                    <a:pt x="68" y="0"/>
                    <a:pt x="68" y="0"/>
                  </a:cubicBezTo>
                  <a:cubicBezTo>
                    <a:pt x="80" y="26"/>
                    <a:pt x="79" y="48"/>
                    <a:pt x="68" y="70"/>
                  </a:cubicBezTo>
                  <a:cubicBezTo>
                    <a:pt x="13" y="70"/>
                    <a:pt x="13" y="70"/>
                    <a:pt x="13" y="70"/>
                  </a:cubicBezTo>
                  <a:cubicBezTo>
                    <a:pt x="1" y="48"/>
                    <a:pt x="0" y="26"/>
                    <a:pt x="13" y="0"/>
                  </a:cubicBezTo>
                  <a:close/>
                </a:path>
              </a:pathLst>
            </a:custGeom>
            <a:solidFill>
              <a:srgbClr val="FF8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sp>
          <p:nvSpPr>
            <p:cNvPr id="136" name="Freeform 3167"/>
            <p:cNvSpPr/>
            <p:nvPr/>
          </p:nvSpPr>
          <p:spPr bwMode="auto">
            <a:xfrm>
              <a:off x="1982738" y="6141344"/>
              <a:ext cx="59246" cy="338445"/>
            </a:xfrm>
            <a:custGeom>
              <a:avLst/>
              <a:gdLst>
                <a:gd name="T0" fmla="*/ 4 w 34"/>
                <a:gd name="T1" fmla="*/ 192 h 193"/>
                <a:gd name="T2" fmla="*/ 31 w 34"/>
                <a:gd name="T3" fmla="*/ 193 h 193"/>
                <a:gd name="T4" fmla="*/ 17 w 34"/>
                <a:gd name="T5" fmla="*/ 0 h 193"/>
                <a:gd name="T6" fmla="*/ 4 w 34"/>
                <a:gd name="T7" fmla="*/ 192 h 193"/>
              </a:gdLst>
              <a:ahLst/>
              <a:cxnLst>
                <a:cxn ang="0">
                  <a:pos x="T0" y="T1"/>
                </a:cxn>
                <a:cxn ang="0">
                  <a:pos x="T2" y="T3"/>
                </a:cxn>
                <a:cxn ang="0">
                  <a:pos x="T4" y="T5"/>
                </a:cxn>
                <a:cxn ang="0">
                  <a:pos x="T6" y="T7"/>
                </a:cxn>
              </a:cxnLst>
              <a:rect l="0" t="0" r="r" b="b"/>
              <a:pathLst>
                <a:path w="34" h="193">
                  <a:moveTo>
                    <a:pt x="4" y="192"/>
                  </a:moveTo>
                  <a:cubicBezTo>
                    <a:pt x="13" y="193"/>
                    <a:pt x="22" y="193"/>
                    <a:pt x="31" y="193"/>
                  </a:cubicBezTo>
                  <a:cubicBezTo>
                    <a:pt x="34" y="146"/>
                    <a:pt x="24" y="21"/>
                    <a:pt x="17" y="0"/>
                  </a:cubicBezTo>
                  <a:cubicBezTo>
                    <a:pt x="10" y="17"/>
                    <a:pt x="0" y="143"/>
                    <a:pt x="4" y="192"/>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5C5C5C"/>
                </a:solidFill>
                <a:latin typeface="微软雅黑" panose="020B0503020204020204" pitchFamily="34" charset="-122"/>
                <a:ea typeface="微软雅黑" panose="020B0503020204020204" pitchFamily="34" charset="-122"/>
              </a:endParaRPr>
            </a:p>
          </p:txBody>
        </p:sp>
      </p:grpSp>
      <p:grpSp>
        <p:nvGrpSpPr>
          <p:cNvPr id="137" name="Group 5"/>
          <p:cNvGrpSpPr/>
          <p:nvPr/>
        </p:nvGrpSpPr>
        <p:grpSpPr>
          <a:xfrm>
            <a:off x="1910985" y="1826027"/>
            <a:ext cx="3079001" cy="3077645"/>
            <a:chOff x="2206393" y="1762292"/>
            <a:chExt cx="3365198" cy="3363716"/>
          </a:xfrm>
          <a:effectLst/>
        </p:grpSpPr>
        <p:sp>
          <p:nvSpPr>
            <p:cNvPr id="138" name="Freeform 3099"/>
            <p:cNvSpPr/>
            <p:nvPr/>
          </p:nvSpPr>
          <p:spPr bwMode="auto">
            <a:xfrm>
              <a:off x="2206393" y="3443409"/>
              <a:ext cx="1648532" cy="1682599"/>
            </a:xfrm>
            <a:custGeom>
              <a:avLst/>
              <a:gdLst>
                <a:gd name="T0" fmla="*/ 591 w 941"/>
                <a:gd name="T1" fmla="*/ 0 h 961"/>
                <a:gd name="T2" fmla="*/ 0 w 941"/>
                <a:gd name="T3" fmla="*/ 0 h 961"/>
                <a:gd name="T4" fmla="*/ 941 w 941"/>
                <a:gd name="T5" fmla="*/ 961 h 961"/>
                <a:gd name="T6" fmla="*/ 941 w 941"/>
                <a:gd name="T7" fmla="*/ 370 h 961"/>
                <a:gd name="T8" fmla="*/ 591 w 941"/>
                <a:gd name="T9" fmla="*/ 1 h 961"/>
                <a:gd name="T10" fmla="*/ 591 w 941"/>
                <a:gd name="T11" fmla="*/ 0 h 961"/>
              </a:gdLst>
              <a:ahLst/>
              <a:cxnLst>
                <a:cxn ang="0">
                  <a:pos x="T0" y="T1"/>
                </a:cxn>
                <a:cxn ang="0">
                  <a:pos x="T2" y="T3"/>
                </a:cxn>
                <a:cxn ang="0">
                  <a:pos x="T4" y="T5"/>
                </a:cxn>
                <a:cxn ang="0">
                  <a:pos x="T6" y="T7"/>
                </a:cxn>
                <a:cxn ang="0">
                  <a:pos x="T8" y="T9"/>
                </a:cxn>
                <a:cxn ang="0">
                  <a:pos x="T10" y="T11"/>
                </a:cxn>
              </a:cxnLst>
              <a:rect l="0" t="0" r="r" b="b"/>
              <a:pathLst>
                <a:path w="941" h="961">
                  <a:moveTo>
                    <a:pt x="591" y="0"/>
                  </a:moveTo>
                  <a:cubicBezTo>
                    <a:pt x="0" y="0"/>
                    <a:pt x="0" y="0"/>
                    <a:pt x="0" y="0"/>
                  </a:cubicBezTo>
                  <a:cubicBezTo>
                    <a:pt x="0" y="524"/>
                    <a:pt x="421" y="952"/>
                    <a:pt x="941" y="961"/>
                  </a:cubicBezTo>
                  <a:cubicBezTo>
                    <a:pt x="941" y="370"/>
                    <a:pt x="941" y="370"/>
                    <a:pt x="941" y="370"/>
                  </a:cubicBezTo>
                  <a:cubicBezTo>
                    <a:pt x="746" y="360"/>
                    <a:pt x="591" y="199"/>
                    <a:pt x="591" y="1"/>
                  </a:cubicBezTo>
                  <a:cubicBezTo>
                    <a:pt x="591" y="1"/>
                    <a:pt x="591" y="0"/>
                    <a:pt x="591" y="0"/>
                  </a:cubicBezTo>
                </a:path>
              </a:pathLst>
            </a:custGeom>
            <a:solidFill>
              <a:schemeClr val="tx1">
                <a:lumMod val="75000"/>
                <a:lumOff val="2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39" name="Freeform 3100"/>
            <p:cNvSpPr/>
            <p:nvPr/>
          </p:nvSpPr>
          <p:spPr bwMode="auto">
            <a:xfrm>
              <a:off x="2724799" y="1763773"/>
              <a:ext cx="1130126" cy="1197518"/>
            </a:xfrm>
            <a:custGeom>
              <a:avLst/>
              <a:gdLst>
                <a:gd name="T0" fmla="*/ 645 w 645"/>
                <a:gd name="T1" fmla="*/ 0 h 684"/>
                <a:gd name="T2" fmla="*/ 0 w 645"/>
                <a:gd name="T3" fmla="*/ 265 h 684"/>
                <a:gd name="T4" fmla="*/ 419 w 645"/>
                <a:gd name="T5" fmla="*/ 684 h 684"/>
                <a:gd name="T6" fmla="*/ 645 w 645"/>
                <a:gd name="T7" fmla="*/ 591 h 684"/>
                <a:gd name="T8" fmla="*/ 645 w 645"/>
                <a:gd name="T9" fmla="*/ 0 h 684"/>
              </a:gdLst>
              <a:ahLst/>
              <a:cxnLst>
                <a:cxn ang="0">
                  <a:pos x="T0" y="T1"/>
                </a:cxn>
                <a:cxn ang="0">
                  <a:pos x="T2" y="T3"/>
                </a:cxn>
                <a:cxn ang="0">
                  <a:pos x="T4" y="T5"/>
                </a:cxn>
                <a:cxn ang="0">
                  <a:pos x="T6" y="T7"/>
                </a:cxn>
                <a:cxn ang="0">
                  <a:pos x="T8" y="T9"/>
                </a:cxn>
              </a:cxnLst>
              <a:rect l="0" t="0" r="r" b="b"/>
              <a:pathLst>
                <a:path w="645" h="684">
                  <a:moveTo>
                    <a:pt x="645" y="0"/>
                  </a:moveTo>
                  <a:cubicBezTo>
                    <a:pt x="397" y="4"/>
                    <a:pt x="168" y="105"/>
                    <a:pt x="0" y="265"/>
                  </a:cubicBezTo>
                  <a:cubicBezTo>
                    <a:pt x="419" y="684"/>
                    <a:pt x="419" y="684"/>
                    <a:pt x="419" y="684"/>
                  </a:cubicBezTo>
                  <a:cubicBezTo>
                    <a:pt x="480" y="630"/>
                    <a:pt x="558" y="596"/>
                    <a:pt x="645" y="591"/>
                  </a:cubicBezTo>
                  <a:cubicBezTo>
                    <a:pt x="645" y="0"/>
                    <a:pt x="645" y="0"/>
                    <a:pt x="645" y="0"/>
                  </a:cubicBezTo>
                </a:path>
              </a:pathLst>
            </a:custGeom>
            <a:solidFill>
              <a:schemeClr val="tx1">
                <a:lumMod val="75000"/>
                <a:lumOff val="2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40" name="Freeform 3101"/>
            <p:cNvSpPr/>
            <p:nvPr/>
          </p:nvSpPr>
          <p:spPr bwMode="auto">
            <a:xfrm>
              <a:off x="4371850" y="2282179"/>
              <a:ext cx="1198259" cy="1139753"/>
            </a:xfrm>
            <a:custGeom>
              <a:avLst/>
              <a:gdLst>
                <a:gd name="T0" fmla="*/ 418 w 684"/>
                <a:gd name="T1" fmla="*/ 0 h 651"/>
                <a:gd name="T2" fmla="*/ 0 w 684"/>
                <a:gd name="T3" fmla="*/ 418 h 651"/>
                <a:gd name="T4" fmla="*/ 93 w 684"/>
                <a:gd name="T5" fmla="*/ 651 h 651"/>
                <a:gd name="T6" fmla="*/ 684 w 684"/>
                <a:gd name="T7" fmla="*/ 651 h 651"/>
                <a:gd name="T8" fmla="*/ 418 w 684"/>
                <a:gd name="T9" fmla="*/ 0 h 651"/>
              </a:gdLst>
              <a:ahLst/>
              <a:cxnLst>
                <a:cxn ang="0">
                  <a:pos x="T0" y="T1"/>
                </a:cxn>
                <a:cxn ang="0">
                  <a:pos x="T2" y="T3"/>
                </a:cxn>
                <a:cxn ang="0">
                  <a:pos x="T4" y="T5"/>
                </a:cxn>
                <a:cxn ang="0">
                  <a:pos x="T6" y="T7"/>
                </a:cxn>
                <a:cxn ang="0">
                  <a:pos x="T8" y="T9"/>
                </a:cxn>
              </a:cxnLst>
              <a:rect l="0" t="0" r="r" b="b"/>
              <a:pathLst>
                <a:path w="684" h="651">
                  <a:moveTo>
                    <a:pt x="418" y="0"/>
                  </a:moveTo>
                  <a:cubicBezTo>
                    <a:pt x="0" y="418"/>
                    <a:pt x="0" y="418"/>
                    <a:pt x="0" y="418"/>
                  </a:cubicBezTo>
                  <a:cubicBezTo>
                    <a:pt x="55" y="481"/>
                    <a:pt x="90" y="562"/>
                    <a:pt x="93" y="651"/>
                  </a:cubicBezTo>
                  <a:cubicBezTo>
                    <a:pt x="684" y="651"/>
                    <a:pt x="684" y="651"/>
                    <a:pt x="684" y="651"/>
                  </a:cubicBezTo>
                  <a:cubicBezTo>
                    <a:pt x="681" y="399"/>
                    <a:pt x="580" y="170"/>
                    <a:pt x="418" y="0"/>
                  </a:cubicBezTo>
                </a:path>
              </a:pathLst>
            </a:custGeom>
            <a:solidFill>
              <a:schemeClr val="tx1">
                <a:lumMod val="75000"/>
                <a:lumOff val="2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41" name="Freeform 3102"/>
            <p:cNvSpPr/>
            <p:nvPr/>
          </p:nvSpPr>
          <p:spPr bwMode="auto">
            <a:xfrm>
              <a:off x="2206393" y="2271811"/>
              <a:ext cx="1208627" cy="1129385"/>
            </a:xfrm>
            <a:custGeom>
              <a:avLst/>
              <a:gdLst>
                <a:gd name="T0" fmla="*/ 271 w 690"/>
                <a:gd name="T1" fmla="*/ 0 h 645"/>
                <a:gd name="T2" fmla="*/ 0 w 690"/>
                <a:gd name="T3" fmla="*/ 645 h 645"/>
                <a:gd name="T4" fmla="*/ 592 w 690"/>
                <a:gd name="T5" fmla="*/ 645 h 645"/>
                <a:gd name="T6" fmla="*/ 690 w 690"/>
                <a:gd name="T7" fmla="*/ 419 h 645"/>
                <a:gd name="T8" fmla="*/ 271 w 690"/>
                <a:gd name="T9" fmla="*/ 0 h 645"/>
              </a:gdLst>
              <a:ahLst/>
              <a:cxnLst>
                <a:cxn ang="0">
                  <a:pos x="T0" y="T1"/>
                </a:cxn>
                <a:cxn ang="0">
                  <a:pos x="T2" y="T3"/>
                </a:cxn>
                <a:cxn ang="0">
                  <a:pos x="T4" y="T5"/>
                </a:cxn>
                <a:cxn ang="0">
                  <a:pos x="T6" y="T7"/>
                </a:cxn>
                <a:cxn ang="0">
                  <a:pos x="T8" y="T9"/>
                </a:cxn>
              </a:cxnLst>
              <a:rect l="0" t="0" r="r" b="b"/>
              <a:pathLst>
                <a:path w="690" h="645">
                  <a:moveTo>
                    <a:pt x="271" y="0"/>
                  </a:moveTo>
                  <a:cubicBezTo>
                    <a:pt x="108" y="168"/>
                    <a:pt x="6" y="397"/>
                    <a:pt x="0" y="645"/>
                  </a:cubicBezTo>
                  <a:cubicBezTo>
                    <a:pt x="592" y="645"/>
                    <a:pt x="592" y="645"/>
                    <a:pt x="592" y="645"/>
                  </a:cubicBezTo>
                  <a:cubicBezTo>
                    <a:pt x="598" y="558"/>
                    <a:pt x="634" y="479"/>
                    <a:pt x="690" y="419"/>
                  </a:cubicBezTo>
                  <a:cubicBezTo>
                    <a:pt x="271" y="0"/>
                    <a:pt x="271" y="0"/>
                    <a:pt x="271" y="0"/>
                  </a:cubicBezTo>
                </a:path>
              </a:pathLst>
            </a:custGeom>
            <a:solidFill>
              <a:schemeClr val="tx1">
                <a:lumMod val="75000"/>
                <a:lumOff val="2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42" name="Freeform 3103"/>
            <p:cNvSpPr/>
            <p:nvPr/>
          </p:nvSpPr>
          <p:spPr bwMode="auto">
            <a:xfrm>
              <a:off x="3917875" y="1762292"/>
              <a:ext cx="1140494" cy="1206405"/>
            </a:xfrm>
            <a:custGeom>
              <a:avLst/>
              <a:gdLst>
                <a:gd name="T0" fmla="*/ 0 w 651"/>
                <a:gd name="T1" fmla="*/ 0 h 689"/>
                <a:gd name="T2" fmla="*/ 0 w 651"/>
                <a:gd name="T3" fmla="*/ 592 h 689"/>
                <a:gd name="T4" fmla="*/ 233 w 651"/>
                <a:gd name="T5" fmla="*/ 689 h 689"/>
                <a:gd name="T6" fmla="*/ 651 w 651"/>
                <a:gd name="T7" fmla="*/ 272 h 689"/>
                <a:gd name="T8" fmla="*/ 0 w 651"/>
                <a:gd name="T9" fmla="*/ 0 h 689"/>
              </a:gdLst>
              <a:ahLst/>
              <a:cxnLst>
                <a:cxn ang="0">
                  <a:pos x="T0" y="T1"/>
                </a:cxn>
                <a:cxn ang="0">
                  <a:pos x="T2" y="T3"/>
                </a:cxn>
                <a:cxn ang="0">
                  <a:pos x="T4" y="T5"/>
                </a:cxn>
                <a:cxn ang="0">
                  <a:pos x="T6" y="T7"/>
                </a:cxn>
                <a:cxn ang="0">
                  <a:pos x="T8" y="T9"/>
                </a:cxn>
              </a:cxnLst>
              <a:rect l="0" t="0" r="r" b="b"/>
              <a:pathLst>
                <a:path w="651" h="689">
                  <a:moveTo>
                    <a:pt x="0" y="0"/>
                  </a:moveTo>
                  <a:cubicBezTo>
                    <a:pt x="0" y="592"/>
                    <a:pt x="0" y="592"/>
                    <a:pt x="0" y="592"/>
                  </a:cubicBezTo>
                  <a:cubicBezTo>
                    <a:pt x="90" y="596"/>
                    <a:pt x="171" y="632"/>
                    <a:pt x="233" y="689"/>
                  </a:cubicBezTo>
                  <a:cubicBezTo>
                    <a:pt x="651" y="272"/>
                    <a:pt x="651" y="272"/>
                    <a:pt x="651" y="272"/>
                  </a:cubicBezTo>
                  <a:cubicBezTo>
                    <a:pt x="482" y="107"/>
                    <a:pt x="252" y="5"/>
                    <a:pt x="0" y="0"/>
                  </a:cubicBezTo>
                </a:path>
              </a:pathLst>
            </a:custGeom>
            <a:solidFill>
              <a:srgbClr val="40B9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43" name="Freeform 3104"/>
            <p:cNvSpPr/>
            <p:nvPr/>
          </p:nvSpPr>
          <p:spPr bwMode="auto">
            <a:xfrm>
              <a:off x="3917875" y="3919603"/>
              <a:ext cx="1140494" cy="1206405"/>
            </a:xfrm>
            <a:custGeom>
              <a:avLst/>
              <a:gdLst>
                <a:gd name="T0" fmla="*/ 234 w 651"/>
                <a:gd name="T1" fmla="*/ 0 h 689"/>
                <a:gd name="T2" fmla="*/ 0 w 651"/>
                <a:gd name="T3" fmla="*/ 98 h 689"/>
                <a:gd name="T4" fmla="*/ 0 w 651"/>
                <a:gd name="T5" fmla="*/ 689 h 689"/>
                <a:gd name="T6" fmla="*/ 651 w 651"/>
                <a:gd name="T7" fmla="*/ 418 h 689"/>
                <a:gd name="T8" fmla="*/ 234 w 651"/>
                <a:gd name="T9" fmla="*/ 0 h 689"/>
              </a:gdLst>
              <a:ahLst/>
              <a:cxnLst>
                <a:cxn ang="0">
                  <a:pos x="T0" y="T1"/>
                </a:cxn>
                <a:cxn ang="0">
                  <a:pos x="T2" y="T3"/>
                </a:cxn>
                <a:cxn ang="0">
                  <a:pos x="T4" y="T5"/>
                </a:cxn>
                <a:cxn ang="0">
                  <a:pos x="T6" y="T7"/>
                </a:cxn>
                <a:cxn ang="0">
                  <a:pos x="T8" y="T9"/>
                </a:cxn>
              </a:cxnLst>
              <a:rect l="0" t="0" r="r" b="b"/>
              <a:pathLst>
                <a:path w="651" h="689">
                  <a:moveTo>
                    <a:pt x="234" y="0"/>
                  </a:moveTo>
                  <a:cubicBezTo>
                    <a:pt x="172" y="58"/>
                    <a:pt x="90" y="94"/>
                    <a:pt x="0" y="98"/>
                  </a:cubicBezTo>
                  <a:cubicBezTo>
                    <a:pt x="0" y="689"/>
                    <a:pt x="0" y="689"/>
                    <a:pt x="0" y="689"/>
                  </a:cubicBezTo>
                  <a:cubicBezTo>
                    <a:pt x="256" y="685"/>
                    <a:pt x="482" y="582"/>
                    <a:pt x="651" y="418"/>
                  </a:cubicBezTo>
                  <a:cubicBezTo>
                    <a:pt x="234" y="0"/>
                    <a:pt x="234" y="0"/>
                    <a:pt x="234" y="0"/>
                  </a:cubicBezTo>
                </a:path>
              </a:pathLst>
            </a:custGeom>
            <a:solidFill>
              <a:schemeClr val="tx1">
                <a:lumMod val="75000"/>
                <a:lumOff val="2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44" name="Freeform 3105"/>
            <p:cNvSpPr/>
            <p:nvPr/>
          </p:nvSpPr>
          <p:spPr bwMode="auto">
            <a:xfrm>
              <a:off x="4373332" y="3464146"/>
              <a:ext cx="1198259" cy="1139753"/>
            </a:xfrm>
            <a:custGeom>
              <a:avLst/>
              <a:gdLst>
                <a:gd name="T0" fmla="*/ 684 w 684"/>
                <a:gd name="T1" fmla="*/ 0 h 651"/>
                <a:gd name="T2" fmla="*/ 92 w 684"/>
                <a:gd name="T3" fmla="*/ 0 h 651"/>
                <a:gd name="T4" fmla="*/ 0 w 684"/>
                <a:gd name="T5" fmla="*/ 233 h 651"/>
                <a:gd name="T6" fmla="*/ 418 w 684"/>
                <a:gd name="T7" fmla="*/ 651 h 651"/>
                <a:gd name="T8" fmla="*/ 684 w 684"/>
                <a:gd name="T9" fmla="*/ 0 h 651"/>
              </a:gdLst>
              <a:ahLst/>
              <a:cxnLst>
                <a:cxn ang="0">
                  <a:pos x="T0" y="T1"/>
                </a:cxn>
                <a:cxn ang="0">
                  <a:pos x="T2" y="T3"/>
                </a:cxn>
                <a:cxn ang="0">
                  <a:pos x="T4" y="T5"/>
                </a:cxn>
                <a:cxn ang="0">
                  <a:pos x="T6" y="T7"/>
                </a:cxn>
                <a:cxn ang="0">
                  <a:pos x="T8" y="T9"/>
                </a:cxn>
              </a:cxnLst>
              <a:rect l="0" t="0" r="r" b="b"/>
              <a:pathLst>
                <a:path w="684" h="651">
                  <a:moveTo>
                    <a:pt x="684" y="0"/>
                  </a:moveTo>
                  <a:cubicBezTo>
                    <a:pt x="92" y="0"/>
                    <a:pt x="92" y="0"/>
                    <a:pt x="92" y="0"/>
                  </a:cubicBezTo>
                  <a:cubicBezTo>
                    <a:pt x="90" y="89"/>
                    <a:pt x="55" y="171"/>
                    <a:pt x="0" y="233"/>
                  </a:cubicBezTo>
                  <a:cubicBezTo>
                    <a:pt x="418" y="651"/>
                    <a:pt x="418" y="651"/>
                    <a:pt x="418" y="651"/>
                  </a:cubicBezTo>
                  <a:cubicBezTo>
                    <a:pt x="580" y="481"/>
                    <a:pt x="680" y="252"/>
                    <a:pt x="684" y="0"/>
                  </a:cubicBezTo>
                </a:path>
              </a:pathLst>
            </a:custGeom>
            <a:solidFill>
              <a:schemeClr val="tx1">
                <a:lumMod val="75000"/>
                <a:lumOff val="2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45" name="Shape 263"/>
            <p:cNvSpPr/>
            <p:nvPr/>
          </p:nvSpPr>
          <p:spPr>
            <a:xfrm>
              <a:off x="4149251" y="2053497"/>
              <a:ext cx="546796" cy="453662"/>
            </a:xfrm>
            <a:custGeom>
              <a:avLst/>
              <a:gdLst/>
              <a:ahLst/>
              <a:cxnLst>
                <a:cxn ang="0">
                  <a:pos x="wd2" y="hd2"/>
                </a:cxn>
                <a:cxn ang="5400000">
                  <a:pos x="wd2" y="hd2"/>
                </a:cxn>
                <a:cxn ang="10800000">
                  <a:pos x="wd2" y="hd2"/>
                </a:cxn>
                <a:cxn ang="16200000">
                  <a:pos x="wd2" y="hd2"/>
                </a:cxn>
              </a:cxnLst>
              <a:rect l="0" t="0" r="r" b="b"/>
              <a:pathLst>
                <a:path w="21600" h="21600" extrusionOk="0">
                  <a:moveTo>
                    <a:pt x="19701" y="7033"/>
                  </a:moveTo>
                  <a:lnTo>
                    <a:pt x="19167" y="7176"/>
                  </a:lnTo>
                  <a:lnTo>
                    <a:pt x="18811" y="7535"/>
                  </a:lnTo>
                  <a:lnTo>
                    <a:pt x="18514" y="7894"/>
                  </a:lnTo>
                  <a:lnTo>
                    <a:pt x="18396" y="8611"/>
                  </a:lnTo>
                  <a:lnTo>
                    <a:pt x="18514" y="9114"/>
                  </a:lnTo>
                  <a:lnTo>
                    <a:pt x="18811" y="9616"/>
                  </a:lnTo>
                  <a:lnTo>
                    <a:pt x="19167" y="9903"/>
                  </a:lnTo>
                  <a:lnTo>
                    <a:pt x="19701" y="9975"/>
                  </a:lnTo>
                  <a:lnTo>
                    <a:pt x="20116" y="9903"/>
                  </a:lnTo>
                  <a:lnTo>
                    <a:pt x="20532" y="9616"/>
                  </a:lnTo>
                  <a:lnTo>
                    <a:pt x="20769" y="9114"/>
                  </a:lnTo>
                  <a:lnTo>
                    <a:pt x="20888" y="8611"/>
                  </a:lnTo>
                  <a:lnTo>
                    <a:pt x="20769" y="7894"/>
                  </a:lnTo>
                  <a:lnTo>
                    <a:pt x="20532" y="7535"/>
                  </a:lnTo>
                  <a:lnTo>
                    <a:pt x="20116" y="7176"/>
                  </a:lnTo>
                  <a:lnTo>
                    <a:pt x="19701" y="7033"/>
                  </a:lnTo>
                  <a:close/>
                  <a:moveTo>
                    <a:pt x="2077" y="7033"/>
                  </a:moveTo>
                  <a:lnTo>
                    <a:pt x="1484" y="7176"/>
                  </a:lnTo>
                  <a:lnTo>
                    <a:pt x="890" y="7894"/>
                  </a:lnTo>
                  <a:lnTo>
                    <a:pt x="771" y="8611"/>
                  </a:lnTo>
                  <a:lnTo>
                    <a:pt x="890" y="9114"/>
                  </a:lnTo>
                  <a:lnTo>
                    <a:pt x="1187" y="9616"/>
                  </a:lnTo>
                  <a:lnTo>
                    <a:pt x="1484" y="9903"/>
                  </a:lnTo>
                  <a:lnTo>
                    <a:pt x="2077" y="9975"/>
                  </a:lnTo>
                  <a:lnTo>
                    <a:pt x="2492" y="9903"/>
                  </a:lnTo>
                  <a:lnTo>
                    <a:pt x="2908" y="9616"/>
                  </a:lnTo>
                  <a:lnTo>
                    <a:pt x="3145" y="9114"/>
                  </a:lnTo>
                  <a:lnTo>
                    <a:pt x="3204" y="8611"/>
                  </a:lnTo>
                  <a:lnTo>
                    <a:pt x="3145" y="7894"/>
                  </a:lnTo>
                  <a:lnTo>
                    <a:pt x="2908" y="7535"/>
                  </a:lnTo>
                  <a:lnTo>
                    <a:pt x="2492" y="7176"/>
                  </a:lnTo>
                  <a:lnTo>
                    <a:pt x="2077" y="7033"/>
                  </a:lnTo>
                  <a:close/>
                  <a:moveTo>
                    <a:pt x="16022" y="4306"/>
                  </a:moveTo>
                  <a:lnTo>
                    <a:pt x="15607" y="4449"/>
                  </a:lnTo>
                  <a:lnTo>
                    <a:pt x="15310" y="4521"/>
                  </a:lnTo>
                  <a:lnTo>
                    <a:pt x="14954" y="4664"/>
                  </a:lnTo>
                  <a:lnTo>
                    <a:pt x="14716" y="4951"/>
                  </a:lnTo>
                  <a:lnTo>
                    <a:pt x="14538" y="5310"/>
                  </a:lnTo>
                  <a:lnTo>
                    <a:pt x="14301" y="5741"/>
                  </a:lnTo>
                  <a:lnTo>
                    <a:pt x="14182" y="6100"/>
                  </a:lnTo>
                  <a:lnTo>
                    <a:pt x="14182" y="7033"/>
                  </a:lnTo>
                  <a:lnTo>
                    <a:pt x="14301" y="7391"/>
                  </a:lnTo>
                  <a:lnTo>
                    <a:pt x="14538" y="7822"/>
                  </a:lnTo>
                  <a:lnTo>
                    <a:pt x="14954" y="8324"/>
                  </a:lnTo>
                  <a:lnTo>
                    <a:pt x="15310" y="8611"/>
                  </a:lnTo>
                  <a:lnTo>
                    <a:pt x="15607" y="8683"/>
                  </a:lnTo>
                  <a:lnTo>
                    <a:pt x="16378" y="8683"/>
                  </a:lnTo>
                  <a:lnTo>
                    <a:pt x="16675" y="8611"/>
                  </a:lnTo>
                  <a:lnTo>
                    <a:pt x="17031" y="8324"/>
                  </a:lnTo>
                  <a:lnTo>
                    <a:pt x="17327" y="8037"/>
                  </a:lnTo>
                  <a:lnTo>
                    <a:pt x="17565" y="7822"/>
                  </a:lnTo>
                  <a:lnTo>
                    <a:pt x="17624" y="7391"/>
                  </a:lnTo>
                  <a:lnTo>
                    <a:pt x="17743" y="7033"/>
                  </a:lnTo>
                  <a:lnTo>
                    <a:pt x="17862" y="6530"/>
                  </a:lnTo>
                  <a:lnTo>
                    <a:pt x="17743" y="6100"/>
                  </a:lnTo>
                  <a:lnTo>
                    <a:pt x="17624" y="5741"/>
                  </a:lnTo>
                  <a:lnTo>
                    <a:pt x="17565" y="5310"/>
                  </a:lnTo>
                  <a:lnTo>
                    <a:pt x="17327" y="4951"/>
                  </a:lnTo>
                  <a:lnTo>
                    <a:pt x="17031" y="4664"/>
                  </a:lnTo>
                  <a:lnTo>
                    <a:pt x="16675" y="4521"/>
                  </a:lnTo>
                  <a:lnTo>
                    <a:pt x="16378" y="4449"/>
                  </a:lnTo>
                  <a:lnTo>
                    <a:pt x="16022" y="4306"/>
                  </a:lnTo>
                  <a:close/>
                  <a:moveTo>
                    <a:pt x="21600" y="17797"/>
                  </a:moveTo>
                  <a:lnTo>
                    <a:pt x="19582" y="17797"/>
                  </a:lnTo>
                  <a:lnTo>
                    <a:pt x="19582" y="12630"/>
                  </a:lnTo>
                  <a:lnTo>
                    <a:pt x="19464" y="11984"/>
                  </a:lnTo>
                  <a:lnTo>
                    <a:pt x="19048" y="10908"/>
                  </a:lnTo>
                  <a:lnTo>
                    <a:pt x="19701" y="10764"/>
                  </a:lnTo>
                  <a:lnTo>
                    <a:pt x="19998" y="10908"/>
                  </a:lnTo>
                  <a:lnTo>
                    <a:pt x="20473" y="11051"/>
                  </a:lnTo>
                  <a:lnTo>
                    <a:pt x="20769" y="11338"/>
                  </a:lnTo>
                  <a:lnTo>
                    <a:pt x="21066" y="11553"/>
                  </a:lnTo>
                  <a:lnTo>
                    <a:pt x="21303" y="11984"/>
                  </a:lnTo>
                  <a:lnTo>
                    <a:pt x="21541" y="12343"/>
                  </a:lnTo>
                  <a:lnTo>
                    <a:pt x="21600" y="12773"/>
                  </a:lnTo>
                  <a:lnTo>
                    <a:pt x="21600" y="17797"/>
                  </a:lnTo>
                  <a:close/>
                  <a:moveTo>
                    <a:pt x="5697" y="4306"/>
                  </a:moveTo>
                  <a:lnTo>
                    <a:pt x="5281" y="4449"/>
                  </a:lnTo>
                  <a:lnTo>
                    <a:pt x="4925" y="4521"/>
                  </a:lnTo>
                  <a:lnTo>
                    <a:pt x="4629" y="4664"/>
                  </a:lnTo>
                  <a:lnTo>
                    <a:pt x="4391" y="4951"/>
                  </a:lnTo>
                  <a:lnTo>
                    <a:pt x="4213" y="5310"/>
                  </a:lnTo>
                  <a:lnTo>
                    <a:pt x="3976" y="5741"/>
                  </a:lnTo>
                  <a:lnTo>
                    <a:pt x="3857" y="6100"/>
                  </a:lnTo>
                  <a:lnTo>
                    <a:pt x="3857" y="7033"/>
                  </a:lnTo>
                  <a:lnTo>
                    <a:pt x="3976" y="7391"/>
                  </a:lnTo>
                  <a:lnTo>
                    <a:pt x="4213" y="7822"/>
                  </a:lnTo>
                  <a:lnTo>
                    <a:pt x="4629" y="8324"/>
                  </a:lnTo>
                  <a:lnTo>
                    <a:pt x="4925" y="8611"/>
                  </a:lnTo>
                  <a:lnTo>
                    <a:pt x="5281" y="8683"/>
                  </a:lnTo>
                  <a:lnTo>
                    <a:pt x="6053" y="8683"/>
                  </a:lnTo>
                  <a:lnTo>
                    <a:pt x="6349" y="8611"/>
                  </a:lnTo>
                  <a:lnTo>
                    <a:pt x="6646" y="8324"/>
                  </a:lnTo>
                  <a:lnTo>
                    <a:pt x="7002" y="8037"/>
                  </a:lnTo>
                  <a:lnTo>
                    <a:pt x="7240" y="7822"/>
                  </a:lnTo>
                  <a:lnTo>
                    <a:pt x="7299" y="7391"/>
                  </a:lnTo>
                  <a:lnTo>
                    <a:pt x="7418" y="7033"/>
                  </a:lnTo>
                  <a:lnTo>
                    <a:pt x="7536" y="6530"/>
                  </a:lnTo>
                  <a:lnTo>
                    <a:pt x="7418" y="6100"/>
                  </a:lnTo>
                  <a:lnTo>
                    <a:pt x="7299" y="5741"/>
                  </a:lnTo>
                  <a:lnTo>
                    <a:pt x="7240" y="5310"/>
                  </a:lnTo>
                  <a:lnTo>
                    <a:pt x="7002" y="4951"/>
                  </a:lnTo>
                  <a:lnTo>
                    <a:pt x="6646" y="4664"/>
                  </a:lnTo>
                  <a:lnTo>
                    <a:pt x="6349" y="4521"/>
                  </a:lnTo>
                  <a:lnTo>
                    <a:pt x="6053" y="4449"/>
                  </a:lnTo>
                  <a:lnTo>
                    <a:pt x="5697" y="4306"/>
                  </a:lnTo>
                  <a:close/>
                  <a:moveTo>
                    <a:pt x="2077" y="10764"/>
                  </a:moveTo>
                  <a:lnTo>
                    <a:pt x="2611" y="10908"/>
                  </a:lnTo>
                  <a:lnTo>
                    <a:pt x="2255" y="11984"/>
                  </a:lnTo>
                  <a:lnTo>
                    <a:pt x="2136" y="12630"/>
                  </a:lnTo>
                  <a:lnTo>
                    <a:pt x="2077" y="13132"/>
                  </a:lnTo>
                  <a:lnTo>
                    <a:pt x="2077" y="17797"/>
                  </a:lnTo>
                  <a:lnTo>
                    <a:pt x="0" y="17797"/>
                  </a:lnTo>
                  <a:lnTo>
                    <a:pt x="0" y="12773"/>
                  </a:lnTo>
                  <a:lnTo>
                    <a:pt x="119" y="12343"/>
                  </a:lnTo>
                  <a:lnTo>
                    <a:pt x="356" y="11984"/>
                  </a:lnTo>
                  <a:lnTo>
                    <a:pt x="534" y="11553"/>
                  </a:lnTo>
                  <a:lnTo>
                    <a:pt x="890" y="11338"/>
                  </a:lnTo>
                  <a:lnTo>
                    <a:pt x="1187" y="11051"/>
                  </a:lnTo>
                  <a:lnTo>
                    <a:pt x="1602" y="10908"/>
                  </a:lnTo>
                  <a:lnTo>
                    <a:pt x="2077" y="10764"/>
                  </a:lnTo>
                  <a:close/>
                  <a:moveTo>
                    <a:pt x="10859" y="0"/>
                  </a:moveTo>
                  <a:lnTo>
                    <a:pt x="10325" y="0"/>
                  </a:lnTo>
                  <a:lnTo>
                    <a:pt x="9791" y="287"/>
                  </a:lnTo>
                  <a:lnTo>
                    <a:pt x="9376" y="502"/>
                  </a:lnTo>
                  <a:lnTo>
                    <a:pt x="8960" y="933"/>
                  </a:lnTo>
                  <a:lnTo>
                    <a:pt x="8604" y="1435"/>
                  </a:lnTo>
                  <a:lnTo>
                    <a:pt x="8367" y="1938"/>
                  </a:lnTo>
                  <a:lnTo>
                    <a:pt x="8189" y="2583"/>
                  </a:lnTo>
                  <a:lnTo>
                    <a:pt x="8189" y="3875"/>
                  </a:lnTo>
                  <a:lnTo>
                    <a:pt x="8367" y="4449"/>
                  </a:lnTo>
                  <a:lnTo>
                    <a:pt x="8604" y="5095"/>
                  </a:lnTo>
                  <a:lnTo>
                    <a:pt x="8960" y="5454"/>
                  </a:lnTo>
                  <a:lnTo>
                    <a:pt x="9376" y="5813"/>
                  </a:lnTo>
                  <a:lnTo>
                    <a:pt x="9791" y="6243"/>
                  </a:lnTo>
                  <a:lnTo>
                    <a:pt x="10859" y="6530"/>
                  </a:lnTo>
                  <a:lnTo>
                    <a:pt x="11393" y="6387"/>
                  </a:lnTo>
                  <a:lnTo>
                    <a:pt x="11868" y="6243"/>
                  </a:lnTo>
                  <a:lnTo>
                    <a:pt x="12402" y="5813"/>
                  </a:lnTo>
                  <a:lnTo>
                    <a:pt x="12996" y="5095"/>
                  </a:lnTo>
                  <a:lnTo>
                    <a:pt x="13352" y="4449"/>
                  </a:lnTo>
                  <a:lnTo>
                    <a:pt x="13470" y="3875"/>
                  </a:lnTo>
                  <a:lnTo>
                    <a:pt x="13589" y="3229"/>
                  </a:lnTo>
                  <a:lnTo>
                    <a:pt x="13352" y="1938"/>
                  </a:lnTo>
                  <a:lnTo>
                    <a:pt x="12996" y="1435"/>
                  </a:lnTo>
                  <a:lnTo>
                    <a:pt x="12699" y="933"/>
                  </a:lnTo>
                  <a:lnTo>
                    <a:pt x="12402" y="502"/>
                  </a:lnTo>
                  <a:lnTo>
                    <a:pt x="11868" y="287"/>
                  </a:lnTo>
                  <a:lnTo>
                    <a:pt x="11393" y="0"/>
                  </a:lnTo>
                  <a:lnTo>
                    <a:pt x="10859" y="0"/>
                  </a:lnTo>
                  <a:close/>
                  <a:moveTo>
                    <a:pt x="18930" y="19519"/>
                  </a:moveTo>
                  <a:lnTo>
                    <a:pt x="15725" y="19519"/>
                  </a:lnTo>
                  <a:lnTo>
                    <a:pt x="15725" y="11697"/>
                  </a:lnTo>
                  <a:lnTo>
                    <a:pt x="15607" y="11051"/>
                  </a:lnTo>
                  <a:lnTo>
                    <a:pt x="15369" y="10405"/>
                  </a:lnTo>
                  <a:lnTo>
                    <a:pt x="15191" y="9759"/>
                  </a:lnTo>
                  <a:lnTo>
                    <a:pt x="15607" y="9616"/>
                  </a:lnTo>
                  <a:lnTo>
                    <a:pt x="16022" y="9616"/>
                  </a:lnTo>
                  <a:lnTo>
                    <a:pt x="17090" y="9903"/>
                  </a:lnTo>
                  <a:lnTo>
                    <a:pt x="17624" y="10262"/>
                  </a:lnTo>
                  <a:lnTo>
                    <a:pt x="18099" y="10692"/>
                  </a:lnTo>
                  <a:lnTo>
                    <a:pt x="18396" y="11195"/>
                  </a:lnTo>
                  <a:lnTo>
                    <a:pt x="18752" y="11841"/>
                  </a:lnTo>
                  <a:lnTo>
                    <a:pt x="18811" y="12486"/>
                  </a:lnTo>
                  <a:lnTo>
                    <a:pt x="18930" y="13132"/>
                  </a:lnTo>
                  <a:lnTo>
                    <a:pt x="18930" y="19519"/>
                  </a:lnTo>
                  <a:close/>
                  <a:moveTo>
                    <a:pt x="5934" y="12486"/>
                  </a:moveTo>
                  <a:lnTo>
                    <a:pt x="5934" y="19519"/>
                  </a:lnTo>
                  <a:lnTo>
                    <a:pt x="2670" y="19519"/>
                  </a:lnTo>
                  <a:lnTo>
                    <a:pt x="2670" y="13132"/>
                  </a:lnTo>
                  <a:lnTo>
                    <a:pt x="2789" y="12486"/>
                  </a:lnTo>
                  <a:lnTo>
                    <a:pt x="3026" y="11841"/>
                  </a:lnTo>
                  <a:lnTo>
                    <a:pt x="3204" y="11195"/>
                  </a:lnTo>
                  <a:lnTo>
                    <a:pt x="3560" y="10692"/>
                  </a:lnTo>
                  <a:lnTo>
                    <a:pt x="3976" y="10262"/>
                  </a:lnTo>
                  <a:lnTo>
                    <a:pt x="4510" y="9903"/>
                  </a:lnTo>
                  <a:lnTo>
                    <a:pt x="5044" y="9759"/>
                  </a:lnTo>
                  <a:lnTo>
                    <a:pt x="5697" y="9616"/>
                  </a:lnTo>
                  <a:lnTo>
                    <a:pt x="6112" y="9616"/>
                  </a:lnTo>
                  <a:lnTo>
                    <a:pt x="6468" y="9759"/>
                  </a:lnTo>
                  <a:lnTo>
                    <a:pt x="6231" y="10405"/>
                  </a:lnTo>
                  <a:lnTo>
                    <a:pt x="6053" y="11051"/>
                  </a:lnTo>
                  <a:lnTo>
                    <a:pt x="5934" y="11697"/>
                  </a:lnTo>
                  <a:lnTo>
                    <a:pt x="5934" y="12486"/>
                  </a:lnTo>
                  <a:close/>
                  <a:moveTo>
                    <a:pt x="6587" y="21600"/>
                  </a:moveTo>
                  <a:lnTo>
                    <a:pt x="15073" y="21600"/>
                  </a:lnTo>
                  <a:lnTo>
                    <a:pt x="15073" y="12486"/>
                  </a:lnTo>
                  <a:lnTo>
                    <a:pt x="14954" y="11410"/>
                  </a:lnTo>
                  <a:lnTo>
                    <a:pt x="14716" y="10405"/>
                  </a:lnTo>
                  <a:lnTo>
                    <a:pt x="14301" y="9616"/>
                  </a:lnTo>
                  <a:lnTo>
                    <a:pt x="13767" y="8827"/>
                  </a:lnTo>
                  <a:lnTo>
                    <a:pt x="13233" y="8181"/>
                  </a:lnTo>
                  <a:lnTo>
                    <a:pt x="12462" y="7822"/>
                  </a:lnTo>
                  <a:lnTo>
                    <a:pt x="11749" y="7391"/>
                  </a:lnTo>
                  <a:lnTo>
                    <a:pt x="10859" y="7248"/>
                  </a:lnTo>
                  <a:lnTo>
                    <a:pt x="10029" y="7391"/>
                  </a:lnTo>
                  <a:lnTo>
                    <a:pt x="9138" y="7822"/>
                  </a:lnTo>
                  <a:lnTo>
                    <a:pt x="8486" y="8181"/>
                  </a:lnTo>
                  <a:lnTo>
                    <a:pt x="7833" y="8827"/>
                  </a:lnTo>
                  <a:lnTo>
                    <a:pt x="7299" y="9616"/>
                  </a:lnTo>
                  <a:lnTo>
                    <a:pt x="6884" y="10405"/>
                  </a:lnTo>
                  <a:lnTo>
                    <a:pt x="6646" y="11410"/>
                  </a:lnTo>
                  <a:lnTo>
                    <a:pt x="6587" y="12486"/>
                  </a:lnTo>
                  <a:lnTo>
                    <a:pt x="6587" y="21600"/>
                  </a:lnTo>
                  <a:close/>
                </a:path>
              </a:pathLst>
            </a:custGeom>
            <a:solidFill>
              <a:srgbClr val="FCFCFC"/>
            </a:solidFill>
            <a:ln w="12700">
              <a:miter lim="400000"/>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grpSp>
          <p:nvGrpSpPr>
            <p:cNvPr id="146" name="Group 307"/>
            <p:cNvGrpSpPr/>
            <p:nvPr/>
          </p:nvGrpSpPr>
          <p:grpSpPr>
            <a:xfrm>
              <a:off x="2574940" y="2767788"/>
              <a:ext cx="513748" cy="453657"/>
              <a:chOff x="0" y="0"/>
              <a:chExt cx="513746" cy="453655"/>
            </a:xfrm>
            <a:solidFill>
              <a:srgbClr val="FCFCFC"/>
            </a:solidFill>
          </p:grpSpPr>
          <p:sp>
            <p:nvSpPr>
              <p:cNvPr id="162" name="Shape 304"/>
              <p:cNvSpPr/>
              <p:nvPr/>
            </p:nvSpPr>
            <p:spPr>
              <a:xfrm>
                <a:off x="150217" y="369534"/>
                <a:ext cx="84123" cy="84122"/>
              </a:xfrm>
              <a:custGeom>
                <a:avLst/>
                <a:gdLst/>
                <a:ahLst/>
                <a:cxnLst>
                  <a:cxn ang="0">
                    <a:pos x="wd2" y="hd2"/>
                  </a:cxn>
                  <a:cxn ang="5400000">
                    <a:pos x="wd2" y="hd2"/>
                  </a:cxn>
                  <a:cxn ang="10800000">
                    <a:pos x="wd2" y="hd2"/>
                  </a:cxn>
                  <a:cxn ang="16200000">
                    <a:pos x="wd2" y="hd2"/>
                  </a:cxn>
                </a:cxnLst>
                <a:rect l="0" t="0" r="r" b="b"/>
                <a:pathLst>
                  <a:path w="21600" h="21600" extrusionOk="0">
                    <a:moveTo>
                      <a:pt x="10414" y="0"/>
                    </a:moveTo>
                    <a:lnTo>
                      <a:pt x="13114" y="0"/>
                    </a:lnTo>
                    <a:lnTo>
                      <a:pt x="15429" y="758"/>
                    </a:lnTo>
                    <a:lnTo>
                      <a:pt x="18900" y="3789"/>
                    </a:lnTo>
                    <a:lnTo>
                      <a:pt x="20829" y="7200"/>
                    </a:lnTo>
                    <a:lnTo>
                      <a:pt x="21600" y="9095"/>
                    </a:lnTo>
                    <a:lnTo>
                      <a:pt x="21600" y="13263"/>
                    </a:lnTo>
                    <a:lnTo>
                      <a:pt x="20829" y="15158"/>
                    </a:lnTo>
                    <a:lnTo>
                      <a:pt x="18900" y="18568"/>
                    </a:lnTo>
                    <a:lnTo>
                      <a:pt x="15429" y="20842"/>
                    </a:lnTo>
                    <a:lnTo>
                      <a:pt x="13114" y="21600"/>
                    </a:lnTo>
                    <a:lnTo>
                      <a:pt x="8486" y="21600"/>
                    </a:lnTo>
                    <a:lnTo>
                      <a:pt x="6171" y="20842"/>
                    </a:lnTo>
                    <a:lnTo>
                      <a:pt x="2700" y="18568"/>
                    </a:lnTo>
                    <a:lnTo>
                      <a:pt x="771" y="15158"/>
                    </a:lnTo>
                    <a:lnTo>
                      <a:pt x="0" y="13263"/>
                    </a:lnTo>
                    <a:lnTo>
                      <a:pt x="0" y="9095"/>
                    </a:lnTo>
                    <a:lnTo>
                      <a:pt x="771" y="7200"/>
                    </a:lnTo>
                    <a:lnTo>
                      <a:pt x="2700" y="3789"/>
                    </a:lnTo>
                    <a:lnTo>
                      <a:pt x="6171" y="758"/>
                    </a:lnTo>
                    <a:lnTo>
                      <a:pt x="8486" y="0"/>
                    </a:lnTo>
                    <a:lnTo>
                      <a:pt x="10414" y="0"/>
                    </a:lnTo>
                    <a:close/>
                  </a:path>
                </a:pathLst>
              </a:custGeom>
              <a:grpFill/>
              <a:ln w="12700" cap="flat">
                <a:noFill/>
                <a:miter lim="400000"/>
              </a:ln>
              <a:effectLst>
                <a:outerShdw blurRad="50800" dist="38100" dir="5400000" algn="t" rotWithShape="0">
                  <a:prstClr val="black">
                    <a:alpha val="40000"/>
                  </a:prstClr>
                </a:outerShdw>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63" name="Shape 305"/>
              <p:cNvSpPr/>
              <p:nvPr/>
            </p:nvSpPr>
            <p:spPr>
              <a:xfrm>
                <a:off x="336488" y="369534"/>
                <a:ext cx="87128" cy="841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034" y="0"/>
                    </a:lnTo>
                    <a:lnTo>
                      <a:pt x="14897" y="758"/>
                    </a:lnTo>
                    <a:lnTo>
                      <a:pt x="18248" y="3789"/>
                    </a:lnTo>
                    <a:lnTo>
                      <a:pt x="20483" y="7200"/>
                    </a:lnTo>
                    <a:lnTo>
                      <a:pt x="20855" y="9095"/>
                    </a:lnTo>
                    <a:lnTo>
                      <a:pt x="21600" y="11368"/>
                    </a:lnTo>
                    <a:lnTo>
                      <a:pt x="20855" y="13263"/>
                    </a:lnTo>
                    <a:lnTo>
                      <a:pt x="20483" y="15158"/>
                    </a:lnTo>
                    <a:lnTo>
                      <a:pt x="18248" y="18568"/>
                    </a:lnTo>
                    <a:lnTo>
                      <a:pt x="14897" y="20842"/>
                    </a:lnTo>
                    <a:lnTo>
                      <a:pt x="13034" y="21600"/>
                    </a:lnTo>
                    <a:lnTo>
                      <a:pt x="8938" y="21600"/>
                    </a:lnTo>
                    <a:lnTo>
                      <a:pt x="6703" y="20842"/>
                    </a:lnTo>
                    <a:lnTo>
                      <a:pt x="3352" y="18568"/>
                    </a:lnTo>
                    <a:lnTo>
                      <a:pt x="1490" y="15158"/>
                    </a:lnTo>
                    <a:lnTo>
                      <a:pt x="0" y="11368"/>
                    </a:lnTo>
                    <a:lnTo>
                      <a:pt x="745" y="9095"/>
                    </a:lnTo>
                    <a:lnTo>
                      <a:pt x="1490" y="7200"/>
                    </a:lnTo>
                    <a:lnTo>
                      <a:pt x="3352" y="3789"/>
                    </a:lnTo>
                    <a:lnTo>
                      <a:pt x="6703" y="758"/>
                    </a:lnTo>
                    <a:lnTo>
                      <a:pt x="8938" y="0"/>
                    </a:lnTo>
                    <a:lnTo>
                      <a:pt x="10800" y="0"/>
                    </a:lnTo>
                    <a:close/>
                  </a:path>
                </a:pathLst>
              </a:custGeom>
              <a:grpFill/>
              <a:ln w="12700" cap="flat">
                <a:noFill/>
                <a:miter lim="400000"/>
              </a:ln>
              <a:effectLst>
                <a:outerShdw blurRad="50800" dist="38100" dir="5400000" algn="t" rotWithShape="0">
                  <a:prstClr val="black">
                    <a:alpha val="40000"/>
                  </a:prstClr>
                </a:outerShdw>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64" name="Shape 306"/>
              <p:cNvSpPr/>
              <p:nvPr/>
            </p:nvSpPr>
            <p:spPr>
              <a:xfrm>
                <a:off x="-1" y="0"/>
                <a:ext cx="513748" cy="357518"/>
              </a:xfrm>
              <a:custGeom>
                <a:avLst/>
                <a:gdLst/>
                <a:ahLst/>
                <a:cxnLst>
                  <a:cxn ang="0">
                    <a:pos x="wd2" y="hd2"/>
                  </a:cxn>
                  <a:cxn ang="5400000">
                    <a:pos x="wd2" y="hd2"/>
                  </a:cxn>
                  <a:cxn ang="10800000">
                    <a:pos x="wd2" y="hd2"/>
                  </a:cxn>
                  <a:cxn ang="16200000">
                    <a:pos x="wd2" y="hd2"/>
                  </a:cxn>
                </a:cxnLst>
                <a:rect l="0" t="0" r="r" b="b"/>
                <a:pathLst>
                  <a:path w="21600" h="21600" extrusionOk="0">
                    <a:moveTo>
                      <a:pt x="20466" y="8294"/>
                    </a:moveTo>
                    <a:lnTo>
                      <a:pt x="9383" y="8294"/>
                    </a:lnTo>
                    <a:lnTo>
                      <a:pt x="9005" y="8385"/>
                    </a:lnTo>
                    <a:lnTo>
                      <a:pt x="8816" y="8932"/>
                    </a:lnTo>
                    <a:lnTo>
                      <a:pt x="8690" y="9570"/>
                    </a:lnTo>
                    <a:lnTo>
                      <a:pt x="8816" y="10116"/>
                    </a:lnTo>
                    <a:lnTo>
                      <a:pt x="9005" y="10572"/>
                    </a:lnTo>
                    <a:lnTo>
                      <a:pt x="9383" y="10937"/>
                    </a:lnTo>
                    <a:lnTo>
                      <a:pt x="19333" y="10937"/>
                    </a:lnTo>
                    <a:lnTo>
                      <a:pt x="18703" y="13580"/>
                    </a:lnTo>
                    <a:lnTo>
                      <a:pt x="9005" y="13580"/>
                    </a:lnTo>
                    <a:lnTo>
                      <a:pt x="8690" y="13853"/>
                    </a:lnTo>
                    <a:lnTo>
                      <a:pt x="8438" y="14218"/>
                    </a:lnTo>
                    <a:lnTo>
                      <a:pt x="8313" y="14673"/>
                    </a:lnTo>
                    <a:lnTo>
                      <a:pt x="8438" y="15403"/>
                    </a:lnTo>
                    <a:lnTo>
                      <a:pt x="8690" y="15676"/>
                    </a:lnTo>
                    <a:lnTo>
                      <a:pt x="9005" y="16041"/>
                    </a:lnTo>
                    <a:lnTo>
                      <a:pt x="18262" y="16041"/>
                    </a:lnTo>
                    <a:lnTo>
                      <a:pt x="17696" y="18501"/>
                    </a:lnTo>
                    <a:lnTo>
                      <a:pt x="7683" y="18501"/>
                    </a:lnTo>
                    <a:lnTo>
                      <a:pt x="6990" y="10937"/>
                    </a:lnTo>
                    <a:lnTo>
                      <a:pt x="6738" y="8294"/>
                    </a:lnTo>
                    <a:lnTo>
                      <a:pt x="6486" y="4830"/>
                    </a:lnTo>
                    <a:lnTo>
                      <a:pt x="6423" y="4466"/>
                    </a:lnTo>
                    <a:lnTo>
                      <a:pt x="6045" y="4101"/>
                    </a:lnTo>
                    <a:lnTo>
                      <a:pt x="5038" y="3008"/>
                    </a:lnTo>
                    <a:lnTo>
                      <a:pt x="3338" y="1823"/>
                    </a:lnTo>
                    <a:lnTo>
                      <a:pt x="945" y="182"/>
                    </a:lnTo>
                    <a:lnTo>
                      <a:pt x="567" y="0"/>
                    </a:lnTo>
                    <a:lnTo>
                      <a:pt x="378" y="182"/>
                    </a:lnTo>
                    <a:lnTo>
                      <a:pt x="126" y="456"/>
                    </a:lnTo>
                    <a:lnTo>
                      <a:pt x="0" y="1003"/>
                    </a:lnTo>
                    <a:lnTo>
                      <a:pt x="0" y="1458"/>
                    </a:lnTo>
                    <a:lnTo>
                      <a:pt x="126" y="2005"/>
                    </a:lnTo>
                    <a:lnTo>
                      <a:pt x="441" y="2643"/>
                    </a:lnTo>
                    <a:lnTo>
                      <a:pt x="945" y="3099"/>
                    </a:lnTo>
                    <a:lnTo>
                      <a:pt x="3904" y="5104"/>
                    </a:lnTo>
                    <a:lnTo>
                      <a:pt x="4219" y="5468"/>
                    </a:lnTo>
                    <a:lnTo>
                      <a:pt x="4471" y="5742"/>
                    </a:lnTo>
                    <a:lnTo>
                      <a:pt x="4597" y="6471"/>
                    </a:lnTo>
                    <a:lnTo>
                      <a:pt x="5857" y="19777"/>
                    </a:lnTo>
                    <a:lnTo>
                      <a:pt x="5857" y="20142"/>
                    </a:lnTo>
                    <a:lnTo>
                      <a:pt x="5920" y="20689"/>
                    </a:lnTo>
                    <a:lnTo>
                      <a:pt x="6171" y="20962"/>
                    </a:lnTo>
                    <a:lnTo>
                      <a:pt x="6297" y="21327"/>
                    </a:lnTo>
                    <a:lnTo>
                      <a:pt x="6612" y="21509"/>
                    </a:lnTo>
                    <a:lnTo>
                      <a:pt x="6990" y="21600"/>
                    </a:lnTo>
                    <a:lnTo>
                      <a:pt x="18136" y="21600"/>
                    </a:lnTo>
                    <a:lnTo>
                      <a:pt x="18388" y="21509"/>
                    </a:lnTo>
                    <a:lnTo>
                      <a:pt x="18703" y="21327"/>
                    </a:lnTo>
                    <a:lnTo>
                      <a:pt x="19081" y="20962"/>
                    </a:lnTo>
                    <a:lnTo>
                      <a:pt x="19207" y="20506"/>
                    </a:lnTo>
                    <a:lnTo>
                      <a:pt x="19207" y="20142"/>
                    </a:lnTo>
                    <a:lnTo>
                      <a:pt x="21474" y="10754"/>
                    </a:lnTo>
                    <a:lnTo>
                      <a:pt x="21474" y="10390"/>
                    </a:lnTo>
                    <a:lnTo>
                      <a:pt x="21600" y="9387"/>
                    </a:lnTo>
                    <a:lnTo>
                      <a:pt x="21222" y="8567"/>
                    </a:lnTo>
                    <a:lnTo>
                      <a:pt x="21033" y="8385"/>
                    </a:lnTo>
                    <a:lnTo>
                      <a:pt x="20466" y="8294"/>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grpSp>
        <p:sp>
          <p:nvSpPr>
            <p:cNvPr id="147" name="Shape 326"/>
            <p:cNvSpPr/>
            <p:nvPr/>
          </p:nvSpPr>
          <p:spPr>
            <a:xfrm>
              <a:off x="4802999" y="3650614"/>
              <a:ext cx="510740" cy="501729"/>
            </a:xfrm>
            <a:custGeom>
              <a:avLst/>
              <a:gdLst/>
              <a:ahLst/>
              <a:cxnLst>
                <a:cxn ang="0">
                  <a:pos x="wd2" y="hd2"/>
                </a:cxn>
                <a:cxn ang="5400000">
                  <a:pos x="wd2" y="hd2"/>
                </a:cxn>
                <a:cxn ang="10800000">
                  <a:pos x="wd2" y="hd2"/>
                </a:cxn>
                <a:cxn ang="16200000">
                  <a:pos x="wd2" y="hd2"/>
                </a:cxn>
              </a:cxnLst>
              <a:rect l="0" t="0" r="r" b="b"/>
              <a:pathLst>
                <a:path w="21600" h="21600" extrusionOk="0">
                  <a:moveTo>
                    <a:pt x="18614" y="8343"/>
                  </a:moveTo>
                  <a:lnTo>
                    <a:pt x="18042" y="6920"/>
                  </a:lnTo>
                  <a:lnTo>
                    <a:pt x="18741" y="5562"/>
                  </a:lnTo>
                  <a:lnTo>
                    <a:pt x="19059" y="4462"/>
                  </a:lnTo>
                  <a:lnTo>
                    <a:pt x="19186" y="3880"/>
                  </a:lnTo>
                  <a:lnTo>
                    <a:pt x="17598" y="2263"/>
                  </a:lnTo>
                  <a:lnTo>
                    <a:pt x="17026" y="2393"/>
                  </a:lnTo>
                  <a:lnTo>
                    <a:pt x="16009" y="2846"/>
                  </a:lnTo>
                  <a:lnTo>
                    <a:pt x="14612" y="3557"/>
                  </a:lnTo>
                  <a:lnTo>
                    <a:pt x="13214" y="2975"/>
                  </a:lnTo>
                  <a:lnTo>
                    <a:pt x="12642" y="1423"/>
                  </a:lnTo>
                  <a:lnTo>
                    <a:pt x="11944" y="0"/>
                  </a:lnTo>
                  <a:lnTo>
                    <a:pt x="9529" y="0"/>
                  </a:lnTo>
                  <a:lnTo>
                    <a:pt x="8831" y="1423"/>
                  </a:lnTo>
                  <a:lnTo>
                    <a:pt x="8259" y="2975"/>
                  </a:lnTo>
                  <a:lnTo>
                    <a:pt x="6988" y="3557"/>
                  </a:lnTo>
                  <a:lnTo>
                    <a:pt x="5527" y="2846"/>
                  </a:lnTo>
                  <a:lnTo>
                    <a:pt x="4447" y="2522"/>
                  </a:lnTo>
                  <a:lnTo>
                    <a:pt x="3875" y="2393"/>
                  </a:lnTo>
                  <a:lnTo>
                    <a:pt x="2287" y="4010"/>
                  </a:lnTo>
                  <a:lnTo>
                    <a:pt x="2414" y="4592"/>
                  </a:lnTo>
                  <a:lnTo>
                    <a:pt x="2859" y="5562"/>
                  </a:lnTo>
                  <a:lnTo>
                    <a:pt x="3431" y="7049"/>
                  </a:lnTo>
                  <a:lnTo>
                    <a:pt x="2859" y="8343"/>
                  </a:lnTo>
                  <a:lnTo>
                    <a:pt x="1461" y="8925"/>
                  </a:lnTo>
                  <a:lnTo>
                    <a:pt x="445" y="9377"/>
                  </a:lnTo>
                  <a:lnTo>
                    <a:pt x="0" y="9636"/>
                  </a:lnTo>
                  <a:lnTo>
                    <a:pt x="0" y="11964"/>
                  </a:lnTo>
                  <a:lnTo>
                    <a:pt x="445" y="12352"/>
                  </a:lnTo>
                  <a:lnTo>
                    <a:pt x="1461" y="12675"/>
                  </a:lnTo>
                  <a:lnTo>
                    <a:pt x="2986" y="13257"/>
                  </a:lnTo>
                  <a:lnTo>
                    <a:pt x="3431" y="14551"/>
                  </a:lnTo>
                  <a:lnTo>
                    <a:pt x="2859" y="16103"/>
                  </a:lnTo>
                  <a:lnTo>
                    <a:pt x="2414" y="17138"/>
                  </a:lnTo>
                  <a:lnTo>
                    <a:pt x="2287" y="17590"/>
                  </a:lnTo>
                  <a:lnTo>
                    <a:pt x="4002" y="19272"/>
                  </a:lnTo>
                  <a:lnTo>
                    <a:pt x="4447" y="19143"/>
                  </a:lnTo>
                  <a:lnTo>
                    <a:pt x="5527" y="18819"/>
                  </a:lnTo>
                  <a:lnTo>
                    <a:pt x="6988" y="18108"/>
                  </a:lnTo>
                  <a:lnTo>
                    <a:pt x="8259" y="18690"/>
                  </a:lnTo>
                  <a:lnTo>
                    <a:pt x="8958" y="20048"/>
                  </a:lnTo>
                  <a:lnTo>
                    <a:pt x="9275" y="21147"/>
                  </a:lnTo>
                  <a:lnTo>
                    <a:pt x="9656" y="21600"/>
                  </a:lnTo>
                  <a:lnTo>
                    <a:pt x="11944" y="21600"/>
                  </a:lnTo>
                  <a:lnTo>
                    <a:pt x="12325" y="21147"/>
                  </a:lnTo>
                  <a:lnTo>
                    <a:pt x="12642" y="20048"/>
                  </a:lnTo>
                  <a:lnTo>
                    <a:pt x="13214" y="18690"/>
                  </a:lnTo>
                  <a:lnTo>
                    <a:pt x="14612" y="18108"/>
                  </a:lnTo>
                  <a:lnTo>
                    <a:pt x="16073" y="18690"/>
                  </a:lnTo>
                  <a:lnTo>
                    <a:pt x="17153" y="19143"/>
                  </a:lnTo>
                  <a:lnTo>
                    <a:pt x="17598" y="19272"/>
                  </a:lnTo>
                  <a:lnTo>
                    <a:pt x="19313" y="17526"/>
                  </a:lnTo>
                  <a:lnTo>
                    <a:pt x="19186" y="17008"/>
                  </a:lnTo>
                  <a:lnTo>
                    <a:pt x="18741" y="15974"/>
                  </a:lnTo>
                  <a:lnTo>
                    <a:pt x="18042" y="14551"/>
                  </a:lnTo>
                  <a:lnTo>
                    <a:pt x="18614" y="13257"/>
                  </a:lnTo>
                  <a:lnTo>
                    <a:pt x="20139" y="12675"/>
                  </a:lnTo>
                  <a:lnTo>
                    <a:pt x="21155" y="12223"/>
                  </a:lnTo>
                  <a:lnTo>
                    <a:pt x="21600" y="11899"/>
                  </a:lnTo>
                  <a:lnTo>
                    <a:pt x="21600" y="9507"/>
                  </a:lnTo>
                  <a:lnTo>
                    <a:pt x="21155" y="9313"/>
                  </a:lnTo>
                  <a:lnTo>
                    <a:pt x="20139" y="8795"/>
                  </a:lnTo>
                  <a:lnTo>
                    <a:pt x="18614" y="8343"/>
                  </a:lnTo>
                  <a:close/>
                  <a:moveTo>
                    <a:pt x="14231" y="10800"/>
                  </a:moveTo>
                  <a:lnTo>
                    <a:pt x="14167" y="11511"/>
                  </a:lnTo>
                  <a:lnTo>
                    <a:pt x="13659" y="12675"/>
                  </a:lnTo>
                  <a:lnTo>
                    <a:pt x="13214" y="13257"/>
                  </a:lnTo>
                  <a:lnTo>
                    <a:pt x="12769" y="13646"/>
                  </a:lnTo>
                  <a:lnTo>
                    <a:pt x="12071" y="13969"/>
                  </a:lnTo>
                  <a:lnTo>
                    <a:pt x="11499" y="14228"/>
                  </a:lnTo>
                  <a:lnTo>
                    <a:pt x="10101" y="14228"/>
                  </a:lnTo>
                  <a:lnTo>
                    <a:pt x="9402" y="13969"/>
                  </a:lnTo>
                  <a:lnTo>
                    <a:pt x="8831" y="13646"/>
                  </a:lnTo>
                  <a:lnTo>
                    <a:pt x="8259" y="13257"/>
                  </a:lnTo>
                  <a:lnTo>
                    <a:pt x="7941" y="12675"/>
                  </a:lnTo>
                  <a:lnTo>
                    <a:pt x="7560" y="12093"/>
                  </a:lnTo>
                  <a:lnTo>
                    <a:pt x="7369" y="11511"/>
                  </a:lnTo>
                  <a:lnTo>
                    <a:pt x="7369" y="10089"/>
                  </a:lnTo>
                  <a:lnTo>
                    <a:pt x="7560" y="9377"/>
                  </a:lnTo>
                  <a:lnTo>
                    <a:pt x="7941" y="8795"/>
                  </a:lnTo>
                  <a:lnTo>
                    <a:pt x="8259" y="8343"/>
                  </a:lnTo>
                  <a:lnTo>
                    <a:pt x="8831" y="7890"/>
                  </a:lnTo>
                  <a:lnTo>
                    <a:pt x="9402" y="7631"/>
                  </a:lnTo>
                  <a:lnTo>
                    <a:pt x="10101" y="7437"/>
                  </a:lnTo>
                  <a:lnTo>
                    <a:pt x="10800" y="7308"/>
                  </a:lnTo>
                  <a:lnTo>
                    <a:pt x="11499" y="7437"/>
                  </a:lnTo>
                  <a:lnTo>
                    <a:pt x="12071" y="7631"/>
                  </a:lnTo>
                  <a:lnTo>
                    <a:pt x="12769" y="7890"/>
                  </a:lnTo>
                  <a:lnTo>
                    <a:pt x="13659" y="8795"/>
                  </a:lnTo>
                  <a:lnTo>
                    <a:pt x="13913" y="9377"/>
                  </a:lnTo>
                  <a:lnTo>
                    <a:pt x="14167" y="10089"/>
                  </a:lnTo>
                  <a:lnTo>
                    <a:pt x="14231" y="10800"/>
                  </a:lnTo>
                  <a:close/>
                </a:path>
              </a:pathLst>
            </a:custGeom>
            <a:solidFill>
              <a:srgbClr val="FCFCFC"/>
            </a:solidFill>
            <a:ln w="12700">
              <a:miter lim="400000"/>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grpSp>
          <p:nvGrpSpPr>
            <p:cNvPr id="148" name="Group 331"/>
            <p:cNvGrpSpPr/>
            <p:nvPr/>
          </p:nvGrpSpPr>
          <p:grpSpPr>
            <a:xfrm>
              <a:off x="2731852" y="3976666"/>
              <a:ext cx="646534" cy="541334"/>
              <a:chOff x="0" y="0"/>
              <a:chExt cx="646533" cy="541332"/>
            </a:xfrm>
            <a:solidFill>
              <a:srgbClr val="FCFCFC"/>
            </a:solidFill>
          </p:grpSpPr>
          <p:sp>
            <p:nvSpPr>
              <p:cNvPr id="159" name="Shape 328"/>
              <p:cNvSpPr/>
              <p:nvPr/>
            </p:nvSpPr>
            <p:spPr>
              <a:xfrm>
                <a:off x="-1" y="78898"/>
                <a:ext cx="392305" cy="392303"/>
              </a:xfrm>
              <a:custGeom>
                <a:avLst/>
                <a:gdLst/>
                <a:ahLst/>
                <a:cxnLst>
                  <a:cxn ang="0">
                    <a:pos x="wd2" y="hd2"/>
                  </a:cxn>
                  <a:cxn ang="5400000">
                    <a:pos x="wd2" y="hd2"/>
                  </a:cxn>
                  <a:cxn ang="10800000">
                    <a:pos x="wd2" y="hd2"/>
                  </a:cxn>
                  <a:cxn ang="16200000">
                    <a:pos x="wd2" y="hd2"/>
                  </a:cxn>
                </a:cxnLst>
                <a:rect l="0" t="0" r="r" b="b"/>
                <a:pathLst>
                  <a:path w="21600" h="21600" extrusionOk="0">
                    <a:moveTo>
                      <a:pt x="10770" y="21600"/>
                    </a:moveTo>
                    <a:lnTo>
                      <a:pt x="12515" y="21600"/>
                    </a:lnTo>
                    <a:lnTo>
                      <a:pt x="12515" y="19971"/>
                    </a:lnTo>
                    <a:lnTo>
                      <a:pt x="13477" y="19730"/>
                    </a:lnTo>
                    <a:lnTo>
                      <a:pt x="14380" y="19428"/>
                    </a:lnTo>
                    <a:lnTo>
                      <a:pt x="15282" y="19006"/>
                    </a:lnTo>
                    <a:lnTo>
                      <a:pt x="16065" y="18523"/>
                    </a:lnTo>
                    <a:lnTo>
                      <a:pt x="17208" y="19669"/>
                    </a:lnTo>
                    <a:lnTo>
                      <a:pt x="19614" y="17256"/>
                    </a:lnTo>
                    <a:lnTo>
                      <a:pt x="18471" y="16109"/>
                    </a:lnTo>
                    <a:lnTo>
                      <a:pt x="18953" y="15265"/>
                    </a:lnTo>
                    <a:lnTo>
                      <a:pt x="19434" y="14360"/>
                    </a:lnTo>
                    <a:lnTo>
                      <a:pt x="19735" y="13455"/>
                    </a:lnTo>
                    <a:lnTo>
                      <a:pt x="19915" y="12489"/>
                    </a:lnTo>
                    <a:lnTo>
                      <a:pt x="21600" y="12489"/>
                    </a:lnTo>
                    <a:lnTo>
                      <a:pt x="21600" y="9050"/>
                    </a:lnTo>
                    <a:lnTo>
                      <a:pt x="19915" y="9050"/>
                    </a:lnTo>
                    <a:lnTo>
                      <a:pt x="19735" y="8206"/>
                    </a:lnTo>
                    <a:lnTo>
                      <a:pt x="19434" y="7180"/>
                    </a:lnTo>
                    <a:lnTo>
                      <a:pt x="18471" y="5491"/>
                    </a:lnTo>
                    <a:lnTo>
                      <a:pt x="19614" y="4344"/>
                    </a:lnTo>
                    <a:lnTo>
                      <a:pt x="17208" y="1991"/>
                    </a:lnTo>
                    <a:lnTo>
                      <a:pt x="16065" y="3077"/>
                    </a:lnTo>
                    <a:lnTo>
                      <a:pt x="15282" y="2594"/>
                    </a:lnTo>
                    <a:lnTo>
                      <a:pt x="14380" y="2232"/>
                    </a:lnTo>
                    <a:lnTo>
                      <a:pt x="13477" y="1810"/>
                    </a:lnTo>
                    <a:lnTo>
                      <a:pt x="12515" y="1629"/>
                    </a:lnTo>
                    <a:lnTo>
                      <a:pt x="12515" y="0"/>
                    </a:lnTo>
                    <a:lnTo>
                      <a:pt x="10770" y="0"/>
                    </a:lnTo>
                    <a:lnTo>
                      <a:pt x="10770" y="3922"/>
                    </a:lnTo>
                    <a:lnTo>
                      <a:pt x="11432" y="3922"/>
                    </a:lnTo>
                    <a:lnTo>
                      <a:pt x="12214" y="4103"/>
                    </a:lnTo>
                    <a:lnTo>
                      <a:pt x="12816" y="4223"/>
                    </a:lnTo>
                    <a:lnTo>
                      <a:pt x="13477" y="4465"/>
                    </a:lnTo>
                    <a:lnTo>
                      <a:pt x="14079" y="4766"/>
                    </a:lnTo>
                    <a:lnTo>
                      <a:pt x="14681" y="5128"/>
                    </a:lnTo>
                    <a:lnTo>
                      <a:pt x="15162" y="5491"/>
                    </a:lnTo>
                    <a:lnTo>
                      <a:pt x="15643" y="5913"/>
                    </a:lnTo>
                    <a:lnTo>
                      <a:pt x="16065" y="6396"/>
                    </a:lnTo>
                    <a:lnTo>
                      <a:pt x="16546" y="6999"/>
                    </a:lnTo>
                    <a:lnTo>
                      <a:pt x="17087" y="8085"/>
                    </a:lnTo>
                    <a:lnTo>
                      <a:pt x="17328" y="8749"/>
                    </a:lnTo>
                    <a:lnTo>
                      <a:pt x="17569" y="9473"/>
                    </a:lnTo>
                    <a:lnTo>
                      <a:pt x="17629" y="10136"/>
                    </a:lnTo>
                    <a:lnTo>
                      <a:pt x="17629" y="11524"/>
                    </a:lnTo>
                    <a:lnTo>
                      <a:pt x="17569" y="12188"/>
                    </a:lnTo>
                    <a:lnTo>
                      <a:pt x="17328" y="12851"/>
                    </a:lnTo>
                    <a:lnTo>
                      <a:pt x="17087" y="13455"/>
                    </a:lnTo>
                    <a:lnTo>
                      <a:pt x="16787" y="14058"/>
                    </a:lnTo>
                    <a:lnTo>
                      <a:pt x="16546" y="14661"/>
                    </a:lnTo>
                    <a:lnTo>
                      <a:pt x="16065" y="15204"/>
                    </a:lnTo>
                    <a:lnTo>
                      <a:pt x="15643" y="15687"/>
                    </a:lnTo>
                    <a:lnTo>
                      <a:pt x="15162" y="16170"/>
                    </a:lnTo>
                    <a:lnTo>
                      <a:pt x="14681" y="16532"/>
                    </a:lnTo>
                    <a:lnTo>
                      <a:pt x="14079" y="16894"/>
                    </a:lnTo>
                    <a:lnTo>
                      <a:pt x="13477" y="17196"/>
                    </a:lnTo>
                    <a:lnTo>
                      <a:pt x="12816" y="17437"/>
                    </a:lnTo>
                    <a:lnTo>
                      <a:pt x="12214" y="17558"/>
                    </a:lnTo>
                    <a:lnTo>
                      <a:pt x="11432" y="17678"/>
                    </a:lnTo>
                    <a:lnTo>
                      <a:pt x="10770" y="17739"/>
                    </a:lnTo>
                    <a:lnTo>
                      <a:pt x="10770" y="21600"/>
                    </a:lnTo>
                    <a:close/>
                    <a:moveTo>
                      <a:pt x="3129" y="16109"/>
                    </a:moveTo>
                    <a:lnTo>
                      <a:pt x="1925" y="17256"/>
                    </a:lnTo>
                    <a:lnTo>
                      <a:pt x="4392" y="19669"/>
                    </a:lnTo>
                    <a:lnTo>
                      <a:pt x="5535" y="18523"/>
                    </a:lnTo>
                    <a:lnTo>
                      <a:pt x="6318" y="19006"/>
                    </a:lnTo>
                    <a:lnTo>
                      <a:pt x="7220" y="19428"/>
                    </a:lnTo>
                    <a:lnTo>
                      <a:pt x="8123" y="19730"/>
                    </a:lnTo>
                    <a:lnTo>
                      <a:pt x="9085" y="19971"/>
                    </a:lnTo>
                    <a:lnTo>
                      <a:pt x="9085" y="21600"/>
                    </a:lnTo>
                    <a:lnTo>
                      <a:pt x="10770" y="21600"/>
                    </a:lnTo>
                    <a:lnTo>
                      <a:pt x="10770" y="17739"/>
                    </a:lnTo>
                    <a:lnTo>
                      <a:pt x="10108" y="17678"/>
                    </a:lnTo>
                    <a:lnTo>
                      <a:pt x="9386" y="17558"/>
                    </a:lnTo>
                    <a:lnTo>
                      <a:pt x="8724" y="17437"/>
                    </a:lnTo>
                    <a:lnTo>
                      <a:pt x="8123" y="17196"/>
                    </a:lnTo>
                    <a:lnTo>
                      <a:pt x="7521" y="16894"/>
                    </a:lnTo>
                    <a:lnTo>
                      <a:pt x="6919" y="16532"/>
                    </a:lnTo>
                    <a:lnTo>
                      <a:pt x="6378" y="16170"/>
                    </a:lnTo>
                    <a:lnTo>
                      <a:pt x="5535" y="15204"/>
                    </a:lnTo>
                    <a:lnTo>
                      <a:pt x="5054" y="14661"/>
                    </a:lnTo>
                    <a:lnTo>
                      <a:pt x="4452" y="13455"/>
                    </a:lnTo>
                    <a:lnTo>
                      <a:pt x="4272" y="12851"/>
                    </a:lnTo>
                    <a:lnTo>
                      <a:pt x="4031" y="12188"/>
                    </a:lnTo>
                    <a:lnTo>
                      <a:pt x="3971" y="11524"/>
                    </a:lnTo>
                    <a:lnTo>
                      <a:pt x="3851" y="10800"/>
                    </a:lnTo>
                    <a:lnTo>
                      <a:pt x="3971" y="10136"/>
                    </a:lnTo>
                    <a:lnTo>
                      <a:pt x="4031" y="9473"/>
                    </a:lnTo>
                    <a:lnTo>
                      <a:pt x="4272" y="8749"/>
                    </a:lnTo>
                    <a:lnTo>
                      <a:pt x="4452" y="8085"/>
                    </a:lnTo>
                    <a:lnTo>
                      <a:pt x="4753" y="7482"/>
                    </a:lnTo>
                    <a:lnTo>
                      <a:pt x="5054" y="6999"/>
                    </a:lnTo>
                    <a:lnTo>
                      <a:pt x="5535" y="6396"/>
                    </a:lnTo>
                    <a:lnTo>
                      <a:pt x="5957" y="5913"/>
                    </a:lnTo>
                    <a:lnTo>
                      <a:pt x="6378" y="5491"/>
                    </a:lnTo>
                    <a:lnTo>
                      <a:pt x="6919" y="5128"/>
                    </a:lnTo>
                    <a:lnTo>
                      <a:pt x="7521" y="4766"/>
                    </a:lnTo>
                    <a:lnTo>
                      <a:pt x="8123" y="4465"/>
                    </a:lnTo>
                    <a:lnTo>
                      <a:pt x="8724" y="4223"/>
                    </a:lnTo>
                    <a:lnTo>
                      <a:pt x="9386" y="4103"/>
                    </a:lnTo>
                    <a:lnTo>
                      <a:pt x="10108" y="3922"/>
                    </a:lnTo>
                    <a:lnTo>
                      <a:pt x="10770" y="3922"/>
                    </a:lnTo>
                    <a:lnTo>
                      <a:pt x="10770" y="0"/>
                    </a:lnTo>
                    <a:lnTo>
                      <a:pt x="9085" y="0"/>
                    </a:lnTo>
                    <a:lnTo>
                      <a:pt x="9085" y="1629"/>
                    </a:lnTo>
                    <a:lnTo>
                      <a:pt x="8123" y="1810"/>
                    </a:lnTo>
                    <a:lnTo>
                      <a:pt x="7220" y="2232"/>
                    </a:lnTo>
                    <a:lnTo>
                      <a:pt x="6318" y="2594"/>
                    </a:lnTo>
                    <a:lnTo>
                      <a:pt x="5535" y="3077"/>
                    </a:lnTo>
                    <a:lnTo>
                      <a:pt x="4392" y="1991"/>
                    </a:lnTo>
                    <a:lnTo>
                      <a:pt x="1925" y="4344"/>
                    </a:lnTo>
                    <a:lnTo>
                      <a:pt x="3129" y="5491"/>
                    </a:lnTo>
                    <a:lnTo>
                      <a:pt x="2587" y="6335"/>
                    </a:lnTo>
                    <a:lnTo>
                      <a:pt x="2166" y="7180"/>
                    </a:lnTo>
                    <a:lnTo>
                      <a:pt x="1865" y="8206"/>
                    </a:lnTo>
                    <a:lnTo>
                      <a:pt x="1625" y="9050"/>
                    </a:lnTo>
                    <a:lnTo>
                      <a:pt x="0" y="9050"/>
                    </a:lnTo>
                    <a:lnTo>
                      <a:pt x="0" y="12489"/>
                    </a:lnTo>
                    <a:lnTo>
                      <a:pt x="1625" y="12489"/>
                    </a:lnTo>
                    <a:lnTo>
                      <a:pt x="1865" y="13455"/>
                    </a:lnTo>
                    <a:lnTo>
                      <a:pt x="2166" y="14360"/>
                    </a:lnTo>
                    <a:lnTo>
                      <a:pt x="2587" y="15265"/>
                    </a:lnTo>
                    <a:lnTo>
                      <a:pt x="3129" y="16109"/>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60" name="Shape 329"/>
              <p:cNvSpPr/>
              <p:nvPr/>
            </p:nvSpPr>
            <p:spPr>
              <a:xfrm>
                <a:off x="390111" y="289294"/>
                <a:ext cx="252039" cy="252039"/>
              </a:xfrm>
              <a:custGeom>
                <a:avLst/>
                <a:gdLst/>
                <a:ahLst/>
                <a:cxnLst>
                  <a:cxn ang="0">
                    <a:pos x="wd2" y="hd2"/>
                  </a:cxn>
                  <a:cxn ang="5400000">
                    <a:pos x="wd2" y="hd2"/>
                  </a:cxn>
                  <a:cxn ang="10800000">
                    <a:pos x="wd2" y="hd2"/>
                  </a:cxn>
                  <a:cxn ang="16200000">
                    <a:pos x="wd2" y="hd2"/>
                  </a:cxn>
                </a:cxnLst>
                <a:rect l="0" t="0" r="r" b="b"/>
                <a:pathLst>
                  <a:path w="21600" h="21600" extrusionOk="0">
                    <a:moveTo>
                      <a:pt x="10753" y="1777"/>
                    </a:moveTo>
                    <a:lnTo>
                      <a:pt x="12249" y="1870"/>
                    </a:lnTo>
                    <a:lnTo>
                      <a:pt x="13652" y="2244"/>
                    </a:lnTo>
                    <a:lnTo>
                      <a:pt x="14213" y="561"/>
                    </a:lnTo>
                    <a:lnTo>
                      <a:pt x="15242" y="935"/>
                    </a:lnTo>
                    <a:lnTo>
                      <a:pt x="16177" y="1403"/>
                    </a:lnTo>
                    <a:lnTo>
                      <a:pt x="17112" y="1964"/>
                    </a:lnTo>
                    <a:lnTo>
                      <a:pt x="17953" y="2712"/>
                    </a:lnTo>
                    <a:lnTo>
                      <a:pt x="16738" y="3927"/>
                    </a:lnTo>
                    <a:lnTo>
                      <a:pt x="17486" y="4488"/>
                    </a:lnTo>
                    <a:lnTo>
                      <a:pt x="18047" y="5236"/>
                    </a:lnTo>
                    <a:lnTo>
                      <a:pt x="18982" y="6732"/>
                    </a:lnTo>
                    <a:lnTo>
                      <a:pt x="20478" y="5984"/>
                    </a:lnTo>
                    <a:lnTo>
                      <a:pt x="20945" y="6919"/>
                    </a:lnTo>
                    <a:lnTo>
                      <a:pt x="21319" y="7948"/>
                    </a:lnTo>
                    <a:lnTo>
                      <a:pt x="21506" y="9070"/>
                    </a:lnTo>
                    <a:lnTo>
                      <a:pt x="21600" y="10099"/>
                    </a:lnTo>
                    <a:lnTo>
                      <a:pt x="19917" y="10192"/>
                    </a:lnTo>
                    <a:lnTo>
                      <a:pt x="19917" y="11875"/>
                    </a:lnTo>
                    <a:lnTo>
                      <a:pt x="19636" y="12810"/>
                    </a:lnTo>
                    <a:lnTo>
                      <a:pt x="19449" y="13745"/>
                    </a:lnTo>
                    <a:lnTo>
                      <a:pt x="21039" y="14213"/>
                    </a:lnTo>
                    <a:lnTo>
                      <a:pt x="20665" y="15242"/>
                    </a:lnTo>
                    <a:lnTo>
                      <a:pt x="20291" y="16177"/>
                    </a:lnTo>
                    <a:lnTo>
                      <a:pt x="19636" y="17112"/>
                    </a:lnTo>
                    <a:lnTo>
                      <a:pt x="18982" y="17953"/>
                    </a:lnTo>
                    <a:lnTo>
                      <a:pt x="17673" y="16738"/>
                    </a:lnTo>
                    <a:lnTo>
                      <a:pt x="17112" y="17486"/>
                    </a:lnTo>
                    <a:lnTo>
                      <a:pt x="16457" y="18047"/>
                    </a:lnTo>
                    <a:lnTo>
                      <a:pt x="15616" y="18514"/>
                    </a:lnTo>
                    <a:lnTo>
                      <a:pt x="14961" y="18982"/>
                    </a:lnTo>
                    <a:lnTo>
                      <a:pt x="15616" y="20571"/>
                    </a:lnTo>
                    <a:lnTo>
                      <a:pt x="14681" y="20945"/>
                    </a:lnTo>
                    <a:lnTo>
                      <a:pt x="13652" y="21319"/>
                    </a:lnTo>
                    <a:lnTo>
                      <a:pt x="12623" y="21506"/>
                    </a:lnTo>
                    <a:lnTo>
                      <a:pt x="11595" y="21600"/>
                    </a:lnTo>
                    <a:lnTo>
                      <a:pt x="11501" y="19917"/>
                    </a:lnTo>
                    <a:lnTo>
                      <a:pt x="10753" y="19917"/>
                    </a:lnTo>
                    <a:lnTo>
                      <a:pt x="10753" y="15242"/>
                    </a:lnTo>
                    <a:lnTo>
                      <a:pt x="11501" y="15148"/>
                    </a:lnTo>
                    <a:lnTo>
                      <a:pt x="12156" y="15055"/>
                    </a:lnTo>
                    <a:lnTo>
                      <a:pt x="12717" y="14774"/>
                    </a:lnTo>
                    <a:lnTo>
                      <a:pt x="13465" y="14494"/>
                    </a:lnTo>
                    <a:lnTo>
                      <a:pt x="13932" y="14026"/>
                    </a:lnTo>
                    <a:lnTo>
                      <a:pt x="14306" y="13465"/>
                    </a:lnTo>
                    <a:lnTo>
                      <a:pt x="14681" y="12810"/>
                    </a:lnTo>
                    <a:lnTo>
                      <a:pt x="15055" y="12249"/>
                    </a:lnTo>
                    <a:lnTo>
                      <a:pt x="15148" y="11314"/>
                    </a:lnTo>
                    <a:lnTo>
                      <a:pt x="15148" y="10566"/>
                    </a:lnTo>
                    <a:lnTo>
                      <a:pt x="15055" y="9631"/>
                    </a:lnTo>
                    <a:lnTo>
                      <a:pt x="14774" y="8790"/>
                    </a:lnTo>
                    <a:lnTo>
                      <a:pt x="14306" y="8135"/>
                    </a:lnTo>
                    <a:lnTo>
                      <a:pt x="13745" y="7481"/>
                    </a:lnTo>
                    <a:lnTo>
                      <a:pt x="13091" y="6919"/>
                    </a:lnTo>
                    <a:lnTo>
                      <a:pt x="12156" y="6639"/>
                    </a:lnTo>
                    <a:lnTo>
                      <a:pt x="11501" y="6452"/>
                    </a:lnTo>
                    <a:lnTo>
                      <a:pt x="10753" y="6358"/>
                    </a:lnTo>
                    <a:lnTo>
                      <a:pt x="10753" y="1777"/>
                    </a:lnTo>
                    <a:close/>
                    <a:moveTo>
                      <a:pt x="2712" y="14961"/>
                    </a:moveTo>
                    <a:lnTo>
                      <a:pt x="1029" y="15616"/>
                    </a:lnTo>
                    <a:lnTo>
                      <a:pt x="748" y="14681"/>
                    </a:lnTo>
                    <a:lnTo>
                      <a:pt x="374" y="13652"/>
                    </a:lnTo>
                    <a:lnTo>
                      <a:pt x="94" y="12623"/>
                    </a:lnTo>
                    <a:lnTo>
                      <a:pt x="0" y="11595"/>
                    </a:lnTo>
                    <a:lnTo>
                      <a:pt x="1777" y="11501"/>
                    </a:lnTo>
                    <a:lnTo>
                      <a:pt x="1590" y="10660"/>
                    </a:lnTo>
                    <a:lnTo>
                      <a:pt x="1777" y="9725"/>
                    </a:lnTo>
                    <a:lnTo>
                      <a:pt x="1870" y="8790"/>
                    </a:lnTo>
                    <a:lnTo>
                      <a:pt x="2244" y="7948"/>
                    </a:lnTo>
                    <a:lnTo>
                      <a:pt x="468" y="7387"/>
                    </a:lnTo>
                    <a:lnTo>
                      <a:pt x="935" y="6358"/>
                    </a:lnTo>
                    <a:lnTo>
                      <a:pt x="1403" y="5423"/>
                    </a:lnTo>
                    <a:lnTo>
                      <a:pt x="1964" y="4488"/>
                    </a:lnTo>
                    <a:lnTo>
                      <a:pt x="2712" y="3740"/>
                    </a:lnTo>
                    <a:lnTo>
                      <a:pt x="3927" y="4862"/>
                    </a:lnTo>
                    <a:lnTo>
                      <a:pt x="4488" y="4208"/>
                    </a:lnTo>
                    <a:lnTo>
                      <a:pt x="5236" y="3553"/>
                    </a:lnTo>
                    <a:lnTo>
                      <a:pt x="5891" y="3179"/>
                    </a:lnTo>
                    <a:lnTo>
                      <a:pt x="6732" y="2712"/>
                    </a:lnTo>
                    <a:lnTo>
                      <a:pt x="5891" y="1122"/>
                    </a:lnTo>
                    <a:lnTo>
                      <a:pt x="7948" y="374"/>
                    </a:lnTo>
                    <a:lnTo>
                      <a:pt x="9070" y="94"/>
                    </a:lnTo>
                    <a:lnTo>
                      <a:pt x="10099" y="0"/>
                    </a:lnTo>
                    <a:lnTo>
                      <a:pt x="10192" y="1777"/>
                    </a:lnTo>
                    <a:lnTo>
                      <a:pt x="10753" y="1777"/>
                    </a:lnTo>
                    <a:lnTo>
                      <a:pt x="10753" y="6358"/>
                    </a:lnTo>
                    <a:lnTo>
                      <a:pt x="10099" y="6452"/>
                    </a:lnTo>
                    <a:lnTo>
                      <a:pt x="9538" y="6639"/>
                    </a:lnTo>
                    <a:lnTo>
                      <a:pt x="8790" y="6826"/>
                    </a:lnTo>
                    <a:lnTo>
                      <a:pt x="8229" y="7200"/>
                    </a:lnTo>
                    <a:lnTo>
                      <a:pt x="7761" y="7668"/>
                    </a:lnTo>
                    <a:lnTo>
                      <a:pt x="7294" y="8229"/>
                    </a:lnTo>
                    <a:lnTo>
                      <a:pt x="6919" y="8790"/>
                    </a:lnTo>
                    <a:lnTo>
                      <a:pt x="6639" y="9351"/>
                    </a:lnTo>
                    <a:lnTo>
                      <a:pt x="6358" y="10286"/>
                    </a:lnTo>
                    <a:lnTo>
                      <a:pt x="6358" y="11221"/>
                    </a:lnTo>
                    <a:lnTo>
                      <a:pt x="6639" y="12062"/>
                    </a:lnTo>
                    <a:lnTo>
                      <a:pt x="6826" y="12810"/>
                    </a:lnTo>
                    <a:lnTo>
                      <a:pt x="7294" y="13558"/>
                    </a:lnTo>
                    <a:lnTo>
                      <a:pt x="7855" y="14119"/>
                    </a:lnTo>
                    <a:lnTo>
                      <a:pt x="8603" y="14681"/>
                    </a:lnTo>
                    <a:lnTo>
                      <a:pt x="9351" y="15055"/>
                    </a:lnTo>
                    <a:lnTo>
                      <a:pt x="10099" y="15148"/>
                    </a:lnTo>
                    <a:lnTo>
                      <a:pt x="10753" y="15242"/>
                    </a:lnTo>
                    <a:lnTo>
                      <a:pt x="10753" y="19917"/>
                    </a:lnTo>
                    <a:lnTo>
                      <a:pt x="9351" y="19823"/>
                    </a:lnTo>
                    <a:lnTo>
                      <a:pt x="7855" y="19449"/>
                    </a:lnTo>
                    <a:lnTo>
                      <a:pt x="7387" y="21132"/>
                    </a:lnTo>
                    <a:lnTo>
                      <a:pt x="6358" y="20665"/>
                    </a:lnTo>
                    <a:lnTo>
                      <a:pt x="5423" y="20197"/>
                    </a:lnTo>
                    <a:lnTo>
                      <a:pt x="4488" y="19636"/>
                    </a:lnTo>
                    <a:lnTo>
                      <a:pt x="3740" y="18982"/>
                    </a:lnTo>
                    <a:lnTo>
                      <a:pt x="4862" y="17673"/>
                    </a:lnTo>
                    <a:lnTo>
                      <a:pt x="4208" y="17112"/>
                    </a:lnTo>
                    <a:lnTo>
                      <a:pt x="3553" y="16457"/>
                    </a:lnTo>
                    <a:lnTo>
                      <a:pt x="3179" y="15709"/>
                    </a:lnTo>
                    <a:lnTo>
                      <a:pt x="2712" y="14961"/>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61" name="Shape 330"/>
              <p:cNvSpPr/>
              <p:nvPr/>
            </p:nvSpPr>
            <p:spPr>
              <a:xfrm>
                <a:off x="383536" y="0"/>
                <a:ext cx="262998" cy="262996"/>
              </a:xfrm>
              <a:custGeom>
                <a:avLst/>
                <a:gdLst/>
                <a:ahLst/>
                <a:cxnLst>
                  <a:cxn ang="0">
                    <a:pos x="wd2" y="hd2"/>
                  </a:cxn>
                  <a:cxn ang="5400000">
                    <a:pos x="wd2" y="hd2"/>
                  </a:cxn>
                  <a:cxn ang="10800000">
                    <a:pos x="wd2" y="hd2"/>
                  </a:cxn>
                  <a:cxn ang="16200000">
                    <a:pos x="wd2" y="hd2"/>
                  </a:cxn>
                </a:cxnLst>
                <a:rect l="0" t="0" r="r" b="b"/>
                <a:pathLst>
                  <a:path w="21600" h="21600" extrusionOk="0">
                    <a:moveTo>
                      <a:pt x="11520" y="3240"/>
                    </a:moveTo>
                    <a:lnTo>
                      <a:pt x="11790" y="0"/>
                    </a:lnTo>
                    <a:lnTo>
                      <a:pt x="13050" y="90"/>
                    </a:lnTo>
                    <a:lnTo>
                      <a:pt x="14130" y="450"/>
                    </a:lnTo>
                    <a:lnTo>
                      <a:pt x="15300" y="900"/>
                    </a:lnTo>
                    <a:lnTo>
                      <a:pt x="16380" y="1440"/>
                    </a:lnTo>
                    <a:lnTo>
                      <a:pt x="14670" y="4230"/>
                    </a:lnTo>
                    <a:lnTo>
                      <a:pt x="15480" y="4680"/>
                    </a:lnTo>
                    <a:lnTo>
                      <a:pt x="16020" y="5220"/>
                    </a:lnTo>
                    <a:lnTo>
                      <a:pt x="16740" y="5850"/>
                    </a:lnTo>
                    <a:lnTo>
                      <a:pt x="17190" y="6570"/>
                    </a:lnTo>
                    <a:lnTo>
                      <a:pt x="19980" y="4770"/>
                    </a:lnTo>
                    <a:lnTo>
                      <a:pt x="20520" y="5760"/>
                    </a:lnTo>
                    <a:lnTo>
                      <a:pt x="21060" y="6840"/>
                    </a:lnTo>
                    <a:lnTo>
                      <a:pt x="21420" y="8100"/>
                    </a:lnTo>
                    <a:lnTo>
                      <a:pt x="21600" y="9180"/>
                    </a:lnTo>
                    <a:lnTo>
                      <a:pt x="18360" y="9630"/>
                    </a:lnTo>
                    <a:lnTo>
                      <a:pt x="18450" y="10530"/>
                    </a:lnTo>
                    <a:lnTo>
                      <a:pt x="18450" y="11430"/>
                    </a:lnTo>
                    <a:lnTo>
                      <a:pt x="18360" y="12240"/>
                    </a:lnTo>
                    <a:lnTo>
                      <a:pt x="18180" y="13140"/>
                    </a:lnTo>
                    <a:lnTo>
                      <a:pt x="21240" y="14130"/>
                    </a:lnTo>
                    <a:lnTo>
                      <a:pt x="20790" y="15210"/>
                    </a:lnTo>
                    <a:lnTo>
                      <a:pt x="20250" y="16200"/>
                    </a:lnTo>
                    <a:lnTo>
                      <a:pt x="19620" y="17370"/>
                    </a:lnTo>
                    <a:lnTo>
                      <a:pt x="18720" y="18270"/>
                    </a:lnTo>
                    <a:lnTo>
                      <a:pt x="16380" y="16020"/>
                    </a:lnTo>
                    <a:lnTo>
                      <a:pt x="15840" y="16560"/>
                    </a:lnTo>
                    <a:lnTo>
                      <a:pt x="15120" y="17100"/>
                    </a:lnTo>
                    <a:lnTo>
                      <a:pt x="14400" y="17550"/>
                    </a:lnTo>
                    <a:lnTo>
                      <a:pt x="13590" y="17910"/>
                    </a:lnTo>
                    <a:lnTo>
                      <a:pt x="14670" y="20880"/>
                    </a:lnTo>
                    <a:lnTo>
                      <a:pt x="13860" y="21240"/>
                    </a:lnTo>
                    <a:lnTo>
                      <a:pt x="12780" y="21420"/>
                    </a:lnTo>
                    <a:lnTo>
                      <a:pt x="11790" y="21600"/>
                    </a:lnTo>
                    <a:lnTo>
                      <a:pt x="10890" y="21600"/>
                    </a:lnTo>
                    <a:lnTo>
                      <a:pt x="10890" y="17100"/>
                    </a:lnTo>
                    <a:lnTo>
                      <a:pt x="12060" y="17010"/>
                    </a:lnTo>
                    <a:lnTo>
                      <a:pt x="13140" y="16650"/>
                    </a:lnTo>
                    <a:lnTo>
                      <a:pt x="14220" y="16110"/>
                    </a:lnTo>
                    <a:lnTo>
                      <a:pt x="15300" y="15300"/>
                    </a:lnTo>
                    <a:lnTo>
                      <a:pt x="16020" y="14490"/>
                    </a:lnTo>
                    <a:lnTo>
                      <a:pt x="16560" y="13320"/>
                    </a:lnTo>
                    <a:lnTo>
                      <a:pt x="17010" y="12240"/>
                    </a:lnTo>
                    <a:lnTo>
                      <a:pt x="17190" y="10980"/>
                    </a:lnTo>
                    <a:lnTo>
                      <a:pt x="17190" y="9810"/>
                    </a:lnTo>
                    <a:lnTo>
                      <a:pt x="16830" y="8550"/>
                    </a:lnTo>
                    <a:lnTo>
                      <a:pt x="16380" y="7650"/>
                    </a:lnTo>
                    <a:lnTo>
                      <a:pt x="15840" y="6750"/>
                    </a:lnTo>
                    <a:lnTo>
                      <a:pt x="15120" y="6120"/>
                    </a:lnTo>
                    <a:lnTo>
                      <a:pt x="14400" y="5580"/>
                    </a:lnTo>
                    <a:lnTo>
                      <a:pt x="13590" y="5130"/>
                    </a:lnTo>
                    <a:lnTo>
                      <a:pt x="12690" y="4770"/>
                    </a:lnTo>
                    <a:lnTo>
                      <a:pt x="11790" y="4500"/>
                    </a:lnTo>
                    <a:lnTo>
                      <a:pt x="10890" y="4410"/>
                    </a:lnTo>
                    <a:lnTo>
                      <a:pt x="10890" y="3060"/>
                    </a:lnTo>
                    <a:lnTo>
                      <a:pt x="11520" y="3240"/>
                    </a:lnTo>
                    <a:close/>
                    <a:moveTo>
                      <a:pt x="10890" y="21600"/>
                    </a:moveTo>
                    <a:lnTo>
                      <a:pt x="9900" y="21600"/>
                    </a:lnTo>
                    <a:lnTo>
                      <a:pt x="10260" y="18360"/>
                    </a:lnTo>
                    <a:lnTo>
                      <a:pt x="9360" y="18270"/>
                    </a:lnTo>
                    <a:lnTo>
                      <a:pt x="8550" y="18000"/>
                    </a:lnTo>
                    <a:lnTo>
                      <a:pt x="7830" y="17640"/>
                    </a:lnTo>
                    <a:lnTo>
                      <a:pt x="7020" y="17370"/>
                    </a:lnTo>
                    <a:lnTo>
                      <a:pt x="5400" y="20160"/>
                    </a:lnTo>
                    <a:lnTo>
                      <a:pt x="4320" y="19440"/>
                    </a:lnTo>
                    <a:lnTo>
                      <a:pt x="3510" y="18720"/>
                    </a:lnTo>
                    <a:lnTo>
                      <a:pt x="2610" y="17820"/>
                    </a:lnTo>
                    <a:lnTo>
                      <a:pt x="1800" y="16740"/>
                    </a:lnTo>
                    <a:lnTo>
                      <a:pt x="4590" y="15030"/>
                    </a:lnTo>
                    <a:lnTo>
                      <a:pt x="4140" y="14220"/>
                    </a:lnTo>
                    <a:lnTo>
                      <a:pt x="3780" y="13410"/>
                    </a:lnTo>
                    <a:lnTo>
                      <a:pt x="3510" y="12690"/>
                    </a:lnTo>
                    <a:lnTo>
                      <a:pt x="3330" y="11790"/>
                    </a:lnTo>
                    <a:lnTo>
                      <a:pt x="90" y="12330"/>
                    </a:lnTo>
                    <a:lnTo>
                      <a:pt x="0" y="10980"/>
                    </a:lnTo>
                    <a:lnTo>
                      <a:pt x="0" y="9810"/>
                    </a:lnTo>
                    <a:lnTo>
                      <a:pt x="540" y="7470"/>
                    </a:lnTo>
                    <a:lnTo>
                      <a:pt x="3600" y="8460"/>
                    </a:lnTo>
                    <a:lnTo>
                      <a:pt x="3870" y="7650"/>
                    </a:lnTo>
                    <a:lnTo>
                      <a:pt x="4320" y="6840"/>
                    </a:lnTo>
                    <a:lnTo>
                      <a:pt x="4770" y="6210"/>
                    </a:lnTo>
                    <a:lnTo>
                      <a:pt x="5400" y="5580"/>
                    </a:lnTo>
                    <a:lnTo>
                      <a:pt x="3060" y="3330"/>
                    </a:lnTo>
                    <a:lnTo>
                      <a:pt x="3780" y="2430"/>
                    </a:lnTo>
                    <a:lnTo>
                      <a:pt x="4770" y="1800"/>
                    </a:lnTo>
                    <a:lnTo>
                      <a:pt x="5760" y="1080"/>
                    </a:lnTo>
                    <a:lnTo>
                      <a:pt x="7020" y="630"/>
                    </a:lnTo>
                    <a:lnTo>
                      <a:pt x="8100" y="3690"/>
                    </a:lnTo>
                    <a:lnTo>
                      <a:pt x="9450" y="3330"/>
                    </a:lnTo>
                    <a:lnTo>
                      <a:pt x="10890" y="3060"/>
                    </a:lnTo>
                    <a:lnTo>
                      <a:pt x="10890" y="4410"/>
                    </a:lnTo>
                    <a:lnTo>
                      <a:pt x="9720" y="4500"/>
                    </a:lnTo>
                    <a:lnTo>
                      <a:pt x="8550" y="4860"/>
                    </a:lnTo>
                    <a:lnTo>
                      <a:pt x="7470" y="5400"/>
                    </a:lnTo>
                    <a:lnTo>
                      <a:pt x="6480" y="6210"/>
                    </a:lnTo>
                    <a:lnTo>
                      <a:pt x="5670" y="7110"/>
                    </a:lnTo>
                    <a:lnTo>
                      <a:pt x="5130" y="8190"/>
                    </a:lnTo>
                    <a:lnTo>
                      <a:pt x="4680" y="9360"/>
                    </a:lnTo>
                    <a:lnTo>
                      <a:pt x="4590" y="10530"/>
                    </a:lnTo>
                    <a:lnTo>
                      <a:pt x="4590" y="11790"/>
                    </a:lnTo>
                    <a:lnTo>
                      <a:pt x="4950" y="12960"/>
                    </a:lnTo>
                    <a:lnTo>
                      <a:pt x="5400" y="13860"/>
                    </a:lnTo>
                    <a:lnTo>
                      <a:pt x="5940" y="14670"/>
                    </a:lnTo>
                    <a:lnTo>
                      <a:pt x="6570" y="15480"/>
                    </a:lnTo>
                    <a:lnTo>
                      <a:pt x="7380" y="16020"/>
                    </a:lnTo>
                    <a:lnTo>
                      <a:pt x="8100" y="16470"/>
                    </a:lnTo>
                    <a:lnTo>
                      <a:pt x="9900" y="17010"/>
                    </a:lnTo>
                    <a:lnTo>
                      <a:pt x="10890" y="17100"/>
                    </a:lnTo>
                    <a:lnTo>
                      <a:pt x="10890" y="21600"/>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grpSp>
        <p:grpSp>
          <p:nvGrpSpPr>
            <p:cNvPr id="149" name="Group 335"/>
            <p:cNvGrpSpPr/>
            <p:nvPr/>
          </p:nvGrpSpPr>
          <p:grpSpPr>
            <a:xfrm>
              <a:off x="4770841" y="2773493"/>
              <a:ext cx="525996" cy="504077"/>
              <a:chOff x="0" y="0"/>
              <a:chExt cx="525994" cy="504076"/>
            </a:xfrm>
            <a:solidFill>
              <a:srgbClr val="FCFCFC"/>
            </a:solidFill>
          </p:grpSpPr>
          <p:sp>
            <p:nvSpPr>
              <p:cNvPr id="156" name="Shape 332"/>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57" name="Shape 333"/>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58" name="Shape 334"/>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grpSp>
        <p:sp>
          <p:nvSpPr>
            <p:cNvPr id="150" name="Shape 267"/>
            <p:cNvSpPr/>
            <p:nvPr/>
          </p:nvSpPr>
          <p:spPr>
            <a:xfrm>
              <a:off x="4067762" y="4355656"/>
              <a:ext cx="543793" cy="444646"/>
            </a:xfrm>
            <a:custGeom>
              <a:avLst/>
              <a:gdLst/>
              <a:ahLst/>
              <a:cxnLst>
                <a:cxn ang="0">
                  <a:pos x="wd2" y="hd2"/>
                </a:cxn>
                <a:cxn ang="5400000">
                  <a:pos x="wd2" y="hd2"/>
                </a:cxn>
                <a:cxn ang="10800000">
                  <a:pos x="wd2" y="hd2"/>
                </a:cxn>
                <a:cxn ang="16200000">
                  <a:pos x="wd2" y="hd2"/>
                </a:cxn>
              </a:cxnLst>
              <a:rect l="0" t="0" r="r" b="b"/>
              <a:pathLst>
                <a:path w="21600" h="21600" extrusionOk="0">
                  <a:moveTo>
                    <a:pt x="19745" y="0"/>
                  </a:moveTo>
                  <a:lnTo>
                    <a:pt x="15198" y="0"/>
                  </a:lnTo>
                  <a:lnTo>
                    <a:pt x="14300" y="145"/>
                  </a:lnTo>
                  <a:lnTo>
                    <a:pt x="13463" y="509"/>
                  </a:lnTo>
                  <a:lnTo>
                    <a:pt x="12565" y="1091"/>
                  </a:lnTo>
                  <a:lnTo>
                    <a:pt x="11907" y="1745"/>
                  </a:lnTo>
                  <a:lnTo>
                    <a:pt x="4129" y="11200"/>
                  </a:lnTo>
                  <a:lnTo>
                    <a:pt x="4009" y="11636"/>
                  </a:lnTo>
                  <a:lnTo>
                    <a:pt x="3889" y="12000"/>
                  </a:lnTo>
                  <a:lnTo>
                    <a:pt x="3770" y="12509"/>
                  </a:lnTo>
                  <a:lnTo>
                    <a:pt x="3889" y="12945"/>
                  </a:lnTo>
                  <a:lnTo>
                    <a:pt x="4009" y="13309"/>
                  </a:lnTo>
                  <a:lnTo>
                    <a:pt x="4129" y="13745"/>
                  </a:lnTo>
                  <a:lnTo>
                    <a:pt x="4428" y="14109"/>
                  </a:lnTo>
                  <a:lnTo>
                    <a:pt x="9992" y="20945"/>
                  </a:lnTo>
                  <a:lnTo>
                    <a:pt x="10291" y="21236"/>
                  </a:lnTo>
                  <a:lnTo>
                    <a:pt x="10650" y="21527"/>
                  </a:lnTo>
                  <a:lnTo>
                    <a:pt x="10950" y="21600"/>
                  </a:lnTo>
                  <a:lnTo>
                    <a:pt x="11727" y="21600"/>
                  </a:lnTo>
                  <a:lnTo>
                    <a:pt x="12027" y="21527"/>
                  </a:lnTo>
                  <a:lnTo>
                    <a:pt x="12445" y="21236"/>
                  </a:lnTo>
                  <a:lnTo>
                    <a:pt x="12685" y="20945"/>
                  </a:lnTo>
                  <a:lnTo>
                    <a:pt x="20284" y="11782"/>
                  </a:lnTo>
                  <a:lnTo>
                    <a:pt x="20822" y="10982"/>
                  </a:lnTo>
                  <a:lnTo>
                    <a:pt x="21241" y="9891"/>
                  </a:lnTo>
                  <a:lnTo>
                    <a:pt x="21480" y="8873"/>
                  </a:lnTo>
                  <a:lnTo>
                    <a:pt x="21600" y="7782"/>
                  </a:lnTo>
                  <a:lnTo>
                    <a:pt x="21600" y="1891"/>
                  </a:lnTo>
                  <a:lnTo>
                    <a:pt x="21480" y="1455"/>
                  </a:lnTo>
                  <a:lnTo>
                    <a:pt x="21241" y="1091"/>
                  </a:lnTo>
                  <a:lnTo>
                    <a:pt x="21061" y="655"/>
                  </a:lnTo>
                  <a:lnTo>
                    <a:pt x="20702" y="436"/>
                  </a:lnTo>
                  <a:lnTo>
                    <a:pt x="20403" y="291"/>
                  </a:lnTo>
                  <a:lnTo>
                    <a:pt x="20044" y="145"/>
                  </a:lnTo>
                  <a:lnTo>
                    <a:pt x="19745" y="0"/>
                  </a:lnTo>
                  <a:close/>
                  <a:moveTo>
                    <a:pt x="17112" y="7782"/>
                  </a:moveTo>
                  <a:lnTo>
                    <a:pt x="16694" y="7782"/>
                  </a:lnTo>
                  <a:lnTo>
                    <a:pt x="16394" y="7636"/>
                  </a:lnTo>
                  <a:lnTo>
                    <a:pt x="16035" y="7418"/>
                  </a:lnTo>
                  <a:lnTo>
                    <a:pt x="15736" y="7127"/>
                  </a:lnTo>
                  <a:lnTo>
                    <a:pt x="15497" y="6764"/>
                  </a:lnTo>
                  <a:lnTo>
                    <a:pt x="15377" y="6327"/>
                  </a:lnTo>
                  <a:lnTo>
                    <a:pt x="15317" y="5964"/>
                  </a:lnTo>
                  <a:lnTo>
                    <a:pt x="15198" y="5382"/>
                  </a:lnTo>
                  <a:lnTo>
                    <a:pt x="15317" y="5018"/>
                  </a:lnTo>
                  <a:lnTo>
                    <a:pt x="15377" y="4655"/>
                  </a:lnTo>
                  <a:lnTo>
                    <a:pt x="15497" y="4218"/>
                  </a:lnTo>
                  <a:lnTo>
                    <a:pt x="15736" y="3855"/>
                  </a:lnTo>
                  <a:lnTo>
                    <a:pt x="16035" y="3564"/>
                  </a:lnTo>
                  <a:lnTo>
                    <a:pt x="16394" y="3273"/>
                  </a:lnTo>
                  <a:lnTo>
                    <a:pt x="16694" y="3200"/>
                  </a:lnTo>
                  <a:lnTo>
                    <a:pt x="17471" y="3200"/>
                  </a:lnTo>
                  <a:lnTo>
                    <a:pt x="17890" y="3273"/>
                  </a:lnTo>
                  <a:lnTo>
                    <a:pt x="18189" y="3564"/>
                  </a:lnTo>
                  <a:lnTo>
                    <a:pt x="18429" y="3855"/>
                  </a:lnTo>
                  <a:lnTo>
                    <a:pt x="18788" y="4218"/>
                  </a:lnTo>
                  <a:lnTo>
                    <a:pt x="18848" y="4655"/>
                  </a:lnTo>
                  <a:lnTo>
                    <a:pt x="19087" y="5382"/>
                  </a:lnTo>
                  <a:lnTo>
                    <a:pt x="18967" y="5964"/>
                  </a:lnTo>
                  <a:lnTo>
                    <a:pt x="18848" y="6327"/>
                  </a:lnTo>
                  <a:lnTo>
                    <a:pt x="18788" y="6764"/>
                  </a:lnTo>
                  <a:lnTo>
                    <a:pt x="18429" y="7127"/>
                  </a:lnTo>
                  <a:lnTo>
                    <a:pt x="18189" y="7418"/>
                  </a:lnTo>
                  <a:lnTo>
                    <a:pt x="17890" y="7636"/>
                  </a:lnTo>
                  <a:lnTo>
                    <a:pt x="17471" y="7782"/>
                  </a:lnTo>
                  <a:lnTo>
                    <a:pt x="17112" y="7782"/>
                  </a:lnTo>
                  <a:close/>
                  <a:moveTo>
                    <a:pt x="1616" y="13091"/>
                  </a:moveTo>
                  <a:lnTo>
                    <a:pt x="8437" y="21382"/>
                  </a:lnTo>
                  <a:lnTo>
                    <a:pt x="7778" y="21600"/>
                  </a:lnTo>
                  <a:lnTo>
                    <a:pt x="7240" y="21600"/>
                  </a:lnTo>
                  <a:lnTo>
                    <a:pt x="6701" y="21382"/>
                  </a:lnTo>
                  <a:lnTo>
                    <a:pt x="6163" y="20945"/>
                  </a:lnTo>
                  <a:lnTo>
                    <a:pt x="539" y="14109"/>
                  </a:lnTo>
                  <a:lnTo>
                    <a:pt x="299" y="13745"/>
                  </a:lnTo>
                  <a:lnTo>
                    <a:pt x="120" y="13309"/>
                  </a:lnTo>
                  <a:lnTo>
                    <a:pt x="0" y="12945"/>
                  </a:lnTo>
                  <a:lnTo>
                    <a:pt x="0" y="12000"/>
                  </a:lnTo>
                  <a:lnTo>
                    <a:pt x="120" y="11636"/>
                  </a:lnTo>
                  <a:lnTo>
                    <a:pt x="299" y="11200"/>
                  </a:lnTo>
                  <a:lnTo>
                    <a:pt x="539" y="10836"/>
                  </a:lnTo>
                  <a:lnTo>
                    <a:pt x="8137" y="1745"/>
                  </a:lnTo>
                  <a:lnTo>
                    <a:pt x="8796" y="1091"/>
                  </a:lnTo>
                  <a:lnTo>
                    <a:pt x="9633" y="509"/>
                  </a:lnTo>
                  <a:lnTo>
                    <a:pt x="10531" y="145"/>
                  </a:lnTo>
                  <a:lnTo>
                    <a:pt x="11368" y="0"/>
                  </a:lnTo>
                  <a:lnTo>
                    <a:pt x="1376" y="12145"/>
                  </a:lnTo>
                  <a:lnTo>
                    <a:pt x="1376" y="12800"/>
                  </a:lnTo>
                  <a:lnTo>
                    <a:pt x="1616" y="13091"/>
                  </a:lnTo>
                  <a:close/>
                </a:path>
              </a:pathLst>
            </a:custGeom>
            <a:solidFill>
              <a:srgbClr val="FCFCFC"/>
            </a:solidFill>
            <a:ln w="12700">
              <a:miter lim="400000"/>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51" name="Shape 314"/>
            <p:cNvSpPr/>
            <p:nvPr/>
          </p:nvSpPr>
          <p:spPr>
            <a:xfrm>
              <a:off x="3223715" y="2079285"/>
              <a:ext cx="426620" cy="480700"/>
            </a:xfrm>
            <a:custGeom>
              <a:avLst/>
              <a:gdLst/>
              <a:ahLst/>
              <a:cxnLst>
                <a:cxn ang="0">
                  <a:pos x="wd2" y="hd2"/>
                </a:cxn>
                <a:cxn ang="5400000">
                  <a:pos x="wd2" y="hd2"/>
                </a:cxn>
                <a:cxn ang="10800000">
                  <a:pos x="wd2" y="hd2"/>
                </a:cxn>
                <a:cxn ang="16200000">
                  <a:pos x="wd2" y="hd2"/>
                </a:cxn>
              </a:cxnLst>
              <a:rect l="0" t="0" r="r" b="b"/>
              <a:pathLst>
                <a:path w="21600" h="21600" extrusionOk="0">
                  <a:moveTo>
                    <a:pt x="17617" y="14355"/>
                  </a:moveTo>
                  <a:lnTo>
                    <a:pt x="16238" y="14626"/>
                  </a:lnTo>
                  <a:lnTo>
                    <a:pt x="15626" y="14897"/>
                  </a:lnTo>
                  <a:lnTo>
                    <a:pt x="15089" y="15100"/>
                  </a:lnTo>
                  <a:lnTo>
                    <a:pt x="8043" y="11443"/>
                  </a:lnTo>
                  <a:lnTo>
                    <a:pt x="8043" y="10224"/>
                  </a:lnTo>
                  <a:lnTo>
                    <a:pt x="15089" y="6500"/>
                  </a:lnTo>
                  <a:lnTo>
                    <a:pt x="15626" y="6771"/>
                  </a:lnTo>
                  <a:lnTo>
                    <a:pt x="16238" y="7042"/>
                  </a:lnTo>
                  <a:lnTo>
                    <a:pt x="16928" y="7110"/>
                  </a:lnTo>
                  <a:lnTo>
                    <a:pt x="17617" y="7245"/>
                  </a:lnTo>
                  <a:lnTo>
                    <a:pt x="18306" y="7110"/>
                  </a:lnTo>
                  <a:lnTo>
                    <a:pt x="19149" y="6907"/>
                  </a:lnTo>
                  <a:lnTo>
                    <a:pt x="19838" y="6636"/>
                  </a:lnTo>
                  <a:lnTo>
                    <a:pt x="20911" y="5688"/>
                  </a:lnTo>
                  <a:lnTo>
                    <a:pt x="21217" y="5078"/>
                  </a:lnTo>
                  <a:lnTo>
                    <a:pt x="21523" y="4334"/>
                  </a:lnTo>
                  <a:lnTo>
                    <a:pt x="21600" y="3589"/>
                  </a:lnTo>
                  <a:lnTo>
                    <a:pt x="21523" y="2979"/>
                  </a:lnTo>
                  <a:lnTo>
                    <a:pt x="21217" y="2234"/>
                  </a:lnTo>
                  <a:lnTo>
                    <a:pt x="20911" y="1625"/>
                  </a:lnTo>
                  <a:lnTo>
                    <a:pt x="20374" y="1151"/>
                  </a:lnTo>
                  <a:lnTo>
                    <a:pt x="19838" y="609"/>
                  </a:lnTo>
                  <a:lnTo>
                    <a:pt x="19149" y="271"/>
                  </a:lnTo>
                  <a:lnTo>
                    <a:pt x="18306" y="135"/>
                  </a:lnTo>
                  <a:lnTo>
                    <a:pt x="17617" y="0"/>
                  </a:lnTo>
                  <a:lnTo>
                    <a:pt x="15932" y="271"/>
                  </a:lnTo>
                  <a:lnTo>
                    <a:pt x="15243" y="609"/>
                  </a:lnTo>
                  <a:lnTo>
                    <a:pt x="14706" y="1151"/>
                  </a:lnTo>
                  <a:lnTo>
                    <a:pt x="14094" y="1625"/>
                  </a:lnTo>
                  <a:lnTo>
                    <a:pt x="13864" y="2234"/>
                  </a:lnTo>
                  <a:lnTo>
                    <a:pt x="13557" y="2979"/>
                  </a:lnTo>
                  <a:lnTo>
                    <a:pt x="13404" y="3589"/>
                  </a:lnTo>
                  <a:lnTo>
                    <a:pt x="13557" y="4198"/>
                  </a:lnTo>
                  <a:lnTo>
                    <a:pt x="6511" y="7990"/>
                  </a:lnTo>
                  <a:lnTo>
                    <a:pt x="5974" y="7651"/>
                  </a:lnTo>
                  <a:lnTo>
                    <a:pt x="5209" y="7381"/>
                  </a:lnTo>
                  <a:lnTo>
                    <a:pt x="4672" y="7245"/>
                  </a:lnTo>
                  <a:lnTo>
                    <a:pt x="3140" y="7245"/>
                  </a:lnTo>
                  <a:lnTo>
                    <a:pt x="2298" y="7516"/>
                  </a:lnTo>
                  <a:lnTo>
                    <a:pt x="1762" y="7855"/>
                  </a:lnTo>
                  <a:lnTo>
                    <a:pt x="1072" y="8261"/>
                  </a:lnTo>
                  <a:lnTo>
                    <a:pt x="689" y="8870"/>
                  </a:lnTo>
                  <a:lnTo>
                    <a:pt x="230" y="9480"/>
                  </a:lnTo>
                  <a:lnTo>
                    <a:pt x="0" y="10089"/>
                  </a:lnTo>
                  <a:lnTo>
                    <a:pt x="0" y="11579"/>
                  </a:lnTo>
                  <a:lnTo>
                    <a:pt x="230" y="12188"/>
                  </a:lnTo>
                  <a:lnTo>
                    <a:pt x="689" y="12797"/>
                  </a:lnTo>
                  <a:lnTo>
                    <a:pt x="1072" y="13407"/>
                  </a:lnTo>
                  <a:lnTo>
                    <a:pt x="1762" y="13745"/>
                  </a:lnTo>
                  <a:lnTo>
                    <a:pt x="2298" y="14152"/>
                  </a:lnTo>
                  <a:lnTo>
                    <a:pt x="3140" y="14355"/>
                  </a:lnTo>
                  <a:lnTo>
                    <a:pt x="4672" y="14355"/>
                  </a:lnTo>
                  <a:lnTo>
                    <a:pt x="5209" y="14287"/>
                  </a:lnTo>
                  <a:lnTo>
                    <a:pt x="5974" y="14016"/>
                  </a:lnTo>
                  <a:lnTo>
                    <a:pt x="6511" y="13678"/>
                  </a:lnTo>
                  <a:lnTo>
                    <a:pt x="13557" y="17470"/>
                  </a:lnTo>
                  <a:lnTo>
                    <a:pt x="13404" y="18079"/>
                  </a:lnTo>
                  <a:lnTo>
                    <a:pt x="13557" y="18824"/>
                  </a:lnTo>
                  <a:lnTo>
                    <a:pt x="13864" y="19433"/>
                  </a:lnTo>
                  <a:lnTo>
                    <a:pt x="14094" y="20043"/>
                  </a:lnTo>
                  <a:lnTo>
                    <a:pt x="14706" y="20517"/>
                  </a:lnTo>
                  <a:lnTo>
                    <a:pt x="15243" y="20991"/>
                  </a:lnTo>
                  <a:lnTo>
                    <a:pt x="15932" y="21397"/>
                  </a:lnTo>
                  <a:lnTo>
                    <a:pt x="16774" y="21532"/>
                  </a:lnTo>
                  <a:lnTo>
                    <a:pt x="17617" y="21600"/>
                  </a:lnTo>
                  <a:lnTo>
                    <a:pt x="18306" y="21532"/>
                  </a:lnTo>
                  <a:lnTo>
                    <a:pt x="19149" y="21397"/>
                  </a:lnTo>
                  <a:lnTo>
                    <a:pt x="19838" y="20991"/>
                  </a:lnTo>
                  <a:lnTo>
                    <a:pt x="20911" y="20043"/>
                  </a:lnTo>
                  <a:lnTo>
                    <a:pt x="21523" y="18824"/>
                  </a:lnTo>
                  <a:lnTo>
                    <a:pt x="21600" y="18079"/>
                  </a:lnTo>
                  <a:lnTo>
                    <a:pt x="21523" y="17334"/>
                  </a:lnTo>
                  <a:lnTo>
                    <a:pt x="21217" y="16589"/>
                  </a:lnTo>
                  <a:lnTo>
                    <a:pt x="20911" y="15980"/>
                  </a:lnTo>
                  <a:lnTo>
                    <a:pt x="20374" y="15506"/>
                  </a:lnTo>
                  <a:lnTo>
                    <a:pt x="19838" y="14964"/>
                  </a:lnTo>
                  <a:lnTo>
                    <a:pt x="19149" y="14761"/>
                  </a:lnTo>
                  <a:lnTo>
                    <a:pt x="18306" y="14490"/>
                  </a:lnTo>
                  <a:lnTo>
                    <a:pt x="17617" y="14355"/>
                  </a:lnTo>
                  <a:close/>
                </a:path>
              </a:pathLst>
            </a:custGeom>
            <a:solidFill>
              <a:srgbClr val="FCFCFC"/>
            </a:solidFill>
            <a:ln w="12700">
              <a:miter lim="400000"/>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grpSp>
          <p:nvGrpSpPr>
            <p:cNvPr id="152" name="Group 92"/>
            <p:cNvGrpSpPr/>
            <p:nvPr/>
          </p:nvGrpSpPr>
          <p:grpSpPr>
            <a:xfrm>
              <a:off x="3520687" y="3241268"/>
              <a:ext cx="793751" cy="396875"/>
              <a:chOff x="3463495" y="3241871"/>
              <a:chExt cx="793751" cy="396875"/>
            </a:xfrm>
            <a:solidFill>
              <a:srgbClr val="5C5C5C">
                <a:lumMod val="75000"/>
                <a:lumOff val="25000"/>
              </a:srgbClr>
            </a:solidFill>
          </p:grpSpPr>
          <p:sp>
            <p:nvSpPr>
              <p:cNvPr id="153" name="Freeform 226"/>
              <p:cNvSpPr/>
              <p:nvPr/>
            </p:nvSpPr>
            <p:spPr bwMode="auto">
              <a:xfrm>
                <a:off x="3463495" y="3241871"/>
                <a:ext cx="209550" cy="396875"/>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rgbClr val="40B9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54" name="Freeform 227"/>
              <p:cNvSpPr/>
              <p:nvPr/>
            </p:nvSpPr>
            <p:spPr bwMode="auto">
              <a:xfrm>
                <a:off x="3715908" y="3241871"/>
                <a:ext cx="200025" cy="396875"/>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rgbClr val="40B9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sp>
            <p:nvSpPr>
              <p:cNvPr id="155" name="Freeform 228"/>
              <p:cNvSpPr>
                <a:spLocks noEditPoints="1"/>
              </p:cNvSpPr>
              <p:nvPr/>
            </p:nvSpPr>
            <p:spPr bwMode="auto">
              <a:xfrm>
                <a:off x="3954033" y="3241871"/>
                <a:ext cx="303213" cy="396875"/>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rgbClr val="40B9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C5C5C"/>
                  </a:solidFill>
                  <a:effectLst/>
                  <a:uLnTx/>
                  <a:uFillTx/>
                  <a:latin typeface="微软雅黑" panose="020B0503020204020204" pitchFamily="34" charset="-122"/>
                  <a:ea typeface="微软雅黑" panose="020B0503020204020204" pitchFamily="34" charset="-122"/>
                </a:endParaRPr>
              </a:p>
            </p:txBody>
          </p:sp>
        </p:grpSp>
      </p:grpSp>
      <p:grpSp>
        <p:nvGrpSpPr>
          <p:cNvPr id="169" name="Group 13"/>
          <p:cNvGrpSpPr/>
          <p:nvPr/>
        </p:nvGrpSpPr>
        <p:grpSpPr>
          <a:xfrm>
            <a:off x="5508925" y="2000165"/>
            <a:ext cx="961949" cy="443416"/>
            <a:chOff x="6138766" y="1952616"/>
            <a:chExt cx="1051364" cy="484632"/>
          </a:xfrm>
          <a:effectLst/>
        </p:grpSpPr>
        <p:sp>
          <p:nvSpPr>
            <p:cNvPr id="170" name="Pentagon 127"/>
            <p:cNvSpPr/>
            <p:nvPr/>
          </p:nvSpPr>
          <p:spPr>
            <a:xfrm>
              <a:off x="6211722" y="1952616"/>
              <a:ext cx="978408" cy="484632"/>
            </a:xfrm>
            <a:prstGeom prst="homePlate">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71" name="TextBox 128"/>
            <p:cNvSpPr txBox="1"/>
            <p:nvPr/>
          </p:nvSpPr>
          <p:spPr>
            <a:xfrm>
              <a:off x="6138766" y="1994877"/>
              <a:ext cx="895625" cy="43730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srgbClr val="FCFCFC"/>
                  </a:solidFill>
                  <a:uLnTx/>
                  <a:uFillTx/>
                  <a:latin typeface="微软雅黑" panose="020B0503020204020204" pitchFamily="34" charset="-122"/>
                  <a:ea typeface="微软雅黑" panose="020B0503020204020204" pitchFamily="34" charset="-122"/>
                </a:rPr>
                <a:t>2024</a:t>
              </a:r>
              <a:endParaRPr kumimoji="0" lang="en-GB" sz="2000" b="1" i="0" u="none" strike="noStrike" kern="0" cap="none" spc="0" normalizeH="0" baseline="0" noProof="0" dirty="0">
                <a:ln>
                  <a:noFill/>
                </a:ln>
                <a:solidFill>
                  <a:srgbClr val="FCFCFC"/>
                </a:solidFill>
                <a:uLnTx/>
                <a:uFillTx/>
                <a:latin typeface="微软雅黑" panose="020B0503020204020204" pitchFamily="34" charset="-122"/>
                <a:ea typeface="微软雅黑" panose="020B0503020204020204" pitchFamily="34" charset="-122"/>
              </a:endParaRPr>
            </a:p>
          </p:txBody>
        </p:sp>
      </p:grpSp>
      <p:grpSp>
        <p:nvGrpSpPr>
          <p:cNvPr id="172" name="Group 16"/>
          <p:cNvGrpSpPr/>
          <p:nvPr/>
        </p:nvGrpSpPr>
        <p:grpSpPr>
          <a:xfrm>
            <a:off x="5508925" y="5280889"/>
            <a:ext cx="961949" cy="443416"/>
            <a:chOff x="6138766" y="5538288"/>
            <a:chExt cx="1051364" cy="484632"/>
          </a:xfrm>
          <a:effectLst/>
        </p:grpSpPr>
        <p:sp>
          <p:nvSpPr>
            <p:cNvPr id="173" name="Pentagon 130"/>
            <p:cNvSpPr/>
            <p:nvPr/>
          </p:nvSpPr>
          <p:spPr>
            <a:xfrm>
              <a:off x="6211722" y="5538288"/>
              <a:ext cx="978408" cy="484632"/>
            </a:xfrm>
            <a:prstGeom prst="homePlat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uLnTx/>
                <a:uFillTx/>
                <a:latin typeface="微软雅黑" panose="020B0503020204020204" pitchFamily="34" charset="-122"/>
                <a:ea typeface="微软雅黑" panose="020B0503020204020204" pitchFamily="34" charset="-122"/>
              </a:endParaRPr>
            </a:p>
          </p:txBody>
        </p:sp>
        <p:sp>
          <p:nvSpPr>
            <p:cNvPr id="174" name="TextBox 131"/>
            <p:cNvSpPr txBox="1"/>
            <p:nvPr/>
          </p:nvSpPr>
          <p:spPr>
            <a:xfrm>
              <a:off x="6138766" y="5580549"/>
              <a:ext cx="895625" cy="43730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2027</a:t>
              </a:r>
              <a:endParaRPr kumimoji="0" lang="en-GB" sz="2000" b="1" i="0" u="none" strike="noStrike" kern="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grpSp>
        <p:nvGrpSpPr>
          <p:cNvPr id="175" name="Group 15"/>
          <p:cNvGrpSpPr/>
          <p:nvPr/>
        </p:nvGrpSpPr>
        <p:grpSpPr>
          <a:xfrm>
            <a:off x="5508925" y="4187314"/>
            <a:ext cx="961949" cy="443416"/>
            <a:chOff x="6138766" y="4343064"/>
            <a:chExt cx="1051364" cy="484632"/>
          </a:xfrm>
          <a:effectLst/>
        </p:grpSpPr>
        <p:sp>
          <p:nvSpPr>
            <p:cNvPr id="176" name="Pentagon 133"/>
            <p:cNvSpPr/>
            <p:nvPr/>
          </p:nvSpPr>
          <p:spPr>
            <a:xfrm>
              <a:off x="6211722" y="4343064"/>
              <a:ext cx="978408" cy="484632"/>
            </a:xfrm>
            <a:prstGeom prst="homePlat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77" name="TextBox 134"/>
            <p:cNvSpPr txBox="1"/>
            <p:nvPr/>
          </p:nvSpPr>
          <p:spPr>
            <a:xfrm>
              <a:off x="6138766" y="4384685"/>
              <a:ext cx="895625" cy="43730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srgbClr val="FCFCFC"/>
                  </a:solidFill>
                  <a:uLnTx/>
                  <a:uFillTx/>
                  <a:latin typeface="微软雅黑" panose="020B0503020204020204" pitchFamily="34" charset="-122"/>
                  <a:ea typeface="微软雅黑" panose="020B0503020204020204" pitchFamily="34" charset="-122"/>
                </a:rPr>
                <a:t>2026</a:t>
              </a:r>
              <a:endParaRPr kumimoji="0" lang="en-GB" sz="2000" b="1" i="0" u="none" strike="noStrike" kern="0" cap="none" spc="0" normalizeH="0" baseline="0" noProof="0" dirty="0">
                <a:ln>
                  <a:noFill/>
                </a:ln>
                <a:solidFill>
                  <a:srgbClr val="FCFCFC"/>
                </a:solidFill>
                <a:uLnTx/>
                <a:uFillTx/>
                <a:latin typeface="微软雅黑" panose="020B0503020204020204" pitchFamily="34" charset="-122"/>
                <a:ea typeface="微软雅黑" panose="020B0503020204020204" pitchFamily="34" charset="-122"/>
              </a:endParaRPr>
            </a:p>
          </p:txBody>
        </p:sp>
      </p:grpSp>
      <p:grpSp>
        <p:nvGrpSpPr>
          <p:cNvPr id="178" name="Group 14"/>
          <p:cNvGrpSpPr/>
          <p:nvPr/>
        </p:nvGrpSpPr>
        <p:grpSpPr>
          <a:xfrm>
            <a:off x="5508925" y="3093739"/>
            <a:ext cx="961949" cy="443416"/>
            <a:chOff x="6138766" y="3147840"/>
            <a:chExt cx="1051364" cy="484632"/>
          </a:xfrm>
          <a:effectLst/>
        </p:grpSpPr>
        <p:sp>
          <p:nvSpPr>
            <p:cNvPr id="179" name="Pentagon 136"/>
            <p:cNvSpPr/>
            <p:nvPr/>
          </p:nvSpPr>
          <p:spPr>
            <a:xfrm>
              <a:off x="6211722" y="3147840"/>
              <a:ext cx="978408" cy="484632"/>
            </a:xfrm>
            <a:prstGeom prst="homePlat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80" name="TextBox 137"/>
            <p:cNvSpPr txBox="1"/>
            <p:nvPr/>
          </p:nvSpPr>
          <p:spPr>
            <a:xfrm>
              <a:off x="6138766" y="3184408"/>
              <a:ext cx="895625" cy="43730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srgbClr val="FCFCFC"/>
                  </a:solidFill>
                  <a:uLnTx/>
                  <a:uFillTx/>
                  <a:latin typeface="微软雅黑" panose="020B0503020204020204" pitchFamily="34" charset="-122"/>
                  <a:ea typeface="微软雅黑" panose="020B0503020204020204" pitchFamily="34" charset="-122"/>
                </a:rPr>
                <a:t>2025</a:t>
              </a:r>
              <a:endParaRPr kumimoji="0" lang="en-GB" sz="2000" b="1" i="0" u="none" strike="noStrike" kern="0" cap="none" spc="0" normalizeH="0" baseline="0" noProof="0" dirty="0">
                <a:ln>
                  <a:noFill/>
                </a:ln>
                <a:solidFill>
                  <a:srgbClr val="FCFCFC"/>
                </a:solidFill>
                <a:uLnTx/>
                <a:uFillTx/>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776311" y="2088584"/>
            <a:ext cx="266577" cy="3547301"/>
            <a:chOff x="6776311" y="2088584"/>
            <a:chExt cx="266577" cy="3547301"/>
          </a:xfrm>
        </p:grpSpPr>
        <p:sp>
          <p:nvSpPr>
            <p:cNvPr id="165" name="Oval 122"/>
            <p:cNvSpPr/>
            <p:nvPr/>
          </p:nvSpPr>
          <p:spPr>
            <a:xfrm>
              <a:off x="6776311" y="2088584"/>
              <a:ext cx="266577" cy="266577"/>
            </a:xfrm>
            <a:prstGeom prst="ellipse">
              <a:avLst/>
            </a:prstGeom>
            <a:solidFill>
              <a:srgbClr val="FCFCFC"/>
            </a:solidFill>
            <a:ln w="12700" cap="flat" cmpd="sng" algn="ctr">
              <a:solidFill>
                <a:srgbClr val="40B9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6" name="Oval 123"/>
            <p:cNvSpPr/>
            <p:nvPr/>
          </p:nvSpPr>
          <p:spPr>
            <a:xfrm>
              <a:off x="6776311" y="3182159"/>
              <a:ext cx="266577" cy="266577"/>
            </a:xfrm>
            <a:prstGeom prst="ellipse">
              <a:avLst/>
            </a:prstGeom>
            <a:solidFill>
              <a:srgbClr val="FCFCFC"/>
            </a:solidFill>
            <a:ln w="12700" cap="flat" cmpd="sng" algn="ctr">
              <a:solidFill>
                <a:srgbClr val="2632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7" name="Oval 124"/>
            <p:cNvSpPr/>
            <p:nvPr/>
          </p:nvSpPr>
          <p:spPr>
            <a:xfrm>
              <a:off x="6776311" y="4275733"/>
              <a:ext cx="266577" cy="266577"/>
            </a:xfrm>
            <a:prstGeom prst="ellipse">
              <a:avLst/>
            </a:prstGeom>
            <a:solidFill>
              <a:srgbClr val="FCFCFC"/>
            </a:solidFill>
            <a:ln w="12700" cap="flat" cmpd="sng" algn="ctr">
              <a:solidFill>
                <a:srgbClr val="2632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8" name="Oval 125"/>
            <p:cNvSpPr/>
            <p:nvPr/>
          </p:nvSpPr>
          <p:spPr>
            <a:xfrm>
              <a:off x="6776311" y="5369308"/>
              <a:ext cx="266577" cy="266577"/>
            </a:xfrm>
            <a:prstGeom prst="ellipse">
              <a:avLst/>
            </a:prstGeom>
            <a:solidFill>
              <a:srgbClr val="FCFCFC"/>
            </a:solidFill>
            <a:ln w="12700" cap="flat" cmpd="sng" algn="ctr">
              <a:solidFill>
                <a:srgbClr val="2632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cxnSp>
          <p:nvCxnSpPr>
            <p:cNvPr id="184" name="Straight Connector 150"/>
            <p:cNvCxnSpPr>
              <a:stCxn id="165" idx="4"/>
              <a:endCxn id="166" idx="0"/>
            </p:cNvCxnSpPr>
            <p:nvPr/>
          </p:nvCxnSpPr>
          <p:spPr>
            <a:xfrm>
              <a:off x="6909600" y="2355161"/>
              <a:ext cx="0" cy="826997"/>
            </a:xfrm>
            <a:prstGeom prst="line">
              <a:avLst/>
            </a:prstGeom>
            <a:noFill/>
            <a:ln w="6350" cap="flat" cmpd="sng" algn="ctr">
              <a:solidFill>
                <a:srgbClr val="FFFFFF">
                  <a:lumMod val="75000"/>
                </a:srgbClr>
              </a:solidFill>
              <a:prstDash val="solid"/>
              <a:miter lim="800000"/>
            </a:ln>
            <a:effectLst/>
          </p:spPr>
        </p:cxnSp>
        <p:cxnSp>
          <p:nvCxnSpPr>
            <p:cNvPr id="185" name="Straight Connector 151"/>
            <p:cNvCxnSpPr>
              <a:stCxn id="166" idx="4"/>
              <a:endCxn id="167" idx="0"/>
            </p:cNvCxnSpPr>
            <p:nvPr/>
          </p:nvCxnSpPr>
          <p:spPr>
            <a:xfrm>
              <a:off x="6909600" y="3448736"/>
              <a:ext cx="0" cy="826997"/>
            </a:xfrm>
            <a:prstGeom prst="line">
              <a:avLst/>
            </a:prstGeom>
            <a:noFill/>
            <a:ln w="6350" cap="flat" cmpd="sng" algn="ctr">
              <a:solidFill>
                <a:srgbClr val="FFFFFF">
                  <a:lumMod val="75000"/>
                </a:srgbClr>
              </a:solidFill>
              <a:prstDash val="solid"/>
              <a:miter lim="800000"/>
            </a:ln>
            <a:effectLst/>
          </p:spPr>
        </p:cxnSp>
        <p:cxnSp>
          <p:nvCxnSpPr>
            <p:cNvPr id="186" name="Straight Connector 152"/>
            <p:cNvCxnSpPr>
              <a:stCxn id="167" idx="4"/>
              <a:endCxn id="168" idx="0"/>
            </p:cNvCxnSpPr>
            <p:nvPr/>
          </p:nvCxnSpPr>
          <p:spPr>
            <a:xfrm>
              <a:off x="6909600" y="4542311"/>
              <a:ext cx="0" cy="826997"/>
            </a:xfrm>
            <a:prstGeom prst="line">
              <a:avLst/>
            </a:prstGeom>
            <a:noFill/>
            <a:ln w="6350" cap="flat" cmpd="sng" algn="ctr">
              <a:solidFill>
                <a:srgbClr val="FFFFFF">
                  <a:lumMod val="75000"/>
                </a:srgbClr>
              </a:solidFill>
              <a:prstDash val="solid"/>
              <a:miter lim="800000"/>
            </a:ln>
            <a:effectLst/>
          </p:spPr>
        </p:cxnSp>
      </p:grpSp>
      <p:grpSp>
        <p:nvGrpSpPr>
          <p:cNvPr id="196" name="组合 195"/>
          <p:cNvGrpSpPr/>
          <p:nvPr/>
        </p:nvGrpSpPr>
        <p:grpSpPr bwMode="auto">
          <a:xfrm>
            <a:off x="7348327" y="1602380"/>
            <a:ext cx="3663949" cy="1206500"/>
            <a:chOff x="6190385" y="672761"/>
            <a:chExt cx="2748394" cy="904746"/>
          </a:xfrm>
        </p:grpSpPr>
        <p:sp>
          <p:nvSpPr>
            <p:cNvPr id="198"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199" name="文本框 17"/>
            <p:cNvSpPr txBox="1">
              <a:spLocks noChangeArrowheads="1"/>
            </p:cNvSpPr>
            <p:nvPr/>
          </p:nvSpPr>
          <p:spPr bwMode="auto">
            <a:xfrm>
              <a:off x="6190385"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200" name="组合 199"/>
          <p:cNvGrpSpPr/>
          <p:nvPr/>
        </p:nvGrpSpPr>
        <p:grpSpPr bwMode="auto">
          <a:xfrm>
            <a:off x="7348327" y="2729431"/>
            <a:ext cx="3663949" cy="1206500"/>
            <a:chOff x="6190385" y="672761"/>
            <a:chExt cx="2748394" cy="904746"/>
          </a:xfrm>
        </p:grpSpPr>
        <p:sp>
          <p:nvSpPr>
            <p:cNvPr id="201"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202" name="文本框 17"/>
            <p:cNvSpPr txBox="1">
              <a:spLocks noChangeArrowheads="1"/>
            </p:cNvSpPr>
            <p:nvPr/>
          </p:nvSpPr>
          <p:spPr bwMode="auto">
            <a:xfrm>
              <a:off x="6190385"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203" name="组合 202"/>
          <p:cNvGrpSpPr/>
          <p:nvPr/>
        </p:nvGrpSpPr>
        <p:grpSpPr bwMode="auto">
          <a:xfrm>
            <a:off x="7348327" y="3877748"/>
            <a:ext cx="3663949" cy="1206500"/>
            <a:chOff x="6190385" y="672761"/>
            <a:chExt cx="2748394" cy="904746"/>
          </a:xfrm>
        </p:grpSpPr>
        <p:sp>
          <p:nvSpPr>
            <p:cNvPr id="204"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205" name="文本框 17"/>
            <p:cNvSpPr txBox="1">
              <a:spLocks noChangeArrowheads="1"/>
            </p:cNvSpPr>
            <p:nvPr/>
          </p:nvSpPr>
          <p:spPr bwMode="auto">
            <a:xfrm>
              <a:off x="6190385"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a:solidFill>
                    <a:srgbClr val="000000"/>
                  </a:solidFill>
                </a:rPr>
                <a:t>ADD YOUR TITLE</a:t>
              </a:r>
              <a:endParaRPr lang="zh-CN" altLang="en-US" sz="1600">
                <a:solidFill>
                  <a:srgbClr val="000000"/>
                </a:solidFill>
              </a:endParaRPr>
            </a:p>
          </p:txBody>
        </p:sp>
      </p:grpSp>
      <p:grpSp>
        <p:nvGrpSpPr>
          <p:cNvPr id="206" name="组合 205"/>
          <p:cNvGrpSpPr/>
          <p:nvPr/>
        </p:nvGrpSpPr>
        <p:grpSpPr bwMode="auto">
          <a:xfrm>
            <a:off x="7348327" y="5100492"/>
            <a:ext cx="3663949" cy="1206500"/>
            <a:chOff x="6190385" y="672761"/>
            <a:chExt cx="2748394" cy="904746"/>
          </a:xfrm>
        </p:grpSpPr>
        <p:sp>
          <p:nvSpPr>
            <p:cNvPr id="207"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208" name="文本框 17"/>
            <p:cNvSpPr txBox="1">
              <a:spLocks noChangeArrowheads="1"/>
            </p:cNvSpPr>
            <p:nvPr/>
          </p:nvSpPr>
          <p:spPr bwMode="auto">
            <a:xfrm>
              <a:off x="6190385" y="672761"/>
              <a:ext cx="2684346"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a:solidFill>
                    <a:srgbClr val="000000"/>
                  </a:solidFill>
                </a:rPr>
                <a:t>ADD YOUR TITLE</a:t>
              </a:r>
              <a:endParaRPr lang="zh-CN" altLang="en-US" sz="1600">
                <a:solidFill>
                  <a:srgbClr val="000000"/>
                </a:solidFill>
              </a:endParaRPr>
            </a:p>
          </p:txBody>
        </p:sp>
      </p:grpSp>
      <p:sp>
        <p:nvSpPr>
          <p:cNvPr id="209"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210" name="矩形 209"/>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down)">
                                      <p:cBhvr>
                                        <p:cTn id="7" dur="500"/>
                                        <p:tgtEl>
                                          <p:spTgt spid="2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9"/>
                                        </p:tgtEl>
                                        <p:attrNameLst>
                                          <p:attrName>style.visibility</p:attrName>
                                        </p:attrNameLst>
                                      </p:cBhvr>
                                      <p:to>
                                        <p:strVal val="visible"/>
                                      </p:to>
                                    </p:set>
                                    <p:animEffect transition="in" filter="barn(inVertical)">
                                      <p:cBhvr>
                                        <p:cTn id="11" dur="500"/>
                                        <p:tgtEl>
                                          <p:spTgt spid="20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1000"/>
                                        <p:tgtEl>
                                          <p:spTgt spid="99"/>
                                        </p:tgtEl>
                                      </p:cBhvr>
                                    </p:animEffect>
                                    <p:anim calcmode="lin" valueType="num">
                                      <p:cBhvr>
                                        <p:cTn id="16" dur="1000" fill="hold"/>
                                        <p:tgtEl>
                                          <p:spTgt spid="99"/>
                                        </p:tgtEl>
                                        <p:attrNameLst>
                                          <p:attrName>ppt_x</p:attrName>
                                        </p:attrNameLst>
                                      </p:cBhvr>
                                      <p:tavLst>
                                        <p:tav tm="0">
                                          <p:val>
                                            <p:strVal val="#ppt_x"/>
                                          </p:val>
                                        </p:tav>
                                        <p:tav tm="100000">
                                          <p:val>
                                            <p:strVal val="#ppt_x"/>
                                          </p:val>
                                        </p:tav>
                                      </p:tavLst>
                                    </p:anim>
                                    <p:anim calcmode="lin" valueType="num">
                                      <p:cBhvr>
                                        <p:cTn id="17" dur="1000" fill="hold"/>
                                        <p:tgtEl>
                                          <p:spTgt spid="9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7"/>
                                        </p:tgtEl>
                                        <p:attrNameLst>
                                          <p:attrName>style.visibility</p:attrName>
                                        </p:attrNameLst>
                                      </p:cBhvr>
                                      <p:to>
                                        <p:strVal val="visible"/>
                                      </p:to>
                                    </p:set>
                                    <p:anim calcmode="lin" valueType="num">
                                      <p:cBhvr>
                                        <p:cTn id="21" dur="500" fill="hold"/>
                                        <p:tgtEl>
                                          <p:spTgt spid="137"/>
                                        </p:tgtEl>
                                        <p:attrNameLst>
                                          <p:attrName>ppt_w</p:attrName>
                                        </p:attrNameLst>
                                      </p:cBhvr>
                                      <p:tavLst>
                                        <p:tav tm="0">
                                          <p:val>
                                            <p:fltVal val="0"/>
                                          </p:val>
                                        </p:tav>
                                        <p:tav tm="100000">
                                          <p:val>
                                            <p:strVal val="#ppt_w"/>
                                          </p:val>
                                        </p:tav>
                                      </p:tavLst>
                                    </p:anim>
                                    <p:anim calcmode="lin" valueType="num">
                                      <p:cBhvr>
                                        <p:cTn id="22" dur="500" fill="hold"/>
                                        <p:tgtEl>
                                          <p:spTgt spid="137"/>
                                        </p:tgtEl>
                                        <p:attrNameLst>
                                          <p:attrName>ppt_h</p:attrName>
                                        </p:attrNameLst>
                                      </p:cBhvr>
                                      <p:tavLst>
                                        <p:tav tm="0">
                                          <p:val>
                                            <p:fltVal val="0"/>
                                          </p:val>
                                        </p:tav>
                                        <p:tav tm="100000">
                                          <p:val>
                                            <p:strVal val="#ppt_h"/>
                                          </p:val>
                                        </p:tav>
                                      </p:tavLst>
                                    </p:anim>
                                    <p:animEffect transition="in" filter="fade">
                                      <p:cBhvr>
                                        <p:cTn id="23" dur="500"/>
                                        <p:tgtEl>
                                          <p:spTgt spid="13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9"/>
                                        </p:tgtEl>
                                        <p:attrNameLst>
                                          <p:attrName>style.visibility</p:attrName>
                                        </p:attrNameLst>
                                      </p:cBhvr>
                                      <p:to>
                                        <p:strVal val="visible"/>
                                      </p:to>
                                    </p:set>
                                    <p:animEffect transition="in" filter="wipe(left)">
                                      <p:cBhvr>
                                        <p:cTn id="27" dur="500"/>
                                        <p:tgtEl>
                                          <p:spTgt spid="169"/>
                                        </p:tgtEl>
                                      </p:cBhvr>
                                    </p:animEffect>
                                  </p:childTnLst>
                                </p:cTn>
                              </p:par>
                              <p:par>
                                <p:cTn id="28" presetID="22" presetClass="entr" presetSubtype="8" fill="hold" nodeType="withEffect">
                                  <p:stCondLst>
                                    <p:cond delay="0"/>
                                  </p:stCondLst>
                                  <p:childTnLst>
                                    <p:set>
                                      <p:cBhvr>
                                        <p:cTn id="29" dur="1" fill="hold">
                                          <p:stCondLst>
                                            <p:cond delay="0"/>
                                          </p:stCondLst>
                                        </p:cTn>
                                        <p:tgtEl>
                                          <p:spTgt spid="178"/>
                                        </p:tgtEl>
                                        <p:attrNameLst>
                                          <p:attrName>style.visibility</p:attrName>
                                        </p:attrNameLst>
                                      </p:cBhvr>
                                      <p:to>
                                        <p:strVal val="visible"/>
                                      </p:to>
                                    </p:set>
                                    <p:animEffect transition="in" filter="wipe(left)">
                                      <p:cBhvr>
                                        <p:cTn id="30" dur="500"/>
                                        <p:tgtEl>
                                          <p:spTgt spid="178"/>
                                        </p:tgtEl>
                                      </p:cBhvr>
                                    </p:animEffect>
                                  </p:childTnLst>
                                </p:cTn>
                              </p:par>
                              <p:par>
                                <p:cTn id="31" presetID="22" presetClass="entr" presetSubtype="8" fill="hold" nodeType="withEffect">
                                  <p:stCondLst>
                                    <p:cond delay="0"/>
                                  </p:stCondLst>
                                  <p:childTnLst>
                                    <p:set>
                                      <p:cBhvr>
                                        <p:cTn id="32" dur="1" fill="hold">
                                          <p:stCondLst>
                                            <p:cond delay="0"/>
                                          </p:stCondLst>
                                        </p:cTn>
                                        <p:tgtEl>
                                          <p:spTgt spid="175"/>
                                        </p:tgtEl>
                                        <p:attrNameLst>
                                          <p:attrName>style.visibility</p:attrName>
                                        </p:attrNameLst>
                                      </p:cBhvr>
                                      <p:to>
                                        <p:strVal val="visible"/>
                                      </p:to>
                                    </p:set>
                                    <p:animEffect transition="in" filter="wipe(left)">
                                      <p:cBhvr>
                                        <p:cTn id="33" dur="500"/>
                                        <p:tgtEl>
                                          <p:spTgt spid="175"/>
                                        </p:tgtEl>
                                      </p:cBhvr>
                                    </p:animEffect>
                                  </p:childTnLst>
                                </p:cTn>
                              </p:par>
                              <p:par>
                                <p:cTn id="34" presetID="22" presetClass="entr" presetSubtype="8" fill="hold" nodeType="with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wipe(left)">
                                      <p:cBhvr>
                                        <p:cTn id="36" dur="500"/>
                                        <p:tgtEl>
                                          <p:spTgt spid="172"/>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par>
                          <p:cTn id="41" fill="hold">
                            <p:stCondLst>
                              <p:cond delay="3500"/>
                            </p:stCondLst>
                            <p:childTnLst>
                              <p:par>
                                <p:cTn id="42" presetID="2" presetClass="entr" presetSubtype="4" decel="100000" fill="hold" nodeType="afterEffect">
                                  <p:stCondLst>
                                    <p:cond delay="0"/>
                                  </p:stCondLst>
                                  <p:childTnLst>
                                    <p:set>
                                      <p:cBhvr>
                                        <p:cTn id="43" dur="1" fill="hold">
                                          <p:stCondLst>
                                            <p:cond delay="0"/>
                                          </p:stCondLst>
                                        </p:cTn>
                                        <p:tgtEl>
                                          <p:spTgt spid="196"/>
                                        </p:tgtEl>
                                        <p:attrNameLst>
                                          <p:attrName>style.visibility</p:attrName>
                                        </p:attrNameLst>
                                      </p:cBhvr>
                                      <p:to>
                                        <p:strVal val="visible"/>
                                      </p:to>
                                    </p:set>
                                    <p:anim calcmode="lin" valueType="num">
                                      <p:cBhvr additive="base">
                                        <p:cTn id="44" dur="500" fill="hold"/>
                                        <p:tgtEl>
                                          <p:spTgt spid="196"/>
                                        </p:tgtEl>
                                        <p:attrNameLst>
                                          <p:attrName>ppt_x</p:attrName>
                                        </p:attrNameLst>
                                      </p:cBhvr>
                                      <p:tavLst>
                                        <p:tav tm="0">
                                          <p:val>
                                            <p:strVal val="#ppt_x"/>
                                          </p:val>
                                        </p:tav>
                                        <p:tav tm="100000">
                                          <p:val>
                                            <p:strVal val="#ppt_x"/>
                                          </p:val>
                                        </p:tav>
                                      </p:tavLst>
                                    </p:anim>
                                    <p:anim calcmode="lin" valueType="num">
                                      <p:cBhvr additive="base">
                                        <p:cTn id="45" dur="500" fill="hold"/>
                                        <p:tgtEl>
                                          <p:spTgt spid="196"/>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decel="100000" fill="hold" nodeType="afterEffect">
                                  <p:stCondLst>
                                    <p:cond delay="0"/>
                                  </p:stCondLst>
                                  <p:childTnLst>
                                    <p:set>
                                      <p:cBhvr>
                                        <p:cTn id="48" dur="1" fill="hold">
                                          <p:stCondLst>
                                            <p:cond delay="0"/>
                                          </p:stCondLst>
                                        </p:cTn>
                                        <p:tgtEl>
                                          <p:spTgt spid="200"/>
                                        </p:tgtEl>
                                        <p:attrNameLst>
                                          <p:attrName>style.visibility</p:attrName>
                                        </p:attrNameLst>
                                      </p:cBhvr>
                                      <p:to>
                                        <p:strVal val="visible"/>
                                      </p:to>
                                    </p:set>
                                    <p:anim calcmode="lin" valueType="num">
                                      <p:cBhvr additive="base">
                                        <p:cTn id="49" dur="500" fill="hold"/>
                                        <p:tgtEl>
                                          <p:spTgt spid="200"/>
                                        </p:tgtEl>
                                        <p:attrNameLst>
                                          <p:attrName>ppt_x</p:attrName>
                                        </p:attrNameLst>
                                      </p:cBhvr>
                                      <p:tavLst>
                                        <p:tav tm="0">
                                          <p:val>
                                            <p:strVal val="#ppt_x"/>
                                          </p:val>
                                        </p:tav>
                                        <p:tav tm="100000">
                                          <p:val>
                                            <p:strVal val="#ppt_x"/>
                                          </p:val>
                                        </p:tav>
                                      </p:tavLst>
                                    </p:anim>
                                    <p:anim calcmode="lin" valueType="num">
                                      <p:cBhvr additive="base">
                                        <p:cTn id="50" dur="500" fill="hold"/>
                                        <p:tgtEl>
                                          <p:spTgt spid="200"/>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nodeType="afterEffect">
                                  <p:stCondLst>
                                    <p:cond delay="0"/>
                                  </p:stCondLst>
                                  <p:childTnLst>
                                    <p:set>
                                      <p:cBhvr>
                                        <p:cTn id="53" dur="1" fill="hold">
                                          <p:stCondLst>
                                            <p:cond delay="0"/>
                                          </p:stCondLst>
                                        </p:cTn>
                                        <p:tgtEl>
                                          <p:spTgt spid="203"/>
                                        </p:tgtEl>
                                        <p:attrNameLst>
                                          <p:attrName>style.visibility</p:attrName>
                                        </p:attrNameLst>
                                      </p:cBhvr>
                                      <p:to>
                                        <p:strVal val="visible"/>
                                      </p:to>
                                    </p:set>
                                    <p:anim calcmode="lin" valueType="num">
                                      <p:cBhvr additive="base">
                                        <p:cTn id="54" dur="500" fill="hold"/>
                                        <p:tgtEl>
                                          <p:spTgt spid="203"/>
                                        </p:tgtEl>
                                        <p:attrNameLst>
                                          <p:attrName>ppt_x</p:attrName>
                                        </p:attrNameLst>
                                      </p:cBhvr>
                                      <p:tavLst>
                                        <p:tav tm="0">
                                          <p:val>
                                            <p:strVal val="#ppt_x"/>
                                          </p:val>
                                        </p:tav>
                                        <p:tav tm="100000">
                                          <p:val>
                                            <p:strVal val="#ppt_x"/>
                                          </p:val>
                                        </p:tav>
                                      </p:tavLst>
                                    </p:anim>
                                    <p:anim calcmode="lin" valueType="num">
                                      <p:cBhvr additive="base">
                                        <p:cTn id="55" dur="500" fill="hold"/>
                                        <p:tgtEl>
                                          <p:spTgt spid="2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decel="100000" fill="hold" nodeType="afterEffect">
                                  <p:stCondLst>
                                    <p:cond delay="0"/>
                                  </p:stCondLst>
                                  <p:childTnLst>
                                    <p:set>
                                      <p:cBhvr>
                                        <p:cTn id="58" dur="1" fill="hold">
                                          <p:stCondLst>
                                            <p:cond delay="0"/>
                                          </p:stCondLst>
                                        </p:cTn>
                                        <p:tgtEl>
                                          <p:spTgt spid="206"/>
                                        </p:tgtEl>
                                        <p:attrNameLst>
                                          <p:attrName>style.visibility</p:attrName>
                                        </p:attrNameLst>
                                      </p:cBhvr>
                                      <p:to>
                                        <p:strVal val="visible"/>
                                      </p:to>
                                    </p:set>
                                    <p:anim calcmode="lin" valueType="num">
                                      <p:cBhvr additive="base">
                                        <p:cTn id="59" dur="500" fill="hold"/>
                                        <p:tgtEl>
                                          <p:spTgt spid="206"/>
                                        </p:tgtEl>
                                        <p:attrNameLst>
                                          <p:attrName>ppt_x</p:attrName>
                                        </p:attrNameLst>
                                      </p:cBhvr>
                                      <p:tavLst>
                                        <p:tav tm="0">
                                          <p:val>
                                            <p:strVal val="#ppt_x"/>
                                          </p:val>
                                        </p:tav>
                                        <p:tav tm="100000">
                                          <p:val>
                                            <p:strVal val="#ppt_x"/>
                                          </p:val>
                                        </p:tav>
                                      </p:tavLst>
                                    </p:anim>
                                    <p:anim calcmode="lin" valueType="num">
                                      <p:cBhvr additive="base">
                                        <p:cTn id="60" dur="500" fill="hold"/>
                                        <p:tgtEl>
                                          <p:spTgt spid="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80404" y="2686429"/>
            <a:ext cx="4667267" cy="4171571"/>
            <a:chOff x="3880404" y="2686429"/>
            <a:chExt cx="4667267" cy="4171571"/>
          </a:xfrm>
        </p:grpSpPr>
        <p:sp>
          <p:nvSpPr>
            <p:cNvPr id="3" name="Freeform 5"/>
            <p:cNvSpPr/>
            <p:nvPr/>
          </p:nvSpPr>
          <p:spPr bwMode="auto">
            <a:xfrm>
              <a:off x="5403347" y="2686429"/>
              <a:ext cx="648270" cy="4158915"/>
            </a:xfrm>
            <a:custGeom>
              <a:avLst/>
              <a:gdLst>
                <a:gd name="T0" fmla="*/ 382 w 390"/>
                <a:gd name="T1" fmla="*/ 231 h 2501"/>
                <a:gd name="T2" fmla="*/ 209 w 390"/>
                <a:gd name="T3" fmla="*/ 11 h 2501"/>
                <a:gd name="T4" fmla="*/ 181 w 390"/>
                <a:gd name="T5" fmla="*/ 11 h 2501"/>
                <a:gd name="T6" fmla="*/ 8 w 390"/>
                <a:gd name="T7" fmla="*/ 231 h 2501"/>
                <a:gd name="T8" fmla="*/ 16 w 390"/>
                <a:gd name="T9" fmla="*/ 249 h 2501"/>
                <a:gd name="T10" fmla="*/ 71 w 390"/>
                <a:gd name="T11" fmla="*/ 249 h 2501"/>
                <a:gd name="T12" fmla="*/ 71 w 390"/>
                <a:gd name="T13" fmla="*/ 2501 h 2501"/>
                <a:gd name="T14" fmla="*/ 320 w 390"/>
                <a:gd name="T15" fmla="*/ 2501 h 2501"/>
                <a:gd name="T16" fmla="*/ 320 w 390"/>
                <a:gd name="T17" fmla="*/ 249 h 2501"/>
                <a:gd name="T18" fmla="*/ 374 w 390"/>
                <a:gd name="T19" fmla="*/ 249 h 2501"/>
                <a:gd name="T20" fmla="*/ 382 w 390"/>
                <a:gd name="T21" fmla="*/ 231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2501">
                  <a:moveTo>
                    <a:pt x="382" y="231"/>
                  </a:moveTo>
                  <a:cubicBezTo>
                    <a:pt x="209" y="11"/>
                    <a:pt x="209" y="11"/>
                    <a:pt x="209" y="11"/>
                  </a:cubicBezTo>
                  <a:cubicBezTo>
                    <a:pt x="202" y="0"/>
                    <a:pt x="189" y="0"/>
                    <a:pt x="181" y="11"/>
                  </a:cubicBezTo>
                  <a:cubicBezTo>
                    <a:pt x="8" y="231"/>
                    <a:pt x="8" y="231"/>
                    <a:pt x="8" y="231"/>
                  </a:cubicBezTo>
                  <a:cubicBezTo>
                    <a:pt x="0" y="241"/>
                    <a:pt x="4" y="249"/>
                    <a:pt x="16" y="249"/>
                  </a:cubicBezTo>
                  <a:cubicBezTo>
                    <a:pt x="71" y="249"/>
                    <a:pt x="71" y="249"/>
                    <a:pt x="71" y="249"/>
                  </a:cubicBezTo>
                  <a:cubicBezTo>
                    <a:pt x="71" y="2501"/>
                    <a:pt x="71" y="2501"/>
                    <a:pt x="71" y="2501"/>
                  </a:cubicBezTo>
                  <a:cubicBezTo>
                    <a:pt x="320" y="2501"/>
                    <a:pt x="320" y="2501"/>
                    <a:pt x="320" y="2501"/>
                  </a:cubicBezTo>
                  <a:cubicBezTo>
                    <a:pt x="320" y="249"/>
                    <a:pt x="320" y="249"/>
                    <a:pt x="320" y="249"/>
                  </a:cubicBezTo>
                  <a:cubicBezTo>
                    <a:pt x="374" y="249"/>
                    <a:pt x="374" y="249"/>
                    <a:pt x="374" y="249"/>
                  </a:cubicBezTo>
                  <a:cubicBezTo>
                    <a:pt x="386" y="249"/>
                    <a:pt x="390" y="241"/>
                    <a:pt x="382" y="231"/>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4" name="Freeform 6"/>
            <p:cNvSpPr/>
            <p:nvPr/>
          </p:nvSpPr>
          <p:spPr bwMode="auto">
            <a:xfrm>
              <a:off x="5714123" y="2957127"/>
              <a:ext cx="26718" cy="123045"/>
            </a:xfrm>
            <a:custGeom>
              <a:avLst/>
              <a:gdLst>
                <a:gd name="T0" fmla="*/ 0 w 16"/>
                <a:gd name="T1" fmla="*/ 8 h 74"/>
                <a:gd name="T2" fmla="*/ 0 w 16"/>
                <a:gd name="T3" fmla="*/ 66 h 74"/>
                <a:gd name="T4" fmla="*/ 8 w 16"/>
                <a:gd name="T5" fmla="*/ 74 h 74"/>
                <a:gd name="T6" fmla="*/ 16 w 16"/>
                <a:gd name="T7" fmla="*/ 66 h 74"/>
                <a:gd name="T8" fmla="*/ 16 w 16"/>
                <a:gd name="T9" fmla="*/ 8 h 74"/>
                <a:gd name="T10" fmla="*/ 8 w 16"/>
                <a:gd name="T11" fmla="*/ 0 h 74"/>
                <a:gd name="T12" fmla="*/ 0 w 16"/>
                <a:gd name="T13" fmla="*/ 8 h 74"/>
              </a:gdLst>
              <a:ahLst/>
              <a:cxnLst>
                <a:cxn ang="0">
                  <a:pos x="T0" y="T1"/>
                </a:cxn>
                <a:cxn ang="0">
                  <a:pos x="T2" y="T3"/>
                </a:cxn>
                <a:cxn ang="0">
                  <a:pos x="T4" y="T5"/>
                </a:cxn>
                <a:cxn ang="0">
                  <a:pos x="T6" y="T7"/>
                </a:cxn>
                <a:cxn ang="0">
                  <a:pos x="T8" y="T9"/>
                </a:cxn>
                <a:cxn ang="0">
                  <a:pos x="T10" y="T11"/>
                </a:cxn>
                <a:cxn ang="0">
                  <a:pos x="T12" y="T13"/>
                </a:cxn>
              </a:cxnLst>
              <a:rect l="0" t="0" r="r" b="b"/>
              <a:pathLst>
                <a:path w="16" h="74">
                  <a:moveTo>
                    <a:pt x="0" y="8"/>
                  </a:moveTo>
                  <a:cubicBezTo>
                    <a:pt x="0" y="66"/>
                    <a:pt x="0" y="66"/>
                    <a:pt x="0" y="66"/>
                  </a:cubicBezTo>
                  <a:cubicBezTo>
                    <a:pt x="0" y="70"/>
                    <a:pt x="4" y="74"/>
                    <a:pt x="8" y="74"/>
                  </a:cubicBezTo>
                  <a:cubicBezTo>
                    <a:pt x="13" y="74"/>
                    <a:pt x="16" y="70"/>
                    <a:pt x="16" y="66"/>
                  </a:cubicBezTo>
                  <a:cubicBezTo>
                    <a:pt x="16" y="8"/>
                    <a:pt x="16" y="8"/>
                    <a:pt x="16" y="8"/>
                  </a:cubicBezTo>
                  <a:cubicBezTo>
                    <a:pt x="16" y="3"/>
                    <a:pt x="13" y="0"/>
                    <a:pt x="8" y="0"/>
                  </a:cubicBezTo>
                  <a:cubicBezTo>
                    <a:pt x="4" y="0"/>
                    <a:pt x="0" y="3"/>
                    <a:pt x="0" y="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Freeform 7"/>
            <p:cNvSpPr>
              <a:spLocks noEditPoints="1"/>
            </p:cNvSpPr>
            <p:nvPr/>
          </p:nvSpPr>
          <p:spPr bwMode="auto">
            <a:xfrm>
              <a:off x="5714123" y="3355090"/>
              <a:ext cx="26718" cy="3104245"/>
            </a:xfrm>
            <a:custGeom>
              <a:avLst/>
              <a:gdLst>
                <a:gd name="T0" fmla="*/ 0 w 16"/>
                <a:gd name="T1" fmla="*/ 1750 h 1867"/>
                <a:gd name="T2" fmla="*/ 0 w 16"/>
                <a:gd name="T3" fmla="*/ 1859 h 1867"/>
                <a:gd name="T4" fmla="*/ 8 w 16"/>
                <a:gd name="T5" fmla="*/ 1867 h 1867"/>
                <a:gd name="T6" fmla="*/ 16 w 16"/>
                <a:gd name="T7" fmla="*/ 1859 h 1867"/>
                <a:gd name="T8" fmla="*/ 16 w 16"/>
                <a:gd name="T9" fmla="*/ 1750 h 1867"/>
                <a:gd name="T10" fmla="*/ 8 w 16"/>
                <a:gd name="T11" fmla="*/ 1742 h 1867"/>
                <a:gd name="T12" fmla="*/ 0 w 16"/>
                <a:gd name="T13" fmla="*/ 1750 h 1867"/>
                <a:gd name="T14" fmla="*/ 0 w 16"/>
                <a:gd name="T15" fmla="*/ 1460 h 1867"/>
                <a:gd name="T16" fmla="*/ 0 w 16"/>
                <a:gd name="T17" fmla="*/ 1569 h 1867"/>
                <a:gd name="T18" fmla="*/ 8 w 16"/>
                <a:gd name="T19" fmla="*/ 1577 h 1867"/>
                <a:gd name="T20" fmla="*/ 16 w 16"/>
                <a:gd name="T21" fmla="*/ 1569 h 1867"/>
                <a:gd name="T22" fmla="*/ 16 w 16"/>
                <a:gd name="T23" fmla="*/ 1460 h 1867"/>
                <a:gd name="T24" fmla="*/ 8 w 16"/>
                <a:gd name="T25" fmla="*/ 1452 h 1867"/>
                <a:gd name="T26" fmla="*/ 0 w 16"/>
                <a:gd name="T27" fmla="*/ 1460 h 1867"/>
                <a:gd name="T28" fmla="*/ 0 w 16"/>
                <a:gd name="T29" fmla="*/ 1170 h 1867"/>
                <a:gd name="T30" fmla="*/ 0 w 16"/>
                <a:gd name="T31" fmla="*/ 1279 h 1867"/>
                <a:gd name="T32" fmla="*/ 8 w 16"/>
                <a:gd name="T33" fmla="*/ 1287 h 1867"/>
                <a:gd name="T34" fmla="*/ 16 w 16"/>
                <a:gd name="T35" fmla="*/ 1279 h 1867"/>
                <a:gd name="T36" fmla="*/ 16 w 16"/>
                <a:gd name="T37" fmla="*/ 1170 h 1867"/>
                <a:gd name="T38" fmla="*/ 8 w 16"/>
                <a:gd name="T39" fmla="*/ 1162 h 1867"/>
                <a:gd name="T40" fmla="*/ 0 w 16"/>
                <a:gd name="T41" fmla="*/ 1170 h 1867"/>
                <a:gd name="T42" fmla="*/ 0 w 16"/>
                <a:gd name="T43" fmla="*/ 879 h 1867"/>
                <a:gd name="T44" fmla="*/ 0 w 16"/>
                <a:gd name="T45" fmla="*/ 988 h 1867"/>
                <a:gd name="T46" fmla="*/ 8 w 16"/>
                <a:gd name="T47" fmla="*/ 996 h 1867"/>
                <a:gd name="T48" fmla="*/ 16 w 16"/>
                <a:gd name="T49" fmla="*/ 988 h 1867"/>
                <a:gd name="T50" fmla="*/ 16 w 16"/>
                <a:gd name="T51" fmla="*/ 879 h 1867"/>
                <a:gd name="T52" fmla="*/ 8 w 16"/>
                <a:gd name="T53" fmla="*/ 871 h 1867"/>
                <a:gd name="T54" fmla="*/ 0 w 16"/>
                <a:gd name="T55" fmla="*/ 879 h 1867"/>
                <a:gd name="T56" fmla="*/ 0 w 16"/>
                <a:gd name="T57" fmla="*/ 589 h 1867"/>
                <a:gd name="T58" fmla="*/ 0 w 16"/>
                <a:gd name="T59" fmla="*/ 698 h 1867"/>
                <a:gd name="T60" fmla="*/ 8 w 16"/>
                <a:gd name="T61" fmla="*/ 706 h 1867"/>
                <a:gd name="T62" fmla="*/ 16 w 16"/>
                <a:gd name="T63" fmla="*/ 698 h 1867"/>
                <a:gd name="T64" fmla="*/ 16 w 16"/>
                <a:gd name="T65" fmla="*/ 589 h 1867"/>
                <a:gd name="T66" fmla="*/ 8 w 16"/>
                <a:gd name="T67" fmla="*/ 581 h 1867"/>
                <a:gd name="T68" fmla="*/ 0 w 16"/>
                <a:gd name="T69" fmla="*/ 589 h 1867"/>
                <a:gd name="T70" fmla="*/ 0 w 16"/>
                <a:gd name="T71" fmla="*/ 299 h 1867"/>
                <a:gd name="T72" fmla="*/ 0 w 16"/>
                <a:gd name="T73" fmla="*/ 408 h 1867"/>
                <a:gd name="T74" fmla="*/ 8 w 16"/>
                <a:gd name="T75" fmla="*/ 416 h 1867"/>
                <a:gd name="T76" fmla="*/ 16 w 16"/>
                <a:gd name="T77" fmla="*/ 408 h 1867"/>
                <a:gd name="T78" fmla="*/ 16 w 16"/>
                <a:gd name="T79" fmla="*/ 299 h 1867"/>
                <a:gd name="T80" fmla="*/ 8 w 16"/>
                <a:gd name="T81" fmla="*/ 291 h 1867"/>
                <a:gd name="T82" fmla="*/ 0 w 16"/>
                <a:gd name="T83" fmla="*/ 299 h 1867"/>
                <a:gd name="T84" fmla="*/ 0 w 16"/>
                <a:gd name="T85" fmla="*/ 8 h 1867"/>
                <a:gd name="T86" fmla="*/ 0 w 16"/>
                <a:gd name="T87" fmla="*/ 117 h 1867"/>
                <a:gd name="T88" fmla="*/ 8 w 16"/>
                <a:gd name="T89" fmla="*/ 125 h 1867"/>
                <a:gd name="T90" fmla="*/ 16 w 16"/>
                <a:gd name="T91" fmla="*/ 117 h 1867"/>
                <a:gd name="T92" fmla="*/ 16 w 16"/>
                <a:gd name="T93" fmla="*/ 8 h 1867"/>
                <a:gd name="T94" fmla="*/ 8 w 16"/>
                <a:gd name="T95" fmla="*/ 0 h 1867"/>
                <a:gd name="T96" fmla="*/ 0 w 16"/>
                <a:gd name="T97" fmla="*/ 8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867">
                  <a:moveTo>
                    <a:pt x="0" y="1750"/>
                  </a:moveTo>
                  <a:cubicBezTo>
                    <a:pt x="0" y="1859"/>
                    <a:pt x="0" y="1859"/>
                    <a:pt x="0" y="1859"/>
                  </a:cubicBezTo>
                  <a:cubicBezTo>
                    <a:pt x="0" y="1864"/>
                    <a:pt x="4" y="1867"/>
                    <a:pt x="8" y="1867"/>
                  </a:cubicBezTo>
                  <a:cubicBezTo>
                    <a:pt x="13" y="1867"/>
                    <a:pt x="16" y="1864"/>
                    <a:pt x="16" y="1859"/>
                  </a:cubicBezTo>
                  <a:cubicBezTo>
                    <a:pt x="16" y="1750"/>
                    <a:pt x="16" y="1750"/>
                    <a:pt x="16" y="1750"/>
                  </a:cubicBezTo>
                  <a:cubicBezTo>
                    <a:pt x="16" y="1746"/>
                    <a:pt x="13" y="1742"/>
                    <a:pt x="8" y="1742"/>
                  </a:cubicBezTo>
                  <a:cubicBezTo>
                    <a:pt x="4" y="1742"/>
                    <a:pt x="0" y="1746"/>
                    <a:pt x="0" y="1750"/>
                  </a:cubicBezTo>
                  <a:moveTo>
                    <a:pt x="0" y="1460"/>
                  </a:moveTo>
                  <a:cubicBezTo>
                    <a:pt x="0" y="1569"/>
                    <a:pt x="0" y="1569"/>
                    <a:pt x="0" y="1569"/>
                  </a:cubicBezTo>
                  <a:cubicBezTo>
                    <a:pt x="0" y="1573"/>
                    <a:pt x="4" y="1577"/>
                    <a:pt x="8" y="1577"/>
                  </a:cubicBezTo>
                  <a:cubicBezTo>
                    <a:pt x="13" y="1577"/>
                    <a:pt x="16" y="1573"/>
                    <a:pt x="16" y="1569"/>
                  </a:cubicBezTo>
                  <a:cubicBezTo>
                    <a:pt x="16" y="1460"/>
                    <a:pt x="16" y="1460"/>
                    <a:pt x="16" y="1460"/>
                  </a:cubicBezTo>
                  <a:cubicBezTo>
                    <a:pt x="16" y="1456"/>
                    <a:pt x="13" y="1452"/>
                    <a:pt x="8" y="1452"/>
                  </a:cubicBezTo>
                  <a:cubicBezTo>
                    <a:pt x="4" y="1452"/>
                    <a:pt x="0" y="1456"/>
                    <a:pt x="0" y="1460"/>
                  </a:cubicBezTo>
                  <a:moveTo>
                    <a:pt x="0" y="1170"/>
                  </a:moveTo>
                  <a:cubicBezTo>
                    <a:pt x="0" y="1279"/>
                    <a:pt x="0" y="1279"/>
                    <a:pt x="0" y="1279"/>
                  </a:cubicBezTo>
                  <a:cubicBezTo>
                    <a:pt x="0" y="1283"/>
                    <a:pt x="4" y="1287"/>
                    <a:pt x="8" y="1287"/>
                  </a:cubicBezTo>
                  <a:cubicBezTo>
                    <a:pt x="13" y="1287"/>
                    <a:pt x="16" y="1283"/>
                    <a:pt x="16" y="1279"/>
                  </a:cubicBezTo>
                  <a:cubicBezTo>
                    <a:pt x="16" y="1170"/>
                    <a:pt x="16" y="1170"/>
                    <a:pt x="16" y="1170"/>
                  </a:cubicBezTo>
                  <a:cubicBezTo>
                    <a:pt x="16" y="1165"/>
                    <a:pt x="13" y="1162"/>
                    <a:pt x="8" y="1162"/>
                  </a:cubicBezTo>
                  <a:cubicBezTo>
                    <a:pt x="4" y="1162"/>
                    <a:pt x="0" y="1165"/>
                    <a:pt x="0" y="1170"/>
                  </a:cubicBezTo>
                  <a:moveTo>
                    <a:pt x="0" y="879"/>
                  </a:moveTo>
                  <a:cubicBezTo>
                    <a:pt x="0" y="988"/>
                    <a:pt x="0" y="988"/>
                    <a:pt x="0" y="988"/>
                  </a:cubicBezTo>
                  <a:cubicBezTo>
                    <a:pt x="0" y="993"/>
                    <a:pt x="4" y="996"/>
                    <a:pt x="8" y="996"/>
                  </a:cubicBezTo>
                  <a:cubicBezTo>
                    <a:pt x="13" y="996"/>
                    <a:pt x="16" y="993"/>
                    <a:pt x="16" y="988"/>
                  </a:cubicBezTo>
                  <a:cubicBezTo>
                    <a:pt x="16" y="879"/>
                    <a:pt x="16" y="879"/>
                    <a:pt x="16" y="879"/>
                  </a:cubicBezTo>
                  <a:cubicBezTo>
                    <a:pt x="16" y="875"/>
                    <a:pt x="13" y="871"/>
                    <a:pt x="8" y="871"/>
                  </a:cubicBezTo>
                  <a:cubicBezTo>
                    <a:pt x="4" y="871"/>
                    <a:pt x="0" y="875"/>
                    <a:pt x="0" y="879"/>
                  </a:cubicBezTo>
                  <a:moveTo>
                    <a:pt x="0" y="589"/>
                  </a:moveTo>
                  <a:cubicBezTo>
                    <a:pt x="0" y="698"/>
                    <a:pt x="0" y="698"/>
                    <a:pt x="0" y="698"/>
                  </a:cubicBezTo>
                  <a:cubicBezTo>
                    <a:pt x="0" y="702"/>
                    <a:pt x="4" y="706"/>
                    <a:pt x="8" y="706"/>
                  </a:cubicBezTo>
                  <a:cubicBezTo>
                    <a:pt x="13" y="706"/>
                    <a:pt x="16" y="702"/>
                    <a:pt x="16" y="698"/>
                  </a:cubicBezTo>
                  <a:cubicBezTo>
                    <a:pt x="16" y="589"/>
                    <a:pt x="16" y="589"/>
                    <a:pt x="16" y="589"/>
                  </a:cubicBezTo>
                  <a:cubicBezTo>
                    <a:pt x="16" y="585"/>
                    <a:pt x="13" y="581"/>
                    <a:pt x="8" y="581"/>
                  </a:cubicBezTo>
                  <a:cubicBezTo>
                    <a:pt x="4" y="581"/>
                    <a:pt x="0" y="585"/>
                    <a:pt x="0" y="589"/>
                  </a:cubicBezTo>
                  <a:moveTo>
                    <a:pt x="0" y="299"/>
                  </a:moveTo>
                  <a:cubicBezTo>
                    <a:pt x="0" y="408"/>
                    <a:pt x="0" y="408"/>
                    <a:pt x="0" y="408"/>
                  </a:cubicBezTo>
                  <a:cubicBezTo>
                    <a:pt x="0" y="412"/>
                    <a:pt x="4" y="416"/>
                    <a:pt x="8" y="416"/>
                  </a:cubicBezTo>
                  <a:cubicBezTo>
                    <a:pt x="13" y="416"/>
                    <a:pt x="16" y="412"/>
                    <a:pt x="16" y="408"/>
                  </a:cubicBezTo>
                  <a:cubicBezTo>
                    <a:pt x="16" y="299"/>
                    <a:pt x="16" y="299"/>
                    <a:pt x="16" y="299"/>
                  </a:cubicBezTo>
                  <a:cubicBezTo>
                    <a:pt x="16" y="294"/>
                    <a:pt x="13" y="291"/>
                    <a:pt x="8" y="291"/>
                  </a:cubicBezTo>
                  <a:cubicBezTo>
                    <a:pt x="4" y="291"/>
                    <a:pt x="0" y="294"/>
                    <a:pt x="0" y="299"/>
                  </a:cubicBezTo>
                  <a:moveTo>
                    <a:pt x="0" y="8"/>
                  </a:moveTo>
                  <a:cubicBezTo>
                    <a:pt x="0" y="117"/>
                    <a:pt x="0" y="117"/>
                    <a:pt x="0" y="117"/>
                  </a:cubicBezTo>
                  <a:cubicBezTo>
                    <a:pt x="0" y="122"/>
                    <a:pt x="4" y="125"/>
                    <a:pt x="8" y="125"/>
                  </a:cubicBezTo>
                  <a:cubicBezTo>
                    <a:pt x="13" y="125"/>
                    <a:pt x="16" y="122"/>
                    <a:pt x="16" y="117"/>
                  </a:cubicBezTo>
                  <a:cubicBezTo>
                    <a:pt x="16" y="8"/>
                    <a:pt x="16" y="8"/>
                    <a:pt x="16" y="8"/>
                  </a:cubicBezTo>
                  <a:cubicBezTo>
                    <a:pt x="16" y="4"/>
                    <a:pt x="13" y="0"/>
                    <a:pt x="8" y="0"/>
                  </a:cubicBezTo>
                  <a:cubicBezTo>
                    <a:pt x="4" y="0"/>
                    <a:pt x="0" y="4"/>
                    <a:pt x="0" y="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6" name="Freeform 8"/>
            <p:cNvSpPr/>
            <p:nvPr/>
          </p:nvSpPr>
          <p:spPr bwMode="auto">
            <a:xfrm>
              <a:off x="5714123" y="6734955"/>
              <a:ext cx="26718" cy="123045"/>
            </a:xfrm>
            <a:custGeom>
              <a:avLst/>
              <a:gdLst>
                <a:gd name="T0" fmla="*/ 0 w 16"/>
                <a:gd name="T1" fmla="*/ 8 h 74"/>
                <a:gd name="T2" fmla="*/ 0 w 16"/>
                <a:gd name="T3" fmla="*/ 66 h 74"/>
                <a:gd name="T4" fmla="*/ 8 w 16"/>
                <a:gd name="T5" fmla="*/ 74 h 74"/>
                <a:gd name="T6" fmla="*/ 16 w 16"/>
                <a:gd name="T7" fmla="*/ 66 h 74"/>
                <a:gd name="T8" fmla="*/ 16 w 16"/>
                <a:gd name="T9" fmla="*/ 8 h 74"/>
                <a:gd name="T10" fmla="*/ 8 w 16"/>
                <a:gd name="T11" fmla="*/ 0 h 74"/>
                <a:gd name="T12" fmla="*/ 0 w 16"/>
                <a:gd name="T13" fmla="*/ 8 h 74"/>
              </a:gdLst>
              <a:ahLst/>
              <a:cxnLst>
                <a:cxn ang="0">
                  <a:pos x="T0" y="T1"/>
                </a:cxn>
                <a:cxn ang="0">
                  <a:pos x="T2" y="T3"/>
                </a:cxn>
                <a:cxn ang="0">
                  <a:pos x="T4" y="T5"/>
                </a:cxn>
                <a:cxn ang="0">
                  <a:pos x="T6" y="T7"/>
                </a:cxn>
                <a:cxn ang="0">
                  <a:pos x="T8" y="T9"/>
                </a:cxn>
                <a:cxn ang="0">
                  <a:pos x="T10" y="T11"/>
                </a:cxn>
                <a:cxn ang="0">
                  <a:pos x="T12" y="T13"/>
                </a:cxn>
              </a:cxnLst>
              <a:rect l="0" t="0" r="r" b="b"/>
              <a:pathLst>
                <a:path w="16" h="74">
                  <a:moveTo>
                    <a:pt x="0" y="8"/>
                  </a:moveTo>
                  <a:cubicBezTo>
                    <a:pt x="0" y="66"/>
                    <a:pt x="0" y="66"/>
                    <a:pt x="0" y="66"/>
                  </a:cubicBezTo>
                  <a:cubicBezTo>
                    <a:pt x="0" y="70"/>
                    <a:pt x="4" y="74"/>
                    <a:pt x="8" y="74"/>
                  </a:cubicBezTo>
                  <a:cubicBezTo>
                    <a:pt x="13" y="74"/>
                    <a:pt x="16" y="70"/>
                    <a:pt x="16" y="66"/>
                  </a:cubicBezTo>
                  <a:cubicBezTo>
                    <a:pt x="16" y="8"/>
                    <a:pt x="16" y="8"/>
                    <a:pt x="16" y="8"/>
                  </a:cubicBezTo>
                  <a:cubicBezTo>
                    <a:pt x="16" y="3"/>
                    <a:pt x="13" y="0"/>
                    <a:pt x="8" y="0"/>
                  </a:cubicBezTo>
                  <a:cubicBezTo>
                    <a:pt x="4" y="0"/>
                    <a:pt x="0" y="3"/>
                    <a:pt x="0" y="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8" name="Freeform 20"/>
            <p:cNvSpPr/>
            <p:nvPr/>
          </p:nvSpPr>
          <p:spPr bwMode="auto">
            <a:xfrm>
              <a:off x="4804295" y="3466182"/>
              <a:ext cx="539288" cy="538585"/>
            </a:xfrm>
            <a:custGeom>
              <a:avLst/>
              <a:gdLst>
                <a:gd name="T0" fmla="*/ 27 w 324"/>
                <a:gd name="T1" fmla="*/ 308 h 324"/>
                <a:gd name="T2" fmla="*/ 46 w 324"/>
                <a:gd name="T3" fmla="*/ 315 h 324"/>
                <a:gd name="T4" fmla="*/ 315 w 324"/>
                <a:gd name="T5" fmla="*/ 46 h 324"/>
                <a:gd name="T6" fmla="*/ 308 w 324"/>
                <a:gd name="T7" fmla="*/ 27 h 324"/>
                <a:gd name="T8" fmla="*/ 23 w 324"/>
                <a:gd name="T9" fmla="*/ 1 h 324"/>
                <a:gd name="T10" fmla="*/ 1 w 324"/>
                <a:gd name="T11" fmla="*/ 23 h 324"/>
                <a:gd name="T12" fmla="*/ 27 w 324"/>
                <a:gd name="T13" fmla="*/ 308 h 324"/>
              </a:gdLst>
              <a:ahLst/>
              <a:cxnLst>
                <a:cxn ang="0">
                  <a:pos x="T0" y="T1"/>
                </a:cxn>
                <a:cxn ang="0">
                  <a:pos x="T2" y="T3"/>
                </a:cxn>
                <a:cxn ang="0">
                  <a:pos x="T4" y="T5"/>
                </a:cxn>
                <a:cxn ang="0">
                  <a:pos x="T6" y="T7"/>
                </a:cxn>
                <a:cxn ang="0">
                  <a:pos x="T8" y="T9"/>
                </a:cxn>
                <a:cxn ang="0">
                  <a:pos x="T10" y="T11"/>
                </a:cxn>
                <a:cxn ang="0">
                  <a:pos x="T12" y="T13"/>
                </a:cxn>
              </a:cxnLst>
              <a:rect l="0" t="0" r="r" b="b"/>
              <a:pathLst>
                <a:path w="324" h="324">
                  <a:moveTo>
                    <a:pt x="27" y="308"/>
                  </a:moveTo>
                  <a:cubicBezTo>
                    <a:pt x="28" y="321"/>
                    <a:pt x="37" y="324"/>
                    <a:pt x="46" y="315"/>
                  </a:cubicBezTo>
                  <a:cubicBezTo>
                    <a:pt x="315" y="46"/>
                    <a:pt x="315" y="46"/>
                    <a:pt x="315" y="46"/>
                  </a:cubicBezTo>
                  <a:cubicBezTo>
                    <a:pt x="324" y="37"/>
                    <a:pt x="321" y="28"/>
                    <a:pt x="308" y="27"/>
                  </a:cubicBezTo>
                  <a:cubicBezTo>
                    <a:pt x="23" y="1"/>
                    <a:pt x="23" y="1"/>
                    <a:pt x="23" y="1"/>
                  </a:cubicBezTo>
                  <a:cubicBezTo>
                    <a:pt x="10" y="0"/>
                    <a:pt x="0" y="10"/>
                    <a:pt x="1" y="23"/>
                  </a:cubicBezTo>
                  <a:lnTo>
                    <a:pt x="27" y="308"/>
                  </a:lnTo>
                  <a:close/>
                </a:path>
              </a:pathLst>
            </a:custGeom>
            <a:solidFill>
              <a:srgbClr val="40B9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 name="Freeform 21"/>
            <p:cNvSpPr/>
            <p:nvPr/>
          </p:nvSpPr>
          <p:spPr bwMode="auto">
            <a:xfrm>
              <a:off x="4911168" y="3566024"/>
              <a:ext cx="2000357" cy="3279321"/>
            </a:xfrm>
            <a:custGeom>
              <a:avLst/>
              <a:gdLst>
                <a:gd name="T0" fmla="*/ 1203 w 1203"/>
                <a:gd name="T1" fmla="*/ 843 h 1972"/>
                <a:gd name="T2" fmla="*/ 506 w 1203"/>
                <a:gd name="T3" fmla="*/ 145 h 1972"/>
                <a:gd name="T4" fmla="*/ 506 w 1203"/>
                <a:gd name="T5" fmla="*/ 145 h 1972"/>
                <a:gd name="T6" fmla="*/ 176 w 1203"/>
                <a:gd name="T7" fmla="*/ 0 h 1972"/>
                <a:gd name="T8" fmla="*/ 0 w 1203"/>
                <a:gd name="T9" fmla="*/ 176 h 1972"/>
                <a:gd name="T10" fmla="*/ 506 w 1203"/>
                <a:gd name="T11" fmla="*/ 394 h 1972"/>
                <a:gd name="T12" fmla="*/ 506 w 1203"/>
                <a:gd name="T13" fmla="*/ 394 h 1972"/>
                <a:gd name="T14" fmla="*/ 955 w 1203"/>
                <a:gd name="T15" fmla="*/ 843 h 1972"/>
                <a:gd name="T16" fmla="*/ 955 w 1203"/>
                <a:gd name="T17" fmla="*/ 1972 h 1972"/>
                <a:gd name="T18" fmla="*/ 1203 w 1203"/>
                <a:gd name="T19" fmla="*/ 1972 h 1972"/>
                <a:gd name="T20" fmla="*/ 1203 w 1203"/>
                <a:gd name="T21" fmla="*/ 843 h 1972"/>
                <a:gd name="T22" fmla="*/ 1203 w 1203"/>
                <a:gd name="T23" fmla="*/ 843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3" h="1972">
                  <a:moveTo>
                    <a:pt x="1203" y="843"/>
                  </a:moveTo>
                  <a:cubicBezTo>
                    <a:pt x="1203" y="457"/>
                    <a:pt x="891" y="145"/>
                    <a:pt x="506" y="145"/>
                  </a:cubicBezTo>
                  <a:cubicBezTo>
                    <a:pt x="506" y="145"/>
                    <a:pt x="506" y="145"/>
                    <a:pt x="506" y="145"/>
                  </a:cubicBezTo>
                  <a:cubicBezTo>
                    <a:pt x="376" y="145"/>
                    <a:pt x="258" y="89"/>
                    <a:pt x="176" y="0"/>
                  </a:cubicBezTo>
                  <a:cubicBezTo>
                    <a:pt x="0" y="176"/>
                    <a:pt x="0" y="176"/>
                    <a:pt x="0" y="176"/>
                  </a:cubicBezTo>
                  <a:cubicBezTo>
                    <a:pt x="127" y="310"/>
                    <a:pt x="307" y="394"/>
                    <a:pt x="506" y="394"/>
                  </a:cubicBezTo>
                  <a:cubicBezTo>
                    <a:pt x="506" y="394"/>
                    <a:pt x="506" y="394"/>
                    <a:pt x="506" y="394"/>
                  </a:cubicBezTo>
                  <a:cubicBezTo>
                    <a:pt x="754" y="394"/>
                    <a:pt x="955" y="595"/>
                    <a:pt x="955" y="843"/>
                  </a:cubicBezTo>
                  <a:cubicBezTo>
                    <a:pt x="955" y="1972"/>
                    <a:pt x="955" y="1972"/>
                    <a:pt x="955" y="1972"/>
                  </a:cubicBezTo>
                  <a:cubicBezTo>
                    <a:pt x="1203" y="1972"/>
                    <a:pt x="1203" y="1972"/>
                    <a:pt x="1203" y="1972"/>
                  </a:cubicBezTo>
                  <a:cubicBezTo>
                    <a:pt x="1203" y="843"/>
                    <a:pt x="1203" y="843"/>
                    <a:pt x="1203" y="843"/>
                  </a:cubicBezTo>
                  <a:cubicBezTo>
                    <a:pt x="1203" y="843"/>
                    <a:pt x="1203" y="843"/>
                    <a:pt x="1203" y="843"/>
                  </a:cubicBezTo>
                </a:path>
              </a:pathLst>
            </a:custGeom>
            <a:solidFill>
              <a:srgbClr val="40B9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 name="Freeform 22"/>
            <p:cNvSpPr>
              <a:spLocks noEditPoints="1"/>
            </p:cNvSpPr>
            <p:nvPr/>
          </p:nvSpPr>
          <p:spPr bwMode="auto">
            <a:xfrm>
              <a:off x="5057416" y="3695397"/>
              <a:ext cx="1669191" cy="2938311"/>
            </a:xfrm>
            <a:custGeom>
              <a:avLst/>
              <a:gdLst>
                <a:gd name="T0" fmla="*/ 988 w 1004"/>
                <a:gd name="T1" fmla="*/ 1639 h 1767"/>
                <a:gd name="T2" fmla="*/ 988 w 1004"/>
                <a:gd name="T3" fmla="*/ 1759 h 1767"/>
                <a:gd name="T4" fmla="*/ 996 w 1004"/>
                <a:gd name="T5" fmla="*/ 1767 h 1767"/>
                <a:gd name="T6" fmla="*/ 1004 w 1004"/>
                <a:gd name="T7" fmla="*/ 1759 h 1767"/>
                <a:gd name="T8" fmla="*/ 1004 w 1004"/>
                <a:gd name="T9" fmla="*/ 1639 h 1767"/>
                <a:gd name="T10" fmla="*/ 996 w 1004"/>
                <a:gd name="T11" fmla="*/ 1631 h 1767"/>
                <a:gd name="T12" fmla="*/ 988 w 1004"/>
                <a:gd name="T13" fmla="*/ 1639 h 1767"/>
                <a:gd name="T14" fmla="*/ 988 w 1004"/>
                <a:gd name="T15" fmla="*/ 1319 h 1767"/>
                <a:gd name="T16" fmla="*/ 988 w 1004"/>
                <a:gd name="T17" fmla="*/ 1439 h 1767"/>
                <a:gd name="T18" fmla="*/ 996 w 1004"/>
                <a:gd name="T19" fmla="*/ 1447 h 1767"/>
                <a:gd name="T20" fmla="*/ 1004 w 1004"/>
                <a:gd name="T21" fmla="*/ 1439 h 1767"/>
                <a:gd name="T22" fmla="*/ 1004 w 1004"/>
                <a:gd name="T23" fmla="*/ 1319 h 1767"/>
                <a:gd name="T24" fmla="*/ 996 w 1004"/>
                <a:gd name="T25" fmla="*/ 1311 h 1767"/>
                <a:gd name="T26" fmla="*/ 988 w 1004"/>
                <a:gd name="T27" fmla="*/ 1319 h 1767"/>
                <a:gd name="T28" fmla="*/ 988 w 1004"/>
                <a:gd name="T29" fmla="*/ 999 h 1767"/>
                <a:gd name="T30" fmla="*/ 988 w 1004"/>
                <a:gd name="T31" fmla="*/ 1119 h 1767"/>
                <a:gd name="T32" fmla="*/ 996 w 1004"/>
                <a:gd name="T33" fmla="*/ 1127 h 1767"/>
                <a:gd name="T34" fmla="*/ 1004 w 1004"/>
                <a:gd name="T35" fmla="*/ 1119 h 1767"/>
                <a:gd name="T36" fmla="*/ 1004 w 1004"/>
                <a:gd name="T37" fmla="*/ 999 h 1767"/>
                <a:gd name="T38" fmla="*/ 996 w 1004"/>
                <a:gd name="T39" fmla="*/ 991 h 1767"/>
                <a:gd name="T40" fmla="*/ 988 w 1004"/>
                <a:gd name="T41" fmla="*/ 999 h 1767"/>
                <a:gd name="T42" fmla="*/ 981 w 1004"/>
                <a:gd name="T43" fmla="*/ 681 h 1767"/>
                <a:gd name="T44" fmla="*/ 988 w 1004"/>
                <a:gd name="T45" fmla="*/ 768 h 1767"/>
                <a:gd name="T46" fmla="*/ 988 w 1004"/>
                <a:gd name="T47" fmla="*/ 799 h 1767"/>
                <a:gd name="T48" fmla="*/ 996 w 1004"/>
                <a:gd name="T49" fmla="*/ 807 h 1767"/>
                <a:gd name="T50" fmla="*/ 1004 w 1004"/>
                <a:gd name="T51" fmla="*/ 799 h 1767"/>
                <a:gd name="T52" fmla="*/ 1004 w 1004"/>
                <a:gd name="T53" fmla="*/ 768 h 1767"/>
                <a:gd name="T54" fmla="*/ 996 w 1004"/>
                <a:gd name="T55" fmla="*/ 678 h 1767"/>
                <a:gd name="T56" fmla="*/ 987 w 1004"/>
                <a:gd name="T57" fmla="*/ 672 h 1767"/>
                <a:gd name="T58" fmla="*/ 981 w 1004"/>
                <a:gd name="T59" fmla="*/ 681 h 1767"/>
                <a:gd name="T60" fmla="*/ 849 w 1004"/>
                <a:gd name="T61" fmla="*/ 397 h 1767"/>
                <a:gd name="T62" fmla="*/ 915 w 1004"/>
                <a:gd name="T63" fmla="*/ 496 h 1767"/>
                <a:gd name="T64" fmla="*/ 926 w 1004"/>
                <a:gd name="T65" fmla="*/ 499 h 1767"/>
                <a:gd name="T66" fmla="*/ 929 w 1004"/>
                <a:gd name="T67" fmla="*/ 488 h 1767"/>
                <a:gd name="T68" fmla="*/ 861 w 1004"/>
                <a:gd name="T69" fmla="*/ 387 h 1767"/>
                <a:gd name="T70" fmla="*/ 850 w 1004"/>
                <a:gd name="T71" fmla="*/ 386 h 1767"/>
                <a:gd name="T72" fmla="*/ 849 w 1004"/>
                <a:gd name="T73" fmla="*/ 397 h 1767"/>
                <a:gd name="T74" fmla="*/ 587 w 1004"/>
                <a:gd name="T75" fmla="*/ 238 h 1767"/>
                <a:gd name="T76" fmla="*/ 698 w 1004"/>
                <a:gd name="T77" fmla="*/ 273 h 1767"/>
                <a:gd name="T78" fmla="*/ 709 w 1004"/>
                <a:gd name="T79" fmla="*/ 270 h 1767"/>
                <a:gd name="T80" fmla="*/ 705 w 1004"/>
                <a:gd name="T81" fmla="*/ 259 h 1767"/>
                <a:gd name="T82" fmla="*/ 589 w 1004"/>
                <a:gd name="T83" fmla="*/ 223 h 1767"/>
                <a:gd name="T84" fmla="*/ 580 w 1004"/>
                <a:gd name="T85" fmla="*/ 230 h 1767"/>
                <a:gd name="T86" fmla="*/ 587 w 1004"/>
                <a:gd name="T87" fmla="*/ 238 h 1767"/>
                <a:gd name="T88" fmla="*/ 279 w 1004"/>
                <a:gd name="T89" fmla="*/ 181 h 1767"/>
                <a:gd name="T90" fmla="*/ 395 w 1004"/>
                <a:gd name="T91" fmla="*/ 213 h 1767"/>
                <a:gd name="T92" fmla="*/ 405 w 1004"/>
                <a:gd name="T93" fmla="*/ 207 h 1767"/>
                <a:gd name="T94" fmla="*/ 399 w 1004"/>
                <a:gd name="T95" fmla="*/ 197 h 1767"/>
                <a:gd name="T96" fmla="*/ 284 w 1004"/>
                <a:gd name="T97" fmla="*/ 165 h 1767"/>
                <a:gd name="T98" fmla="*/ 274 w 1004"/>
                <a:gd name="T99" fmla="*/ 170 h 1767"/>
                <a:gd name="T100" fmla="*/ 279 w 1004"/>
                <a:gd name="T101" fmla="*/ 181 h 1767"/>
                <a:gd name="T102" fmla="*/ 3 w 1004"/>
                <a:gd name="T103" fmla="*/ 15 h 1767"/>
                <a:gd name="T104" fmla="*/ 99 w 1004"/>
                <a:gd name="T105" fmla="*/ 89 h 1767"/>
                <a:gd name="T106" fmla="*/ 110 w 1004"/>
                <a:gd name="T107" fmla="*/ 87 h 1767"/>
                <a:gd name="T108" fmla="*/ 108 w 1004"/>
                <a:gd name="T109" fmla="*/ 76 h 1767"/>
                <a:gd name="T110" fmla="*/ 14 w 1004"/>
                <a:gd name="T111" fmla="*/ 3 h 1767"/>
                <a:gd name="T112" fmla="*/ 3 w 1004"/>
                <a:gd name="T113" fmla="*/ 4 h 1767"/>
                <a:gd name="T114" fmla="*/ 3 w 1004"/>
                <a:gd name="T115" fmla="*/ 15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4" h="1767">
                  <a:moveTo>
                    <a:pt x="988" y="1639"/>
                  </a:moveTo>
                  <a:cubicBezTo>
                    <a:pt x="988" y="1759"/>
                    <a:pt x="988" y="1759"/>
                    <a:pt x="988" y="1759"/>
                  </a:cubicBezTo>
                  <a:cubicBezTo>
                    <a:pt x="988" y="1764"/>
                    <a:pt x="992" y="1767"/>
                    <a:pt x="996" y="1767"/>
                  </a:cubicBezTo>
                  <a:cubicBezTo>
                    <a:pt x="1001" y="1767"/>
                    <a:pt x="1004" y="1764"/>
                    <a:pt x="1004" y="1759"/>
                  </a:cubicBezTo>
                  <a:cubicBezTo>
                    <a:pt x="1004" y="1639"/>
                    <a:pt x="1004" y="1639"/>
                    <a:pt x="1004" y="1639"/>
                  </a:cubicBezTo>
                  <a:cubicBezTo>
                    <a:pt x="1004" y="1635"/>
                    <a:pt x="1001" y="1631"/>
                    <a:pt x="996" y="1631"/>
                  </a:cubicBezTo>
                  <a:cubicBezTo>
                    <a:pt x="992" y="1631"/>
                    <a:pt x="988" y="1635"/>
                    <a:pt x="988" y="1639"/>
                  </a:cubicBezTo>
                  <a:moveTo>
                    <a:pt x="988" y="1319"/>
                  </a:moveTo>
                  <a:cubicBezTo>
                    <a:pt x="988" y="1439"/>
                    <a:pt x="988" y="1439"/>
                    <a:pt x="988" y="1439"/>
                  </a:cubicBezTo>
                  <a:cubicBezTo>
                    <a:pt x="988" y="1444"/>
                    <a:pt x="992" y="1447"/>
                    <a:pt x="996" y="1447"/>
                  </a:cubicBezTo>
                  <a:cubicBezTo>
                    <a:pt x="1001" y="1447"/>
                    <a:pt x="1004" y="1444"/>
                    <a:pt x="1004" y="1439"/>
                  </a:cubicBezTo>
                  <a:cubicBezTo>
                    <a:pt x="1004" y="1319"/>
                    <a:pt x="1004" y="1319"/>
                    <a:pt x="1004" y="1319"/>
                  </a:cubicBezTo>
                  <a:cubicBezTo>
                    <a:pt x="1004" y="1315"/>
                    <a:pt x="1001" y="1311"/>
                    <a:pt x="996" y="1311"/>
                  </a:cubicBezTo>
                  <a:cubicBezTo>
                    <a:pt x="992" y="1311"/>
                    <a:pt x="988" y="1315"/>
                    <a:pt x="988" y="1319"/>
                  </a:cubicBezTo>
                  <a:moveTo>
                    <a:pt x="988" y="999"/>
                  </a:moveTo>
                  <a:cubicBezTo>
                    <a:pt x="988" y="1119"/>
                    <a:pt x="988" y="1119"/>
                    <a:pt x="988" y="1119"/>
                  </a:cubicBezTo>
                  <a:cubicBezTo>
                    <a:pt x="988" y="1124"/>
                    <a:pt x="992" y="1127"/>
                    <a:pt x="996" y="1127"/>
                  </a:cubicBezTo>
                  <a:cubicBezTo>
                    <a:pt x="1001" y="1127"/>
                    <a:pt x="1004" y="1124"/>
                    <a:pt x="1004" y="1119"/>
                  </a:cubicBezTo>
                  <a:cubicBezTo>
                    <a:pt x="1004" y="999"/>
                    <a:pt x="1004" y="999"/>
                    <a:pt x="1004" y="999"/>
                  </a:cubicBezTo>
                  <a:cubicBezTo>
                    <a:pt x="1004" y="995"/>
                    <a:pt x="1001" y="991"/>
                    <a:pt x="996" y="991"/>
                  </a:cubicBezTo>
                  <a:cubicBezTo>
                    <a:pt x="992" y="991"/>
                    <a:pt x="988" y="995"/>
                    <a:pt x="988" y="999"/>
                  </a:cubicBezTo>
                  <a:moveTo>
                    <a:pt x="981" y="681"/>
                  </a:moveTo>
                  <a:cubicBezTo>
                    <a:pt x="986" y="710"/>
                    <a:pt x="988" y="739"/>
                    <a:pt x="988" y="768"/>
                  </a:cubicBezTo>
                  <a:cubicBezTo>
                    <a:pt x="988" y="799"/>
                    <a:pt x="988" y="799"/>
                    <a:pt x="988" y="799"/>
                  </a:cubicBezTo>
                  <a:cubicBezTo>
                    <a:pt x="988" y="804"/>
                    <a:pt x="992" y="807"/>
                    <a:pt x="996" y="807"/>
                  </a:cubicBezTo>
                  <a:cubicBezTo>
                    <a:pt x="1001" y="807"/>
                    <a:pt x="1004" y="804"/>
                    <a:pt x="1004" y="799"/>
                  </a:cubicBezTo>
                  <a:cubicBezTo>
                    <a:pt x="1004" y="768"/>
                    <a:pt x="1004" y="768"/>
                    <a:pt x="1004" y="768"/>
                  </a:cubicBezTo>
                  <a:cubicBezTo>
                    <a:pt x="1004" y="738"/>
                    <a:pt x="1002" y="708"/>
                    <a:pt x="996" y="678"/>
                  </a:cubicBezTo>
                  <a:cubicBezTo>
                    <a:pt x="996" y="674"/>
                    <a:pt x="991" y="671"/>
                    <a:pt x="987" y="672"/>
                  </a:cubicBezTo>
                  <a:cubicBezTo>
                    <a:pt x="983" y="672"/>
                    <a:pt x="980" y="677"/>
                    <a:pt x="981" y="681"/>
                  </a:cubicBezTo>
                  <a:moveTo>
                    <a:pt x="849" y="397"/>
                  </a:moveTo>
                  <a:cubicBezTo>
                    <a:pt x="874" y="428"/>
                    <a:pt x="896" y="461"/>
                    <a:pt x="915" y="496"/>
                  </a:cubicBezTo>
                  <a:cubicBezTo>
                    <a:pt x="917" y="500"/>
                    <a:pt x="922" y="501"/>
                    <a:pt x="926" y="499"/>
                  </a:cubicBezTo>
                  <a:cubicBezTo>
                    <a:pt x="930" y="497"/>
                    <a:pt x="931" y="492"/>
                    <a:pt x="929" y="488"/>
                  </a:cubicBezTo>
                  <a:cubicBezTo>
                    <a:pt x="910" y="452"/>
                    <a:pt x="887" y="418"/>
                    <a:pt x="861" y="387"/>
                  </a:cubicBezTo>
                  <a:cubicBezTo>
                    <a:pt x="858" y="384"/>
                    <a:pt x="853" y="383"/>
                    <a:pt x="850" y="386"/>
                  </a:cubicBezTo>
                  <a:cubicBezTo>
                    <a:pt x="847" y="389"/>
                    <a:pt x="846" y="394"/>
                    <a:pt x="849" y="397"/>
                  </a:cubicBezTo>
                  <a:moveTo>
                    <a:pt x="587" y="238"/>
                  </a:moveTo>
                  <a:cubicBezTo>
                    <a:pt x="625" y="243"/>
                    <a:pt x="663" y="255"/>
                    <a:pt x="698" y="273"/>
                  </a:cubicBezTo>
                  <a:cubicBezTo>
                    <a:pt x="702" y="275"/>
                    <a:pt x="707" y="274"/>
                    <a:pt x="709" y="270"/>
                  </a:cubicBezTo>
                  <a:cubicBezTo>
                    <a:pt x="711" y="266"/>
                    <a:pt x="709" y="261"/>
                    <a:pt x="705" y="259"/>
                  </a:cubicBezTo>
                  <a:cubicBezTo>
                    <a:pt x="669" y="240"/>
                    <a:pt x="629" y="228"/>
                    <a:pt x="589" y="223"/>
                  </a:cubicBezTo>
                  <a:cubicBezTo>
                    <a:pt x="584" y="222"/>
                    <a:pt x="580" y="225"/>
                    <a:pt x="580" y="230"/>
                  </a:cubicBezTo>
                  <a:cubicBezTo>
                    <a:pt x="579" y="234"/>
                    <a:pt x="582" y="238"/>
                    <a:pt x="587" y="238"/>
                  </a:cubicBezTo>
                  <a:moveTo>
                    <a:pt x="279" y="181"/>
                  </a:moveTo>
                  <a:cubicBezTo>
                    <a:pt x="317" y="194"/>
                    <a:pt x="356" y="205"/>
                    <a:pt x="395" y="213"/>
                  </a:cubicBezTo>
                  <a:cubicBezTo>
                    <a:pt x="400" y="214"/>
                    <a:pt x="404" y="211"/>
                    <a:pt x="405" y="207"/>
                  </a:cubicBezTo>
                  <a:cubicBezTo>
                    <a:pt x="406" y="202"/>
                    <a:pt x="403" y="198"/>
                    <a:pt x="399" y="197"/>
                  </a:cubicBezTo>
                  <a:cubicBezTo>
                    <a:pt x="360" y="190"/>
                    <a:pt x="321" y="179"/>
                    <a:pt x="284" y="165"/>
                  </a:cubicBezTo>
                  <a:cubicBezTo>
                    <a:pt x="280" y="164"/>
                    <a:pt x="275" y="166"/>
                    <a:pt x="274" y="170"/>
                  </a:cubicBezTo>
                  <a:cubicBezTo>
                    <a:pt x="272" y="174"/>
                    <a:pt x="275" y="179"/>
                    <a:pt x="279" y="181"/>
                  </a:cubicBezTo>
                  <a:moveTo>
                    <a:pt x="3" y="15"/>
                  </a:moveTo>
                  <a:cubicBezTo>
                    <a:pt x="34" y="42"/>
                    <a:pt x="66" y="67"/>
                    <a:pt x="99" y="89"/>
                  </a:cubicBezTo>
                  <a:cubicBezTo>
                    <a:pt x="103" y="92"/>
                    <a:pt x="108" y="91"/>
                    <a:pt x="110" y="87"/>
                  </a:cubicBezTo>
                  <a:cubicBezTo>
                    <a:pt x="113" y="84"/>
                    <a:pt x="112" y="79"/>
                    <a:pt x="108" y="76"/>
                  </a:cubicBezTo>
                  <a:cubicBezTo>
                    <a:pt x="75" y="54"/>
                    <a:pt x="44" y="30"/>
                    <a:pt x="14" y="3"/>
                  </a:cubicBezTo>
                  <a:cubicBezTo>
                    <a:pt x="11" y="0"/>
                    <a:pt x="6" y="1"/>
                    <a:pt x="3" y="4"/>
                  </a:cubicBezTo>
                  <a:cubicBezTo>
                    <a:pt x="0" y="7"/>
                    <a:pt x="0" y="12"/>
                    <a:pt x="3" y="15"/>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2" name="Freeform 26"/>
            <p:cNvSpPr/>
            <p:nvPr/>
          </p:nvSpPr>
          <p:spPr bwMode="auto">
            <a:xfrm>
              <a:off x="6982541" y="2980331"/>
              <a:ext cx="1565130" cy="3865013"/>
            </a:xfrm>
            <a:custGeom>
              <a:avLst/>
              <a:gdLst>
                <a:gd name="T0" fmla="*/ 931 w 941"/>
                <a:gd name="T1" fmla="*/ 192 h 2324"/>
                <a:gd name="T2" fmla="*/ 711 w 941"/>
                <a:gd name="T3" fmla="*/ 9 h 2324"/>
                <a:gd name="T4" fmla="*/ 692 w 941"/>
                <a:gd name="T5" fmla="*/ 17 h 2324"/>
                <a:gd name="T6" fmla="*/ 692 w 941"/>
                <a:gd name="T7" fmla="*/ 81 h 2324"/>
                <a:gd name="T8" fmla="*/ 0 w 941"/>
                <a:gd name="T9" fmla="*/ 779 h 2324"/>
                <a:gd name="T10" fmla="*/ 0 w 941"/>
                <a:gd name="T11" fmla="*/ 779 h 2324"/>
                <a:gd name="T12" fmla="*/ 0 w 941"/>
                <a:gd name="T13" fmla="*/ 2324 h 2324"/>
                <a:gd name="T14" fmla="*/ 248 w 941"/>
                <a:gd name="T15" fmla="*/ 2324 h 2324"/>
                <a:gd name="T16" fmla="*/ 248 w 941"/>
                <a:gd name="T17" fmla="*/ 779 h 2324"/>
                <a:gd name="T18" fmla="*/ 692 w 941"/>
                <a:gd name="T19" fmla="*/ 330 h 2324"/>
                <a:gd name="T20" fmla="*/ 692 w 941"/>
                <a:gd name="T21" fmla="*/ 397 h 2324"/>
                <a:gd name="T22" fmla="*/ 711 w 941"/>
                <a:gd name="T23" fmla="*/ 406 h 2324"/>
                <a:gd name="T24" fmla="*/ 931 w 941"/>
                <a:gd name="T25" fmla="*/ 223 h 2324"/>
                <a:gd name="T26" fmla="*/ 931 w 941"/>
                <a:gd name="T27" fmla="*/ 192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1" h="2324">
                  <a:moveTo>
                    <a:pt x="931" y="192"/>
                  </a:moveTo>
                  <a:cubicBezTo>
                    <a:pt x="711" y="9"/>
                    <a:pt x="711" y="9"/>
                    <a:pt x="711" y="9"/>
                  </a:cubicBezTo>
                  <a:cubicBezTo>
                    <a:pt x="701" y="0"/>
                    <a:pt x="692" y="4"/>
                    <a:pt x="692" y="17"/>
                  </a:cubicBezTo>
                  <a:cubicBezTo>
                    <a:pt x="692" y="81"/>
                    <a:pt x="692" y="81"/>
                    <a:pt x="692" y="81"/>
                  </a:cubicBezTo>
                  <a:cubicBezTo>
                    <a:pt x="309" y="84"/>
                    <a:pt x="0" y="395"/>
                    <a:pt x="0" y="779"/>
                  </a:cubicBezTo>
                  <a:cubicBezTo>
                    <a:pt x="0" y="779"/>
                    <a:pt x="0" y="779"/>
                    <a:pt x="0" y="779"/>
                  </a:cubicBezTo>
                  <a:cubicBezTo>
                    <a:pt x="0" y="2324"/>
                    <a:pt x="0" y="2324"/>
                    <a:pt x="0" y="2324"/>
                  </a:cubicBezTo>
                  <a:cubicBezTo>
                    <a:pt x="248" y="2324"/>
                    <a:pt x="248" y="2324"/>
                    <a:pt x="248" y="2324"/>
                  </a:cubicBezTo>
                  <a:cubicBezTo>
                    <a:pt x="248" y="779"/>
                    <a:pt x="248" y="779"/>
                    <a:pt x="248" y="779"/>
                  </a:cubicBezTo>
                  <a:cubicBezTo>
                    <a:pt x="248" y="533"/>
                    <a:pt x="447" y="333"/>
                    <a:pt x="692" y="330"/>
                  </a:cubicBezTo>
                  <a:cubicBezTo>
                    <a:pt x="692" y="397"/>
                    <a:pt x="692" y="397"/>
                    <a:pt x="692" y="397"/>
                  </a:cubicBezTo>
                  <a:cubicBezTo>
                    <a:pt x="692" y="410"/>
                    <a:pt x="701" y="414"/>
                    <a:pt x="711" y="406"/>
                  </a:cubicBezTo>
                  <a:cubicBezTo>
                    <a:pt x="931" y="223"/>
                    <a:pt x="931" y="223"/>
                    <a:pt x="931" y="223"/>
                  </a:cubicBezTo>
                  <a:cubicBezTo>
                    <a:pt x="941" y="214"/>
                    <a:pt x="941" y="200"/>
                    <a:pt x="931" y="192"/>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3" name="Freeform 27"/>
            <p:cNvSpPr>
              <a:spLocks noEditPoints="1"/>
            </p:cNvSpPr>
            <p:nvPr/>
          </p:nvSpPr>
          <p:spPr bwMode="auto">
            <a:xfrm>
              <a:off x="7170974" y="3317825"/>
              <a:ext cx="817721" cy="3540175"/>
            </a:xfrm>
            <a:custGeom>
              <a:avLst/>
              <a:gdLst>
                <a:gd name="T0" fmla="*/ 370 w 492"/>
                <a:gd name="T1" fmla="*/ 46 h 2129"/>
                <a:gd name="T2" fmla="*/ 485 w 492"/>
                <a:gd name="T3" fmla="*/ 17 h 2129"/>
                <a:gd name="T4" fmla="*/ 491 w 492"/>
                <a:gd name="T5" fmla="*/ 8 h 2129"/>
                <a:gd name="T6" fmla="*/ 482 w 492"/>
                <a:gd name="T7" fmla="*/ 1 h 2129"/>
                <a:gd name="T8" fmla="*/ 365 w 492"/>
                <a:gd name="T9" fmla="*/ 31 h 2129"/>
                <a:gd name="T10" fmla="*/ 360 w 492"/>
                <a:gd name="T11" fmla="*/ 41 h 2129"/>
                <a:gd name="T12" fmla="*/ 370 w 492"/>
                <a:gd name="T13" fmla="*/ 46 h 2129"/>
                <a:gd name="T14" fmla="*/ 119 w 492"/>
                <a:gd name="T15" fmla="*/ 228 h 2129"/>
                <a:gd name="T16" fmla="*/ 200 w 492"/>
                <a:gd name="T17" fmla="*/ 142 h 2129"/>
                <a:gd name="T18" fmla="*/ 201 w 492"/>
                <a:gd name="T19" fmla="*/ 131 h 2129"/>
                <a:gd name="T20" fmla="*/ 190 w 492"/>
                <a:gd name="T21" fmla="*/ 130 h 2129"/>
                <a:gd name="T22" fmla="*/ 106 w 492"/>
                <a:gd name="T23" fmla="*/ 218 h 2129"/>
                <a:gd name="T24" fmla="*/ 108 w 492"/>
                <a:gd name="T25" fmla="*/ 229 h 2129"/>
                <a:gd name="T26" fmla="*/ 119 w 492"/>
                <a:gd name="T27" fmla="*/ 228 h 2129"/>
                <a:gd name="T28" fmla="*/ 21 w 492"/>
                <a:gd name="T29" fmla="*/ 521 h 2129"/>
                <a:gd name="T30" fmla="*/ 34 w 492"/>
                <a:gd name="T31" fmla="*/ 404 h 2129"/>
                <a:gd name="T32" fmla="*/ 28 w 492"/>
                <a:gd name="T33" fmla="*/ 394 h 2129"/>
                <a:gd name="T34" fmla="*/ 18 w 492"/>
                <a:gd name="T35" fmla="*/ 400 h 2129"/>
                <a:gd name="T36" fmla="*/ 5 w 492"/>
                <a:gd name="T37" fmla="*/ 521 h 2129"/>
                <a:gd name="T38" fmla="*/ 13 w 492"/>
                <a:gd name="T39" fmla="*/ 529 h 2129"/>
                <a:gd name="T40" fmla="*/ 21 w 492"/>
                <a:gd name="T41" fmla="*/ 521 h 2129"/>
                <a:gd name="T42" fmla="*/ 21 w 492"/>
                <a:gd name="T43" fmla="*/ 521 h 2129"/>
                <a:gd name="T44" fmla="*/ 18 w 492"/>
                <a:gd name="T45" fmla="*/ 841 h 2129"/>
                <a:gd name="T46" fmla="*/ 19 w 492"/>
                <a:gd name="T47" fmla="*/ 721 h 2129"/>
                <a:gd name="T48" fmla="*/ 11 w 492"/>
                <a:gd name="T49" fmla="*/ 713 h 2129"/>
                <a:gd name="T50" fmla="*/ 3 w 492"/>
                <a:gd name="T51" fmla="*/ 721 h 2129"/>
                <a:gd name="T52" fmla="*/ 2 w 492"/>
                <a:gd name="T53" fmla="*/ 841 h 2129"/>
                <a:gd name="T54" fmla="*/ 9 w 492"/>
                <a:gd name="T55" fmla="*/ 849 h 2129"/>
                <a:gd name="T56" fmla="*/ 18 w 492"/>
                <a:gd name="T57" fmla="*/ 841 h 2129"/>
                <a:gd name="T58" fmla="*/ 16 w 492"/>
                <a:gd name="T59" fmla="*/ 1161 h 2129"/>
                <a:gd name="T60" fmla="*/ 16 w 492"/>
                <a:gd name="T61" fmla="*/ 1041 h 2129"/>
                <a:gd name="T62" fmla="*/ 8 w 492"/>
                <a:gd name="T63" fmla="*/ 1033 h 2129"/>
                <a:gd name="T64" fmla="*/ 0 w 492"/>
                <a:gd name="T65" fmla="*/ 1041 h 2129"/>
                <a:gd name="T66" fmla="*/ 0 w 492"/>
                <a:gd name="T67" fmla="*/ 1161 h 2129"/>
                <a:gd name="T68" fmla="*/ 8 w 492"/>
                <a:gd name="T69" fmla="*/ 1169 h 2129"/>
                <a:gd name="T70" fmla="*/ 16 w 492"/>
                <a:gd name="T71" fmla="*/ 1161 h 2129"/>
                <a:gd name="T72" fmla="*/ 16 w 492"/>
                <a:gd name="T73" fmla="*/ 1481 h 2129"/>
                <a:gd name="T74" fmla="*/ 16 w 492"/>
                <a:gd name="T75" fmla="*/ 1383 h 2129"/>
                <a:gd name="T76" fmla="*/ 16 w 492"/>
                <a:gd name="T77" fmla="*/ 1361 h 2129"/>
                <a:gd name="T78" fmla="*/ 8 w 492"/>
                <a:gd name="T79" fmla="*/ 1353 h 2129"/>
                <a:gd name="T80" fmla="*/ 0 w 492"/>
                <a:gd name="T81" fmla="*/ 1361 h 2129"/>
                <a:gd name="T82" fmla="*/ 0 w 492"/>
                <a:gd name="T83" fmla="*/ 1383 h 2129"/>
                <a:gd name="T84" fmla="*/ 0 w 492"/>
                <a:gd name="T85" fmla="*/ 1481 h 2129"/>
                <a:gd name="T86" fmla="*/ 8 w 492"/>
                <a:gd name="T87" fmla="*/ 1489 h 2129"/>
                <a:gd name="T88" fmla="*/ 16 w 492"/>
                <a:gd name="T89" fmla="*/ 1481 h 2129"/>
                <a:gd name="T90" fmla="*/ 16 w 492"/>
                <a:gd name="T91" fmla="*/ 1481 h 2129"/>
                <a:gd name="T92" fmla="*/ 16 w 492"/>
                <a:gd name="T93" fmla="*/ 1801 h 2129"/>
                <a:gd name="T94" fmla="*/ 16 w 492"/>
                <a:gd name="T95" fmla="*/ 1681 h 2129"/>
                <a:gd name="T96" fmla="*/ 8 w 492"/>
                <a:gd name="T97" fmla="*/ 1673 h 2129"/>
                <a:gd name="T98" fmla="*/ 0 w 492"/>
                <a:gd name="T99" fmla="*/ 1681 h 2129"/>
                <a:gd name="T100" fmla="*/ 0 w 492"/>
                <a:gd name="T101" fmla="*/ 1801 h 2129"/>
                <a:gd name="T102" fmla="*/ 8 w 492"/>
                <a:gd name="T103" fmla="*/ 1809 h 2129"/>
                <a:gd name="T104" fmla="*/ 16 w 492"/>
                <a:gd name="T105" fmla="*/ 1801 h 2129"/>
                <a:gd name="T106" fmla="*/ 16 w 492"/>
                <a:gd name="T107" fmla="*/ 1801 h 2129"/>
                <a:gd name="T108" fmla="*/ 16 w 492"/>
                <a:gd name="T109" fmla="*/ 2121 h 2129"/>
                <a:gd name="T110" fmla="*/ 16 w 492"/>
                <a:gd name="T111" fmla="*/ 2001 h 2129"/>
                <a:gd name="T112" fmla="*/ 8 w 492"/>
                <a:gd name="T113" fmla="*/ 1993 h 2129"/>
                <a:gd name="T114" fmla="*/ 0 w 492"/>
                <a:gd name="T115" fmla="*/ 2001 h 2129"/>
                <a:gd name="T116" fmla="*/ 0 w 492"/>
                <a:gd name="T117" fmla="*/ 2121 h 2129"/>
                <a:gd name="T118" fmla="*/ 8 w 492"/>
                <a:gd name="T119" fmla="*/ 2129 h 2129"/>
                <a:gd name="T120" fmla="*/ 16 w 492"/>
                <a:gd name="T121" fmla="*/ 2121 h 2129"/>
                <a:gd name="T122" fmla="*/ 16 w 492"/>
                <a:gd name="T123" fmla="*/ 2121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2" h="2129">
                  <a:moveTo>
                    <a:pt x="370" y="46"/>
                  </a:moveTo>
                  <a:cubicBezTo>
                    <a:pt x="408" y="33"/>
                    <a:pt x="446" y="24"/>
                    <a:pt x="485" y="17"/>
                  </a:cubicBezTo>
                  <a:cubicBezTo>
                    <a:pt x="489" y="16"/>
                    <a:pt x="492" y="12"/>
                    <a:pt x="491" y="8"/>
                  </a:cubicBezTo>
                  <a:cubicBezTo>
                    <a:pt x="491" y="3"/>
                    <a:pt x="487" y="0"/>
                    <a:pt x="482" y="1"/>
                  </a:cubicBezTo>
                  <a:cubicBezTo>
                    <a:pt x="443" y="8"/>
                    <a:pt x="403" y="18"/>
                    <a:pt x="365" y="31"/>
                  </a:cubicBezTo>
                  <a:cubicBezTo>
                    <a:pt x="361" y="33"/>
                    <a:pt x="358" y="37"/>
                    <a:pt x="360" y="41"/>
                  </a:cubicBezTo>
                  <a:cubicBezTo>
                    <a:pt x="361" y="45"/>
                    <a:pt x="366" y="48"/>
                    <a:pt x="370" y="46"/>
                  </a:cubicBezTo>
                  <a:moveTo>
                    <a:pt x="119" y="228"/>
                  </a:moveTo>
                  <a:cubicBezTo>
                    <a:pt x="143" y="196"/>
                    <a:pt x="169" y="167"/>
                    <a:pt x="200" y="142"/>
                  </a:cubicBezTo>
                  <a:cubicBezTo>
                    <a:pt x="203" y="140"/>
                    <a:pt x="204" y="135"/>
                    <a:pt x="201" y="131"/>
                  </a:cubicBezTo>
                  <a:cubicBezTo>
                    <a:pt x="198" y="128"/>
                    <a:pt x="193" y="127"/>
                    <a:pt x="190" y="130"/>
                  </a:cubicBezTo>
                  <a:cubicBezTo>
                    <a:pt x="158" y="156"/>
                    <a:pt x="131" y="186"/>
                    <a:pt x="106" y="218"/>
                  </a:cubicBezTo>
                  <a:cubicBezTo>
                    <a:pt x="103" y="222"/>
                    <a:pt x="104" y="227"/>
                    <a:pt x="108" y="229"/>
                  </a:cubicBezTo>
                  <a:cubicBezTo>
                    <a:pt x="111" y="232"/>
                    <a:pt x="116" y="231"/>
                    <a:pt x="119" y="228"/>
                  </a:cubicBezTo>
                  <a:moveTo>
                    <a:pt x="21" y="521"/>
                  </a:moveTo>
                  <a:cubicBezTo>
                    <a:pt x="21" y="481"/>
                    <a:pt x="25" y="442"/>
                    <a:pt x="34" y="404"/>
                  </a:cubicBezTo>
                  <a:cubicBezTo>
                    <a:pt x="35" y="400"/>
                    <a:pt x="32" y="395"/>
                    <a:pt x="28" y="394"/>
                  </a:cubicBezTo>
                  <a:cubicBezTo>
                    <a:pt x="24" y="393"/>
                    <a:pt x="20" y="396"/>
                    <a:pt x="18" y="400"/>
                  </a:cubicBezTo>
                  <a:cubicBezTo>
                    <a:pt x="9" y="440"/>
                    <a:pt x="5" y="481"/>
                    <a:pt x="5" y="521"/>
                  </a:cubicBezTo>
                  <a:cubicBezTo>
                    <a:pt x="5" y="525"/>
                    <a:pt x="9" y="529"/>
                    <a:pt x="13" y="529"/>
                  </a:cubicBezTo>
                  <a:cubicBezTo>
                    <a:pt x="17" y="529"/>
                    <a:pt x="21" y="525"/>
                    <a:pt x="21" y="521"/>
                  </a:cubicBezTo>
                  <a:cubicBezTo>
                    <a:pt x="21" y="521"/>
                    <a:pt x="21" y="521"/>
                    <a:pt x="21" y="521"/>
                  </a:cubicBezTo>
                  <a:moveTo>
                    <a:pt x="18" y="841"/>
                  </a:moveTo>
                  <a:cubicBezTo>
                    <a:pt x="18" y="801"/>
                    <a:pt x="18" y="761"/>
                    <a:pt x="19" y="721"/>
                  </a:cubicBezTo>
                  <a:cubicBezTo>
                    <a:pt x="19" y="717"/>
                    <a:pt x="15" y="713"/>
                    <a:pt x="11" y="713"/>
                  </a:cubicBezTo>
                  <a:cubicBezTo>
                    <a:pt x="6" y="713"/>
                    <a:pt x="3" y="717"/>
                    <a:pt x="3" y="721"/>
                  </a:cubicBezTo>
                  <a:cubicBezTo>
                    <a:pt x="2" y="761"/>
                    <a:pt x="2" y="801"/>
                    <a:pt x="2" y="841"/>
                  </a:cubicBezTo>
                  <a:cubicBezTo>
                    <a:pt x="1" y="845"/>
                    <a:pt x="5" y="849"/>
                    <a:pt x="9" y="849"/>
                  </a:cubicBezTo>
                  <a:cubicBezTo>
                    <a:pt x="14" y="849"/>
                    <a:pt x="17" y="845"/>
                    <a:pt x="18" y="841"/>
                  </a:cubicBezTo>
                  <a:moveTo>
                    <a:pt x="16" y="1161"/>
                  </a:moveTo>
                  <a:cubicBezTo>
                    <a:pt x="16" y="1121"/>
                    <a:pt x="16" y="1081"/>
                    <a:pt x="16" y="1041"/>
                  </a:cubicBezTo>
                  <a:cubicBezTo>
                    <a:pt x="16" y="1037"/>
                    <a:pt x="13" y="1033"/>
                    <a:pt x="8" y="1033"/>
                  </a:cubicBezTo>
                  <a:cubicBezTo>
                    <a:pt x="4" y="1033"/>
                    <a:pt x="0" y="1037"/>
                    <a:pt x="0" y="1041"/>
                  </a:cubicBezTo>
                  <a:cubicBezTo>
                    <a:pt x="0" y="1081"/>
                    <a:pt x="0" y="1121"/>
                    <a:pt x="0" y="1161"/>
                  </a:cubicBezTo>
                  <a:cubicBezTo>
                    <a:pt x="0" y="1165"/>
                    <a:pt x="4" y="1169"/>
                    <a:pt x="8" y="1169"/>
                  </a:cubicBezTo>
                  <a:cubicBezTo>
                    <a:pt x="12" y="1169"/>
                    <a:pt x="16" y="1165"/>
                    <a:pt x="16" y="1161"/>
                  </a:cubicBezTo>
                  <a:moveTo>
                    <a:pt x="16" y="1481"/>
                  </a:moveTo>
                  <a:cubicBezTo>
                    <a:pt x="16" y="1448"/>
                    <a:pt x="16" y="1415"/>
                    <a:pt x="16" y="1383"/>
                  </a:cubicBezTo>
                  <a:cubicBezTo>
                    <a:pt x="16" y="1375"/>
                    <a:pt x="16" y="1368"/>
                    <a:pt x="16" y="1361"/>
                  </a:cubicBezTo>
                  <a:cubicBezTo>
                    <a:pt x="16" y="1357"/>
                    <a:pt x="12" y="1353"/>
                    <a:pt x="8" y="1353"/>
                  </a:cubicBezTo>
                  <a:cubicBezTo>
                    <a:pt x="3" y="1353"/>
                    <a:pt x="0" y="1357"/>
                    <a:pt x="0" y="1361"/>
                  </a:cubicBezTo>
                  <a:cubicBezTo>
                    <a:pt x="0" y="1368"/>
                    <a:pt x="0" y="1375"/>
                    <a:pt x="0" y="1383"/>
                  </a:cubicBezTo>
                  <a:cubicBezTo>
                    <a:pt x="0" y="1415"/>
                    <a:pt x="0" y="1448"/>
                    <a:pt x="0" y="1481"/>
                  </a:cubicBezTo>
                  <a:cubicBezTo>
                    <a:pt x="0" y="1485"/>
                    <a:pt x="3" y="1489"/>
                    <a:pt x="8" y="1489"/>
                  </a:cubicBezTo>
                  <a:cubicBezTo>
                    <a:pt x="12" y="1489"/>
                    <a:pt x="16" y="1485"/>
                    <a:pt x="16" y="1481"/>
                  </a:cubicBezTo>
                  <a:cubicBezTo>
                    <a:pt x="16" y="1481"/>
                    <a:pt x="16" y="1481"/>
                    <a:pt x="16" y="1481"/>
                  </a:cubicBezTo>
                  <a:moveTo>
                    <a:pt x="16" y="1801"/>
                  </a:moveTo>
                  <a:cubicBezTo>
                    <a:pt x="16" y="1761"/>
                    <a:pt x="16" y="1721"/>
                    <a:pt x="16" y="1681"/>
                  </a:cubicBezTo>
                  <a:cubicBezTo>
                    <a:pt x="16" y="1677"/>
                    <a:pt x="12" y="1673"/>
                    <a:pt x="8" y="1673"/>
                  </a:cubicBezTo>
                  <a:cubicBezTo>
                    <a:pt x="4" y="1673"/>
                    <a:pt x="0" y="1677"/>
                    <a:pt x="0" y="1681"/>
                  </a:cubicBezTo>
                  <a:cubicBezTo>
                    <a:pt x="0" y="1721"/>
                    <a:pt x="0" y="1761"/>
                    <a:pt x="0" y="1801"/>
                  </a:cubicBezTo>
                  <a:cubicBezTo>
                    <a:pt x="0" y="1805"/>
                    <a:pt x="4" y="1809"/>
                    <a:pt x="8" y="1809"/>
                  </a:cubicBezTo>
                  <a:cubicBezTo>
                    <a:pt x="13" y="1809"/>
                    <a:pt x="16" y="1805"/>
                    <a:pt x="16" y="1801"/>
                  </a:cubicBezTo>
                  <a:cubicBezTo>
                    <a:pt x="16" y="1801"/>
                    <a:pt x="16" y="1801"/>
                    <a:pt x="16" y="1801"/>
                  </a:cubicBezTo>
                  <a:moveTo>
                    <a:pt x="16" y="2121"/>
                  </a:moveTo>
                  <a:cubicBezTo>
                    <a:pt x="16" y="2081"/>
                    <a:pt x="16" y="2041"/>
                    <a:pt x="16" y="2001"/>
                  </a:cubicBezTo>
                  <a:cubicBezTo>
                    <a:pt x="16" y="1997"/>
                    <a:pt x="13" y="1993"/>
                    <a:pt x="8" y="1993"/>
                  </a:cubicBezTo>
                  <a:cubicBezTo>
                    <a:pt x="4" y="1993"/>
                    <a:pt x="0" y="1997"/>
                    <a:pt x="0" y="2001"/>
                  </a:cubicBezTo>
                  <a:cubicBezTo>
                    <a:pt x="0" y="2041"/>
                    <a:pt x="0" y="2081"/>
                    <a:pt x="0" y="2121"/>
                  </a:cubicBezTo>
                  <a:cubicBezTo>
                    <a:pt x="0" y="2125"/>
                    <a:pt x="4" y="2129"/>
                    <a:pt x="8" y="2129"/>
                  </a:cubicBezTo>
                  <a:cubicBezTo>
                    <a:pt x="12" y="2129"/>
                    <a:pt x="16" y="2125"/>
                    <a:pt x="16" y="2121"/>
                  </a:cubicBezTo>
                  <a:cubicBezTo>
                    <a:pt x="16" y="2121"/>
                    <a:pt x="16" y="2121"/>
                    <a:pt x="16" y="212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5" name="Freeform 31"/>
            <p:cNvSpPr/>
            <p:nvPr/>
          </p:nvSpPr>
          <p:spPr bwMode="auto">
            <a:xfrm>
              <a:off x="4286100" y="4297261"/>
              <a:ext cx="1158731" cy="2548083"/>
            </a:xfrm>
            <a:custGeom>
              <a:avLst/>
              <a:gdLst>
                <a:gd name="T0" fmla="*/ 0 w 697"/>
                <a:gd name="T1" fmla="*/ 249 h 1532"/>
                <a:gd name="T2" fmla="*/ 0 w 697"/>
                <a:gd name="T3" fmla="*/ 249 h 1532"/>
                <a:gd name="T4" fmla="*/ 449 w 697"/>
                <a:gd name="T5" fmla="*/ 697 h 1532"/>
                <a:gd name="T6" fmla="*/ 449 w 697"/>
                <a:gd name="T7" fmla="*/ 1532 h 1532"/>
                <a:gd name="T8" fmla="*/ 697 w 697"/>
                <a:gd name="T9" fmla="*/ 1532 h 1532"/>
                <a:gd name="T10" fmla="*/ 697 w 697"/>
                <a:gd name="T11" fmla="*/ 697 h 1532"/>
                <a:gd name="T12" fmla="*/ 697 w 697"/>
                <a:gd name="T13" fmla="*/ 697 h 1532"/>
                <a:gd name="T14" fmla="*/ 0 w 697"/>
                <a:gd name="T15" fmla="*/ 0 h 1532"/>
                <a:gd name="T16" fmla="*/ 0 w 697"/>
                <a:gd name="T17" fmla="*/ 249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7" h="1532">
                  <a:moveTo>
                    <a:pt x="0" y="249"/>
                  </a:moveTo>
                  <a:cubicBezTo>
                    <a:pt x="0" y="249"/>
                    <a:pt x="0" y="249"/>
                    <a:pt x="0" y="249"/>
                  </a:cubicBezTo>
                  <a:cubicBezTo>
                    <a:pt x="248" y="249"/>
                    <a:pt x="449" y="449"/>
                    <a:pt x="449" y="697"/>
                  </a:cubicBezTo>
                  <a:cubicBezTo>
                    <a:pt x="449" y="1532"/>
                    <a:pt x="449" y="1532"/>
                    <a:pt x="449" y="1532"/>
                  </a:cubicBezTo>
                  <a:cubicBezTo>
                    <a:pt x="697" y="1532"/>
                    <a:pt x="697" y="1532"/>
                    <a:pt x="697" y="1532"/>
                  </a:cubicBezTo>
                  <a:cubicBezTo>
                    <a:pt x="697" y="697"/>
                    <a:pt x="697" y="697"/>
                    <a:pt x="697" y="697"/>
                  </a:cubicBezTo>
                  <a:cubicBezTo>
                    <a:pt x="697" y="697"/>
                    <a:pt x="697" y="697"/>
                    <a:pt x="697" y="697"/>
                  </a:cubicBezTo>
                  <a:cubicBezTo>
                    <a:pt x="697" y="312"/>
                    <a:pt x="385" y="0"/>
                    <a:pt x="0" y="0"/>
                  </a:cubicBezTo>
                  <a:cubicBezTo>
                    <a:pt x="0" y="249"/>
                    <a:pt x="0" y="249"/>
                    <a:pt x="0" y="249"/>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6" name="Freeform 32"/>
            <p:cNvSpPr/>
            <p:nvPr/>
          </p:nvSpPr>
          <p:spPr bwMode="auto">
            <a:xfrm>
              <a:off x="3880404" y="4162967"/>
              <a:ext cx="412024" cy="686942"/>
            </a:xfrm>
            <a:custGeom>
              <a:avLst/>
              <a:gdLst>
                <a:gd name="T0" fmla="*/ 230 w 248"/>
                <a:gd name="T1" fmla="*/ 8 h 413"/>
                <a:gd name="T2" fmla="*/ 248 w 248"/>
                <a:gd name="T3" fmla="*/ 17 h 413"/>
                <a:gd name="T4" fmla="*/ 248 w 248"/>
                <a:gd name="T5" fmla="*/ 397 h 413"/>
                <a:gd name="T6" fmla="*/ 230 w 248"/>
                <a:gd name="T7" fmla="*/ 405 h 413"/>
                <a:gd name="T8" fmla="*/ 10 w 248"/>
                <a:gd name="T9" fmla="*/ 222 h 413"/>
                <a:gd name="T10" fmla="*/ 10 w 248"/>
                <a:gd name="T11" fmla="*/ 191 h 413"/>
                <a:gd name="T12" fmla="*/ 230 w 248"/>
                <a:gd name="T13" fmla="*/ 8 h 413"/>
              </a:gdLst>
              <a:ahLst/>
              <a:cxnLst>
                <a:cxn ang="0">
                  <a:pos x="T0" y="T1"/>
                </a:cxn>
                <a:cxn ang="0">
                  <a:pos x="T2" y="T3"/>
                </a:cxn>
                <a:cxn ang="0">
                  <a:pos x="T4" y="T5"/>
                </a:cxn>
                <a:cxn ang="0">
                  <a:pos x="T6" y="T7"/>
                </a:cxn>
                <a:cxn ang="0">
                  <a:pos x="T8" y="T9"/>
                </a:cxn>
                <a:cxn ang="0">
                  <a:pos x="T10" y="T11"/>
                </a:cxn>
                <a:cxn ang="0">
                  <a:pos x="T12" y="T13"/>
                </a:cxn>
              </a:cxnLst>
              <a:rect l="0" t="0" r="r" b="b"/>
              <a:pathLst>
                <a:path w="248" h="413">
                  <a:moveTo>
                    <a:pt x="230" y="8"/>
                  </a:moveTo>
                  <a:cubicBezTo>
                    <a:pt x="240" y="0"/>
                    <a:pt x="248" y="3"/>
                    <a:pt x="248" y="17"/>
                  </a:cubicBezTo>
                  <a:cubicBezTo>
                    <a:pt x="248" y="397"/>
                    <a:pt x="248" y="397"/>
                    <a:pt x="248" y="397"/>
                  </a:cubicBezTo>
                  <a:cubicBezTo>
                    <a:pt x="248" y="410"/>
                    <a:pt x="240" y="413"/>
                    <a:pt x="230" y="405"/>
                  </a:cubicBezTo>
                  <a:cubicBezTo>
                    <a:pt x="10" y="222"/>
                    <a:pt x="10" y="222"/>
                    <a:pt x="10" y="222"/>
                  </a:cubicBezTo>
                  <a:cubicBezTo>
                    <a:pt x="0" y="213"/>
                    <a:pt x="0" y="200"/>
                    <a:pt x="10" y="191"/>
                  </a:cubicBezTo>
                  <a:cubicBezTo>
                    <a:pt x="230" y="8"/>
                    <a:pt x="230" y="8"/>
                    <a:pt x="230" y="8"/>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7" name="Freeform 34"/>
            <p:cNvSpPr>
              <a:spLocks noEditPoints="1"/>
            </p:cNvSpPr>
            <p:nvPr/>
          </p:nvSpPr>
          <p:spPr bwMode="auto">
            <a:xfrm>
              <a:off x="4142665" y="4487102"/>
              <a:ext cx="1115841" cy="2197933"/>
            </a:xfrm>
            <a:custGeom>
              <a:avLst/>
              <a:gdLst>
                <a:gd name="T0" fmla="*/ 654 w 671"/>
                <a:gd name="T1" fmla="*/ 1194 h 1322"/>
                <a:gd name="T2" fmla="*/ 653 w 671"/>
                <a:gd name="T3" fmla="*/ 1253 h 1322"/>
                <a:gd name="T4" fmla="*/ 654 w 671"/>
                <a:gd name="T5" fmla="*/ 1314 h 1322"/>
                <a:gd name="T6" fmla="*/ 662 w 671"/>
                <a:gd name="T7" fmla="*/ 1322 h 1322"/>
                <a:gd name="T8" fmla="*/ 670 w 671"/>
                <a:gd name="T9" fmla="*/ 1314 h 1322"/>
                <a:gd name="T10" fmla="*/ 669 w 671"/>
                <a:gd name="T11" fmla="*/ 1253 h 1322"/>
                <a:gd name="T12" fmla="*/ 670 w 671"/>
                <a:gd name="T13" fmla="*/ 1194 h 1322"/>
                <a:gd name="T14" fmla="*/ 662 w 671"/>
                <a:gd name="T15" fmla="*/ 1186 h 1322"/>
                <a:gd name="T16" fmla="*/ 654 w 671"/>
                <a:gd name="T17" fmla="*/ 1194 h 1322"/>
                <a:gd name="T18" fmla="*/ 655 w 671"/>
                <a:gd name="T19" fmla="*/ 874 h 1322"/>
                <a:gd name="T20" fmla="*/ 655 w 671"/>
                <a:gd name="T21" fmla="*/ 994 h 1322"/>
                <a:gd name="T22" fmla="*/ 663 w 671"/>
                <a:gd name="T23" fmla="*/ 1002 h 1322"/>
                <a:gd name="T24" fmla="*/ 671 w 671"/>
                <a:gd name="T25" fmla="*/ 994 h 1322"/>
                <a:gd name="T26" fmla="*/ 671 w 671"/>
                <a:gd name="T27" fmla="*/ 874 h 1322"/>
                <a:gd name="T28" fmla="*/ 663 w 671"/>
                <a:gd name="T29" fmla="*/ 866 h 1322"/>
                <a:gd name="T30" fmla="*/ 655 w 671"/>
                <a:gd name="T31" fmla="*/ 874 h 1322"/>
                <a:gd name="T32" fmla="*/ 652 w 671"/>
                <a:gd name="T33" fmla="*/ 554 h 1322"/>
                <a:gd name="T34" fmla="*/ 655 w 671"/>
                <a:gd name="T35" fmla="*/ 674 h 1322"/>
                <a:gd name="T36" fmla="*/ 663 w 671"/>
                <a:gd name="T37" fmla="*/ 682 h 1322"/>
                <a:gd name="T38" fmla="*/ 671 w 671"/>
                <a:gd name="T39" fmla="*/ 674 h 1322"/>
                <a:gd name="T40" fmla="*/ 668 w 671"/>
                <a:gd name="T41" fmla="*/ 553 h 1322"/>
                <a:gd name="T42" fmla="*/ 660 w 671"/>
                <a:gd name="T43" fmla="*/ 546 h 1322"/>
                <a:gd name="T44" fmla="*/ 652 w 671"/>
                <a:gd name="T45" fmla="*/ 554 h 1322"/>
                <a:gd name="T46" fmla="*/ 560 w 671"/>
                <a:gd name="T47" fmla="*/ 258 h 1322"/>
                <a:gd name="T48" fmla="*/ 616 w 671"/>
                <a:gd name="T49" fmla="*/ 362 h 1322"/>
                <a:gd name="T50" fmla="*/ 626 w 671"/>
                <a:gd name="T51" fmla="*/ 366 h 1322"/>
                <a:gd name="T52" fmla="*/ 631 w 671"/>
                <a:gd name="T53" fmla="*/ 356 h 1322"/>
                <a:gd name="T54" fmla="*/ 573 w 671"/>
                <a:gd name="T55" fmla="*/ 249 h 1322"/>
                <a:gd name="T56" fmla="*/ 562 w 671"/>
                <a:gd name="T57" fmla="*/ 247 h 1322"/>
                <a:gd name="T58" fmla="*/ 560 w 671"/>
                <a:gd name="T59" fmla="*/ 258 h 1322"/>
                <a:gd name="T60" fmla="*/ 319 w 671"/>
                <a:gd name="T61" fmla="*/ 60 h 1322"/>
                <a:gd name="T62" fmla="*/ 323 w 671"/>
                <a:gd name="T63" fmla="*/ 61 h 1322"/>
                <a:gd name="T64" fmla="*/ 326 w 671"/>
                <a:gd name="T65" fmla="*/ 54 h 1322"/>
                <a:gd name="T66" fmla="*/ 323 w 671"/>
                <a:gd name="T67" fmla="*/ 61 h 1322"/>
                <a:gd name="T68" fmla="*/ 422 w 671"/>
                <a:gd name="T69" fmla="*/ 118 h 1322"/>
                <a:gd name="T70" fmla="*/ 433 w 671"/>
                <a:gd name="T71" fmla="*/ 117 h 1322"/>
                <a:gd name="T72" fmla="*/ 431 w 671"/>
                <a:gd name="T73" fmla="*/ 105 h 1322"/>
                <a:gd name="T74" fmla="*/ 329 w 671"/>
                <a:gd name="T75" fmla="*/ 47 h 1322"/>
                <a:gd name="T76" fmla="*/ 329 w 671"/>
                <a:gd name="T77" fmla="*/ 47 h 1322"/>
                <a:gd name="T78" fmla="*/ 325 w 671"/>
                <a:gd name="T79" fmla="*/ 45 h 1322"/>
                <a:gd name="T80" fmla="*/ 315 w 671"/>
                <a:gd name="T81" fmla="*/ 49 h 1322"/>
                <a:gd name="T82" fmla="*/ 319 w 671"/>
                <a:gd name="T83" fmla="*/ 60 h 1322"/>
                <a:gd name="T84" fmla="*/ 8 w 671"/>
                <a:gd name="T85" fmla="*/ 17 h 1322"/>
                <a:gd name="T86" fmla="*/ 59 w 671"/>
                <a:gd name="T87" fmla="*/ 16 h 1322"/>
                <a:gd name="T88" fmla="*/ 127 w 671"/>
                <a:gd name="T89" fmla="*/ 18 h 1322"/>
                <a:gd name="T90" fmla="*/ 136 w 671"/>
                <a:gd name="T91" fmla="*/ 11 h 1322"/>
                <a:gd name="T92" fmla="*/ 128 w 671"/>
                <a:gd name="T93" fmla="*/ 2 h 1322"/>
                <a:gd name="T94" fmla="*/ 59 w 671"/>
                <a:gd name="T95" fmla="*/ 0 h 1322"/>
                <a:gd name="T96" fmla="*/ 8 w 671"/>
                <a:gd name="T97" fmla="*/ 1 h 1322"/>
                <a:gd name="T98" fmla="*/ 0 w 671"/>
                <a:gd name="T99" fmla="*/ 9 h 1322"/>
                <a:gd name="T100" fmla="*/ 8 w 671"/>
                <a:gd name="T101" fmla="*/ 17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1322">
                  <a:moveTo>
                    <a:pt x="654" y="1194"/>
                  </a:moveTo>
                  <a:cubicBezTo>
                    <a:pt x="654" y="1213"/>
                    <a:pt x="653" y="1233"/>
                    <a:pt x="653" y="1253"/>
                  </a:cubicBezTo>
                  <a:cubicBezTo>
                    <a:pt x="653" y="1273"/>
                    <a:pt x="654" y="1293"/>
                    <a:pt x="654" y="1314"/>
                  </a:cubicBezTo>
                  <a:cubicBezTo>
                    <a:pt x="654" y="1318"/>
                    <a:pt x="657" y="1322"/>
                    <a:pt x="662" y="1322"/>
                  </a:cubicBezTo>
                  <a:cubicBezTo>
                    <a:pt x="666" y="1322"/>
                    <a:pt x="670" y="1318"/>
                    <a:pt x="670" y="1314"/>
                  </a:cubicBezTo>
                  <a:cubicBezTo>
                    <a:pt x="670" y="1293"/>
                    <a:pt x="669" y="1273"/>
                    <a:pt x="669" y="1253"/>
                  </a:cubicBezTo>
                  <a:cubicBezTo>
                    <a:pt x="669" y="1233"/>
                    <a:pt x="670" y="1213"/>
                    <a:pt x="670" y="1194"/>
                  </a:cubicBezTo>
                  <a:cubicBezTo>
                    <a:pt x="670" y="1189"/>
                    <a:pt x="666" y="1186"/>
                    <a:pt x="662" y="1186"/>
                  </a:cubicBezTo>
                  <a:cubicBezTo>
                    <a:pt x="657" y="1186"/>
                    <a:pt x="654" y="1189"/>
                    <a:pt x="654" y="1194"/>
                  </a:cubicBezTo>
                  <a:moveTo>
                    <a:pt x="655" y="874"/>
                  </a:moveTo>
                  <a:cubicBezTo>
                    <a:pt x="655" y="914"/>
                    <a:pt x="655" y="954"/>
                    <a:pt x="655" y="994"/>
                  </a:cubicBezTo>
                  <a:cubicBezTo>
                    <a:pt x="655" y="998"/>
                    <a:pt x="658" y="1002"/>
                    <a:pt x="663" y="1002"/>
                  </a:cubicBezTo>
                  <a:cubicBezTo>
                    <a:pt x="667" y="1002"/>
                    <a:pt x="671" y="998"/>
                    <a:pt x="671" y="994"/>
                  </a:cubicBezTo>
                  <a:cubicBezTo>
                    <a:pt x="671" y="954"/>
                    <a:pt x="671" y="914"/>
                    <a:pt x="671" y="874"/>
                  </a:cubicBezTo>
                  <a:cubicBezTo>
                    <a:pt x="671" y="869"/>
                    <a:pt x="668" y="866"/>
                    <a:pt x="663" y="866"/>
                  </a:cubicBezTo>
                  <a:cubicBezTo>
                    <a:pt x="659" y="866"/>
                    <a:pt x="655" y="869"/>
                    <a:pt x="655" y="874"/>
                  </a:cubicBezTo>
                  <a:moveTo>
                    <a:pt x="652" y="554"/>
                  </a:moveTo>
                  <a:cubicBezTo>
                    <a:pt x="653" y="594"/>
                    <a:pt x="654" y="634"/>
                    <a:pt x="655" y="674"/>
                  </a:cubicBezTo>
                  <a:cubicBezTo>
                    <a:pt x="655" y="678"/>
                    <a:pt x="658" y="682"/>
                    <a:pt x="663" y="682"/>
                  </a:cubicBezTo>
                  <a:cubicBezTo>
                    <a:pt x="667" y="682"/>
                    <a:pt x="671" y="678"/>
                    <a:pt x="671" y="674"/>
                  </a:cubicBezTo>
                  <a:cubicBezTo>
                    <a:pt x="670" y="634"/>
                    <a:pt x="669" y="594"/>
                    <a:pt x="668" y="553"/>
                  </a:cubicBezTo>
                  <a:cubicBezTo>
                    <a:pt x="668" y="549"/>
                    <a:pt x="664" y="546"/>
                    <a:pt x="660" y="546"/>
                  </a:cubicBezTo>
                  <a:cubicBezTo>
                    <a:pt x="656" y="546"/>
                    <a:pt x="652" y="549"/>
                    <a:pt x="652" y="554"/>
                  </a:cubicBezTo>
                  <a:moveTo>
                    <a:pt x="560" y="258"/>
                  </a:moveTo>
                  <a:cubicBezTo>
                    <a:pt x="582" y="290"/>
                    <a:pt x="601" y="325"/>
                    <a:pt x="616" y="362"/>
                  </a:cubicBezTo>
                  <a:cubicBezTo>
                    <a:pt x="618" y="366"/>
                    <a:pt x="622" y="368"/>
                    <a:pt x="626" y="366"/>
                  </a:cubicBezTo>
                  <a:cubicBezTo>
                    <a:pt x="630" y="364"/>
                    <a:pt x="632" y="360"/>
                    <a:pt x="631" y="356"/>
                  </a:cubicBezTo>
                  <a:cubicBezTo>
                    <a:pt x="615" y="318"/>
                    <a:pt x="596" y="282"/>
                    <a:pt x="573" y="249"/>
                  </a:cubicBezTo>
                  <a:cubicBezTo>
                    <a:pt x="570" y="245"/>
                    <a:pt x="565" y="244"/>
                    <a:pt x="562" y="247"/>
                  </a:cubicBezTo>
                  <a:cubicBezTo>
                    <a:pt x="558" y="249"/>
                    <a:pt x="557" y="254"/>
                    <a:pt x="560" y="258"/>
                  </a:cubicBezTo>
                  <a:moveTo>
                    <a:pt x="319" y="60"/>
                  </a:moveTo>
                  <a:cubicBezTo>
                    <a:pt x="320" y="60"/>
                    <a:pt x="322" y="61"/>
                    <a:pt x="323" y="61"/>
                  </a:cubicBezTo>
                  <a:cubicBezTo>
                    <a:pt x="326" y="54"/>
                    <a:pt x="326" y="54"/>
                    <a:pt x="326" y="54"/>
                  </a:cubicBezTo>
                  <a:cubicBezTo>
                    <a:pt x="323" y="61"/>
                    <a:pt x="323" y="61"/>
                    <a:pt x="323" y="61"/>
                  </a:cubicBezTo>
                  <a:cubicBezTo>
                    <a:pt x="358" y="77"/>
                    <a:pt x="391" y="96"/>
                    <a:pt x="422" y="118"/>
                  </a:cubicBezTo>
                  <a:cubicBezTo>
                    <a:pt x="425" y="121"/>
                    <a:pt x="430" y="120"/>
                    <a:pt x="433" y="117"/>
                  </a:cubicBezTo>
                  <a:cubicBezTo>
                    <a:pt x="435" y="113"/>
                    <a:pt x="435" y="108"/>
                    <a:pt x="431" y="105"/>
                  </a:cubicBezTo>
                  <a:cubicBezTo>
                    <a:pt x="399" y="83"/>
                    <a:pt x="365" y="63"/>
                    <a:pt x="329" y="47"/>
                  </a:cubicBezTo>
                  <a:cubicBezTo>
                    <a:pt x="329" y="47"/>
                    <a:pt x="329" y="47"/>
                    <a:pt x="329" y="47"/>
                  </a:cubicBezTo>
                  <a:cubicBezTo>
                    <a:pt x="328" y="46"/>
                    <a:pt x="327" y="46"/>
                    <a:pt x="325" y="45"/>
                  </a:cubicBezTo>
                  <a:cubicBezTo>
                    <a:pt x="321" y="43"/>
                    <a:pt x="317" y="45"/>
                    <a:pt x="315" y="49"/>
                  </a:cubicBezTo>
                  <a:cubicBezTo>
                    <a:pt x="313" y="53"/>
                    <a:pt x="315" y="58"/>
                    <a:pt x="319" y="60"/>
                  </a:cubicBezTo>
                  <a:moveTo>
                    <a:pt x="8" y="17"/>
                  </a:moveTo>
                  <a:cubicBezTo>
                    <a:pt x="25" y="17"/>
                    <a:pt x="42" y="16"/>
                    <a:pt x="59" y="16"/>
                  </a:cubicBezTo>
                  <a:cubicBezTo>
                    <a:pt x="82" y="16"/>
                    <a:pt x="105" y="17"/>
                    <a:pt x="127" y="18"/>
                  </a:cubicBezTo>
                  <a:cubicBezTo>
                    <a:pt x="132" y="19"/>
                    <a:pt x="136" y="15"/>
                    <a:pt x="136" y="11"/>
                  </a:cubicBezTo>
                  <a:cubicBezTo>
                    <a:pt x="136" y="6"/>
                    <a:pt x="133" y="3"/>
                    <a:pt x="128" y="2"/>
                  </a:cubicBezTo>
                  <a:cubicBezTo>
                    <a:pt x="105" y="1"/>
                    <a:pt x="82" y="0"/>
                    <a:pt x="59" y="0"/>
                  </a:cubicBezTo>
                  <a:cubicBezTo>
                    <a:pt x="42" y="0"/>
                    <a:pt x="25" y="1"/>
                    <a:pt x="8" y="1"/>
                  </a:cubicBezTo>
                  <a:cubicBezTo>
                    <a:pt x="3" y="1"/>
                    <a:pt x="0" y="5"/>
                    <a:pt x="0" y="9"/>
                  </a:cubicBezTo>
                  <a:cubicBezTo>
                    <a:pt x="0" y="14"/>
                    <a:pt x="4" y="17"/>
                    <a:pt x="8" y="1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9" name="Freeform 43"/>
            <p:cNvSpPr/>
            <p:nvPr/>
          </p:nvSpPr>
          <p:spPr bwMode="auto">
            <a:xfrm>
              <a:off x="4106104" y="4861158"/>
              <a:ext cx="2319571" cy="1984186"/>
            </a:xfrm>
            <a:custGeom>
              <a:avLst/>
              <a:gdLst>
                <a:gd name="T0" fmla="*/ 1395 w 1395"/>
                <a:gd name="T1" fmla="*/ 698 h 1193"/>
                <a:gd name="T2" fmla="*/ 697 w 1395"/>
                <a:gd name="T3" fmla="*/ 0 h 1193"/>
                <a:gd name="T4" fmla="*/ 697 w 1395"/>
                <a:gd name="T5" fmla="*/ 249 h 1193"/>
                <a:gd name="T6" fmla="*/ 697 w 1395"/>
                <a:gd name="T7" fmla="*/ 1 h 1193"/>
                <a:gd name="T8" fmla="*/ 0 w 1395"/>
                <a:gd name="T9" fmla="*/ 698 h 1193"/>
                <a:gd name="T10" fmla="*/ 249 w 1395"/>
                <a:gd name="T11" fmla="*/ 698 h 1193"/>
                <a:gd name="T12" fmla="*/ 249 w 1395"/>
                <a:gd name="T13" fmla="*/ 698 h 1193"/>
                <a:gd name="T14" fmla="*/ 697 w 1395"/>
                <a:gd name="T15" fmla="*/ 249 h 1193"/>
                <a:gd name="T16" fmla="*/ 697 w 1395"/>
                <a:gd name="T17" fmla="*/ 249 h 1193"/>
                <a:gd name="T18" fmla="*/ 1146 w 1395"/>
                <a:gd name="T19" fmla="*/ 698 h 1193"/>
                <a:gd name="T20" fmla="*/ 1146 w 1395"/>
                <a:gd name="T21" fmla="*/ 1193 h 1193"/>
                <a:gd name="T22" fmla="*/ 1395 w 1395"/>
                <a:gd name="T23" fmla="*/ 1193 h 1193"/>
                <a:gd name="T24" fmla="*/ 1395 w 1395"/>
                <a:gd name="T25" fmla="*/ 698 h 1193"/>
                <a:gd name="T26" fmla="*/ 1395 w 1395"/>
                <a:gd name="T27" fmla="*/ 69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5" h="1193">
                  <a:moveTo>
                    <a:pt x="1395" y="698"/>
                  </a:moveTo>
                  <a:cubicBezTo>
                    <a:pt x="1395" y="313"/>
                    <a:pt x="1082" y="1"/>
                    <a:pt x="697" y="0"/>
                  </a:cubicBezTo>
                  <a:cubicBezTo>
                    <a:pt x="697" y="249"/>
                    <a:pt x="697" y="249"/>
                    <a:pt x="697" y="249"/>
                  </a:cubicBezTo>
                  <a:cubicBezTo>
                    <a:pt x="697" y="1"/>
                    <a:pt x="697" y="1"/>
                    <a:pt x="697" y="1"/>
                  </a:cubicBezTo>
                  <a:cubicBezTo>
                    <a:pt x="312" y="1"/>
                    <a:pt x="0" y="313"/>
                    <a:pt x="0" y="698"/>
                  </a:cubicBezTo>
                  <a:cubicBezTo>
                    <a:pt x="249" y="698"/>
                    <a:pt x="249" y="698"/>
                    <a:pt x="249" y="698"/>
                  </a:cubicBezTo>
                  <a:cubicBezTo>
                    <a:pt x="249" y="698"/>
                    <a:pt x="249" y="698"/>
                    <a:pt x="249" y="698"/>
                  </a:cubicBezTo>
                  <a:cubicBezTo>
                    <a:pt x="249" y="450"/>
                    <a:pt x="450" y="249"/>
                    <a:pt x="697" y="249"/>
                  </a:cubicBezTo>
                  <a:cubicBezTo>
                    <a:pt x="697" y="249"/>
                    <a:pt x="697" y="249"/>
                    <a:pt x="697" y="249"/>
                  </a:cubicBezTo>
                  <a:cubicBezTo>
                    <a:pt x="945" y="249"/>
                    <a:pt x="1146" y="450"/>
                    <a:pt x="1146" y="698"/>
                  </a:cubicBezTo>
                  <a:cubicBezTo>
                    <a:pt x="1146" y="1193"/>
                    <a:pt x="1146" y="1193"/>
                    <a:pt x="1146" y="1193"/>
                  </a:cubicBezTo>
                  <a:cubicBezTo>
                    <a:pt x="1395" y="1193"/>
                    <a:pt x="1395" y="1193"/>
                    <a:pt x="1395" y="1193"/>
                  </a:cubicBezTo>
                  <a:cubicBezTo>
                    <a:pt x="1395" y="698"/>
                    <a:pt x="1395" y="698"/>
                    <a:pt x="1395" y="698"/>
                  </a:cubicBezTo>
                  <a:cubicBezTo>
                    <a:pt x="1395" y="698"/>
                    <a:pt x="1395" y="698"/>
                    <a:pt x="1395" y="698"/>
                  </a:cubicBezTo>
                </a:path>
              </a:pathLst>
            </a:custGeom>
            <a:solidFill>
              <a:srgbClr val="40B9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0" name="Freeform 44"/>
            <p:cNvSpPr/>
            <p:nvPr/>
          </p:nvSpPr>
          <p:spPr bwMode="auto">
            <a:xfrm>
              <a:off x="3973216" y="6020592"/>
              <a:ext cx="686942" cy="413430"/>
            </a:xfrm>
            <a:custGeom>
              <a:avLst/>
              <a:gdLst>
                <a:gd name="T0" fmla="*/ 8 w 413"/>
                <a:gd name="T1" fmla="*/ 18 h 249"/>
                <a:gd name="T2" fmla="*/ 17 w 413"/>
                <a:gd name="T3" fmla="*/ 0 h 249"/>
                <a:gd name="T4" fmla="*/ 397 w 413"/>
                <a:gd name="T5" fmla="*/ 0 h 249"/>
                <a:gd name="T6" fmla="*/ 405 w 413"/>
                <a:gd name="T7" fmla="*/ 18 h 249"/>
                <a:gd name="T8" fmla="*/ 222 w 413"/>
                <a:gd name="T9" fmla="*/ 238 h 249"/>
                <a:gd name="T10" fmla="*/ 191 w 413"/>
                <a:gd name="T11" fmla="*/ 238 h 249"/>
                <a:gd name="T12" fmla="*/ 8 w 413"/>
                <a:gd name="T13" fmla="*/ 18 h 249"/>
              </a:gdLst>
              <a:ahLst/>
              <a:cxnLst>
                <a:cxn ang="0">
                  <a:pos x="T0" y="T1"/>
                </a:cxn>
                <a:cxn ang="0">
                  <a:pos x="T2" y="T3"/>
                </a:cxn>
                <a:cxn ang="0">
                  <a:pos x="T4" y="T5"/>
                </a:cxn>
                <a:cxn ang="0">
                  <a:pos x="T6" y="T7"/>
                </a:cxn>
                <a:cxn ang="0">
                  <a:pos x="T8" y="T9"/>
                </a:cxn>
                <a:cxn ang="0">
                  <a:pos x="T10" y="T11"/>
                </a:cxn>
                <a:cxn ang="0">
                  <a:pos x="T12" y="T13"/>
                </a:cxn>
              </a:cxnLst>
              <a:rect l="0" t="0" r="r" b="b"/>
              <a:pathLst>
                <a:path w="413" h="249">
                  <a:moveTo>
                    <a:pt x="8" y="18"/>
                  </a:moveTo>
                  <a:cubicBezTo>
                    <a:pt x="0" y="8"/>
                    <a:pt x="3" y="0"/>
                    <a:pt x="17" y="0"/>
                  </a:cubicBezTo>
                  <a:cubicBezTo>
                    <a:pt x="397" y="0"/>
                    <a:pt x="397" y="0"/>
                    <a:pt x="397" y="0"/>
                  </a:cubicBezTo>
                  <a:cubicBezTo>
                    <a:pt x="410" y="0"/>
                    <a:pt x="413" y="8"/>
                    <a:pt x="405" y="18"/>
                  </a:cubicBezTo>
                  <a:cubicBezTo>
                    <a:pt x="222" y="238"/>
                    <a:pt x="222" y="238"/>
                    <a:pt x="222" y="238"/>
                  </a:cubicBezTo>
                  <a:cubicBezTo>
                    <a:pt x="213" y="249"/>
                    <a:pt x="200" y="249"/>
                    <a:pt x="191" y="238"/>
                  </a:cubicBezTo>
                  <a:cubicBezTo>
                    <a:pt x="8" y="18"/>
                    <a:pt x="8" y="18"/>
                    <a:pt x="8" y="18"/>
                  </a:cubicBezTo>
                </a:path>
              </a:pathLst>
            </a:custGeom>
            <a:solidFill>
              <a:srgbClr val="40B9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1" name="Freeform 46"/>
            <p:cNvSpPr>
              <a:spLocks noEditPoints="1"/>
            </p:cNvSpPr>
            <p:nvPr/>
          </p:nvSpPr>
          <p:spPr bwMode="auto">
            <a:xfrm>
              <a:off x="4305788" y="5069280"/>
              <a:ext cx="1932156" cy="1782392"/>
            </a:xfrm>
            <a:custGeom>
              <a:avLst/>
              <a:gdLst>
                <a:gd name="T0" fmla="*/ 1146 w 1162"/>
                <a:gd name="T1" fmla="*/ 1064 h 1072"/>
                <a:gd name="T2" fmla="*/ 1162 w 1162"/>
                <a:gd name="T3" fmla="*/ 1064 h 1072"/>
                <a:gd name="T4" fmla="*/ 1154 w 1162"/>
                <a:gd name="T5" fmla="*/ 936 h 1072"/>
                <a:gd name="T6" fmla="*/ 1146 w 1162"/>
                <a:gd name="T7" fmla="*/ 624 h 1072"/>
                <a:gd name="T8" fmla="*/ 1146 w 1162"/>
                <a:gd name="T9" fmla="*/ 744 h 1072"/>
                <a:gd name="T10" fmla="*/ 1162 w 1162"/>
                <a:gd name="T11" fmla="*/ 744 h 1072"/>
                <a:gd name="T12" fmla="*/ 1162 w 1162"/>
                <a:gd name="T13" fmla="*/ 624 h 1072"/>
                <a:gd name="T14" fmla="*/ 1146 w 1162"/>
                <a:gd name="T15" fmla="*/ 624 h 1072"/>
                <a:gd name="T16" fmla="*/ 1135 w 1162"/>
                <a:gd name="T17" fmla="*/ 427 h 1072"/>
                <a:gd name="T18" fmla="*/ 1151 w 1162"/>
                <a:gd name="T19" fmla="*/ 423 h 1072"/>
                <a:gd name="T20" fmla="*/ 1099 w 1162"/>
                <a:gd name="T21" fmla="*/ 305 h 1072"/>
                <a:gd name="T22" fmla="*/ 1096 w 1162"/>
                <a:gd name="T23" fmla="*/ 316 h 1072"/>
                <a:gd name="T24" fmla="*/ 976 w 1162"/>
                <a:gd name="T25" fmla="*/ 161 h 1072"/>
                <a:gd name="T26" fmla="*/ 986 w 1162"/>
                <a:gd name="T27" fmla="*/ 149 h 1072"/>
                <a:gd name="T28" fmla="*/ 876 w 1162"/>
                <a:gd name="T29" fmla="*/ 82 h 1072"/>
                <a:gd name="T30" fmla="*/ 576 w 1162"/>
                <a:gd name="T31" fmla="*/ 16 h 1072"/>
                <a:gd name="T32" fmla="*/ 640 w 1162"/>
                <a:gd name="T33" fmla="*/ 19 h 1072"/>
                <a:gd name="T34" fmla="*/ 704 w 1162"/>
                <a:gd name="T35" fmla="*/ 20 h 1072"/>
                <a:gd name="T36" fmla="*/ 641 w 1162"/>
                <a:gd name="T37" fmla="*/ 3 h 1072"/>
                <a:gd name="T38" fmla="*/ 576 w 1162"/>
                <a:gd name="T39" fmla="*/ 0 h 1072"/>
                <a:gd name="T40" fmla="*/ 576 w 1162"/>
                <a:gd name="T41" fmla="*/ 16 h 1072"/>
                <a:gd name="T42" fmla="*/ 383 w 1162"/>
                <a:gd name="T43" fmla="*/ 49 h 1072"/>
                <a:gd name="T44" fmla="*/ 377 w 1162"/>
                <a:gd name="T45" fmla="*/ 34 h 1072"/>
                <a:gd name="T46" fmla="*/ 264 w 1162"/>
                <a:gd name="T47" fmla="*/ 95 h 1072"/>
                <a:gd name="T48" fmla="*/ 62 w 1162"/>
                <a:gd name="T49" fmla="*/ 324 h 1072"/>
                <a:gd name="T50" fmla="*/ 125 w 1162"/>
                <a:gd name="T51" fmla="*/ 214 h 1072"/>
                <a:gd name="T52" fmla="*/ 48 w 1162"/>
                <a:gd name="T53" fmla="*/ 317 h 1072"/>
                <a:gd name="T54" fmla="*/ 62 w 1162"/>
                <a:gd name="T55" fmla="*/ 324 h 1072"/>
                <a:gd name="T56" fmla="*/ 16 w 1162"/>
                <a:gd name="T57" fmla="*/ 634 h 1072"/>
                <a:gd name="T58" fmla="*/ 16 w 1162"/>
                <a:gd name="T59" fmla="*/ 584 h 1072"/>
                <a:gd name="T60" fmla="*/ 10 w 1162"/>
                <a:gd name="T61" fmla="*/ 506 h 1072"/>
                <a:gd name="T62" fmla="*/ 0 w 1162"/>
                <a:gd name="T63" fmla="*/ 584 h 1072"/>
                <a:gd name="T64" fmla="*/ 0 w 1162"/>
                <a:gd name="T65" fmla="*/ 634 h 1072"/>
                <a:gd name="T66" fmla="*/ 16 w 1162"/>
                <a:gd name="T67" fmla="*/ 634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2" h="1072">
                  <a:moveTo>
                    <a:pt x="1146" y="944"/>
                  </a:moveTo>
                  <a:cubicBezTo>
                    <a:pt x="1146" y="984"/>
                    <a:pt x="1146" y="1024"/>
                    <a:pt x="1146" y="1064"/>
                  </a:cubicBezTo>
                  <a:cubicBezTo>
                    <a:pt x="1146" y="1069"/>
                    <a:pt x="1150" y="1072"/>
                    <a:pt x="1154" y="1072"/>
                  </a:cubicBezTo>
                  <a:cubicBezTo>
                    <a:pt x="1158" y="1072"/>
                    <a:pt x="1162" y="1069"/>
                    <a:pt x="1162" y="1064"/>
                  </a:cubicBezTo>
                  <a:cubicBezTo>
                    <a:pt x="1162" y="1024"/>
                    <a:pt x="1162" y="984"/>
                    <a:pt x="1162" y="944"/>
                  </a:cubicBezTo>
                  <a:cubicBezTo>
                    <a:pt x="1162" y="940"/>
                    <a:pt x="1158" y="936"/>
                    <a:pt x="1154" y="936"/>
                  </a:cubicBezTo>
                  <a:cubicBezTo>
                    <a:pt x="1150" y="936"/>
                    <a:pt x="1146" y="940"/>
                    <a:pt x="1146" y="944"/>
                  </a:cubicBezTo>
                  <a:moveTo>
                    <a:pt x="1146" y="624"/>
                  </a:moveTo>
                  <a:cubicBezTo>
                    <a:pt x="1146" y="629"/>
                    <a:pt x="1146" y="635"/>
                    <a:pt x="1146" y="640"/>
                  </a:cubicBezTo>
                  <a:cubicBezTo>
                    <a:pt x="1146" y="675"/>
                    <a:pt x="1146" y="710"/>
                    <a:pt x="1146" y="744"/>
                  </a:cubicBezTo>
                  <a:cubicBezTo>
                    <a:pt x="1146" y="749"/>
                    <a:pt x="1150" y="752"/>
                    <a:pt x="1154" y="752"/>
                  </a:cubicBezTo>
                  <a:cubicBezTo>
                    <a:pt x="1158" y="752"/>
                    <a:pt x="1162" y="749"/>
                    <a:pt x="1162" y="744"/>
                  </a:cubicBezTo>
                  <a:cubicBezTo>
                    <a:pt x="1162" y="710"/>
                    <a:pt x="1162" y="675"/>
                    <a:pt x="1162" y="640"/>
                  </a:cubicBezTo>
                  <a:cubicBezTo>
                    <a:pt x="1162" y="635"/>
                    <a:pt x="1162" y="630"/>
                    <a:pt x="1162" y="624"/>
                  </a:cubicBezTo>
                  <a:cubicBezTo>
                    <a:pt x="1162" y="620"/>
                    <a:pt x="1159" y="616"/>
                    <a:pt x="1154" y="616"/>
                  </a:cubicBezTo>
                  <a:cubicBezTo>
                    <a:pt x="1150" y="616"/>
                    <a:pt x="1146" y="620"/>
                    <a:pt x="1146" y="624"/>
                  </a:cubicBezTo>
                  <a:moveTo>
                    <a:pt x="1096" y="316"/>
                  </a:moveTo>
                  <a:cubicBezTo>
                    <a:pt x="1113" y="351"/>
                    <a:pt x="1127" y="388"/>
                    <a:pt x="1135" y="427"/>
                  </a:cubicBezTo>
                  <a:cubicBezTo>
                    <a:pt x="1136" y="431"/>
                    <a:pt x="1140" y="434"/>
                    <a:pt x="1145" y="433"/>
                  </a:cubicBezTo>
                  <a:cubicBezTo>
                    <a:pt x="1149" y="432"/>
                    <a:pt x="1152" y="428"/>
                    <a:pt x="1151" y="423"/>
                  </a:cubicBezTo>
                  <a:cubicBezTo>
                    <a:pt x="1142" y="384"/>
                    <a:pt x="1128" y="345"/>
                    <a:pt x="1110" y="309"/>
                  </a:cubicBezTo>
                  <a:cubicBezTo>
                    <a:pt x="1108" y="305"/>
                    <a:pt x="1103" y="303"/>
                    <a:pt x="1099" y="305"/>
                  </a:cubicBezTo>
                  <a:cubicBezTo>
                    <a:pt x="1095" y="307"/>
                    <a:pt x="1094" y="312"/>
                    <a:pt x="1096" y="316"/>
                  </a:cubicBezTo>
                  <a:cubicBezTo>
                    <a:pt x="1096" y="316"/>
                    <a:pt x="1096" y="316"/>
                    <a:pt x="1096" y="316"/>
                  </a:cubicBezTo>
                  <a:moveTo>
                    <a:pt x="879" y="93"/>
                  </a:moveTo>
                  <a:cubicBezTo>
                    <a:pt x="914" y="112"/>
                    <a:pt x="946" y="135"/>
                    <a:pt x="976" y="161"/>
                  </a:cubicBezTo>
                  <a:cubicBezTo>
                    <a:pt x="979" y="164"/>
                    <a:pt x="984" y="164"/>
                    <a:pt x="987" y="161"/>
                  </a:cubicBezTo>
                  <a:cubicBezTo>
                    <a:pt x="990" y="157"/>
                    <a:pt x="989" y="152"/>
                    <a:pt x="986" y="149"/>
                  </a:cubicBezTo>
                  <a:cubicBezTo>
                    <a:pt x="956" y="122"/>
                    <a:pt x="922" y="99"/>
                    <a:pt x="887" y="79"/>
                  </a:cubicBezTo>
                  <a:cubicBezTo>
                    <a:pt x="883" y="77"/>
                    <a:pt x="878" y="78"/>
                    <a:pt x="876" y="82"/>
                  </a:cubicBezTo>
                  <a:cubicBezTo>
                    <a:pt x="874" y="86"/>
                    <a:pt x="875" y="91"/>
                    <a:pt x="879" y="93"/>
                  </a:cubicBezTo>
                  <a:moveTo>
                    <a:pt x="576" y="16"/>
                  </a:moveTo>
                  <a:cubicBezTo>
                    <a:pt x="578" y="16"/>
                    <a:pt x="580" y="16"/>
                    <a:pt x="582" y="16"/>
                  </a:cubicBezTo>
                  <a:cubicBezTo>
                    <a:pt x="601" y="16"/>
                    <a:pt x="620" y="17"/>
                    <a:pt x="640" y="19"/>
                  </a:cubicBezTo>
                  <a:cubicBezTo>
                    <a:pt x="658" y="21"/>
                    <a:pt x="676" y="23"/>
                    <a:pt x="694" y="27"/>
                  </a:cubicBezTo>
                  <a:cubicBezTo>
                    <a:pt x="699" y="27"/>
                    <a:pt x="703" y="25"/>
                    <a:pt x="704" y="20"/>
                  </a:cubicBezTo>
                  <a:cubicBezTo>
                    <a:pt x="704" y="16"/>
                    <a:pt x="702" y="12"/>
                    <a:pt x="697" y="11"/>
                  </a:cubicBezTo>
                  <a:cubicBezTo>
                    <a:pt x="679" y="7"/>
                    <a:pt x="660" y="5"/>
                    <a:pt x="641" y="3"/>
                  </a:cubicBezTo>
                  <a:cubicBezTo>
                    <a:pt x="621" y="1"/>
                    <a:pt x="601" y="0"/>
                    <a:pt x="582" y="0"/>
                  </a:cubicBezTo>
                  <a:cubicBezTo>
                    <a:pt x="580" y="0"/>
                    <a:pt x="578" y="0"/>
                    <a:pt x="576" y="0"/>
                  </a:cubicBezTo>
                  <a:cubicBezTo>
                    <a:pt x="572" y="0"/>
                    <a:pt x="568" y="4"/>
                    <a:pt x="568" y="8"/>
                  </a:cubicBezTo>
                  <a:cubicBezTo>
                    <a:pt x="568" y="13"/>
                    <a:pt x="572" y="16"/>
                    <a:pt x="576" y="16"/>
                  </a:cubicBezTo>
                  <a:moveTo>
                    <a:pt x="275" y="98"/>
                  </a:moveTo>
                  <a:cubicBezTo>
                    <a:pt x="309" y="78"/>
                    <a:pt x="345" y="62"/>
                    <a:pt x="383" y="49"/>
                  </a:cubicBezTo>
                  <a:cubicBezTo>
                    <a:pt x="387" y="47"/>
                    <a:pt x="389" y="43"/>
                    <a:pt x="388" y="39"/>
                  </a:cubicBezTo>
                  <a:cubicBezTo>
                    <a:pt x="386" y="35"/>
                    <a:pt x="382" y="32"/>
                    <a:pt x="377" y="34"/>
                  </a:cubicBezTo>
                  <a:cubicBezTo>
                    <a:pt x="339" y="47"/>
                    <a:pt x="302" y="63"/>
                    <a:pt x="267" y="84"/>
                  </a:cubicBezTo>
                  <a:cubicBezTo>
                    <a:pt x="263" y="86"/>
                    <a:pt x="262" y="91"/>
                    <a:pt x="264" y="95"/>
                  </a:cubicBezTo>
                  <a:cubicBezTo>
                    <a:pt x="266" y="99"/>
                    <a:pt x="271" y="100"/>
                    <a:pt x="275" y="98"/>
                  </a:cubicBezTo>
                  <a:moveTo>
                    <a:pt x="62" y="324"/>
                  </a:moveTo>
                  <a:cubicBezTo>
                    <a:pt x="79" y="289"/>
                    <a:pt x="101" y="255"/>
                    <a:pt x="126" y="225"/>
                  </a:cubicBezTo>
                  <a:cubicBezTo>
                    <a:pt x="129" y="222"/>
                    <a:pt x="128" y="216"/>
                    <a:pt x="125" y="214"/>
                  </a:cubicBezTo>
                  <a:cubicBezTo>
                    <a:pt x="121" y="211"/>
                    <a:pt x="116" y="211"/>
                    <a:pt x="113" y="215"/>
                  </a:cubicBezTo>
                  <a:cubicBezTo>
                    <a:pt x="88" y="246"/>
                    <a:pt x="66" y="281"/>
                    <a:pt x="48" y="317"/>
                  </a:cubicBezTo>
                  <a:cubicBezTo>
                    <a:pt x="46" y="321"/>
                    <a:pt x="48" y="326"/>
                    <a:pt x="52" y="328"/>
                  </a:cubicBezTo>
                  <a:cubicBezTo>
                    <a:pt x="56" y="330"/>
                    <a:pt x="61" y="328"/>
                    <a:pt x="62" y="324"/>
                  </a:cubicBezTo>
                  <a:cubicBezTo>
                    <a:pt x="62" y="324"/>
                    <a:pt x="62" y="324"/>
                    <a:pt x="62" y="324"/>
                  </a:cubicBezTo>
                  <a:moveTo>
                    <a:pt x="16" y="634"/>
                  </a:moveTo>
                  <a:cubicBezTo>
                    <a:pt x="16" y="634"/>
                    <a:pt x="16" y="634"/>
                    <a:pt x="16" y="634"/>
                  </a:cubicBezTo>
                  <a:cubicBezTo>
                    <a:pt x="16" y="617"/>
                    <a:pt x="16" y="601"/>
                    <a:pt x="16" y="584"/>
                  </a:cubicBezTo>
                  <a:cubicBezTo>
                    <a:pt x="16" y="561"/>
                    <a:pt x="16" y="537"/>
                    <a:pt x="17" y="514"/>
                  </a:cubicBezTo>
                  <a:cubicBezTo>
                    <a:pt x="18" y="510"/>
                    <a:pt x="14" y="506"/>
                    <a:pt x="10" y="506"/>
                  </a:cubicBezTo>
                  <a:cubicBezTo>
                    <a:pt x="5" y="506"/>
                    <a:pt x="2" y="509"/>
                    <a:pt x="1" y="514"/>
                  </a:cubicBezTo>
                  <a:cubicBezTo>
                    <a:pt x="0" y="537"/>
                    <a:pt x="0" y="561"/>
                    <a:pt x="0" y="584"/>
                  </a:cubicBezTo>
                  <a:cubicBezTo>
                    <a:pt x="0" y="601"/>
                    <a:pt x="0" y="617"/>
                    <a:pt x="0" y="634"/>
                  </a:cubicBezTo>
                  <a:cubicBezTo>
                    <a:pt x="0" y="634"/>
                    <a:pt x="0" y="634"/>
                    <a:pt x="0" y="634"/>
                  </a:cubicBezTo>
                  <a:cubicBezTo>
                    <a:pt x="0" y="638"/>
                    <a:pt x="4" y="642"/>
                    <a:pt x="8" y="642"/>
                  </a:cubicBezTo>
                  <a:cubicBezTo>
                    <a:pt x="13" y="642"/>
                    <a:pt x="16" y="638"/>
                    <a:pt x="16" y="634"/>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23" name="Group 29"/>
          <p:cNvGrpSpPr/>
          <p:nvPr/>
        </p:nvGrpSpPr>
        <p:grpSpPr>
          <a:xfrm>
            <a:off x="3303121" y="5420175"/>
            <a:ext cx="227606" cy="331785"/>
            <a:chOff x="3582988" y="3510757"/>
            <a:chExt cx="319088" cy="465138"/>
          </a:xfrm>
          <a:solidFill>
            <a:srgbClr val="40B9FF"/>
          </a:solidFill>
        </p:grpSpPr>
        <p:sp>
          <p:nvSpPr>
            <p:cNvPr id="2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微软雅黑" panose="020B0503020204020204" pitchFamily="34" charset="-122"/>
                <a:ea typeface="微软雅黑" panose="020B0503020204020204" pitchFamily="34" charset="-122"/>
                <a:sym typeface="Gill Sans" charset="0"/>
              </a:endParaRPr>
            </a:p>
          </p:txBody>
        </p:sp>
        <p:sp>
          <p:nvSpPr>
            <p:cNvPr id="2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微软雅黑" panose="020B0503020204020204" pitchFamily="34" charset="-122"/>
                <a:ea typeface="微软雅黑" panose="020B0503020204020204" pitchFamily="34" charset="-122"/>
                <a:sym typeface="Gill Sans" charset="0"/>
              </a:endParaRPr>
            </a:p>
          </p:txBody>
        </p:sp>
      </p:grpSp>
      <p:grpSp>
        <p:nvGrpSpPr>
          <p:cNvPr id="30" name="Group 32"/>
          <p:cNvGrpSpPr/>
          <p:nvPr/>
        </p:nvGrpSpPr>
        <p:grpSpPr>
          <a:xfrm>
            <a:off x="3266545" y="3580026"/>
            <a:ext cx="331218" cy="331218"/>
            <a:chOff x="4439444" y="2582069"/>
            <a:chExt cx="464344" cy="464344"/>
          </a:xfrm>
          <a:solidFill>
            <a:schemeClr val="tx1">
              <a:lumMod val="75000"/>
              <a:lumOff val="25000"/>
            </a:schemeClr>
          </a:solidFill>
        </p:grpSpPr>
        <p:sp>
          <p:nvSpPr>
            <p:cNvPr id="3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微软雅黑" panose="020B0503020204020204" pitchFamily="34" charset="-122"/>
                <a:ea typeface="微软雅黑" panose="020B0503020204020204" pitchFamily="34" charset="-122"/>
                <a:sym typeface="Gill Sans" charset="0"/>
              </a:endParaRPr>
            </a:p>
          </p:txBody>
        </p:sp>
        <p:sp>
          <p:nvSpPr>
            <p:cNvPr id="3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微软雅黑" panose="020B0503020204020204" pitchFamily="34" charset="-122"/>
                <a:ea typeface="微软雅黑" panose="020B0503020204020204" pitchFamily="34" charset="-122"/>
                <a:sym typeface="Gill Sans" charset="0"/>
              </a:endParaRPr>
            </a:p>
          </p:txBody>
        </p:sp>
        <p:sp>
          <p:nvSpPr>
            <p:cNvPr id="3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微软雅黑" panose="020B0503020204020204" pitchFamily="34" charset="-122"/>
                <a:ea typeface="微软雅黑" panose="020B0503020204020204" pitchFamily="34" charset="-122"/>
                <a:sym typeface="Gill Sans" charset="0"/>
              </a:endParaRPr>
            </a:p>
          </p:txBody>
        </p:sp>
      </p:grpSp>
      <p:grpSp>
        <p:nvGrpSpPr>
          <p:cNvPr id="38" name="Group 36"/>
          <p:cNvGrpSpPr/>
          <p:nvPr/>
        </p:nvGrpSpPr>
        <p:grpSpPr>
          <a:xfrm>
            <a:off x="4253735" y="2053546"/>
            <a:ext cx="331218" cy="331218"/>
            <a:chOff x="4439444" y="1652588"/>
            <a:chExt cx="464344" cy="464344"/>
          </a:xfrm>
          <a:solidFill>
            <a:srgbClr val="40B9FF"/>
          </a:solidFill>
        </p:grpSpPr>
        <p:sp>
          <p:nvSpPr>
            <p:cNvPr id="4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sp>
        <p:nvSpPr>
          <p:cNvPr id="46" name="AutoShape 46"/>
          <p:cNvSpPr/>
          <p:nvPr/>
        </p:nvSpPr>
        <p:spPr bwMode="auto">
          <a:xfrm>
            <a:off x="5714123" y="1657317"/>
            <a:ext cx="331218" cy="3312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1">
              <a:lumMod val="75000"/>
              <a:lumOff val="25000"/>
            </a:schemeClr>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nvGrpSpPr>
          <p:cNvPr id="51" name="Group 24"/>
          <p:cNvGrpSpPr/>
          <p:nvPr/>
        </p:nvGrpSpPr>
        <p:grpSpPr>
          <a:xfrm>
            <a:off x="8577950" y="3261134"/>
            <a:ext cx="331218" cy="331218"/>
            <a:chOff x="8216107" y="2577307"/>
            <a:chExt cx="464344" cy="464344"/>
          </a:xfrm>
          <a:solidFill>
            <a:schemeClr val="tx1">
              <a:lumMod val="75000"/>
              <a:lumOff val="25000"/>
            </a:schemeClr>
          </a:solidFill>
        </p:grpSpPr>
        <p:sp>
          <p:nvSpPr>
            <p:cNvPr id="55"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6"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7"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8"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sp>
        <p:nvSpPr>
          <p:cNvPr id="50"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59" name="矩形 58"/>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bwMode="auto">
          <a:xfrm>
            <a:off x="1154894" y="2009091"/>
            <a:ext cx="3131206" cy="1206500"/>
            <a:chOff x="6358171" y="672761"/>
            <a:chExt cx="2348774" cy="904746"/>
          </a:xfrm>
        </p:grpSpPr>
        <p:sp>
          <p:nvSpPr>
            <p:cNvPr id="62"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63"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64" name="组合 63"/>
          <p:cNvGrpSpPr/>
          <p:nvPr/>
        </p:nvGrpSpPr>
        <p:grpSpPr bwMode="auto">
          <a:xfrm>
            <a:off x="135339" y="3489855"/>
            <a:ext cx="3131206" cy="1206500"/>
            <a:chOff x="6358171" y="672761"/>
            <a:chExt cx="2348774" cy="904746"/>
          </a:xfrm>
        </p:grpSpPr>
        <p:sp>
          <p:nvSpPr>
            <p:cNvPr id="65"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66"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67" name="组合 66"/>
          <p:cNvGrpSpPr/>
          <p:nvPr/>
        </p:nvGrpSpPr>
        <p:grpSpPr bwMode="auto">
          <a:xfrm>
            <a:off x="135339" y="5357226"/>
            <a:ext cx="3131206" cy="1206500"/>
            <a:chOff x="6358171" y="672761"/>
            <a:chExt cx="2348774" cy="904746"/>
          </a:xfrm>
        </p:grpSpPr>
        <p:sp>
          <p:nvSpPr>
            <p:cNvPr id="68"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69"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70" name="组合 69"/>
          <p:cNvGrpSpPr/>
          <p:nvPr/>
        </p:nvGrpSpPr>
        <p:grpSpPr bwMode="auto">
          <a:xfrm>
            <a:off x="9033729" y="3247288"/>
            <a:ext cx="2731084" cy="1206500"/>
            <a:chOff x="6358171" y="672761"/>
            <a:chExt cx="2048635" cy="904746"/>
          </a:xfrm>
        </p:grpSpPr>
        <p:sp>
          <p:nvSpPr>
            <p:cNvPr id="71" name="Content Placeholder 2"/>
            <p:cNvSpPr txBox="1"/>
            <p:nvPr/>
          </p:nvSpPr>
          <p:spPr>
            <a:xfrm>
              <a:off x="6358171"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72" name="文本框 17"/>
            <p:cNvSpPr txBox="1">
              <a:spLocks noChangeArrowheads="1"/>
            </p:cNvSpPr>
            <p:nvPr/>
          </p:nvSpPr>
          <p:spPr bwMode="auto">
            <a:xfrm>
              <a:off x="6358171" y="672761"/>
              <a:ext cx="2048635"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73" name="组合 72"/>
          <p:cNvGrpSpPr/>
          <p:nvPr/>
        </p:nvGrpSpPr>
        <p:grpSpPr bwMode="auto">
          <a:xfrm>
            <a:off x="6189437" y="1619453"/>
            <a:ext cx="2731084" cy="1206500"/>
            <a:chOff x="6358171" y="672761"/>
            <a:chExt cx="2048635" cy="904746"/>
          </a:xfrm>
        </p:grpSpPr>
        <p:sp>
          <p:nvSpPr>
            <p:cNvPr id="74" name="Content Placeholder 2"/>
            <p:cNvSpPr txBox="1"/>
            <p:nvPr/>
          </p:nvSpPr>
          <p:spPr>
            <a:xfrm>
              <a:off x="6358171"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75" name="文本框 17"/>
            <p:cNvSpPr txBox="1">
              <a:spLocks noChangeArrowheads="1"/>
            </p:cNvSpPr>
            <p:nvPr/>
          </p:nvSpPr>
          <p:spPr bwMode="auto">
            <a:xfrm>
              <a:off x="6358171" y="672761"/>
              <a:ext cx="2048635"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rgbClr val="000000"/>
                  </a:solidFill>
                </a:rPr>
                <a:t>ADD YOUR TITLE</a:t>
              </a:r>
              <a:endParaRPr lang="zh-CN" altLang="en-US" sz="1600" dirty="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inVertical)">
                                      <p:cBhvr>
                                        <p:cTn id="11" dur="500"/>
                                        <p:tgtEl>
                                          <p:spTgt spid="5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par>
                                <p:cTn id="46" presetID="22" presetClass="entr" presetSubtype="2" fill="hold"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right)">
                                      <p:cBhvr>
                                        <p:cTn id="48" dur="500"/>
                                        <p:tgtEl>
                                          <p:spTgt spid="64"/>
                                        </p:tgtEl>
                                      </p:cBhvr>
                                    </p:animEffect>
                                  </p:childTnLst>
                                </p:cTn>
                              </p:par>
                              <p:par>
                                <p:cTn id="49" presetID="22" presetClass="entr" presetSubtype="2"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right)">
                                      <p:cBhvr>
                                        <p:cTn id="51" dur="500"/>
                                        <p:tgtEl>
                                          <p:spTgt spid="61"/>
                                        </p:tgtEl>
                                      </p:cBhvr>
                                    </p:animEffect>
                                  </p:childTnLst>
                                </p:cTn>
                              </p:par>
                              <p:par>
                                <p:cTn id="52" presetID="22" presetClass="entr" presetSubtype="8"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ipe(left)">
                                      <p:cBhvr>
                                        <p:cTn id="54" dur="500"/>
                                        <p:tgtEl>
                                          <p:spTgt spid="73"/>
                                        </p:tgtEl>
                                      </p:cBhvr>
                                    </p:animEffect>
                                  </p:childTnLst>
                                </p:cTn>
                              </p:par>
                              <p:par>
                                <p:cTn id="55" presetID="22" presetClass="entr" presetSubtype="8"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left)">
                                      <p:cBhvr>
                                        <p:cTn id="5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0"/>
            <a:ext cx="3100256" cy="5039833"/>
          </a:xfrm>
          <a:custGeom>
            <a:avLst/>
            <a:gdLst>
              <a:gd name="connsiteX0" fmla="*/ 0 w 4218702"/>
              <a:gd name="connsiteY0" fmla="*/ 0 h 6858000"/>
              <a:gd name="connsiteX1" fmla="*/ 4218702 w 4218702"/>
              <a:gd name="connsiteY1" fmla="*/ 0 h 6858000"/>
              <a:gd name="connsiteX2" fmla="*/ 8499 w 4218702"/>
              <a:gd name="connsiteY2" fmla="*/ 6858000 h 6858000"/>
              <a:gd name="connsiteX3" fmla="*/ 0 w 4218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18702" h="6858000">
                <a:moveTo>
                  <a:pt x="0" y="0"/>
                </a:moveTo>
                <a:lnTo>
                  <a:pt x="4218702" y="0"/>
                </a:lnTo>
                <a:lnTo>
                  <a:pt x="8499" y="6858000"/>
                </a:lnTo>
                <a:lnTo>
                  <a:pt x="0" y="6858000"/>
                </a:lnTo>
                <a:close/>
              </a:path>
            </a:pathLst>
          </a:cu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 y="-1"/>
            <a:ext cx="3855612" cy="3140203"/>
          </a:xfrm>
          <a:prstGeom prst="triangle">
            <a:avLst/>
          </a:prstGeom>
          <a:solidFill>
            <a:srgbClr val="00ACF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6751906" y="448998"/>
            <a:ext cx="7869116" cy="6409002"/>
          </a:xfrm>
          <a:prstGeom prst="triangle">
            <a:avLst/>
          </a:prstGeom>
          <a: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9077223" y="2822634"/>
            <a:ext cx="4954713" cy="4035366"/>
          </a:xfrm>
          <a:prstGeom prst="triangle">
            <a:avLst/>
          </a:prstGeom>
          <a:solidFill>
            <a:srgbClr val="40B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a:spLocks noChangeArrowheads="1"/>
          </p:cNvSpPr>
          <p:nvPr/>
        </p:nvSpPr>
        <p:spPr bwMode="auto">
          <a:xfrm>
            <a:off x="2923379" y="2377889"/>
            <a:ext cx="52465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400" dirty="0">
                <a:solidFill>
                  <a:srgbClr val="00B0F1"/>
                </a:solidFill>
                <a:latin typeface="Impact" panose="020B0806030902050204" pitchFamily="34" charset="0"/>
                <a:ea typeface="Roboto"/>
                <a:cs typeface="Open Sans Light" panose="020B0604020202020204" charset="0"/>
              </a:rPr>
              <a:t>THANKS </a:t>
            </a:r>
          </a:p>
          <a:p>
            <a:pPr eaLnBrk="1" hangingPunct="1"/>
            <a:r>
              <a:rPr lang="en-US" altLang="zh-CN" sz="5400" dirty="0">
                <a:solidFill>
                  <a:schemeClr val="bg1"/>
                </a:solidFill>
                <a:latin typeface="Impact" panose="020B0806030902050204" pitchFamily="34" charset="0"/>
                <a:ea typeface="Roboto"/>
                <a:cs typeface="Open Sans Light" panose="020B0604020202020204" charset="0"/>
              </a:rPr>
              <a:t>FOR WATCHING</a:t>
            </a:r>
            <a:endParaRPr lang="zh-CN" altLang="en-US" sz="5400" dirty="0">
              <a:solidFill>
                <a:schemeClr val="bg1"/>
              </a:solidFill>
              <a:latin typeface="Impact" panose="020B0806030902050204" pitchFamily="34" charset="0"/>
              <a:ea typeface="冬青黑体简体中文 W3" panose="02010600030101010101" charset="-122"/>
              <a:cs typeface="Open Sans Light" panose="020B0604020202020204" charset="0"/>
            </a:endParaRPr>
          </a:p>
        </p:txBody>
      </p:sp>
      <p:sp>
        <p:nvSpPr>
          <p:cNvPr id="14" name="文本框 11"/>
          <p:cNvSpPr txBox="1">
            <a:spLocks noChangeArrowheads="1"/>
          </p:cNvSpPr>
          <p:nvPr/>
        </p:nvSpPr>
        <p:spPr bwMode="auto">
          <a:xfrm>
            <a:off x="2923379" y="3979763"/>
            <a:ext cx="4194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sz="2400">
                <a:solidFill>
                  <a:srgbClr val="F2F2F2"/>
                </a:soli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a:t>Speaker :  freeppt7.com</a:t>
            </a:r>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52" presetClass="entr" presetSubtype="0"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childTnLst>
                          </p:cTn>
                        </p:par>
                        <p:par>
                          <p:cTn id="25" fill="hold">
                            <p:stCondLst>
                              <p:cond delay="1000"/>
                            </p:stCondLst>
                            <p:childTnLst>
                              <p:par>
                                <p:cTn id="26" presetID="2" presetClass="entr" presetSubtype="2"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1399"/>
                            </p:stCondLst>
                            <p:childTnLst>
                              <p:par>
                                <p:cTn id="31" presetID="16" presetClass="entr" presetSubtype="2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P spid="6"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8" name="任意多边形 17"/>
          <p:cNvSpPr/>
          <p:nvPr/>
        </p:nvSpPr>
        <p:spPr>
          <a:xfrm>
            <a:off x="0" y="0"/>
            <a:ext cx="3242553" cy="5271154"/>
          </a:xfrm>
          <a:custGeom>
            <a:avLst/>
            <a:gdLst>
              <a:gd name="connsiteX0" fmla="*/ 0 w 4218702"/>
              <a:gd name="connsiteY0" fmla="*/ 0 h 6858000"/>
              <a:gd name="connsiteX1" fmla="*/ 4218702 w 4218702"/>
              <a:gd name="connsiteY1" fmla="*/ 0 h 6858000"/>
              <a:gd name="connsiteX2" fmla="*/ 8499 w 4218702"/>
              <a:gd name="connsiteY2" fmla="*/ 6858000 h 6858000"/>
              <a:gd name="connsiteX3" fmla="*/ 0 w 4218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18702" h="6858000">
                <a:moveTo>
                  <a:pt x="0" y="0"/>
                </a:moveTo>
                <a:lnTo>
                  <a:pt x="4218702" y="0"/>
                </a:lnTo>
                <a:lnTo>
                  <a:pt x="8499" y="6858000"/>
                </a:lnTo>
                <a:lnTo>
                  <a:pt x="0" y="6858000"/>
                </a:lnTo>
                <a:close/>
              </a:path>
            </a:pathLst>
          </a:cu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0" y="0"/>
            <a:ext cx="5246561" cy="4273061"/>
          </a:xfrm>
          <a:prstGeom prst="triangle">
            <a:avLst/>
          </a:prstGeom>
          <a:blipFill dpi="0" rotWithShape="0">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454369" y="2962225"/>
            <a:ext cx="4890682" cy="707886"/>
            <a:chOff x="4720183" y="1773618"/>
            <a:chExt cx="4890682" cy="707886"/>
          </a:xfrm>
        </p:grpSpPr>
        <p:sp>
          <p:nvSpPr>
            <p:cNvPr id="34" name="圆角矩形 33"/>
            <p:cNvSpPr/>
            <p:nvPr/>
          </p:nvSpPr>
          <p:spPr>
            <a:xfrm>
              <a:off x="4720183" y="1828170"/>
              <a:ext cx="4710896" cy="598781"/>
            </a:xfrm>
            <a:prstGeom prst="roundRect">
              <a:avLst/>
            </a:prstGeom>
            <a:solidFill>
              <a:srgbClr val="2632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5427692" y="1874920"/>
              <a:ext cx="4183173" cy="523220"/>
            </a:xfrm>
            <a:prstGeom prst="rect">
              <a:avLst/>
            </a:prstGeom>
            <a:noFill/>
          </p:spPr>
          <p:txBody>
            <a:bodyPr wrap="square" rtlCol="0">
              <a:spAutoFit/>
            </a:bodyPr>
            <a:lstStyle/>
            <a:p>
              <a:r>
                <a:rPr lang="en-US" altLang="zh-CN" sz="2800" dirty="0">
                  <a:solidFill>
                    <a:schemeClr val="bg1"/>
                  </a:solidFill>
                </a:rPr>
                <a:t>CLICK HERE TO ADD TITLE</a:t>
              </a:r>
              <a:endParaRPr lang="zh-CN" altLang="zh-CN" sz="2800" dirty="0">
                <a:solidFill>
                  <a:schemeClr val="bg1"/>
                </a:solidFill>
              </a:endParaRPr>
            </a:p>
          </p:txBody>
        </p:sp>
        <p:grpSp>
          <p:nvGrpSpPr>
            <p:cNvPr id="3078" name="组合 3077"/>
            <p:cNvGrpSpPr/>
            <p:nvPr/>
          </p:nvGrpSpPr>
          <p:grpSpPr>
            <a:xfrm>
              <a:off x="4720186" y="1773618"/>
              <a:ext cx="887292" cy="707886"/>
              <a:chOff x="3359218" y="1881770"/>
              <a:chExt cx="1173611" cy="936313"/>
            </a:xfrm>
          </p:grpSpPr>
          <p:sp>
            <p:nvSpPr>
              <p:cNvPr id="38" name="任意多边形 37"/>
              <p:cNvSpPr/>
              <p:nvPr/>
            </p:nvSpPr>
            <p:spPr>
              <a:xfrm>
                <a:off x="3359218" y="1953929"/>
                <a:ext cx="1173611" cy="792000"/>
              </a:xfrm>
              <a:custGeom>
                <a:avLst/>
                <a:gdLst>
                  <a:gd name="connsiteX0" fmla="*/ 132003 w 1173611"/>
                  <a:gd name="connsiteY0" fmla="*/ 0 h 792000"/>
                  <a:gd name="connsiteX1" fmla="*/ 654516 w 1173611"/>
                  <a:gd name="connsiteY1" fmla="*/ 0 h 792000"/>
                  <a:gd name="connsiteX2" fmla="*/ 659997 w 1173611"/>
                  <a:gd name="connsiteY2" fmla="*/ 0 h 792000"/>
                  <a:gd name="connsiteX3" fmla="*/ 1173611 w 1173611"/>
                  <a:gd name="connsiteY3" fmla="*/ 0 h 792000"/>
                  <a:gd name="connsiteX4" fmla="*/ 792000 w 1173611"/>
                  <a:gd name="connsiteY4" fmla="*/ 247365 h 792000"/>
                  <a:gd name="connsiteX5" fmla="*/ 792000 w 1173611"/>
                  <a:gd name="connsiteY5" fmla="*/ 659997 h 792000"/>
                  <a:gd name="connsiteX6" fmla="*/ 659997 w 1173611"/>
                  <a:gd name="connsiteY6" fmla="*/ 792000 h 792000"/>
                  <a:gd name="connsiteX7" fmla="*/ 132003 w 1173611"/>
                  <a:gd name="connsiteY7" fmla="*/ 792000 h 792000"/>
                  <a:gd name="connsiteX8" fmla="*/ 0 w 1173611"/>
                  <a:gd name="connsiteY8" fmla="*/ 659997 h 792000"/>
                  <a:gd name="connsiteX9" fmla="*/ 0 w 1173611"/>
                  <a:gd name="connsiteY9" fmla="*/ 132003 h 792000"/>
                  <a:gd name="connsiteX10" fmla="*/ 132003 w 1173611"/>
                  <a:gd name="connsiteY10"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11" h="792000">
                    <a:moveTo>
                      <a:pt x="132003" y="0"/>
                    </a:moveTo>
                    <a:lnTo>
                      <a:pt x="654516" y="0"/>
                    </a:lnTo>
                    <a:lnTo>
                      <a:pt x="659997" y="0"/>
                    </a:lnTo>
                    <a:lnTo>
                      <a:pt x="1173611" y="0"/>
                    </a:lnTo>
                    <a:lnTo>
                      <a:pt x="792000" y="247365"/>
                    </a:lnTo>
                    <a:lnTo>
                      <a:pt x="792000" y="659997"/>
                    </a:lnTo>
                    <a:cubicBezTo>
                      <a:pt x="792000" y="732900"/>
                      <a:pt x="732900" y="792000"/>
                      <a:pt x="659997" y="792000"/>
                    </a:cubicBezTo>
                    <a:lnTo>
                      <a:pt x="132003" y="792000"/>
                    </a:lnTo>
                    <a:cubicBezTo>
                      <a:pt x="59100" y="792000"/>
                      <a:pt x="0" y="732900"/>
                      <a:pt x="0" y="659997"/>
                    </a:cubicBezTo>
                    <a:lnTo>
                      <a:pt x="0" y="132003"/>
                    </a:lnTo>
                    <a:cubicBezTo>
                      <a:pt x="0" y="59100"/>
                      <a:pt x="59100" y="0"/>
                      <a:pt x="132003" y="0"/>
                    </a:cubicBezTo>
                    <a:close/>
                  </a:path>
                </a:pathLst>
              </a:cu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395277" y="1881770"/>
                <a:ext cx="661950" cy="936313"/>
              </a:xfrm>
              <a:prstGeom prst="rect">
                <a:avLst/>
              </a:prstGeom>
              <a:noFill/>
            </p:spPr>
            <p:txBody>
              <a:bodyPr wrap="non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rPr>
                  <a:t>1</a:t>
                </a:r>
                <a:endParaRPr lang="zh-CN" altLang="en-US" sz="4000" dirty="0">
                  <a:solidFill>
                    <a:schemeClr val="bg1">
                      <a:lumMod val="95000"/>
                    </a:schemeClr>
                  </a:solidFill>
                  <a:latin typeface="微软雅黑" panose="020B0503020204020204" pitchFamily="34" charset="-122"/>
                  <a:ea typeface="微软雅黑" panose="020B0503020204020204" pitchFamily="34" charset="-122"/>
                </a:endParaRPr>
              </a:p>
            </p:txBody>
          </p:sp>
        </p:grpSp>
      </p:grpSp>
      <p:sp>
        <p:nvSpPr>
          <p:cNvPr id="19" name="等腰三角形 18"/>
          <p:cNvSpPr/>
          <p:nvPr/>
        </p:nvSpPr>
        <p:spPr>
          <a:xfrm>
            <a:off x="10558130" y="4150016"/>
            <a:ext cx="3324924" cy="2707984"/>
          </a:xfrm>
          <a:prstGeom prst="triangle">
            <a:avLst/>
          </a:prstGeom>
          <a:solidFill>
            <a:srgbClr val="40B9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564275" y="858545"/>
            <a:ext cx="4062212" cy="1107996"/>
          </a:xfrm>
          <a:prstGeom prst="rect">
            <a:avLst/>
          </a:prstGeom>
          <a:noFill/>
        </p:spPr>
        <p:txBody>
          <a:bodyPr wrap="square">
            <a:spAutoFit/>
          </a:bodyPr>
          <a:lstStyle/>
          <a:p>
            <a:pPr algn="ctr">
              <a:defRPr/>
            </a:pPr>
            <a:r>
              <a:rPr lang="en-US" altLang="zh-CN" sz="6600" dirty="0">
                <a:solidFill>
                  <a:schemeClr val="bg1"/>
                </a:solidFill>
                <a:latin typeface="Impact" panose="020B0806030902050204" pitchFamily="34" charset="0"/>
                <a:ea typeface="方正舒体" panose="02010601030101010101" pitchFamily="2" charset="-122"/>
              </a:rPr>
              <a:t>CONTENT</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Rectangle 4"/>
          <p:cNvSpPr/>
          <p:nvPr/>
        </p:nvSpPr>
        <p:spPr>
          <a:xfrm>
            <a:off x="4600970" y="1839550"/>
            <a:ext cx="6678411" cy="3852724"/>
          </a:xfrm>
          <a:prstGeom prst="rect">
            <a:avLst/>
          </a:prstGeom>
          <a: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a:bli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prstClr val="white"/>
              </a:solidFill>
              <a:effectLst/>
              <a:uLnTx/>
              <a:uFillTx/>
              <a:latin typeface="Calibri" panose="020F0502020204030204"/>
            </a:endParaRPr>
          </a:p>
        </p:txBody>
      </p:sp>
      <p:grpSp>
        <p:nvGrpSpPr>
          <p:cNvPr id="391" name="Group 5"/>
          <p:cNvGrpSpPr/>
          <p:nvPr/>
        </p:nvGrpSpPr>
        <p:grpSpPr>
          <a:xfrm>
            <a:off x="3322790" y="1959854"/>
            <a:ext cx="892416" cy="761821"/>
            <a:chOff x="3440113" y="1050925"/>
            <a:chExt cx="390525" cy="333376"/>
          </a:xfrm>
          <a:solidFill>
            <a:srgbClr val="31628A"/>
          </a:solidFill>
        </p:grpSpPr>
        <p:sp>
          <p:nvSpPr>
            <p:cNvPr id="392" name="Freeform 6"/>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endParaRPr>
            </a:p>
          </p:txBody>
        </p:sp>
        <p:sp>
          <p:nvSpPr>
            <p:cNvPr id="393" name="Rectangle 7"/>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endParaRPr>
            </a:p>
          </p:txBody>
        </p:sp>
        <p:sp>
          <p:nvSpPr>
            <p:cNvPr id="394" name="Freeform 8"/>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endParaRPr>
            </a:p>
          </p:txBody>
        </p:sp>
        <p:sp>
          <p:nvSpPr>
            <p:cNvPr id="395" name="Freeform 9"/>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endParaRPr>
            </a:p>
          </p:txBody>
        </p:sp>
        <p:sp>
          <p:nvSpPr>
            <p:cNvPr id="396" name="Freeform 10"/>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endParaRPr>
            </a:p>
          </p:txBody>
        </p:sp>
        <p:sp>
          <p:nvSpPr>
            <p:cNvPr id="397" name="Freeform 11"/>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endParaRPr>
            </a:p>
          </p:txBody>
        </p:sp>
      </p:grpSp>
      <p:sp>
        <p:nvSpPr>
          <p:cNvPr id="398" name="TextBox 12"/>
          <p:cNvSpPr txBox="1"/>
          <p:nvPr/>
        </p:nvSpPr>
        <p:spPr>
          <a:xfrm>
            <a:off x="712028" y="2909785"/>
            <a:ext cx="3511660" cy="1606012"/>
          </a:xfrm>
          <a:prstGeom prst="rect">
            <a:avLst/>
          </a:prstGeom>
          <a:noFill/>
        </p:spPr>
        <p:txBody>
          <a:bodyPr wrap="square" rIns="144000" bIns="36000" numCol="1" spcCol="360000">
            <a:spAutoFit/>
          </a:bodyPr>
          <a:lstStyle/>
          <a:p>
            <a:pPr algn="r" defTabSz="1218565">
              <a:defRPr/>
            </a:pPr>
            <a:r>
              <a:rPr lang="en-US" sz="1100" dirty="0">
                <a:solidFill>
                  <a:prstClr val="white">
                    <a:lumMod val="50000"/>
                  </a:prstClr>
                </a:solidFill>
                <a:ea typeface="Roboto"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prstClr val="white">
                    <a:lumMod val="50000"/>
                  </a:prstClr>
                </a:solidFill>
                <a:ea typeface="Roboto" pitchFamily="2" charset="0"/>
              </a:rPr>
              <a:t> </a:t>
            </a:r>
            <a:r>
              <a:rPr lang="en-US" sz="1100" dirty="0">
                <a:solidFill>
                  <a:prstClr val="white">
                    <a:lumMod val="50000"/>
                  </a:prstClr>
                </a:solidFill>
                <a:ea typeface="Roboto" pitchFamily="2" charset="0"/>
              </a:rPr>
              <a:t>Contrary to popular belief It has roots in a piece of classical Latin literature from 45 BC. </a:t>
            </a:r>
          </a:p>
        </p:txBody>
      </p:sp>
      <p:grpSp>
        <p:nvGrpSpPr>
          <p:cNvPr id="399" name="Group 13"/>
          <p:cNvGrpSpPr/>
          <p:nvPr/>
        </p:nvGrpSpPr>
        <p:grpSpPr>
          <a:xfrm>
            <a:off x="783388" y="4697175"/>
            <a:ext cx="534558" cy="940303"/>
            <a:chOff x="1101932" y="3065230"/>
            <a:chExt cx="406487" cy="715022"/>
          </a:xfrm>
        </p:grpSpPr>
        <p:sp>
          <p:nvSpPr>
            <p:cNvPr id="400" name="Oval 14"/>
            <p:cNvSpPr/>
            <p:nvPr/>
          </p:nvSpPr>
          <p:spPr>
            <a:xfrm>
              <a:off x="1101933" y="3065230"/>
              <a:ext cx="406486" cy="406486"/>
            </a:xfrm>
            <a:prstGeom prst="ellipse">
              <a:avLst/>
            </a:prstGeom>
            <a:solidFill>
              <a:srgbClr val="00ACF1"/>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sp>
          <p:nvSpPr>
            <p:cNvPr id="401" name="Content Placeholder 2"/>
            <p:cNvSpPr txBox="1"/>
            <p:nvPr/>
          </p:nvSpPr>
          <p:spPr>
            <a:xfrm>
              <a:off x="1101932" y="3467978"/>
              <a:ext cx="403615"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rPr>
                <a:t>Born</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rPr>
                <a:t>2007</a:t>
              </a:r>
              <a:endParaRPr kumimoji="0" lang="en-US"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grpSp>
      <p:grpSp>
        <p:nvGrpSpPr>
          <p:cNvPr id="402" name="Group 16"/>
          <p:cNvGrpSpPr/>
          <p:nvPr/>
        </p:nvGrpSpPr>
        <p:grpSpPr>
          <a:xfrm>
            <a:off x="1493850" y="4697177"/>
            <a:ext cx="534557" cy="941340"/>
            <a:chOff x="3106151" y="2100946"/>
            <a:chExt cx="406486" cy="715809"/>
          </a:xfrm>
        </p:grpSpPr>
        <p:sp>
          <p:nvSpPr>
            <p:cNvPr id="403" name="Oval 17"/>
            <p:cNvSpPr/>
            <p:nvPr/>
          </p:nvSpPr>
          <p:spPr>
            <a:xfrm>
              <a:off x="3106151" y="2100946"/>
              <a:ext cx="406486" cy="406486"/>
            </a:xfrm>
            <a:prstGeom prst="ellipse">
              <a:avLst/>
            </a:prstGeom>
            <a:solidFill>
              <a:srgbClr val="66B699"/>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sp>
          <p:nvSpPr>
            <p:cNvPr id="404" name="Content Placeholder 2"/>
            <p:cNvSpPr txBox="1"/>
            <p:nvPr/>
          </p:nvSpPr>
          <p:spPr>
            <a:xfrm>
              <a:off x="3106151" y="2504481"/>
              <a:ext cx="406486"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rPr>
                <a:t>Thrive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rPr>
                <a:t>2008</a:t>
              </a:r>
              <a:endParaRPr kumimoji="0" lang="en-US"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grpSp>
      <p:grpSp>
        <p:nvGrpSpPr>
          <p:cNvPr id="405" name="Group 19"/>
          <p:cNvGrpSpPr/>
          <p:nvPr/>
        </p:nvGrpSpPr>
        <p:grpSpPr>
          <a:xfrm>
            <a:off x="2179409" y="4703681"/>
            <a:ext cx="534558" cy="954370"/>
            <a:chOff x="4878236" y="2968953"/>
            <a:chExt cx="406487" cy="725719"/>
          </a:xfrm>
        </p:grpSpPr>
        <p:sp>
          <p:nvSpPr>
            <p:cNvPr id="406" name="Oval 20"/>
            <p:cNvSpPr/>
            <p:nvPr/>
          </p:nvSpPr>
          <p:spPr>
            <a:xfrm>
              <a:off x="4878237" y="2968953"/>
              <a:ext cx="406486" cy="406486"/>
            </a:xfrm>
            <a:prstGeom prst="ellipse">
              <a:avLst/>
            </a:prstGeom>
            <a:solidFill>
              <a:srgbClr val="A5CB52"/>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sp>
          <p:nvSpPr>
            <p:cNvPr id="407" name="Content Placeholder 2"/>
            <p:cNvSpPr txBox="1"/>
            <p:nvPr/>
          </p:nvSpPr>
          <p:spPr>
            <a:xfrm>
              <a:off x="4878236" y="3382398"/>
              <a:ext cx="401993"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rPr>
                <a:t>1M  Client</a:t>
              </a:r>
              <a:endParaRPr kumimoji="0" lang="en-US"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grpSp>
      <p:grpSp>
        <p:nvGrpSpPr>
          <p:cNvPr id="408" name="Group 22"/>
          <p:cNvGrpSpPr/>
          <p:nvPr/>
        </p:nvGrpSpPr>
        <p:grpSpPr>
          <a:xfrm>
            <a:off x="2873128" y="4703680"/>
            <a:ext cx="555269" cy="941343"/>
            <a:chOff x="7208942" y="1823398"/>
            <a:chExt cx="422236" cy="715813"/>
          </a:xfrm>
        </p:grpSpPr>
        <p:sp>
          <p:nvSpPr>
            <p:cNvPr id="409" name="Oval 23"/>
            <p:cNvSpPr/>
            <p:nvPr/>
          </p:nvSpPr>
          <p:spPr>
            <a:xfrm>
              <a:off x="7213993" y="1823398"/>
              <a:ext cx="406486" cy="406486"/>
            </a:xfrm>
            <a:prstGeom prst="ellipse">
              <a:avLst/>
            </a:prstGeom>
            <a:solidFill>
              <a:srgbClr val="E6E7E9"/>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sp>
          <p:nvSpPr>
            <p:cNvPr id="410" name="Content Placeholder 2"/>
            <p:cNvSpPr txBox="1"/>
            <p:nvPr/>
          </p:nvSpPr>
          <p:spPr>
            <a:xfrm>
              <a:off x="7208942" y="2226937"/>
              <a:ext cx="422236"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rPr>
                <a:t>Get Award</a:t>
              </a:r>
              <a:endParaRPr kumimoji="0" lang="en-US"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grpSp>
      <p:grpSp>
        <p:nvGrpSpPr>
          <p:cNvPr id="411" name="Group 25"/>
          <p:cNvGrpSpPr/>
          <p:nvPr/>
        </p:nvGrpSpPr>
        <p:grpSpPr>
          <a:xfrm>
            <a:off x="3578940" y="4703682"/>
            <a:ext cx="562695" cy="955408"/>
            <a:chOff x="6408116" y="2757479"/>
            <a:chExt cx="427882" cy="726510"/>
          </a:xfrm>
        </p:grpSpPr>
        <p:sp>
          <p:nvSpPr>
            <p:cNvPr id="412" name="Oval 26"/>
            <p:cNvSpPr/>
            <p:nvPr/>
          </p:nvSpPr>
          <p:spPr>
            <a:xfrm>
              <a:off x="6408116" y="2757479"/>
              <a:ext cx="406486" cy="406486"/>
            </a:xfrm>
            <a:prstGeom prst="ellipse">
              <a:avLst/>
            </a:prstGeom>
            <a:solidFill>
              <a:srgbClr val="31628A"/>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sp>
          <p:nvSpPr>
            <p:cNvPr id="413" name="Content Placeholder 2"/>
            <p:cNvSpPr txBox="1"/>
            <p:nvPr/>
          </p:nvSpPr>
          <p:spPr>
            <a:xfrm>
              <a:off x="6409621" y="3171715"/>
              <a:ext cx="426377"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rPr>
                <a:t>Turn Global</a:t>
              </a:r>
              <a:endParaRPr kumimoji="0" lang="en-US" sz="1000" b="0" i="0" u="none" strike="noStrike" kern="1200" cap="none" spc="0" normalizeH="0" baseline="0" noProof="0" dirty="0">
                <a:ln>
                  <a:noFill/>
                </a:ln>
                <a:solidFill>
                  <a:prstClr val="white">
                    <a:lumMod val="65000"/>
                  </a:prstClr>
                </a:solidFill>
                <a:effectLst/>
                <a:uLnTx/>
                <a:uFillTx/>
                <a:latin typeface="Calibri" panose="020F0502020204030204"/>
                <a:ea typeface="Roboto" pitchFamily="2" charset="0"/>
              </a:endParaRPr>
            </a:p>
          </p:txBody>
        </p:sp>
      </p:grpSp>
      <p:sp>
        <p:nvSpPr>
          <p:cNvPr id="414" name="TextBox 28"/>
          <p:cNvSpPr txBox="1">
            <a:spLocks noChangeAspect="1"/>
          </p:cNvSpPr>
          <p:nvPr/>
        </p:nvSpPr>
        <p:spPr>
          <a:xfrm>
            <a:off x="873556" y="4717748"/>
            <a:ext cx="371573" cy="461665"/>
          </a:xfrm>
          <a:prstGeom prst="rect">
            <a:avLst/>
          </a:prstGeom>
          <a:noFill/>
        </p:spPr>
        <p:txBody>
          <a:bodyPr wrap="square" rtlCol="0">
            <a:spAutoFit/>
          </a:bodyPr>
          <a:lstStyle/>
          <a:p>
            <a:pPr algn="ctr" defTabSz="1218565"/>
            <a:r>
              <a:rPr lang="id-ID" sz="2400" dirty="0">
                <a:solidFill>
                  <a:prstClr val="white"/>
                </a:solidFill>
                <a:latin typeface="FontAwesome" pitchFamily="2" charset="0"/>
              </a:rPr>
              <a:t></a:t>
            </a:r>
          </a:p>
        </p:txBody>
      </p:sp>
      <p:sp>
        <p:nvSpPr>
          <p:cNvPr id="415" name="TextBox 29"/>
          <p:cNvSpPr txBox="1">
            <a:spLocks noChangeAspect="1"/>
          </p:cNvSpPr>
          <p:nvPr/>
        </p:nvSpPr>
        <p:spPr>
          <a:xfrm>
            <a:off x="1502089" y="4703680"/>
            <a:ext cx="502272" cy="461665"/>
          </a:xfrm>
          <a:prstGeom prst="rect">
            <a:avLst/>
          </a:prstGeom>
          <a:noFill/>
        </p:spPr>
        <p:txBody>
          <a:bodyPr wrap="square" rtlCol="0">
            <a:spAutoFit/>
          </a:bodyPr>
          <a:lstStyle/>
          <a:p>
            <a:pPr algn="ctr" defTabSz="1218565"/>
            <a:r>
              <a:rPr lang="id-ID" sz="2400" dirty="0">
                <a:solidFill>
                  <a:prstClr val="white"/>
                </a:solidFill>
                <a:latin typeface="FontAwesome" pitchFamily="2" charset="0"/>
              </a:rPr>
              <a:t></a:t>
            </a:r>
          </a:p>
        </p:txBody>
      </p:sp>
      <p:sp>
        <p:nvSpPr>
          <p:cNvPr id="416" name="TextBox 30"/>
          <p:cNvSpPr txBox="1">
            <a:spLocks noChangeAspect="1"/>
          </p:cNvSpPr>
          <p:nvPr/>
        </p:nvSpPr>
        <p:spPr>
          <a:xfrm>
            <a:off x="2229755" y="4703680"/>
            <a:ext cx="448071" cy="461665"/>
          </a:xfrm>
          <a:prstGeom prst="rect">
            <a:avLst/>
          </a:prstGeom>
          <a:noFill/>
        </p:spPr>
        <p:txBody>
          <a:bodyPr wrap="square" rtlCol="0">
            <a:spAutoFit/>
          </a:bodyPr>
          <a:lstStyle/>
          <a:p>
            <a:pPr algn="ctr" defTabSz="1218565"/>
            <a:r>
              <a:rPr lang="id-ID" sz="2400" dirty="0">
                <a:solidFill>
                  <a:prstClr val="white"/>
                </a:solidFill>
                <a:latin typeface="FontAwesome" pitchFamily="2" charset="0"/>
              </a:rPr>
              <a:t></a:t>
            </a:r>
          </a:p>
        </p:txBody>
      </p:sp>
      <p:sp>
        <p:nvSpPr>
          <p:cNvPr id="417" name="Freeform 55"/>
          <p:cNvSpPr>
            <a:spLocks noChangeAspect="1" noEditPoints="1"/>
          </p:cNvSpPr>
          <p:nvPr/>
        </p:nvSpPr>
        <p:spPr bwMode="auto">
          <a:xfrm>
            <a:off x="3022910" y="4843777"/>
            <a:ext cx="262128" cy="274320"/>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endParaRPr>
          </a:p>
        </p:txBody>
      </p:sp>
      <p:grpSp>
        <p:nvGrpSpPr>
          <p:cNvPr id="418" name="Group 32"/>
          <p:cNvGrpSpPr>
            <a:grpSpLocks noChangeAspect="1"/>
          </p:cNvGrpSpPr>
          <p:nvPr/>
        </p:nvGrpSpPr>
        <p:grpSpPr>
          <a:xfrm>
            <a:off x="3637014" y="4856355"/>
            <a:ext cx="418409" cy="274320"/>
            <a:chOff x="300695" y="426921"/>
            <a:chExt cx="2698478" cy="1769194"/>
          </a:xfrm>
          <a:solidFill>
            <a:sysClr val="window" lastClr="FFFFFF"/>
          </a:solidFill>
        </p:grpSpPr>
        <p:sp>
          <p:nvSpPr>
            <p:cNvPr id="419" name="Freeform 53"/>
            <p:cNvSpPr>
              <a:spLocks noChangeAspect="1"/>
            </p:cNvSpPr>
            <p:nvPr/>
          </p:nvSpPr>
          <p:spPr bwMode="gray">
            <a:xfrm>
              <a:off x="2655942" y="2009760"/>
              <a:ext cx="27458" cy="33812"/>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0" name="Freeform 54"/>
            <p:cNvSpPr>
              <a:spLocks noChangeAspect="1"/>
            </p:cNvSpPr>
            <p:nvPr/>
          </p:nvSpPr>
          <p:spPr bwMode="gray">
            <a:xfrm>
              <a:off x="2417740" y="1719612"/>
              <a:ext cx="304789" cy="272849"/>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1" name="Freeform 55"/>
            <p:cNvSpPr>
              <a:spLocks noChangeAspect="1"/>
            </p:cNvSpPr>
            <p:nvPr/>
          </p:nvSpPr>
          <p:spPr bwMode="gray">
            <a:xfrm>
              <a:off x="2819320" y="2008974"/>
              <a:ext cx="58349" cy="7234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2" name="Freeform 56"/>
            <p:cNvSpPr>
              <a:spLocks noChangeAspect="1"/>
            </p:cNvSpPr>
            <p:nvPr/>
          </p:nvSpPr>
          <p:spPr bwMode="gray">
            <a:xfrm>
              <a:off x="2866000" y="1942138"/>
              <a:ext cx="43247" cy="77845"/>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3" name="Freeform 57"/>
            <p:cNvSpPr>
              <a:spLocks noChangeAspect="1"/>
            </p:cNvSpPr>
            <p:nvPr/>
          </p:nvSpPr>
          <p:spPr bwMode="gray">
            <a:xfrm>
              <a:off x="2800099" y="1804533"/>
              <a:ext cx="21967" cy="20444"/>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4" name="Freeform 58"/>
            <p:cNvSpPr>
              <a:spLocks noChangeAspect="1"/>
            </p:cNvSpPr>
            <p:nvPr/>
          </p:nvSpPr>
          <p:spPr bwMode="gray">
            <a:xfrm>
              <a:off x="2087553" y="1214802"/>
              <a:ext cx="83062" cy="4560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5" name="Freeform 59"/>
            <p:cNvSpPr>
              <a:spLocks noChangeAspect="1"/>
            </p:cNvSpPr>
            <p:nvPr/>
          </p:nvSpPr>
          <p:spPr bwMode="gray">
            <a:xfrm>
              <a:off x="2073824" y="1239964"/>
              <a:ext cx="56976" cy="48751"/>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6" name="Freeform 60"/>
            <p:cNvSpPr>
              <a:spLocks noChangeAspect="1"/>
            </p:cNvSpPr>
            <p:nvPr/>
          </p:nvSpPr>
          <p:spPr bwMode="gray">
            <a:xfrm>
              <a:off x="2100595" y="1250186"/>
              <a:ext cx="2060" cy="314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7" name="Freeform 61"/>
            <p:cNvSpPr>
              <a:spLocks noChangeAspect="1"/>
            </p:cNvSpPr>
            <p:nvPr/>
          </p:nvSpPr>
          <p:spPr bwMode="gray">
            <a:xfrm>
              <a:off x="2105401" y="1251759"/>
              <a:ext cx="2060" cy="1573"/>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8" name="Freeform 62"/>
            <p:cNvSpPr>
              <a:spLocks noChangeAspect="1"/>
            </p:cNvSpPr>
            <p:nvPr/>
          </p:nvSpPr>
          <p:spPr bwMode="gray">
            <a:xfrm>
              <a:off x="2097163" y="1253331"/>
              <a:ext cx="1373" cy="1573"/>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29" name="Freeform 63"/>
            <p:cNvSpPr>
              <a:spLocks noChangeAspect="1"/>
            </p:cNvSpPr>
            <p:nvPr/>
          </p:nvSpPr>
          <p:spPr bwMode="gray">
            <a:xfrm>
              <a:off x="2021653" y="1269058"/>
              <a:ext cx="108461" cy="94357"/>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30" name="Freeform 64"/>
            <p:cNvSpPr>
              <a:spLocks noChangeAspect="1"/>
            </p:cNvSpPr>
            <p:nvPr/>
          </p:nvSpPr>
          <p:spPr bwMode="gray">
            <a:xfrm>
              <a:off x="2283881" y="1578863"/>
              <a:ext cx="81689" cy="9907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31" name="Freeform 65"/>
            <p:cNvSpPr>
              <a:spLocks noChangeAspect="1"/>
            </p:cNvSpPr>
            <p:nvPr/>
          </p:nvSpPr>
          <p:spPr bwMode="gray">
            <a:xfrm>
              <a:off x="2359391" y="1677938"/>
              <a:ext cx="69333" cy="25162"/>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32" name="Freeform 66"/>
            <p:cNvSpPr>
              <a:spLocks noChangeAspect="1"/>
            </p:cNvSpPr>
            <p:nvPr/>
          </p:nvSpPr>
          <p:spPr bwMode="gray">
            <a:xfrm>
              <a:off x="2386850" y="1589871"/>
              <a:ext cx="74824" cy="73127"/>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33" name="Freeform 67"/>
            <p:cNvSpPr>
              <a:spLocks noChangeAspect="1"/>
            </p:cNvSpPr>
            <p:nvPr/>
          </p:nvSpPr>
          <p:spPr bwMode="gray">
            <a:xfrm>
              <a:off x="2684087" y="1662998"/>
              <a:ext cx="30204" cy="18871"/>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34" name="Freeform 68"/>
            <p:cNvSpPr>
              <a:spLocks noChangeAspect="1"/>
            </p:cNvSpPr>
            <p:nvPr/>
          </p:nvSpPr>
          <p:spPr bwMode="gray">
            <a:xfrm>
              <a:off x="2628484" y="1649631"/>
              <a:ext cx="74824" cy="69982"/>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435" name="Group 69"/>
            <p:cNvGrpSpPr>
              <a:grpSpLocks noChangeAspect="1"/>
            </p:cNvGrpSpPr>
            <p:nvPr/>
          </p:nvGrpSpPr>
          <p:grpSpPr bwMode="gray">
            <a:xfrm>
              <a:off x="2449318" y="1464848"/>
              <a:ext cx="70019" cy="114801"/>
              <a:chOff x="3802" y="2280"/>
              <a:chExt cx="102" cy="146"/>
            </a:xfrm>
            <a:grpFill/>
          </p:grpSpPr>
          <p:sp>
            <p:nvSpPr>
              <p:cNvPr id="763"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64"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65"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66"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67"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68"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69"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70"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71"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72"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73"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436" name="Freeform 81"/>
            <p:cNvSpPr>
              <a:spLocks noChangeAspect="1"/>
            </p:cNvSpPr>
            <p:nvPr/>
          </p:nvSpPr>
          <p:spPr bwMode="gray">
            <a:xfrm>
              <a:off x="2424605" y="1583581"/>
              <a:ext cx="10297" cy="9436"/>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37" name="Freeform 82"/>
            <p:cNvSpPr>
              <a:spLocks noChangeAspect="1"/>
            </p:cNvSpPr>
            <p:nvPr/>
          </p:nvSpPr>
          <p:spPr bwMode="gray">
            <a:xfrm>
              <a:off x="2440394" y="1655135"/>
              <a:ext cx="2060" cy="7077"/>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38" name="Freeform 83"/>
            <p:cNvSpPr>
              <a:spLocks noChangeAspect="1"/>
            </p:cNvSpPr>
            <p:nvPr/>
          </p:nvSpPr>
          <p:spPr bwMode="gray">
            <a:xfrm>
              <a:off x="2505607" y="1699168"/>
              <a:ext cx="18535" cy="9436"/>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39" name="Freeform 84"/>
            <p:cNvSpPr>
              <a:spLocks noChangeAspect="1"/>
            </p:cNvSpPr>
            <p:nvPr/>
          </p:nvSpPr>
          <p:spPr bwMode="gray">
            <a:xfrm>
              <a:off x="2496684" y="1705459"/>
              <a:ext cx="11670" cy="11008"/>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0" name="Freeform 85"/>
            <p:cNvSpPr>
              <a:spLocks noChangeAspect="1"/>
            </p:cNvSpPr>
            <p:nvPr/>
          </p:nvSpPr>
          <p:spPr bwMode="gray">
            <a:xfrm>
              <a:off x="2529634" y="1651203"/>
              <a:ext cx="21967" cy="9436"/>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1" name="Freeform 86"/>
            <p:cNvSpPr>
              <a:spLocks noChangeAspect="1"/>
            </p:cNvSpPr>
            <p:nvPr/>
          </p:nvSpPr>
          <p:spPr bwMode="gray">
            <a:xfrm>
              <a:off x="2461674" y="1612674"/>
              <a:ext cx="47366" cy="63691"/>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2" name="Freeform 87"/>
            <p:cNvSpPr>
              <a:spLocks noChangeAspect="1"/>
            </p:cNvSpPr>
            <p:nvPr/>
          </p:nvSpPr>
          <p:spPr bwMode="gray">
            <a:xfrm>
              <a:off x="2525515" y="1607956"/>
              <a:ext cx="10983" cy="26734"/>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3" name="Freeform 88"/>
            <p:cNvSpPr>
              <a:spLocks noChangeAspect="1"/>
            </p:cNvSpPr>
            <p:nvPr/>
          </p:nvSpPr>
          <p:spPr bwMode="gray">
            <a:xfrm>
              <a:off x="2552287" y="1630759"/>
              <a:ext cx="78257" cy="75486"/>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4" name="Freeform 89"/>
            <p:cNvSpPr>
              <a:spLocks noChangeAspect="1"/>
            </p:cNvSpPr>
            <p:nvPr/>
          </p:nvSpPr>
          <p:spPr bwMode="gray">
            <a:xfrm>
              <a:off x="2702622" y="1649631"/>
              <a:ext cx="17848" cy="18871"/>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5" name="Freeform 90"/>
            <p:cNvSpPr>
              <a:spLocks noChangeAspect="1"/>
            </p:cNvSpPr>
            <p:nvPr/>
          </p:nvSpPr>
          <p:spPr bwMode="gray">
            <a:xfrm>
              <a:off x="2335365" y="1423174"/>
              <a:ext cx="54231" cy="130527"/>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6" name="Freeform 91"/>
            <p:cNvSpPr>
              <a:spLocks noChangeAspect="1"/>
            </p:cNvSpPr>
            <p:nvPr/>
          </p:nvSpPr>
          <p:spPr bwMode="gray">
            <a:xfrm>
              <a:off x="2391655" y="1567855"/>
              <a:ext cx="72765" cy="51896"/>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7" name="Freeform 92"/>
            <p:cNvSpPr>
              <a:spLocks noChangeAspect="1"/>
            </p:cNvSpPr>
            <p:nvPr/>
          </p:nvSpPr>
          <p:spPr bwMode="gray">
            <a:xfrm>
              <a:off x="2320950" y="1569427"/>
              <a:ext cx="30891" cy="46392"/>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8" name="Freeform 93"/>
            <p:cNvSpPr>
              <a:spLocks noChangeAspect="1"/>
            </p:cNvSpPr>
            <p:nvPr/>
          </p:nvSpPr>
          <p:spPr bwMode="gray">
            <a:xfrm>
              <a:off x="2301729" y="1445977"/>
              <a:ext cx="59036" cy="132886"/>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49" name="Freeform 94"/>
            <p:cNvSpPr>
              <a:spLocks noChangeAspect="1"/>
            </p:cNvSpPr>
            <p:nvPr/>
          </p:nvSpPr>
          <p:spPr bwMode="gray">
            <a:xfrm>
              <a:off x="2261227" y="1374423"/>
              <a:ext cx="66587" cy="16512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50" name="Freeform 95"/>
            <p:cNvSpPr>
              <a:spLocks noChangeAspect="1"/>
            </p:cNvSpPr>
            <p:nvPr/>
          </p:nvSpPr>
          <p:spPr bwMode="gray">
            <a:xfrm>
              <a:off x="2336738" y="1500232"/>
              <a:ext cx="39815" cy="36957"/>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51" name="Freeform 96"/>
            <p:cNvSpPr>
              <a:spLocks noChangeAspect="1"/>
            </p:cNvSpPr>
            <p:nvPr/>
          </p:nvSpPr>
          <p:spPr bwMode="gray">
            <a:xfrm>
              <a:off x="2320950" y="1429465"/>
              <a:ext cx="54231" cy="77058"/>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452" name="Group 97"/>
            <p:cNvGrpSpPr>
              <a:grpSpLocks noChangeAspect="1"/>
            </p:cNvGrpSpPr>
            <p:nvPr/>
          </p:nvGrpSpPr>
          <p:grpSpPr bwMode="gray">
            <a:xfrm>
              <a:off x="2024398" y="1285570"/>
              <a:ext cx="275271" cy="290934"/>
              <a:chOff x="3183" y="2052"/>
              <a:chExt cx="401" cy="370"/>
            </a:xfrm>
            <a:grpFill/>
          </p:grpSpPr>
          <p:sp>
            <p:nvSpPr>
              <p:cNvPr id="756"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57"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58"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59"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60"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61"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62"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453" name="Freeform 105"/>
            <p:cNvSpPr>
              <a:spLocks noChangeAspect="1"/>
            </p:cNvSpPr>
            <p:nvPr/>
          </p:nvSpPr>
          <p:spPr bwMode="gray">
            <a:xfrm>
              <a:off x="2470598" y="1403516"/>
              <a:ext cx="13043" cy="31452"/>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454" name="Group 106"/>
            <p:cNvGrpSpPr>
              <a:grpSpLocks noChangeAspect="1"/>
            </p:cNvGrpSpPr>
            <p:nvPr/>
          </p:nvGrpSpPr>
          <p:grpSpPr bwMode="gray">
            <a:xfrm>
              <a:off x="2542676" y="1188854"/>
              <a:ext cx="122190" cy="158834"/>
              <a:chOff x="3938" y="1929"/>
              <a:chExt cx="178" cy="202"/>
            </a:xfrm>
            <a:grpFill/>
          </p:grpSpPr>
          <p:sp>
            <p:nvSpPr>
              <p:cNvPr id="752"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53"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54"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55"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455" name="Freeform 111"/>
            <p:cNvSpPr>
              <a:spLocks noChangeAspect="1"/>
            </p:cNvSpPr>
            <p:nvPr/>
          </p:nvSpPr>
          <p:spPr bwMode="gray">
            <a:xfrm>
              <a:off x="2515904" y="1269058"/>
              <a:ext cx="26086" cy="4482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56" name="Freeform 112"/>
            <p:cNvSpPr>
              <a:spLocks noChangeAspect="1"/>
            </p:cNvSpPr>
            <p:nvPr/>
          </p:nvSpPr>
          <p:spPr bwMode="gray">
            <a:xfrm>
              <a:off x="2227591" y="1100788"/>
              <a:ext cx="238202" cy="133672"/>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57" name="Freeform 113"/>
            <p:cNvSpPr>
              <a:spLocks noChangeAspect="1"/>
            </p:cNvSpPr>
            <p:nvPr/>
          </p:nvSpPr>
          <p:spPr bwMode="gray">
            <a:xfrm>
              <a:off x="2384104" y="1450695"/>
              <a:ext cx="17848" cy="18085"/>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58" name="Freeform 114"/>
            <p:cNvSpPr>
              <a:spLocks noChangeAspect="1"/>
            </p:cNvSpPr>
            <p:nvPr/>
          </p:nvSpPr>
          <p:spPr bwMode="gray">
            <a:xfrm>
              <a:off x="2120503" y="1082702"/>
              <a:ext cx="461302" cy="367206"/>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59" name="Freeform 115"/>
            <p:cNvSpPr>
              <a:spLocks noChangeAspect="1"/>
            </p:cNvSpPr>
            <p:nvPr/>
          </p:nvSpPr>
          <p:spPr bwMode="gray">
            <a:xfrm>
              <a:off x="2502861" y="1218734"/>
              <a:ext cx="47366" cy="59759"/>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460" name="Group 116"/>
            <p:cNvGrpSpPr>
              <a:grpSpLocks noChangeAspect="1"/>
            </p:cNvGrpSpPr>
            <p:nvPr/>
          </p:nvGrpSpPr>
          <p:grpSpPr bwMode="gray">
            <a:xfrm>
              <a:off x="1713431" y="426921"/>
              <a:ext cx="1285742" cy="811471"/>
              <a:chOff x="2730" y="960"/>
              <a:chExt cx="1873" cy="1032"/>
            </a:xfrm>
            <a:grpFill/>
          </p:grpSpPr>
          <p:grpSp>
            <p:nvGrpSpPr>
              <p:cNvPr id="735" name="Group 117"/>
              <p:cNvGrpSpPr>
                <a:grpSpLocks noChangeAspect="1"/>
              </p:cNvGrpSpPr>
              <p:nvPr/>
            </p:nvGrpSpPr>
            <p:grpSpPr bwMode="gray">
              <a:xfrm>
                <a:off x="3044" y="960"/>
                <a:ext cx="1473" cy="481"/>
                <a:chOff x="3044" y="960"/>
                <a:chExt cx="1473" cy="481"/>
              </a:xfrm>
              <a:grpFill/>
            </p:grpSpPr>
            <p:sp>
              <p:nvSpPr>
                <p:cNvPr id="739"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0"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1"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2"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3"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4"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5"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6"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7"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8"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49"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50"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51"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736"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37"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38"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grpSp>
          <p:nvGrpSpPr>
            <p:cNvPr id="461" name="Group 135"/>
            <p:cNvGrpSpPr>
              <a:grpSpLocks noChangeAspect="1"/>
            </p:cNvGrpSpPr>
            <p:nvPr/>
          </p:nvGrpSpPr>
          <p:grpSpPr bwMode="gray">
            <a:xfrm>
              <a:off x="1762857" y="1228170"/>
              <a:ext cx="280076" cy="290148"/>
              <a:chOff x="2802" y="1979"/>
              <a:chExt cx="408" cy="369"/>
            </a:xfrm>
            <a:grpFill/>
          </p:grpSpPr>
          <p:sp>
            <p:nvSpPr>
              <p:cNvPr id="706"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707" name="Group 137"/>
              <p:cNvGrpSpPr>
                <a:grpSpLocks noChangeAspect="1"/>
              </p:cNvGrpSpPr>
              <p:nvPr/>
            </p:nvGrpSpPr>
            <p:grpSpPr bwMode="gray">
              <a:xfrm>
                <a:off x="2889" y="2101"/>
                <a:ext cx="17" cy="51"/>
                <a:chOff x="2889" y="2101"/>
                <a:chExt cx="17" cy="51"/>
              </a:xfrm>
              <a:grpFill/>
            </p:grpSpPr>
            <p:sp>
              <p:nvSpPr>
                <p:cNvPr id="732"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33"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34"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708"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709" name="Group 142"/>
              <p:cNvGrpSpPr>
                <a:grpSpLocks noChangeAspect="1"/>
              </p:cNvGrpSpPr>
              <p:nvPr/>
            </p:nvGrpSpPr>
            <p:grpSpPr bwMode="gray">
              <a:xfrm>
                <a:off x="2896" y="2116"/>
                <a:ext cx="231" cy="189"/>
                <a:chOff x="2896" y="2116"/>
                <a:chExt cx="231" cy="189"/>
              </a:xfrm>
              <a:grpFill/>
            </p:grpSpPr>
            <p:sp>
              <p:nvSpPr>
                <p:cNvPr id="730"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31"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grpSp>
            <p:nvGrpSpPr>
              <p:cNvPr id="710" name="Group 145"/>
              <p:cNvGrpSpPr>
                <a:grpSpLocks noChangeAspect="1"/>
              </p:cNvGrpSpPr>
              <p:nvPr/>
            </p:nvGrpSpPr>
            <p:grpSpPr bwMode="gray">
              <a:xfrm>
                <a:off x="2984" y="2276"/>
                <a:ext cx="114" cy="72"/>
                <a:chOff x="2984" y="2276"/>
                <a:chExt cx="114" cy="72"/>
              </a:xfrm>
              <a:grpFill/>
            </p:grpSpPr>
            <p:sp>
              <p:nvSpPr>
                <p:cNvPr id="728"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29"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711"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712" name="Group 149"/>
              <p:cNvGrpSpPr>
                <a:grpSpLocks noChangeAspect="1"/>
              </p:cNvGrpSpPr>
              <p:nvPr/>
            </p:nvGrpSpPr>
            <p:grpSpPr bwMode="gray">
              <a:xfrm>
                <a:off x="3086" y="2189"/>
                <a:ext cx="85" cy="114"/>
                <a:chOff x="3086" y="2189"/>
                <a:chExt cx="85" cy="114"/>
              </a:xfrm>
              <a:grpFill/>
            </p:grpSpPr>
            <p:sp>
              <p:nvSpPr>
                <p:cNvPr id="726"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27"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713"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714" name="Group 153"/>
              <p:cNvGrpSpPr>
                <a:grpSpLocks noChangeAspect="1"/>
              </p:cNvGrpSpPr>
              <p:nvPr/>
            </p:nvGrpSpPr>
            <p:grpSpPr bwMode="gray">
              <a:xfrm>
                <a:off x="3000" y="2012"/>
                <a:ext cx="210" cy="192"/>
                <a:chOff x="3000" y="2012"/>
                <a:chExt cx="210" cy="192"/>
              </a:xfrm>
              <a:grpFill/>
            </p:grpSpPr>
            <p:sp>
              <p:nvSpPr>
                <p:cNvPr id="724"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25"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715"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16"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17"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718" name="Group 159"/>
              <p:cNvGrpSpPr>
                <a:grpSpLocks noChangeAspect="1"/>
              </p:cNvGrpSpPr>
              <p:nvPr/>
            </p:nvGrpSpPr>
            <p:grpSpPr bwMode="gray">
              <a:xfrm>
                <a:off x="2802" y="1979"/>
                <a:ext cx="205" cy="88"/>
                <a:chOff x="2802" y="1979"/>
                <a:chExt cx="205" cy="88"/>
              </a:xfrm>
              <a:grpFill/>
            </p:grpSpPr>
            <p:sp>
              <p:nvSpPr>
                <p:cNvPr id="722"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23"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719"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20"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21"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462" name="Freeform 165"/>
            <p:cNvSpPr>
              <a:spLocks noChangeAspect="1"/>
            </p:cNvSpPr>
            <p:nvPr/>
          </p:nvSpPr>
          <p:spPr bwMode="gray">
            <a:xfrm>
              <a:off x="1893284" y="1236819"/>
              <a:ext cx="23340" cy="27521"/>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63" name="Freeform 166"/>
            <p:cNvSpPr>
              <a:spLocks noChangeAspect="1"/>
            </p:cNvSpPr>
            <p:nvPr/>
          </p:nvSpPr>
          <p:spPr bwMode="gray">
            <a:xfrm>
              <a:off x="1916624" y="1052823"/>
              <a:ext cx="306162" cy="187141"/>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64" name="Freeform 167"/>
            <p:cNvSpPr>
              <a:spLocks noChangeAspect="1"/>
            </p:cNvSpPr>
            <p:nvPr/>
          </p:nvSpPr>
          <p:spPr bwMode="gray">
            <a:xfrm>
              <a:off x="1866512" y="1210871"/>
              <a:ext cx="50798" cy="28307"/>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65" name="Freeform 168"/>
            <p:cNvSpPr>
              <a:spLocks noChangeAspect="1"/>
            </p:cNvSpPr>
            <p:nvPr/>
          </p:nvSpPr>
          <p:spPr bwMode="gray">
            <a:xfrm>
              <a:off x="1988016" y="1186495"/>
              <a:ext cx="129055" cy="95930"/>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66" name="Freeform 169"/>
            <p:cNvSpPr>
              <a:spLocks noChangeAspect="1"/>
            </p:cNvSpPr>
            <p:nvPr/>
          </p:nvSpPr>
          <p:spPr bwMode="gray">
            <a:xfrm>
              <a:off x="1961244" y="1219520"/>
              <a:ext cx="107088" cy="84921"/>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467" name="Group 170"/>
            <p:cNvGrpSpPr>
              <a:grpSpLocks noChangeAspect="1"/>
            </p:cNvGrpSpPr>
            <p:nvPr/>
          </p:nvGrpSpPr>
          <p:grpSpPr bwMode="gray">
            <a:xfrm>
              <a:off x="1903581" y="1230528"/>
              <a:ext cx="41874" cy="38529"/>
              <a:chOff x="3007" y="1982"/>
              <a:chExt cx="61" cy="49"/>
            </a:xfrm>
            <a:grpFill/>
          </p:grpSpPr>
          <p:sp>
            <p:nvSpPr>
              <p:cNvPr id="704"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05"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468" name="Freeform 173"/>
            <p:cNvSpPr>
              <a:spLocks noChangeAspect="1"/>
            </p:cNvSpPr>
            <p:nvPr/>
          </p:nvSpPr>
          <p:spPr bwMode="gray">
            <a:xfrm>
              <a:off x="1381871" y="853887"/>
              <a:ext cx="82375" cy="64477"/>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469" name="Group 222"/>
            <p:cNvGrpSpPr>
              <a:grpSpLocks noChangeAspect="1"/>
            </p:cNvGrpSpPr>
            <p:nvPr/>
          </p:nvGrpSpPr>
          <p:grpSpPr bwMode="gray">
            <a:xfrm>
              <a:off x="1646845" y="426921"/>
              <a:ext cx="124250" cy="147040"/>
              <a:chOff x="3202" y="1036"/>
              <a:chExt cx="181" cy="187"/>
            </a:xfrm>
            <a:grpFill/>
          </p:grpSpPr>
          <p:sp>
            <p:nvSpPr>
              <p:cNvPr id="698"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99"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00"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01"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02"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703"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470" name="Freeform 229"/>
            <p:cNvSpPr>
              <a:spLocks noChangeAspect="1"/>
            </p:cNvSpPr>
            <p:nvPr/>
          </p:nvSpPr>
          <p:spPr bwMode="gray">
            <a:xfrm>
              <a:off x="1234969" y="980482"/>
              <a:ext cx="2746" cy="314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71" name="Freeform 230"/>
            <p:cNvSpPr>
              <a:spLocks noChangeAspect="1"/>
            </p:cNvSpPr>
            <p:nvPr/>
          </p:nvSpPr>
          <p:spPr bwMode="gray">
            <a:xfrm>
              <a:off x="1381185" y="695052"/>
              <a:ext cx="19908" cy="22017"/>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72" name="Freeform 231"/>
            <p:cNvSpPr>
              <a:spLocks noChangeAspect="1"/>
            </p:cNvSpPr>
            <p:nvPr/>
          </p:nvSpPr>
          <p:spPr bwMode="gray">
            <a:xfrm>
              <a:off x="1355099" y="746162"/>
              <a:ext cx="19908" cy="15726"/>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73" name="Freeform 232"/>
            <p:cNvSpPr>
              <a:spLocks noChangeAspect="1"/>
            </p:cNvSpPr>
            <p:nvPr/>
          </p:nvSpPr>
          <p:spPr bwMode="gray">
            <a:xfrm>
              <a:off x="1235655" y="978123"/>
              <a:ext cx="6178" cy="235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74" name="Freeform 233"/>
            <p:cNvSpPr>
              <a:spLocks noChangeAspect="1"/>
            </p:cNvSpPr>
            <p:nvPr/>
          </p:nvSpPr>
          <p:spPr bwMode="gray">
            <a:xfrm>
              <a:off x="1017360" y="426921"/>
              <a:ext cx="416682" cy="551989"/>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75" name="Freeform 234"/>
            <p:cNvSpPr>
              <a:spLocks noChangeAspect="1"/>
            </p:cNvSpPr>
            <p:nvPr/>
          </p:nvSpPr>
          <p:spPr bwMode="gray">
            <a:xfrm>
              <a:off x="1153280" y="765034"/>
              <a:ext cx="22653" cy="2594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76" name="Freeform 235"/>
            <p:cNvSpPr>
              <a:spLocks noChangeAspect="1"/>
            </p:cNvSpPr>
            <p:nvPr/>
          </p:nvSpPr>
          <p:spPr bwMode="gray">
            <a:xfrm>
              <a:off x="1047565" y="541722"/>
              <a:ext cx="22653" cy="9436"/>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477" name="Group 236"/>
            <p:cNvGrpSpPr>
              <a:grpSpLocks noChangeAspect="1"/>
            </p:cNvGrpSpPr>
            <p:nvPr/>
          </p:nvGrpSpPr>
          <p:grpSpPr bwMode="gray">
            <a:xfrm>
              <a:off x="954206" y="1519890"/>
              <a:ext cx="349409" cy="676225"/>
              <a:chOff x="1624" y="2350"/>
              <a:chExt cx="509" cy="860"/>
            </a:xfrm>
            <a:grpFill/>
          </p:grpSpPr>
          <p:sp>
            <p:nvSpPr>
              <p:cNvPr id="673"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74"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75"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76"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77"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78"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79"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0"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1"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2"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3"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4"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5"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6"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7"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8"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89"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90"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91"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92"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93"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94"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95"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96"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97"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478" name="Freeform 262"/>
            <p:cNvSpPr>
              <a:spLocks noChangeAspect="1"/>
            </p:cNvSpPr>
            <p:nvPr/>
          </p:nvSpPr>
          <p:spPr bwMode="gray">
            <a:xfrm>
              <a:off x="906840" y="1497087"/>
              <a:ext cx="32264" cy="36957"/>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79" name="Freeform 263"/>
            <p:cNvSpPr>
              <a:spLocks noChangeAspect="1"/>
            </p:cNvSpPr>
            <p:nvPr/>
          </p:nvSpPr>
          <p:spPr bwMode="gray">
            <a:xfrm>
              <a:off x="941163" y="1544266"/>
              <a:ext cx="43934" cy="21231"/>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80" name="Freeform 264"/>
            <p:cNvSpPr>
              <a:spLocks noChangeAspect="1"/>
            </p:cNvSpPr>
            <p:nvPr/>
          </p:nvSpPr>
          <p:spPr bwMode="gray">
            <a:xfrm>
              <a:off x="871831" y="1471925"/>
              <a:ext cx="29518" cy="36957"/>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81" name="Freeform 265"/>
            <p:cNvSpPr>
              <a:spLocks noChangeAspect="1"/>
            </p:cNvSpPr>
            <p:nvPr/>
          </p:nvSpPr>
          <p:spPr bwMode="gray">
            <a:xfrm>
              <a:off x="894484" y="1466421"/>
              <a:ext cx="8238" cy="22803"/>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82" name="Freeform 266"/>
            <p:cNvSpPr>
              <a:spLocks noChangeAspect="1"/>
            </p:cNvSpPr>
            <p:nvPr/>
          </p:nvSpPr>
          <p:spPr bwMode="gray">
            <a:xfrm>
              <a:off x="888306" y="1502591"/>
              <a:ext cx="17162" cy="11008"/>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83" name="Freeform 267"/>
            <p:cNvSpPr>
              <a:spLocks noChangeAspect="1"/>
            </p:cNvSpPr>
            <p:nvPr/>
          </p:nvSpPr>
          <p:spPr bwMode="gray">
            <a:xfrm>
              <a:off x="919883" y="1530898"/>
              <a:ext cx="24713" cy="25162"/>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84" name="Freeform 268"/>
            <p:cNvSpPr>
              <a:spLocks noChangeAspect="1"/>
            </p:cNvSpPr>
            <p:nvPr/>
          </p:nvSpPr>
          <p:spPr bwMode="gray">
            <a:xfrm>
              <a:off x="893111" y="1488437"/>
              <a:ext cx="45993" cy="26734"/>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85" name="Freeform 269"/>
            <p:cNvSpPr>
              <a:spLocks noChangeAspect="1"/>
            </p:cNvSpPr>
            <p:nvPr/>
          </p:nvSpPr>
          <p:spPr bwMode="gray">
            <a:xfrm>
              <a:off x="685113" y="1331176"/>
              <a:ext cx="227219" cy="16984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486" name="Group 270"/>
            <p:cNvGrpSpPr>
              <a:grpSpLocks noChangeAspect="1"/>
            </p:cNvGrpSpPr>
            <p:nvPr/>
          </p:nvGrpSpPr>
          <p:grpSpPr bwMode="gray">
            <a:xfrm>
              <a:off x="300695" y="738299"/>
              <a:ext cx="763345" cy="666790"/>
              <a:chOff x="672" y="1356"/>
              <a:chExt cx="1112" cy="848"/>
            </a:xfrm>
            <a:grpFill/>
          </p:grpSpPr>
          <p:grpSp>
            <p:nvGrpSpPr>
              <p:cNvPr id="661" name="Group 271"/>
              <p:cNvGrpSpPr>
                <a:grpSpLocks noChangeAspect="1"/>
              </p:cNvGrpSpPr>
              <p:nvPr/>
            </p:nvGrpSpPr>
            <p:grpSpPr bwMode="gray">
              <a:xfrm>
                <a:off x="672" y="1356"/>
                <a:ext cx="418" cy="413"/>
                <a:chOff x="672" y="1356"/>
                <a:chExt cx="418" cy="413"/>
              </a:xfrm>
              <a:grpFill/>
            </p:grpSpPr>
            <p:sp>
              <p:nvSpPr>
                <p:cNvPr id="668"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69"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70"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71"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72"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grpSp>
            <p:nvGrpSpPr>
              <p:cNvPr id="662" name="Group 277"/>
              <p:cNvGrpSpPr>
                <a:grpSpLocks noChangeAspect="1"/>
              </p:cNvGrpSpPr>
              <p:nvPr/>
            </p:nvGrpSpPr>
            <p:grpSpPr bwMode="gray">
              <a:xfrm>
                <a:off x="1149" y="1865"/>
                <a:ext cx="635" cy="339"/>
                <a:chOff x="1149" y="1865"/>
                <a:chExt cx="635" cy="339"/>
              </a:xfrm>
              <a:grpFill/>
            </p:grpSpPr>
            <p:sp>
              <p:nvSpPr>
                <p:cNvPr id="663"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64"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65"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66"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67"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grpSp>
        <p:grpSp>
          <p:nvGrpSpPr>
            <p:cNvPr id="487" name="Group 283"/>
            <p:cNvGrpSpPr>
              <a:grpSpLocks noChangeAspect="1"/>
            </p:cNvGrpSpPr>
            <p:nvPr/>
          </p:nvGrpSpPr>
          <p:grpSpPr bwMode="gray">
            <a:xfrm>
              <a:off x="504574" y="426921"/>
              <a:ext cx="665181" cy="803607"/>
              <a:chOff x="969" y="960"/>
              <a:chExt cx="969" cy="1022"/>
            </a:xfrm>
            <a:grpFill/>
          </p:grpSpPr>
          <p:sp>
            <p:nvSpPr>
              <p:cNvPr id="632"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33"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34"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35"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36"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37"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38"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39"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0"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1"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2"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3"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4"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5"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6"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7"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8"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49"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0"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1"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2"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3"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4"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5"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6"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7"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8"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59"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60"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488" name="Freeform 313"/>
            <p:cNvSpPr>
              <a:spLocks noChangeAspect="1"/>
            </p:cNvSpPr>
            <p:nvPr/>
          </p:nvSpPr>
          <p:spPr bwMode="gray">
            <a:xfrm rot="21085610">
              <a:off x="978232" y="1376782"/>
              <a:ext cx="5492" cy="314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89" name="Freeform 314"/>
            <p:cNvSpPr>
              <a:spLocks noChangeAspect="1"/>
            </p:cNvSpPr>
            <p:nvPr/>
          </p:nvSpPr>
          <p:spPr bwMode="gray">
            <a:xfrm rot="21085610">
              <a:off x="987156" y="1377568"/>
              <a:ext cx="687" cy="7863"/>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0" name="Freeform 315"/>
            <p:cNvSpPr>
              <a:spLocks noChangeAspect="1"/>
            </p:cNvSpPr>
            <p:nvPr/>
          </p:nvSpPr>
          <p:spPr bwMode="gray">
            <a:xfrm rot="21085610">
              <a:off x="987156" y="1395653"/>
              <a:ext cx="1373" cy="78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1" name="Freeform 316"/>
            <p:cNvSpPr>
              <a:spLocks noChangeAspect="1"/>
            </p:cNvSpPr>
            <p:nvPr/>
          </p:nvSpPr>
          <p:spPr bwMode="gray">
            <a:xfrm rot="21085610">
              <a:off x="983724" y="1394867"/>
              <a:ext cx="2746" cy="9436"/>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2" name="Freeform 317"/>
            <p:cNvSpPr>
              <a:spLocks noChangeAspect="1"/>
            </p:cNvSpPr>
            <p:nvPr/>
          </p:nvSpPr>
          <p:spPr bwMode="gray">
            <a:xfrm rot="21085610">
              <a:off x="987156" y="1405875"/>
              <a:ext cx="687" cy="4718"/>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3" name="Freeform 318"/>
            <p:cNvSpPr>
              <a:spLocks noChangeAspect="1"/>
            </p:cNvSpPr>
            <p:nvPr/>
          </p:nvSpPr>
          <p:spPr bwMode="gray">
            <a:xfrm rot="21085610">
              <a:off x="993334" y="1392508"/>
              <a:ext cx="687" cy="629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4" name="Freeform 319"/>
            <p:cNvSpPr>
              <a:spLocks noChangeAspect="1"/>
            </p:cNvSpPr>
            <p:nvPr/>
          </p:nvSpPr>
          <p:spPr bwMode="gray">
            <a:xfrm rot="21085610">
              <a:off x="996766" y="1398012"/>
              <a:ext cx="2060" cy="7077"/>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5" name="Freeform 320"/>
            <p:cNvSpPr>
              <a:spLocks noChangeAspect="1"/>
            </p:cNvSpPr>
            <p:nvPr/>
          </p:nvSpPr>
          <p:spPr bwMode="gray">
            <a:xfrm rot="21085610">
              <a:off x="1002945" y="1403516"/>
              <a:ext cx="1373" cy="1573"/>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6" name="Freeform 321"/>
            <p:cNvSpPr>
              <a:spLocks noChangeAspect="1"/>
            </p:cNvSpPr>
            <p:nvPr/>
          </p:nvSpPr>
          <p:spPr bwMode="gray">
            <a:xfrm rot="21085610">
              <a:off x="1000199" y="1410593"/>
              <a:ext cx="2060" cy="7863"/>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7" name="Freeform 322"/>
            <p:cNvSpPr>
              <a:spLocks noChangeAspect="1"/>
            </p:cNvSpPr>
            <p:nvPr/>
          </p:nvSpPr>
          <p:spPr bwMode="gray">
            <a:xfrm rot="21085610">
              <a:off x="1006377" y="1417670"/>
              <a:ext cx="2060" cy="7077"/>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8" name="Freeform 323"/>
            <p:cNvSpPr>
              <a:spLocks noChangeAspect="1"/>
            </p:cNvSpPr>
            <p:nvPr/>
          </p:nvSpPr>
          <p:spPr bwMode="gray">
            <a:xfrm rot="21085610">
              <a:off x="1011869" y="1422387"/>
              <a:ext cx="2060" cy="78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499" name="Freeform 324"/>
            <p:cNvSpPr>
              <a:spLocks noChangeAspect="1"/>
            </p:cNvSpPr>
            <p:nvPr/>
          </p:nvSpPr>
          <p:spPr bwMode="gray">
            <a:xfrm rot="21085610">
              <a:off x="1016674" y="1425533"/>
              <a:ext cx="4119" cy="314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0" name="Freeform 325"/>
            <p:cNvSpPr>
              <a:spLocks noChangeAspect="1"/>
            </p:cNvSpPr>
            <p:nvPr/>
          </p:nvSpPr>
          <p:spPr bwMode="gray">
            <a:xfrm rot="21085610">
              <a:off x="1011182" y="1434182"/>
              <a:ext cx="2746" cy="4718"/>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1" name="Freeform 326"/>
            <p:cNvSpPr>
              <a:spLocks noChangeAspect="1"/>
            </p:cNvSpPr>
            <p:nvPr/>
          </p:nvSpPr>
          <p:spPr bwMode="gray">
            <a:xfrm rot="21085610">
              <a:off x="986470" y="1405089"/>
              <a:ext cx="1373" cy="235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2" name="Freeform 327"/>
            <p:cNvSpPr>
              <a:spLocks noChangeAspect="1"/>
            </p:cNvSpPr>
            <p:nvPr/>
          </p:nvSpPr>
          <p:spPr bwMode="gray">
            <a:xfrm rot="21085610">
              <a:off x="972741" y="1397226"/>
              <a:ext cx="687" cy="314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3" name="Freeform 328"/>
            <p:cNvSpPr>
              <a:spLocks noChangeAspect="1"/>
            </p:cNvSpPr>
            <p:nvPr/>
          </p:nvSpPr>
          <p:spPr bwMode="gray">
            <a:xfrm rot="21085610">
              <a:off x="971368" y="1401157"/>
              <a:ext cx="1373" cy="1573"/>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4" name="Freeform 329"/>
            <p:cNvSpPr>
              <a:spLocks noChangeAspect="1"/>
            </p:cNvSpPr>
            <p:nvPr/>
          </p:nvSpPr>
          <p:spPr bwMode="gray">
            <a:xfrm rot="21085610">
              <a:off x="967249" y="1402730"/>
              <a:ext cx="2746" cy="314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5" name="Freeform 330"/>
            <p:cNvSpPr>
              <a:spLocks noChangeAspect="1"/>
            </p:cNvSpPr>
            <p:nvPr/>
          </p:nvSpPr>
          <p:spPr bwMode="gray">
            <a:xfrm rot="20552049">
              <a:off x="985783" y="1470353"/>
              <a:ext cx="10297" cy="8650"/>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6" name="Freeform 331"/>
            <p:cNvSpPr>
              <a:spLocks noChangeAspect="1"/>
            </p:cNvSpPr>
            <p:nvPr/>
          </p:nvSpPr>
          <p:spPr bwMode="gray">
            <a:xfrm rot="20552049">
              <a:off x="1013928" y="1442045"/>
              <a:ext cx="16475" cy="2594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7" name="Freeform 332"/>
            <p:cNvSpPr>
              <a:spLocks noChangeAspect="1"/>
            </p:cNvSpPr>
            <p:nvPr/>
          </p:nvSpPr>
          <p:spPr bwMode="gray">
            <a:xfrm rot="20552049">
              <a:off x="1063353" y="1457772"/>
              <a:ext cx="687" cy="78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8" name="Freeform 333"/>
            <p:cNvSpPr>
              <a:spLocks noChangeAspect="1"/>
            </p:cNvSpPr>
            <p:nvPr/>
          </p:nvSpPr>
          <p:spPr bwMode="gray">
            <a:xfrm rot="20552049">
              <a:off x="1072964" y="1479002"/>
              <a:ext cx="1373" cy="5504"/>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09" name="Freeform 334"/>
            <p:cNvSpPr>
              <a:spLocks noChangeAspect="1"/>
            </p:cNvSpPr>
            <p:nvPr/>
          </p:nvSpPr>
          <p:spPr bwMode="gray">
            <a:xfrm rot="20552049">
              <a:off x="1083261" y="1517531"/>
              <a:ext cx="1373" cy="235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10" name="Freeform 335"/>
            <p:cNvSpPr>
              <a:spLocks noChangeAspect="1"/>
            </p:cNvSpPr>
            <p:nvPr/>
          </p:nvSpPr>
          <p:spPr bwMode="gray">
            <a:xfrm rot="20552049">
              <a:off x="1080515" y="1524608"/>
              <a:ext cx="4119" cy="7863"/>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11" name="Freeform 336"/>
            <p:cNvSpPr>
              <a:spLocks noChangeAspect="1"/>
            </p:cNvSpPr>
            <p:nvPr/>
          </p:nvSpPr>
          <p:spPr bwMode="gray">
            <a:xfrm rot="20552049">
              <a:off x="1005691" y="1445191"/>
              <a:ext cx="687" cy="1573"/>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512" name="Group 337"/>
            <p:cNvGrpSpPr>
              <a:grpSpLocks noChangeAspect="1"/>
            </p:cNvGrpSpPr>
            <p:nvPr/>
          </p:nvGrpSpPr>
          <p:grpSpPr bwMode="gray">
            <a:xfrm>
              <a:off x="1002258" y="1446763"/>
              <a:ext cx="12356" cy="22017"/>
              <a:chOff x="1694" y="2257"/>
              <a:chExt cx="18" cy="28"/>
            </a:xfrm>
            <a:grpFill/>
          </p:grpSpPr>
          <p:sp>
            <p:nvSpPr>
              <p:cNvPr id="630"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31"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513" name="Freeform 340"/>
            <p:cNvSpPr>
              <a:spLocks noChangeAspect="1"/>
            </p:cNvSpPr>
            <p:nvPr/>
          </p:nvSpPr>
          <p:spPr bwMode="gray">
            <a:xfrm rot="20552049">
              <a:off x="1035895" y="1451481"/>
              <a:ext cx="6865" cy="629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14" name="Freeform 341"/>
            <p:cNvSpPr>
              <a:spLocks noChangeAspect="1"/>
            </p:cNvSpPr>
            <p:nvPr/>
          </p:nvSpPr>
          <p:spPr bwMode="gray">
            <a:xfrm rot="20552049">
              <a:off x="1077769" y="1497087"/>
              <a:ext cx="0" cy="235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15" name="Freeform 342"/>
            <p:cNvSpPr>
              <a:spLocks noChangeAspect="1"/>
            </p:cNvSpPr>
            <p:nvPr/>
          </p:nvSpPr>
          <p:spPr bwMode="gray">
            <a:xfrm rot="20552049">
              <a:off x="1066099" y="1464062"/>
              <a:ext cx="2060" cy="5504"/>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16" name="Freeform 343"/>
            <p:cNvSpPr>
              <a:spLocks noChangeAspect="1"/>
            </p:cNvSpPr>
            <p:nvPr/>
          </p:nvSpPr>
          <p:spPr bwMode="gray">
            <a:xfrm rot="20552049">
              <a:off x="1046192" y="1449909"/>
              <a:ext cx="0" cy="78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17" name="Freeform 344"/>
            <p:cNvSpPr>
              <a:spLocks noChangeAspect="1"/>
            </p:cNvSpPr>
            <p:nvPr/>
          </p:nvSpPr>
          <p:spPr bwMode="gray">
            <a:xfrm rot="20552049">
              <a:off x="1047565" y="1456199"/>
              <a:ext cx="687" cy="1573"/>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18" name="Freeform 345"/>
            <p:cNvSpPr>
              <a:spLocks noChangeAspect="1"/>
            </p:cNvSpPr>
            <p:nvPr/>
          </p:nvSpPr>
          <p:spPr bwMode="gray">
            <a:xfrm rot="20552049">
              <a:off x="1069531" y="1472711"/>
              <a:ext cx="1373" cy="3932"/>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19" name="Freeform 346"/>
            <p:cNvSpPr>
              <a:spLocks noChangeAspect="1"/>
            </p:cNvSpPr>
            <p:nvPr/>
          </p:nvSpPr>
          <p:spPr bwMode="gray">
            <a:xfrm rot="20552049">
              <a:off x="1077769" y="1509668"/>
              <a:ext cx="687" cy="235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20" name="Freeform 347"/>
            <p:cNvSpPr>
              <a:spLocks noChangeAspect="1"/>
            </p:cNvSpPr>
            <p:nvPr/>
          </p:nvSpPr>
          <p:spPr bwMode="gray">
            <a:xfrm rot="20552049">
              <a:off x="945968" y="1423174"/>
              <a:ext cx="50798" cy="38529"/>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21" name="Freeform 348"/>
            <p:cNvSpPr>
              <a:spLocks noChangeAspect="1"/>
            </p:cNvSpPr>
            <p:nvPr/>
          </p:nvSpPr>
          <p:spPr bwMode="gray">
            <a:xfrm rot="20552049">
              <a:off x="954206" y="1443618"/>
              <a:ext cx="2060" cy="4718"/>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22" name="Freeform 349"/>
            <p:cNvSpPr>
              <a:spLocks noChangeAspect="1"/>
            </p:cNvSpPr>
            <p:nvPr/>
          </p:nvSpPr>
          <p:spPr bwMode="gray">
            <a:xfrm rot="20552049">
              <a:off x="972741" y="1427892"/>
              <a:ext cx="4805" cy="7077"/>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23" name="Freeform 350"/>
            <p:cNvSpPr>
              <a:spLocks noChangeAspect="1"/>
            </p:cNvSpPr>
            <p:nvPr/>
          </p:nvSpPr>
          <p:spPr bwMode="gray">
            <a:xfrm rot="20552049">
              <a:off x="1058548" y="1456199"/>
              <a:ext cx="0" cy="235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24" name="Freeform 351"/>
            <p:cNvSpPr>
              <a:spLocks noChangeAspect="1"/>
            </p:cNvSpPr>
            <p:nvPr/>
          </p:nvSpPr>
          <p:spPr bwMode="gray">
            <a:xfrm rot="20552049">
              <a:off x="1076396" y="1489224"/>
              <a:ext cx="687" cy="314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525" name="Group 362"/>
            <p:cNvGrpSpPr/>
            <p:nvPr/>
          </p:nvGrpSpPr>
          <p:grpSpPr bwMode="gray">
            <a:xfrm>
              <a:off x="1488959" y="745376"/>
              <a:ext cx="380300" cy="549630"/>
              <a:chOff x="4580731" y="1911697"/>
              <a:chExt cx="879476" cy="1109663"/>
            </a:xfrm>
            <a:grpFill/>
          </p:grpSpPr>
          <p:sp>
            <p:nvSpPr>
              <p:cNvPr id="581"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82"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83"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584" name="Group 178"/>
              <p:cNvGrpSpPr>
                <a:grpSpLocks noChangeAspect="1"/>
              </p:cNvGrpSpPr>
              <p:nvPr/>
            </p:nvGrpSpPr>
            <p:grpSpPr bwMode="gray">
              <a:xfrm>
                <a:off x="4876006" y="2765772"/>
                <a:ext cx="204788" cy="242888"/>
                <a:chOff x="2589" y="1903"/>
                <a:chExt cx="129" cy="153"/>
              </a:xfrm>
              <a:grpFill/>
            </p:grpSpPr>
            <p:sp>
              <p:nvSpPr>
                <p:cNvPr id="627"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28"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29"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585"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86"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87"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88"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89"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90"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91"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592" name="Group 189"/>
              <p:cNvGrpSpPr>
                <a:grpSpLocks noChangeAspect="1"/>
              </p:cNvGrpSpPr>
              <p:nvPr/>
            </p:nvGrpSpPr>
            <p:grpSpPr bwMode="gray">
              <a:xfrm>
                <a:off x="4679156" y="2659410"/>
                <a:ext cx="247650" cy="244475"/>
                <a:chOff x="2465" y="1836"/>
                <a:chExt cx="156" cy="154"/>
              </a:xfrm>
              <a:grpFill/>
            </p:grpSpPr>
            <p:sp>
              <p:nvSpPr>
                <p:cNvPr id="625"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26"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grpSp>
            <p:nvGrpSpPr>
              <p:cNvPr id="593" name="Group 192"/>
              <p:cNvGrpSpPr>
                <a:grpSpLocks noChangeAspect="1"/>
              </p:cNvGrpSpPr>
              <p:nvPr/>
            </p:nvGrpSpPr>
            <p:grpSpPr bwMode="gray">
              <a:xfrm>
                <a:off x="4620419" y="2430810"/>
                <a:ext cx="171450" cy="258763"/>
                <a:chOff x="2428" y="1692"/>
                <a:chExt cx="108" cy="163"/>
              </a:xfrm>
              <a:grpFill/>
            </p:grpSpPr>
            <p:sp>
              <p:nvSpPr>
                <p:cNvPr id="623"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24"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594"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95"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96"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97"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598" name="Group 199"/>
              <p:cNvGrpSpPr>
                <a:grpSpLocks noChangeAspect="1"/>
              </p:cNvGrpSpPr>
              <p:nvPr/>
            </p:nvGrpSpPr>
            <p:grpSpPr bwMode="gray">
              <a:xfrm>
                <a:off x="5033169" y="2808635"/>
                <a:ext cx="68263" cy="68263"/>
                <a:chOff x="2688" y="1930"/>
                <a:chExt cx="43" cy="43"/>
              </a:xfrm>
              <a:grpFill/>
            </p:grpSpPr>
            <p:sp>
              <p:nvSpPr>
                <p:cNvPr id="621"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22"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599"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0"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1"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2"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3"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4"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5"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6"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7"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8"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09"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10"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11"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12"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13"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14"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15"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16"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17"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618" name="Group 359"/>
              <p:cNvGrpSpPr/>
              <p:nvPr/>
            </p:nvGrpSpPr>
            <p:grpSpPr bwMode="gray">
              <a:xfrm>
                <a:off x="5080794" y="2788583"/>
                <a:ext cx="75600" cy="108000"/>
                <a:chOff x="4160739" y="2986112"/>
                <a:chExt cx="187325" cy="233362"/>
              </a:xfrm>
              <a:grpFill/>
            </p:grpSpPr>
            <p:sp>
              <p:nvSpPr>
                <p:cNvPr id="619"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620"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grpSp>
        <p:grpSp>
          <p:nvGrpSpPr>
            <p:cNvPr id="526" name="Group 368"/>
            <p:cNvGrpSpPr/>
            <p:nvPr/>
          </p:nvGrpSpPr>
          <p:grpSpPr bwMode="gray">
            <a:xfrm>
              <a:off x="1434729" y="1281639"/>
              <a:ext cx="517591" cy="663644"/>
              <a:chOff x="4455318" y="2994372"/>
              <a:chExt cx="1196974" cy="1339850"/>
            </a:xfrm>
            <a:grpFill/>
          </p:grpSpPr>
          <p:sp>
            <p:nvSpPr>
              <p:cNvPr id="527" name="Freeform 141"/>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28" name="Freeform 142"/>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529" name="Group 367"/>
              <p:cNvGrpSpPr/>
              <p:nvPr/>
            </p:nvGrpSpPr>
            <p:grpSpPr bwMode="gray">
              <a:xfrm>
                <a:off x="4455318" y="2994372"/>
                <a:ext cx="1196974" cy="1339850"/>
                <a:chOff x="4455318" y="2994372"/>
                <a:chExt cx="1196974" cy="1339850"/>
              </a:xfrm>
              <a:grpFill/>
            </p:grpSpPr>
            <p:sp>
              <p:nvSpPr>
                <p:cNvPr id="530" name="Freeform 144"/>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31" name="Freeform 145"/>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32" name="Freeform 146"/>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33" name="Freeform 147"/>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34" name="Freeform 148"/>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35" name="Freeform 149"/>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36" name="Freeform 150"/>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37" name="Freeform 151"/>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38" name="Freeform 152"/>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39" name="Freeform 153"/>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40" name="Freeform 154"/>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41" name="Freeform 155"/>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42" name="Freeform 156"/>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43" name="Freeform 157"/>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44"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45" name="Freeform 159"/>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46" name="Freeform 160"/>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47" name="Freeform 161"/>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48" name="Freeform 162"/>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549" name="Group 25"/>
                <p:cNvGrpSpPr>
                  <a:grpSpLocks noChangeAspect="1"/>
                </p:cNvGrpSpPr>
                <p:nvPr/>
              </p:nvGrpSpPr>
              <p:grpSpPr bwMode="gray">
                <a:xfrm>
                  <a:off x="4961730" y="3769072"/>
                  <a:ext cx="219075" cy="239713"/>
                  <a:chOff x="2643" y="2535"/>
                  <a:chExt cx="138" cy="151"/>
                </a:xfrm>
                <a:grpFill/>
              </p:grpSpPr>
              <p:sp>
                <p:nvSpPr>
                  <p:cNvPr id="579"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80"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sp>
              <p:nvSpPr>
                <p:cNvPr id="550"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51"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52"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53"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54"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55"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56"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57"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58"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59"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0"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1"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2"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3"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4"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5"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6"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7"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8"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69"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70"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71"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72"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73"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74"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sp>
              <p:nvSpPr>
                <p:cNvPr id="575"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endParaRPr>
                </a:p>
              </p:txBody>
            </p:sp>
            <p:grpSp>
              <p:nvGrpSpPr>
                <p:cNvPr id="576" name="Group 364"/>
                <p:cNvGrpSpPr>
                  <a:grpSpLocks noChangeAspect="1"/>
                </p:cNvGrpSpPr>
                <p:nvPr/>
              </p:nvGrpSpPr>
              <p:grpSpPr bwMode="gray">
                <a:xfrm>
                  <a:off x="5141117" y="3280172"/>
                  <a:ext cx="289379" cy="349200"/>
                  <a:chOff x="3548063" y="12700"/>
                  <a:chExt cx="5667375" cy="6838950"/>
                </a:xfrm>
                <a:grpFill/>
              </p:grpSpPr>
              <p:sp>
                <p:nvSpPr>
                  <p:cNvPr id="577"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a:noFill/>
                      </a:ln>
                      <a:solidFill>
                        <a:prstClr val="black"/>
                      </a:solidFill>
                      <a:effectLst/>
                      <a:uLnTx/>
                      <a:uFillTx/>
                    </a:endParaRPr>
                  </a:p>
                </p:txBody>
              </p:sp>
              <p:sp>
                <p:nvSpPr>
                  <p:cNvPr id="578"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noFill/>
                    <a:prstDash val="solid"/>
                    <a:round/>
                    <a:headEnd type="none" w="med" len="med"/>
                    <a:tailEnd type="none" w="med" len="me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a:noFill/>
                      </a:ln>
                      <a:solidFill>
                        <a:prstClr val="black"/>
                      </a:solidFill>
                      <a:effectLst/>
                      <a:uLnTx/>
                      <a:uFillTx/>
                    </a:endParaRPr>
                  </a:p>
                </p:txBody>
              </p:sp>
            </p:grpSp>
          </p:grpSp>
        </p:gr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par>
                                <p:cTn id="12" presetID="21" presetClass="entr" presetSubtype="8" fill="hold" grpId="0" nodeType="withEffect">
                                  <p:stCondLst>
                                    <p:cond delay="1500"/>
                                  </p:stCondLst>
                                  <p:childTnLst>
                                    <p:set>
                                      <p:cBhvr>
                                        <p:cTn id="13" dur="1" fill="hold">
                                          <p:stCondLst>
                                            <p:cond delay="0"/>
                                          </p:stCondLst>
                                        </p:cTn>
                                        <p:tgtEl>
                                          <p:spTgt spid="390"/>
                                        </p:tgtEl>
                                        <p:attrNameLst>
                                          <p:attrName>style.visibility</p:attrName>
                                        </p:attrNameLst>
                                      </p:cBhvr>
                                      <p:to>
                                        <p:strVal val="visible"/>
                                      </p:to>
                                    </p:set>
                                    <p:animEffect transition="in" filter="wheel(8)">
                                      <p:cBhvr>
                                        <p:cTn id="14" dur="2000"/>
                                        <p:tgtEl>
                                          <p:spTgt spid="390"/>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91"/>
                                        </p:tgtEl>
                                        <p:attrNameLst>
                                          <p:attrName>style.visibility</p:attrName>
                                        </p:attrNameLst>
                                      </p:cBhvr>
                                      <p:to>
                                        <p:strVal val="visible"/>
                                      </p:to>
                                    </p:set>
                                    <p:anim calcmode="lin" valueType="num">
                                      <p:cBhvr additive="base">
                                        <p:cTn id="18" dur="500" fill="hold"/>
                                        <p:tgtEl>
                                          <p:spTgt spid="391"/>
                                        </p:tgtEl>
                                        <p:attrNameLst>
                                          <p:attrName>ppt_x</p:attrName>
                                        </p:attrNameLst>
                                      </p:cBhvr>
                                      <p:tavLst>
                                        <p:tav tm="0">
                                          <p:val>
                                            <p:strVal val="0-#ppt_w/2"/>
                                          </p:val>
                                        </p:tav>
                                        <p:tav tm="100000">
                                          <p:val>
                                            <p:strVal val="#ppt_x"/>
                                          </p:val>
                                        </p:tav>
                                      </p:tavLst>
                                    </p:anim>
                                    <p:anim calcmode="lin" valueType="num">
                                      <p:cBhvr additive="base">
                                        <p:cTn id="19" dur="500" fill="hold"/>
                                        <p:tgtEl>
                                          <p:spTgt spid="391"/>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398"/>
                                        </p:tgtEl>
                                        <p:attrNameLst>
                                          <p:attrName>style.visibility</p:attrName>
                                        </p:attrNameLst>
                                      </p:cBhvr>
                                      <p:to>
                                        <p:strVal val="visible"/>
                                      </p:to>
                                    </p:set>
                                    <p:anim calcmode="lin" valueType="num">
                                      <p:cBhvr additive="base">
                                        <p:cTn id="22" dur="500" fill="hold"/>
                                        <p:tgtEl>
                                          <p:spTgt spid="398"/>
                                        </p:tgtEl>
                                        <p:attrNameLst>
                                          <p:attrName>ppt_x</p:attrName>
                                        </p:attrNameLst>
                                      </p:cBhvr>
                                      <p:tavLst>
                                        <p:tav tm="0">
                                          <p:val>
                                            <p:strVal val="0-#ppt_w/2"/>
                                          </p:val>
                                        </p:tav>
                                        <p:tav tm="100000">
                                          <p:val>
                                            <p:strVal val="#ppt_x"/>
                                          </p:val>
                                        </p:tav>
                                      </p:tavLst>
                                    </p:anim>
                                    <p:anim calcmode="lin" valueType="num">
                                      <p:cBhvr additive="base">
                                        <p:cTn id="23" dur="500" fill="hold"/>
                                        <p:tgtEl>
                                          <p:spTgt spid="398"/>
                                        </p:tgtEl>
                                        <p:attrNameLst>
                                          <p:attrName>ppt_y</p:attrName>
                                        </p:attrNameLst>
                                      </p:cBhvr>
                                      <p:tavLst>
                                        <p:tav tm="0">
                                          <p:val>
                                            <p:strVal val="#ppt_y"/>
                                          </p:val>
                                        </p:tav>
                                        <p:tav tm="100000">
                                          <p:val>
                                            <p:strVal val="#ppt_y"/>
                                          </p:val>
                                        </p:tav>
                                      </p:tavLst>
                                    </p:anim>
                                  </p:childTnLst>
                                </p:cTn>
                              </p:par>
                              <p:par>
                                <p:cTn id="24" presetID="22" presetClass="entr" presetSubtype="4" fill="hold" nodeType="withEffect">
                                  <p:stCondLst>
                                    <p:cond delay="1000"/>
                                  </p:stCondLst>
                                  <p:childTnLst>
                                    <p:set>
                                      <p:cBhvr>
                                        <p:cTn id="25" dur="1" fill="hold">
                                          <p:stCondLst>
                                            <p:cond delay="0"/>
                                          </p:stCondLst>
                                        </p:cTn>
                                        <p:tgtEl>
                                          <p:spTgt spid="399"/>
                                        </p:tgtEl>
                                        <p:attrNameLst>
                                          <p:attrName>style.visibility</p:attrName>
                                        </p:attrNameLst>
                                      </p:cBhvr>
                                      <p:to>
                                        <p:strVal val="visible"/>
                                      </p:to>
                                    </p:set>
                                    <p:animEffect transition="in" filter="wipe(down)">
                                      <p:cBhvr>
                                        <p:cTn id="26" dur="500"/>
                                        <p:tgtEl>
                                          <p:spTgt spid="399"/>
                                        </p:tgtEl>
                                      </p:cBhvr>
                                    </p:animEffect>
                                  </p:childTnLst>
                                </p:cTn>
                              </p:par>
                              <p:par>
                                <p:cTn id="27" presetID="22" presetClass="entr" presetSubtype="4" fill="hold" nodeType="withEffect">
                                  <p:stCondLst>
                                    <p:cond delay="1000"/>
                                  </p:stCondLst>
                                  <p:childTnLst>
                                    <p:set>
                                      <p:cBhvr>
                                        <p:cTn id="28" dur="1" fill="hold">
                                          <p:stCondLst>
                                            <p:cond delay="0"/>
                                          </p:stCondLst>
                                        </p:cTn>
                                        <p:tgtEl>
                                          <p:spTgt spid="402"/>
                                        </p:tgtEl>
                                        <p:attrNameLst>
                                          <p:attrName>style.visibility</p:attrName>
                                        </p:attrNameLst>
                                      </p:cBhvr>
                                      <p:to>
                                        <p:strVal val="visible"/>
                                      </p:to>
                                    </p:set>
                                    <p:animEffect transition="in" filter="wipe(down)">
                                      <p:cBhvr>
                                        <p:cTn id="29" dur="500"/>
                                        <p:tgtEl>
                                          <p:spTgt spid="40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05"/>
                                        </p:tgtEl>
                                        <p:attrNameLst>
                                          <p:attrName>style.visibility</p:attrName>
                                        </p:attrNameLst>
                                      </p:cBhvr>
                                      <p:to>
                                        <p:strVal val="visible"/>
                                      </p:to>
                                    </p:set>
                                    <p:animEffect transition="in" filter="wipe(down)">
                                      <p:cBhvr>
                                        <p:cTn id="32" dur="500"/>
                                        <p:tgtEl>
                                          <p:spTgt spid="405"/>
                                        </p:tgtEl>
                                      </p:cBhvr>
                                    </p:animEffect>
                                  </p:childTnLst>
                                </p:cTn>
                              </p:par>
                              <p:par>
                                <p:cTn id="33" presetID="22" presetClass="entr" presetSubtype="4" fill="hold" nodeType="withEffect">
                                  <p:stCondLst>
                                    <p:cond delay="1000"/>
                                  </p:stCondLst>
                                  <p:childTnLst>
                                    <p:set>
                                      <p:cBhvr>
                                        <p:cTn id="34" dur="1" fill="hold">
                                          <p:stCondLst>
                                            <p:cond delay="0"/>
                                          </p:stCondLst>
                                        </p:cTn>
                                        <p:tgtEl>
                                          <p:spTgt spid="408"/>
                                        </p:tgtEl>
                                        <p:attrNameLst>
                                          <p:attrName>style.visibility</p:attrName>
                                        </p:attrNameLst>
                                      </p:cBhvr>
                                      <p:to>
                                        <p:strVal val="visible"/>
                                      </p:to>
                                    </p:set>
                                    <p:animEffect transition="in" filter="wipe(down)">
                                      <p:cBhvr>
                                        <p:cTn id="35" dur="500"/>
                                        <p:tgtEl>
                                          <p:spTgt spid="408"/>
                                        </p:tgtEl>
                                      </p:cBhvr>
                                    </p:animEffect>
                                  </p:childTnLst>
                                </p:cTn>
                              </p:par>
                              <p:par>
                                <p:cTn id="36" presetID="22" presetClass="entr" presetSubtype="4" fill="hold" nodeType="withEffect">
                                  <p:stCondLst>
                                    <p:cond delay="1000"/>
                                  </p:stCondLst>
                                  <p:childTnLst>
                                    <p:set>
                                      <p:cBhvr>
                                        <p:cTn id="37" dur="1" fill="hold">
                                          <p:stCondLst>
                                            <p:cond delay="0"/>
                                          </p:stCondLst>
                                        </p:cTn>
                                        <p:tgtEl>
                                          <p:spTgt spid="411"/>
                                        </p:tgtEl>
                                        <p:attrNameLst>
                                          <p:attrName>style.visibility</p:attrName>
                                        </p:attrNameLst>
                                      </p:cBhvr>
                                      <p:to>
                                        <p:strVal val="visible"/>
                                      </p:to>
                                    </p:set>
                                    <p:animEffect transition="in" filter="wipe(down)">
                                      <p:cBhvr>
                                        <p:cTn id="38" dur="500"/>
                                        <p:tgtEl>
                                          <p:spTgt spid="411"/>
                                        </p:tgtEl>
                                      </p:cBhvr>
                                    </p:animEffect>
                                  </p:childTnLst>
                                </p:cTn>
                              </p:par>
                              <p:par>
                                <p:cTn id="39" presetID="53" presetClass="entr" presetSubtype="16" fill="hold" grpId="0" nodeType="withEffect">
                                  <p:stCondLst>
                                    <p:cond delay="1500"/>
                                  </p:stCondLst>
                                  <p:childTnLst>
                                    <p:set>
                                      <p:cBhvr>
                                        <p:cTn id="40" dur="1" fill="hold">
                                          <p:stCondLst>
                                            <p:cond delay="0"/>
                                          </p:stCondLst>
                                        </p:cTn>
                                        <p:tgtEl>
                                          <p:spTgt spid="414"/>
                                        </p:tgtEl>
                                        <p:attrNameLst>
                                          <p:attrName>style.visibility</p:attrName>
                                        </p:attrNameLst>
                                      </p:cBhvr>
                                      <p:to>
                                        <p:strVal val="visible"/>
                                      </p:to>
                                    </p:set>
                                    <p:anim calcmode="lin" valueType="num">
                                      <p:cBhvr>
                                        <p:cTn id="41" dur="500" fill="hold"/>
                                        <p:tgtEl>
                                          <p:spTgt spid="414"/>
                                        </p:tgtEl>
                                        <p:attrNameLst>
                                          <p:attrName>ppt_w</p:attrName>
                                        </p:attrNameLst>
                                      </p:cBhvr>
                                      <p:tavLst>
                                        <p:tav tm="0">
                                          <p:val>
                                            <p:fltVal val="0"/>
                                          </p:val>
                                        </p:tav>
                                        <p:tav tm="100000">
                                          <p:val>
                                            <p:strVal val="#ppt_w"/>
                                          </p:val>
                                        </p:tav>
                                      </p:tavLst>
                                    </p:anim>
                                    <p:anim calcmode="lin" valueType="num">
                                      <p:cBhvr>
                                        <p:cTn id="42" dur="500" fill="hold"/>
                                        <p:tgtEl>
                                          <p:spTgt spid="414"/>
                                        </p:tgtEl>
                                        <p:attrNameLst>
                                          <p:attrName>ppt_h</p:attrName>
                                        </p:attrNameLst>
                                      </p:cBhvr>
                                      <p:tavLst>
                                        <p:tav tm="0">
                                          <p:val>
                                            <p:fltVal val="0"/>
                                          </p:val>
                                        </p:tav>
                                        <p:tav tm="100000">
                                          <p:val>
                                            <p:strVal val="#ppt_h"/>
                                          </p:val>
                                        </p:tav>
                                      </p:tavLst>
                                    </p:anim>
                                    <p:animEffect transition="in" filter="fade">
                                      <p:cBhvr>
                                        <p:cTn id="43" dur="500"/>
                                        <p:tgtEl>
                                          <p:spTgt spid="414"/>
                                        </p:tgtEl>
                                      </p:cBhvr>
                                    </p:animEffect>
                                  </p:childTnLst>
                                </p:cTn>
                              </p:par>
                              <p:par>
                                <p:cTn id="44" presetID="53" presetClass="entr" presetSubtype="16" fill="hold" grpId="0" nodeType="withEffect">
                                  <p:stCondLst>
                                    <p:cond delay="1500"/>
                                  </p:stCondLst>
                                  <p:childTnLst>
                                    <p:set>
                                      <p:cBhvr>
                                        <p:cTn id="45" dur="1" fill="hold">
                                          <p:stCondLst>
                                            <p:cond delay="0"/>
                                          </p:stCondLst>
                                        </p:cTn>
                                        <p:tgtEl>
                                          <p:spTgt spid="415"/>
                                        </p:tgtEl>
                                        <p:attrNameLst>
                                          <p:attrName>style.visibility</p:attrName>
                                        </p:attrNameLst>
                                      </p:cBhvr>
                                      <p:to>
                                        <p:strVal val="visible"/>
                                      </p:to>
                                    </p:set>
                                    <p:anim calcmode="lin" valueType="num">
                                      <p:cBhvr>
                                        <p:cTn id="46" dur="500" fill="hold"/>
                                        <p:tgtEl>
                                          <p:spTgt spid="415"/>
                                        </p:tgtEl>
                                        <p:attrNameLst>
                                          <p:attrName>ppt_w</p:attrName>
                                        </p:attrNameLst>
                                      </p:cBhvr>
                                      <p:tavLst>
                                        <p:tav tm="0">
                                          <p:val>
                                            <p:fltVal val="0"/>
                                          </p:val>
                                        </p:tav>
                                        <p:tav tm="100000">
                                          <p:val>
                                            <p:strVal val="#ppt_w"/>
                                          </p:val>
                                        </p:tav>
                                      </p:tavLst>
                                    </p:anim>
                                    <p:anim calcmode="lin" valueType="num">
                                      <p:cBhvr>
                                        <p:cTn id="47" dur="500" fill="hold"/>
                                        <p:tgtEl>
                                          <p:spTgt spid="415"/>
                                        </p:tgtEl>
                                        <p:attrNameLst>
                                          <p:attrName>ppt_h</p:attrName>
                                        </p:attrNameLst>
                                      </p:cBhvr>
                                      <p:tavLst>
                                        <p:tav tm="0">
                                          <p:val>
                                            <p:fltVal val="0"/>
                                          </p:val>
                                        </p:tav>
                                        <p:tav tm="100000">
                                          <p:val>
                                            <p:strVal val="#ppt_h"/>
                                          </p:val>
                                        </p:tav>
                                      </p:tavLst>
                                    </p:anim>
                                    <p:animEffect transition="in" filter="fade">
                                      <p:cBhvr>
                                        <p:cTn id="48" dur="500"/>
                                        <p:tgtEl>
                                          <p:spTgt spid="415"/>
                                        </p:tgtEl>
                                      </p:cBhvr>
                                    </p:animEffect>
                                  </p:childTnLst>
                                </p:cTn>
                              </p:par>
                              <p:par>
                                <p:cTn id="49" presetID="53" presetClass="entr" presetSubtype="16" fill="hold" grpId="0" nodeType="withEffect">
                                  <p:stCondLst>
                                    <p:cond delay="1500"/>
                                  </p:stCondLst>
                                  <p:childTnLst>
                                    <p:set>
                                      <p:cBhvr>
                                        <p:cTn id="50" dur="1" fill="hold">
                                          <p:stCondLst>
                                            <p:cond delay="0"/>
                                          </p:stCondLst>
                                        </p:cTn>
                                        <p:tgtEl>
                                          <p:spTgt spid="416"/>
                                        </p:tgtEl>
                                        <p:attrNameLst>
                                          <p:attrName>style.visibility</p:attrName>
                                        </p:attrNameLst>
                                      </p:cBhvr>
                                      <p:to>
                                        <p:strVal val="visible"/>
                                      </p:to>
                                    </p:set>
                                    <p:anim calcmode="lin" valueType="num">
                                      <p:cBhvr>
                                        <p:cTn id="51" dur="500" fill="hold"/>
                                        <p:tgtEl>
                                          <p:spTgt spid="416"/>
                                        </p:tgtEl>
                                        <p:attrNameLst>
                                          <p:attrName>ppt_w</p:attrName>
                                        </p:attrNameLst>
                                      </p:cBhvr>
                                      <p:tavLst>
                                        <p:tav tm="0">
                                          <p:val>
                                            <p:fltVal val="0"/>
                                          </p:val>
                                        </p:tav>
                                        <p:tav tm="100000">
                                          <p:val>
                                            <p:strVal val="#ppt_w"/>
                                          </p:val>
                                        </p:tav>
                                      </p:tavLst>
                                    </p:anim>
                                    <p:anim calcmode="lin" valueType="num">
                                      <p:cBhvr>
                                        <p:cTn id="52" dur="500" fill="hold"/>
                                        <p:tgtEl>
                                          <p:spTgt spid="416"/>
                                        </p:tgtEl>
                                        <p:attrNameLst>
                                          <p:attrName>ppt_h</p:attrName>
                                        </p:attrNameLst>
                                      </p:cBhvr>
                                      <p:tavLst>
                                        <p:tav tm="0">
                                          <p:val>
                                            <p:fltVal val="0"/>
                                          </p:val>
                                        </p:tav>
                                        <p:tav tm="100000">
                                          <p:val>
                                            <p:strVal val="#ppt_h"/>
                                          </p:val>
                                        </p:tav>
                                      </p:tavLst>
                                    </p:anim>
                                    <p:animEffect transition="in" filter="fade">
                                      <p:cBhvr>
                                        <p:cTn id="53" dur="500"/>
                                        <p:tgtEl>
                                          <p:spTgt spid="416"/>
                                        </p:tgtEl>
                                      </p:cBhvr>
                                    </p:animEffect>
                                  </p:childTnLst>
                                </p:cTn>
                              </p:par>
                              <p:par>
                                <p:cTn id="54" presetID="53" presetClass="entr" presetSubtype="16" fill="hold" grpId="0" nodeType="withEffect">
                                  <p:stCondLst>
                                    <p:cond delay="1500"/>
                                  </p:stCondLst>
                                  <p:childTnLst>
                                    <p:set>
                                      <p:cBhvr>
                                        <p:cTn id="55" dur="1" fill="hold">
                                          <p:stCondLst>
                                            <p:cond delay="0"/>
                                          </p:stCondLst>
                                        </p:cTn>
                                        <p:tgtEl>
                                          <p:spTgt spid="417"/>
                                        </p:tgtEl>
                                        <p:attrNameLst>
                                          <p:attrName>style.visibility</p:attrName>
                                        </p:attrNameLst>
                                      </p:cBhvr>
                                      <p:to>
                                        <p:strVal val="visible"/>
                                      </p:to>
                                    </p:set>
                                    <p:anim calcmode="lin" valueType="num">
                                      <p:cBhvr>
                                        <p:cTn id="56" dur="500" fill="hold"/>
                                        <p:tgtEl>
                                          <p:spTgt spid="417"/>
                                        </p:tgtEl>
                                        <p:attrNameLst>
                                          <p:attrName>ppt_w</p:attrName>
                                        </p:attrNameLst>
                                      </p:cBhvr>
                                      <p:tavLst>
                                        <p:tav tm="0">
                                          <p:val>
                                            <p:fltVal val="0"/>
                                          </p:val>
                                        </p:tav>
                                        <p:tav tm="100000">
                                          <p:val>
                                            <p:strVal val="#ppt_w"/>
                                          </p:val>
                                        </p:tav>
                                      </p:tavLst>
                                    </p:anim>
                                    <p:anim calcmode="lin" valueType="num">
                                      <p:cBhvr>
                                        <p:cTn id="57" dur="500" fill="hold"/>
                                        <p:tgtEl>
                                          <p:spTgt spid="417"/>
                                        </p:tgtEl>
                                        <p:attrNameLst>
                                          <p:attrName>ppt_h</p:attrName>
                                        </p:attrNameLst>
                                      </p:cBhvr>
                                      <p:tavLst>
                                        <p:tav tm="0">
                                          <p:val>
                                            <p:fltVal val="0"/>
                                          </p:val>
                                        </p:tav>
                                        <p:tav tm="100000">
                                          <p:val>
                                            <p:strVal val="#ppt_h"/>
                                          </p:val>
                                        </p:tav>
                                      </p:tavLst>
                                    </p:anim>
                                    <p:animEffect transition="in" filter="fade">
                                      <p:cBhvr>
                                        <p:cTn id="58" dur="500"/>
                                        <p:tgtEl>
                                          <p:spTgt spid="417"/>
                                        </p:tgtEl>
                                      </p:cBhvr>
                                    </p:animEffect>
                                  </p:childTnLst>
                                </p:cTn>
                              </p:par>
                              <p:par>
                                <p:cTn id="59" presetID="53" presetClass="entr" presetSubtype="16" fill="hold" nodeType="withEffect">
                                  <p:stCondLst>
                                    <p:cond delay="1500"/>
                                  </p:stCondLst>
                                  <p:childTnLst>
                                    <p:set>
                                      <p:cBhvr>
                                        <p:cTn id="60" dur="1" fill="hold">
                                          <p:stCondLst>
                                            <p:cond delay="0"/>
                                          </p:stCondLst>
                                        </p:cTn>
                                        <p:tgtEl>
                                          <p:spTgt spid="418"/>
                                        </p:tgtEl>
                                        <p:attrNameLst>
                                          <p:attrName>style.visibility</p:attrName>
                                        </p:attrNameLst>
                                      </p:cBhvr>
                                      <p:to>
                                        <p:strVal val="visible"/>
                                      </p:to>
                                    </p:set>
                                    <p:anim calcmode="lin" valueType="num">
                                      <p:cBhvr>
                                        <p:cTn id="61" dur="500" fill="hold"/>
                                        <p:tgtEl>
                                          <p:spTgt spid="418"/>
                                        </p:tgtEl>
                                        <p:attrNameLst>
                                          <p:attrName>ppt_w</p:attrName>
                                        </p:attrNameLst>
                                      </p:cBhvr>
                                      <p:tavLst>
                                        <p:tav tm="0">
                                          <p:val>
                                            <p:fltVal val="0"/>
                                          </p:val>
                                        </p:tav>
                                        <p:tav tm="100000">
                                          <p:val>
                                            <p:strVal val="#ppt_w"/>
                                          </p:val>
                                        </p:tav>
                                      </p:tavLst>
                                    </p:anim>
                                    <p:anim calcmode="lin" valueType="num">
                                      <p:cBhvr>
                                        <p:cTn id="62" dur="500" fill="hold"/>
                                        <p:tgtEl>
                                          <p:spTgt spid="418"/>
                                        </p:tgtEl>
                                        <p:attrNameLst>
                                          <p:attrName>ppt_h</p:attrName>
                                        </p:attrNameLst>
                                      </p:cBhvr>
                                      <p:tavLst>
                                        <p:tav tm="0">
                                          <p:val>
                                            <p:fltVal val="0"/>
                                          </p:val>
                                        </p:tav>
                                        <p:tav tm="100000">
                                          <p:val>
                                            <p:strVal val="#ppt_h"/>
                                          </p:val>
                                        </p:tav>
                                      </p:tavLst>
                                    </p:anim>
                                    <p:animEffect transition="in" filter="fade">
                                      <p:cBhvr>
                                        <p:cTn id="63"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90" grpId="0" animBg="1"/>
      <p:bldP spid="398" grpId="0"/>
      <p:bldP spid="414" grpId="0"/>
      <p:bldP spid="415" grpId="0"/>
      <p:bldP spid="416" grpId="0"/>
      <p:bldP spid="4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3"/>
          <p:cNvGrpSpPr/>
          <p:nvPr/>
        </p:nvGrpSpPr>
        <p:grpSpPr>
          <a:xfrm>
            <a:off x="1712009" y="2680883"/>
            <a:ext cx="8767982" cy="1885672"/>
            <a:chOff x="1050566" y="2772576"/>
            <a:chExt cx="10090868" cy="2170176"/>
          </a:xfrm>
          <a:effectLst/>
        </p:grpSpPr>
        <p:sp>
          <p:nvSpPr>
            <p:cNvPr id="49" name="Block Arc 49"/>
            <p:cNvSpPr/>
            <p:nvPr/>
          </p:nvSpPr>
          <p:spPr>
            <a:xfrm>
              <a:off x="1050566" y="2786644"/>
              <a:ext cx="2156108" cy="2156108"/>
            </a:xfrm>
            <a:prstGeom prst="blockArc">
              <a:avLst>
                <a:gd name="adj1" fmla="val 10800000"/>
                <a:gd name="adj2" fmla="val 0"/>
                <a:gd name="adj3" fmla="val 8077"/>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0" name="Block Arc 50"/>
            <p:cNvSpPr/>
            <p:nvPr/>
          </p:nvSpPr>
          <p:spPr>
            <a:xfrm flipV="1">
              <a:off x="3034256" y="2772576"/>
              <a:ext cx="2156108" cy="2156108"/>
            </a:xfrm>
            <a:prstGeom prst="blockArc">
              <a:avLst>
                <a:gd name="adj1" fmla="val 10800000"/>
                <a:gd name="adj2" fmla="val 0"/>
                <a:gd name="adj3" fmla="val 8077"/>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1" name="Block Arc 51"/>
            <p:cNvSpPr/>
            <p:nvPr/>
          </p:nvSpPr>
          <p:spPr>
            <a:xfrm>
              <a:off x="5017946" y="2786644"/>
              <a:ext cx="2156108" cy="2156108"/>
            </a:xfrm>
            <a:prstGeom prst="blockArc">
              <a:avLst>
                <a:gd name="adj1" fmla="val 10800000"/>
                <a:gd name="adj2" fmla="val 0"/>
                <a:gd name="adj3" fmla="val 8077"/>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2" name="Block Arc 52"/>
            <p:cNvSpPr/>
            <p:nvPr/>
          </p:nvSpPr>
          <p:spPr>
            <a:xfrm flipV="1">
              <a:off x="7001636" y="2772576"/>
              <a:ext cx="2156108" cy="2156108"/>
            </a:xfrm>
            <a:prstGeom prst="blockArc">
              <a:avLst>
                <a:gd name="adj1" fmla="val 10800000"/>
                <a:gd name="adj2" fmla="val 0"/>
                <a:gd name="adj3" fmla="val 8077"/>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3" name="Block Arc 53"/>
            <p:cNvSpPr/>
            <p:nvPr/>
          </p:nvSpPr>
          <p:spPr>
            <a:xfrm>
              <a:off x="8985326" y="2786644"/>
              <a:ext cx="2156108" cy="2156108"/>
            </a:xfrm>
            <a:prstGeom prst="blockArc">
              <a:avLst>
                <a:gd name="adj1" fmla="val 10800000"/>
                <a:gd name="adj2" fmla="val 0"/>
                <a:gd name="adj3" fmla="val 8077"/>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4" name="Group 7"/>
          <p:cNvGrpSpPr/>
          <p:nvPr/>
        </p:nvGrpSpPr>
        <p:grpSpPr>
          <a:xfrm>
            <a:off x="7290878" y="3088851"/>
            <a:ext cx="1057512" cy="1057512"/>
            <a:chOff x="7471157" y="3242097"/>
            <a:chExt cx="1217066" cy="1217066"/>
          </a:xfrm>
          <a:effectLst/>
        </p:grpSpPr>
        <p:sp>
          <p:nvSpPr>
            <p:cNvPr id="55" name="Oval 58"/>
            <p:cNvSpPr/>
            <p:nvPr/>
          </p:nvSpPr>
          <p:spPr>
            <a:xfrm>
              <a:off x="7471157" y="3242097"/>
              <a:ext cx="1217066" cy="121706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6"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rgbClr val="FCFCFC"/>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7" name="Group 8"/>
          <p:cNvGrpSpPr/>
          <p:nvPr/>
        </p:nvGrpSpPr>
        <p:grpSpPr>
          <a:xfrm>
            <a:off x="9014511" y="3088851"/>
            <a:ext cx="1057512" cy="1057512"/>
            <a:chOff x="9454847" y="3242097"/>
            <a:chExt cx="1217066" cy="1217066"/>
          </a:xfrm>
          <a:effectLst/>
        </p:grpSpPr>
        <p:sp>
          <p:nvSpPr>
            <p:cNvPr id="58" name="Oval 59"/>
            <p:cNvSpPr/>
            <p:nvPr/>
          </p:nvSpPr>
          <p:spPr>
            <a:xfrm>
              <a:off x="9454847" y="3242097"/>
              <a:ext cx="1217066" cy="1217066"/>
            </a:xfrm>
            <a:prstGeom prst="ellipse">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9"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FCFCFC"/>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0" name="Group 5"/>
          <p:cNvGrpSpPr/>
          <p:nvPr/>
        </p:nvGrpSpPr>
        <p:grpSpPr>
          <a:xfrm>
            <a:off x="3843611" y="3088851"/>
            <a:ext cx="1057512" cy="1057512"/>
            <a:chOff x="3503777" y="3242097"/>
            <a:chExt cx="1217066" cy="1217066"/>
          </a:xfrm>
          <a:effectLst/>
        </p:grpSpPr>
        <p:sp>
          <p:nvSpPr>
            <p:cNvPr id="61" name="Oval 56"/>
            <p:cNvSpPr/>
            <p:nvPr/>
          </p:nvSpPr>
          <p:spPr>
            <a:xfrm>
              <a:off x="3503777" y="3242097"/>
              <a:ext cx="1217066" cy="121706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2"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3" name="Group 6"/>
          <p:cNvGrpSpPr/>
          <p:nvPr/>
        </p:nvGrpSpPr>
        <p:grpSpPr>
          <a:xfrm>
            <a:off x="5567244" y="3088851"/>
            <a:ext cx="1057512" cy="1057512"/>
            <a:chOff x="5487467" y="3242097"/>
            <a:chExt cx="1217066" cy="1217066"/>
          </a:xfrm>
          <a:effectLst/>
        </p:grpSpPr>
        <p:sp>
          <p:nvSpPr>
            <p:cNvPr id="64" name="Oval 57"/>
            <p:cNvSpPr/>
            <p:nvPr/>
          </p:nvSpPr>
          <p:spPr>
            <a:xfrm>
              <a:off x="5487467" y="3242097"/>
              <a:ext cx="1217066" cy="1217066"/>
            </a:xfrm>
            <a:prstGeom prst="ellipse">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5"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FCFCFC"/>
            </a:solidFill>
            <a:ln>
              <a:noFill/>
            </a:ln>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6" name="Group 4"/>
          <p:cNvGrpSpPr/>
          <p:nvPr/>
        </p:nvGrpSpPr>
        <p:grpSpPr>
          <a:xfrm>
            <a:off x="2119977" y="3088851"/>
            <a:ext cx="1057512" cy="1057512"/>
            <a:chOff x="1520087" y="3242097"/>
            <a:chExt cx="1217066" cy="1217066"/>
          </a:xfrm>
          <a:effectLst/>
        </p:grpSpPr>
        <p:sp>
          <p:nvSpPr>
            <p:cNvPr id="67" name="Oval 55"/>
            <p:cNvSpPr/>
            <p:nvPr/>
          </p:nvSpPr>
          <p:spPr>
            <a:xfrm>
              <a:off x="1520087" y="3242097"/>
              <a:ext cx="1217066" cy="1217066"/>
            </a:xfrm>
            <a:prstGeom prst="ellipse">
              <a:avLst/>
            </a:prstGeom>
            <a:solidFill>
              <a:srgbClr val="4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8"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FCFCFC"/>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9" name="Group 68"/>
          <p:cNvGrpSpPr/>
          <p:nvPr/>
        </p:nvGrpSpPr>
        <p:grpSpPr>
          <a:xfrm>
            <a:off x="2578271" y="4254143"/>
            <a:ext cx="129911" cy="456554"/>
            <a:chOff x="8243431" y="1672074"/>
            <a:chExt cx="199000" cy="699358"/>
          </a:xfrm>
          <a:solidFill>
            <a:srgbClr val="3F3F3F">
              <a:lumMod val="60000"/>
              <a:lumOff val="40000"/>
            </a:srgbClr>
          </a:solidFill>
        </p:grpSpPr>
        <p:sp>
          <p:nvSpPr>
            <p:cNvPr id="70" name="Oval 65"/>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1" name="Oval 66"/>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2" name="Oval 67"/>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3" name="Group 69"/>
          <p:cNvGrpSpPr/>
          <p:nvPr/>
        </p:nvGrpSpPr>
        <p:grpSpPr>
          <a:xfrm>
            <a:off x="6031044" y="4254143"/>
            <a:ext cx="129911" cy="456554"/>
            <a:chOff x="8243431" y="1672074"/>
            <a:chExt cx="199000" cy="699358"/>
          </a:xfrm>
          <a:solidFill>
            <a:srgbClr val="3F3F3F">
              <a:lumMod val="60000"/>
              <a:lumOff val="40000"/>
            </a:srgbClr>
          </a:solidFill>
        </p:grpSpPr>
        <p:sp>
          <p:nvSpPr>
            <p:cNvPr id="74" name="Oval 70"/>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5" name="Oval 71"/>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6" name="Oval 72"/>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7" name="Group 73"/>
          <p:cNvGrpSpPr/>
          <p:nvPr/>
        </p:nvGrpSpPr>
        <p:grpSpPr>
          <a:xfrm>
            <a:off x="9478311" y="4254143"/>
            <a:ext cx="129911" cy="456554"/>
            <a:chOff x="8243431" y="1672074"/>
            <a:chExt cx="199000" cy="699358"/>
          </a:xfrm>
          <a:solidFill>
            <a:srgbClr val="3F3F3F">
              <a:lumMod val="60000"/>
              <a:lumOff val="40000"/>
            </a:srgbClr>
          </a:solidFill>
        </p:grpSpPr>
        <p:sp>
          <p:nvSpPr>
            <p:cNvPr id="78" name="Oval 74"/>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9" name="Oval 75"/>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0" name="Oval 76"/>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1" name="Group 77"/>
          <p:cNvGrpSpPr/>
          <p:nvPr/>
        </p:nvGrpSpPr>
        <p:grpSpPr>
          <a:xfrm>
            <a:off x="4307410" y="2524516"/>
            <a:ext cx="129911" cy="456554"/>
            <a:chOff x="8243431" y="1672074"/>
            <a:chExt cx="199000" cy="699358"/>
          </a:xfrm>
          <a:solidFill>
            <a:srgbClr val="3F3F3F">
              <a:lumMod val="60000"/>
              <a:lumOff val="40000"/>
            </a:srgbClr>
          </a:solidFill>
        </p:grpSpPr>
        <p:sp>
          <p:nvSpPr>
            <p:cNvPr id="82" name="Oval 78"/>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3" name="Oval 79"/>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4" name="Oval 80"/>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5" name="Group 81"/>
          <p:cNvGrpSpPr/>
          <p:nvPr/>
        </p:nvGrpSpPr>
        <p:grpSpPr>
          <a:xfrm>
            <a:off x="7754678" y="2524516"/>
            <a:ext cx="129911" cy="456554"/>
            <a:chOff x="8243431" y="1672074"/>
            <a:chExt cx="199000" cy="699358"/>
          </a:xfrm>
          <a:solidFill>
            <a:srgbClr val="3F3F3F">
              <a:lumMod val="60000"/>
              <a:lumOff val="40000"/>
            </a:srgbClr>
          </a:solidFill>
        </p:grpSpPr>
        <p:sp>
          <p:nvSpPr>
            <p:cNvPr id="86" name="Oval 82"/>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7" name="Oval 83"/>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8" name="Oval 84"/>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1" name="组合 100"/>
          <p:cNvGrpSpPr/>
          <p:nvPr/>
        </p:nvGrpSpPr>
        <p:grpSpPr bwMode="auto">
          <a:xfrm>
            <a:off x="1012668" y="4857693"/>
            <a:ext cx="3131206" cy="1206500"/>
            <a:chOff x="6358171" y="672761"/>
            <a:chExt cx="2348774" cy="904746"/>
          </a:xfrm>
        </p:grpSpPr>
        <p:sp>
          <p:nvSpPr>
            <p:cNvPr id="102"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103"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104" name="组合 103"/>
          <p:cNvGrpSpPr/>
          <p:nvPr/>
        </p:nvGrpSpPr>
        <p:grpSpPr bwMode="auto">
          <a:xfrm>
            <a:off x="4553310" y="4857693"/>
            <a:ext cx="3131206" cy="1206500"/>
            <a:chOff x="6358171" y="672761"/>
            <a:chExt cx="2348774" cy="904746"/>
          </a:xfrm>
        </p:grpSpPr>
        <p:sp>
          <p:nvSpPr>
            <p:cNvPr id="105"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106"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107" name="组合 106"/>
          <p:cNvGrpSpPr/>
          <p:nvPr/>
        </p:nvGrpSpPr>
        <p:grpSpPr bwMode="auto">
          <a:xfrm>
            <a:off x="8062054" y="4857693"/>
            <a:ext cx="3131206" cy="1206500"/>
            <a:chOff x="6358171" y="672761"/>
            <a:chExt cx="2348774" cy="904746"/>
          </a:xfrm>
        </p:grpSpPr>
        <p:sp>
          <p:nvSpPr>
            <p:cNvPr id="108"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109"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110" name="组合 109"/>
          <p:cNvGrpSpPr/>
          <p:nvPr/>
        </p:nvGrpSpPr>
        <p:grpSpPr bwMode="auto">
          <a:xfrm>
            <a:off x="2843265" y="1170497"/>
            <a:ext cx="3131206" cy="1206500"/>
            <a:chOff x="6358171" y="672761"/>
            <a:chExt cx="2348774" cy="904746"/>
          </a:xfrm>
        </p:grpSpPr>
        <p:sp>
          <p:nvSpPr>
            <p:cNvPr id="111"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112"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113" name="组合 112"/>
          <p:cNvGrpSpPr/>
          <p:nvPr/>
        </p:nvGrpSpPr>
        <p:grpSpPr bwMode="auto">
          <a:xfrm>
            <a:off x="6192521" y="1170497"/>
            <a:ext cx="3131206" cy="1206500"/>
            <a:chOff x="6358171" y="672761"/>
            <a:chExt cx="2348774" cy="904746"/>
          </a:xfrm>
        </p:grpSpPr>
        <p:sp>
          <p:nvSpPr>
            <p:cNvPr id="114"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11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sp>
        <p:nvSpPr>
          <p:cNvPr id="118"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 name="矩形 2"/>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barn(inVertical)">
                                      <p:cBhvr>
                                        <p:cTn id="11" dur="500"/>
                                        <p:tgtEl>
                                          <p:spTgt spid="1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anim calcmode="lin" valueType="num">
                                      <p:cBhvr>
                                        <p:cTn id="20" dur="500" fill="hold"/>
                                        <p:tgtEl>
                                          <p:spTgt spid="66"/>
                                        </p:tgtEl>
                                        <p:attrNameLst>
                                          <p:attrName>ppt_x</p:attrName>
                                        </p:attrNameLst>
                                      </p:cBhvr>
                                      <p:tavLst>
                                        <p:tav tm="0">
                                          <p:val>
                                            <p:strVal val="#ppt_x"/>
                                          </p:val>
                                        </p:tav>
                                        <p:tav tm="100000">
                                          <p:val>
                                            <p:strVal val="#ppt_x"/>
                                          </p:val>
                                        </p:tav>
                                      </p:tavLst>
                                    </p:anim>
                                    <p:anim calcmode="lin" valueType="num">
                                      <p:cBhvr>
                                        <p:cTn id="21" dur="500" fill="hold"/>
                                        <p:tgtEl>
                                          <p:spTgt spid="6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250"/>
                                        <p:tgtEl>
                                          <p:spTgt spid="69"/>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250"/>
                                        <p:tgtEl>
                                          <p:spTgt spid="81"/>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anim calcmode="lin" valueType="num">
                                      <p:cBhvr>
                                        <p:cTn id="40" dur="500" fill="hold"/>
                                        <p:tgtEl>
                                          <p:spTgt spid="63"/>
                                        </p:tgtEl>
                                        <p:attrNameLst>
                                          <p:attrName>ppt_x</p:attrName>
                                        </p:attrNameLst>
                                      </p:cBhvr>
                                      <p:tavLst>
                                        <p:tav tm="0">
                                          <p:val>
                                            <p:strVal val="#ppt_x"/>
                                          </p:val>
                                        </p:tav>
                                        <p:tav tm="100000">
                                          <p:val>
                                            <p:strVal val="#ppt_x"/>
                                          </p:val>
                                        </p:tav>
                                      </p:tavLst>
                                    </p:anim>
                                    <p:anim calcmode="lin" valueType="num">
                                      <p:cBhvr>
                                        <p:cTn id="41" dur="500" fill="hold"/>
                                        <p:tgtEl>
                                          <p:spTgt spid="63"/>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250"/>
                                        <p:tgtEl>
                                          <p:spTgt spid="73"/>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250"/>
                                        <p:tgtEl>
                                          <p:spTgt spid="85"/>
                                        </p:tgtEl>
                                      </p:cBhvr>
                                    </p:animEffect>
                                  </p:childTnLst>
                                </p:cTn>
                              </p:par>
                            </p:childTnLst>
                          </p:cTn>
                        </p:par>
                        <p:par>
                          <p:cTn id="56" fill="hold">
                            <p:stCondLst>
                              <p:cond delay="6500"/>
                            </p:stCondLst>
                            <p:childTnLst>
                              <p:par>
                                <p:cTn id="57" presetID="47" presetClass="entr" presetSubtype="0"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anim calcmode="lin" valueType="num">
                                      <p:cBhvr>
                                        <p:cTn id="60" dur="500" fill="hold"/>
                                        <p:tgtEl>
                                          <p:spTgt spid="57"/>
                                        </p:tgtEl>
                                        <p:attrNameLst>
                                          <p:attrName>ppt_x</p:attrName>
                                        </p:attrNameLst>
                                      </p:cBhvr>
                                      <p:tavLst>
                                        <p:tav tm="0">
                                          <p:val>
                                            <p:strVal val="#ppt_x"/>
                                          </p:val>
                                        </p:tav>
                                        <p:tav tm="100000">
                                          <p:val>
                                            <p:strVal val="#ppt_x"/>
                                          </p:val>
                                        </p:tav>
                                      </p:tavLst>
                                    </p:anim>
                                    <p:anim calcmode="lin" valueType="num">
                                      <p:cBhvr>
                                        <p:cTn id="61" dur="5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250"/>
                                        <p:tgtEl>
                                          <p:spTgt spid="77"/>
                                        </p:tgtEl>
                                      </p:cBhvr>
                                    </p:animEffect>
                                  </p:childTnLst>
                                </p:cTn>
                              </p:par>
                            </p:childTnLst>
                          </p:cTn>
                        </p:par>
                        <p:par>
                          <p:cTn id="66" fill="hold">
                            <p:stCondLst>
                              <p:cond delay="7500"/>
                            </p:stCondLst>
                            <p:childTnLst>
                              <p:par>
                                <p:cTn id="67" presetID="2" presetClass="entr" presetSubtype="4" decel="100000"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additive="base">
                                        <p:cTn id="69" dur="500" fill="hold"/>
                                        <p:tgtEl>
                                          <p:spTgt spid="101"/>
                                        </p:tgtEl>
                                        <p:attrNameLst>
                                          <p:attrName>ppt_x</p:attrName>
                                        </p:attrNameLst>
                                      </p:cBhvr>
                                      <p:tavLst>
                                        <p:tav tm="0">
                                          <p:val>
                                            <p:strVal val="#ppt_x"/>
                                          </p:val>
                                        </p:tav>
                                        <p:tav tm="100000">
                                          <p:val>
                                            <p:strVal val="#ppt_x"/>
                                          </p:val>
                                        </p:tav>
                                      </p:tavLst>
                                    </p:anim>
                                    <p:anim calcmode="lin" valueType="num">
                                      <p:cBhvr additive="base">
                                        <p:cTn id="70" dur="500" fill="hold"/>
                                        <p:tgtEl>
                                          <p:spTgt spid="101"/>
                                        </p:tgtEl>
                                        <p:attrNameLst>
                                          <p:attrName>ppt_y</p:attrName>
                                        </p:attrNameLst>
                                      </p:cBhvr>
                                      <p:tavLst>
                                        <p:tav tm="0">
                                          <p:val>
                                            <p:strVal val="1+#ppt_h/2"/>
                                          </p:val>
                                        </p:tav>
                                        <p:tav tm="100000">
                                          <p:val>
                                            <p:strVal val="#ppt_y"/>
                                          </p:val>
                                        </p:tav>
                                      </p:tavLst>
                                    </p:anim>
                                  </p:childTnLst>
                                </p:cTn>
                              </p:par>
                            </p:childTnLst>
                          </p:cTn>
                        </p:par>
                        <p:par>
                          <p:cTn id="71" fill="hold">
                            <p:stCondLst>
                              <p:cond delay="8000"/>
                            </p:stCondLst>
                            <p:childTnLst>
                              <p:par>
                                <p:cTn id="72" presetID="2" presetClass="entr" presetSubtype="4" decel="100000"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additive="base">
                                        <p:cTn id="74" dur="500" fill="hold"/>
                                        <p:tgtEl>
                                          <p:spTgt spid="104"/>
                                        </p:tgtEl>
                                        <p:attrNameLst>
                                          <p:attrName>ppt_x</p:attrName>
                                        </p:attrNameLst>
                                      </p:cBhvr>
                                      <p:tavLst>
                                        <p:tav tm="0">
                                          <p:val>
                                            <p:strVal val="#ppt_x"/>
                                          </p:val>
                                        </p:tav>
                                        <p:tav tm="100000">
                                          <p:val>
                                            <p:strVal val="#ppt_x"/>
                                          </p:val>
                                        </p:tav>
                                      </p:tavLst>
                                    </p:anim>
                                    <p:anim calcmode="lin" valueType="num">
                                      <p:cBhvr additive="base">
                                        <p:cTn id="75" dur="500" fill="hold"/>
                                        <p:tgtEl>
                                          <p:spTgt spid="104"/>
                                        </p:tgtEl>
                                        <p:attrNameLst>
                                          <p:attrName>ppt_y</p:attrName>
                                        </p:attrNameLst>
                                      </p:cBhvr>
                                      <p:tavLst>
                                        <p:tav tm="0">
                                          <p:val>
                                            <p:strVal val="1+#ppt_h/2"/>
                                          </p:val>
                                        </p:tav>
                                        <p:tav tm="100000">
                                          <p:val>
                                            <p:strVal val="#ppt_y"/>
                                          </p:val>
                                        </p:tav>
                                      </p:tavLst>
                                    </p:anim>
                                  </p:childTnLst>
                                </p:cTn>
                              </p:par>
                            </p:childTnLst>
                          </p:cTn>
                        </p:par>
                        <p:par>
                          <p:cTn id="76" fill="hold">
                            <p:stCondLst>
                              <p:cond delay="8500"/>
                            </p:stCondLst>
                            <p:childTnLst>
                              <p:par>
                                <p:cTn id="77" presetID="2" presetClass="entr" presetSubtype="4" decel="100000" fill="hold"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additive="base">
                                        <p:cTn id="79" dur="500" fill="hold"/>
                                        <p:tgtEl>
                                          <p:spTgt spid="107"/>
                                        </p:tgtEl>
                                        <p:attrNameLst>
                                          <p:attrName>ppt_x</p:attrName>
                                        </p:attrNameLst>
                                      </p:cBhvr>
                                      <p:tavLst>
                                        <p:tav tm="0">
                                          <p:val>
                                            <p:strVal val="#ppt_x"/>
                                          </p:val>
                                        </p:tav>
                                        <p:tav tm="100000">
                                          <p:val>
                                            <p:strVal val="#ppt_x"/>
                                          </p:val>
                                        </p:tav>
                                      </p:tavLst>
                                    </p:anim>
                                    <p:anim calcmode="lin" valueType="num">
                                      <p:cBhvr additive="base">
                                        <p:cTn id="80" dur="500" fill="hold"/>
                                        <p:tgtEl>
                                          <p:spTgt spid="107"/>
                                        </p:tgtEl>
                                        <p:attrNameLst>
                                          <p:attrName>ppt_y</p:attrName>
                                        </p:attrNameLst>
                                      </p:cBhvr>
                                      <p:tavLst>
                                        <p:tav tm="0">
                                          <p:val>
                                            <p:strVal val="1+#ppt_h/2"/>
                                          </p:val>
                                        </p:tav>
                                        <p:tav tm="100000">
                                          <p:val>
                                            <p:strVal val="#ppt_y"/>
                                          </p:val>
                                        </p:tav>
                                      </p:tavLst>
                                    </p:anim>
                                  </p:childTnLst>
                                </p:cTn>
                              </p:par>
                            </p:childTnLst>
                          </p:cTn>
                        </p:par>
                        <p:par>
                          <p:cTn id="81" fill="hold">
                            <p:stCondLst>
                              <p:cond delay="9000"/>
                            </p:stCondLst>
                            <p:childTnLst>
                              <p:par>
                                <p:cTn id="82" presetID="2" presetClass="entr" presetSubtype="4" decel="100000" fill="hold" nodeType="afterEffect">
                                  <p:stCondLst>
                                    <p:cond delay="0"/>
                                  </p:stCondLst>
                                  <p:childTnLst>
                                    <p:set>
                                      <p:cBhvr>
                                        <p:cTn id="83" dur="1" fill="hold">
                                          <p:stCondLst>
                                            <p:cond delay="0"/>
                                          </p:stCondLst>
                                        </p:cTn>
                                        <p:tgtEl>
                                          <p:spTgt spid="110"/>
                                        </p:tgtEl>
                                        <p:attrNameLst>
                                          <p:attrName>style.visibility</p:attrName>
                                        </p:attrNameLst>
                                      </p:cBhvr>
                                      <p:to>
                                        <p:strVal val="visible"/>
                                      </p:to>
                                    </p:set>
                                    <p:anim calcmode="lin" valueType="num">
                                      <p:cBhvr additive="base">
                                        <p:cTn id="84" dur="500" fill="hold"/>
                                        <p:tgtEl>
                                          <p:spTgt spid="110"/>
                                        </p:tgtEl>
                                        <p:attrNameLst>
                                          <p:attrName>ppt_x</p:attrName>
                                        </p:attrNameLst>
                                      </p:cBhvr>
                                      <p:tavLst>
                                        <p:tav tm="0">
                                          <p:val>
                                            <p:strVal val="#ppt_x"/>
                                          </p:val>
                                        </p:tav>
                                        <p:tav tm="100000">
                                          <p:val>
                                            <p:strVal val="#ppt_x"/>
                                          </p:val>
                                        </p:tav>
                                      </p:tavLst>
                                    </p:anim>
                                    <p:anim calcmode="lin" valueType="num">
                                      <p:cBhvr additive="base">
                                        <p:cTn id="85" dur="500" fill="hold"/>
                                        <p:tgtEl>
                                          <p:spTgt spid="110"/>
                                        </p:tgtEl>
                                        <p:attrNameLst>
                                          <p:attrName>ppt_y</p:attrName>
                                        </p:attrNameLst>
                                      </p:cBhvr>
                                      <p:tavLst>
                                        <p:tav tm="0">
                                          <p:val>
                                            <p:strVal val="1+#ppt_h/2"/>
                                          </p:val>
                                        </p:tav>
                                        <p:tav tm="100000">
                                          <p:val>
                                            <p:strVal val="#ppt_y"/>
                                          </p:val>
                                        </p:tav>
                                      </p:tavLst>
                                    </p:anim>
                                  </p:childTnLst>
                                </p:cTn>
                              </p:par>
                            </p:childTnLst>
                          </p:cTn>
                        </p:par>
                        <p:par>
                          <p:cTn id="86" fill="hold">
                            <p:stCondLst>
                              <p:cond delay="9500"/>
                            </p:stCondLst>
                            <p:childTnLst>
                              <p:par>
                                <p:cTn id="87" presetID="2" presetClass="entr" presetSubtype="4" decel="100000" fill="hold" nodeType="afterEffect">
                                  <p:stCondLst>
                                    <p:cond delay="0"/>
                                  </p:stCondLst>
                                  <p:childTnLst>
                                    <p:set>
                                      <p:cBhvr>
                                        <p:cTn id="88" dur="1" fill="hold">
                                          <p:stCondLst>
                                            <p:cond delay="0"/>
                                          </p:stCondLst>
                                        </p:cTn>
                                        <p:tgtEl>
                                          <p:spTgt spid="113"/>
                                        </p:tgtEl>
                                        <p:attrNameLst>
                                          <p:attrName>style.visibility</p:attrName>
                                        </p:attrNameLst>
                                      </p:cBhvr>
                                      <p:to>
                                        <p:strVal val="visible"/>
                                      </p:to>
                                    </p:set>
                                    <p:anim calcmode="lin" valueType="num">
                                      <p:cBhvr additive="base">
                                        <p:cTn id="89" dur="500" fill="hold"/>
                                        <p:tgtEl>
                                          <p:spTgt spid="113"/>
                                        </p:tgtEl>
                                        <p:attrNameLst>
                                          <p:attrName>ppt_x</p:attrName>
                                        </p:attrNameLst>
                                      </p:cBhvr>
                                      <p:tavLst>
                                        <p:tav tm="0">
                                          <p:val>
                                            <p:strVal val="#ppt_x"/>
                                          </p:val>
                                        </p:tav>
                                        <p:tav tm="100000">
                                          <p:val>
                                            <p:strVal val="#ppt_x"/>
                                          </p:val>
                                        </p:tav>
                                      </p:tavLst>
                                    </p:anim>
                                    <p:anim calcmode="lin" valueType="num">
                                      <p:cBhvr additive="base">
                                        <p:cTn id="90"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p:nvPr/>
        </p:nvSpPr>
        <p:spPr>
          <a:xfrm>
            <a:off x="0" y="2688967"/>
            <a:ext cx="3131127" cy="70766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Rectangle 5"/>
          <p:cNvSpPr/>
          <p:nvPr/>
        </p:nvSpPr>
        <p:spPr>
          <a:xfrm>
            <a:off x="3129861" y="2688967"/>
            <a:ext cx="3131127" cy="70766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Rectangle 6"/>
          <p:cNvSpPr/>
          <p:nvPr/>
        </p:nvSpPr>
        <p:spPr>
          <a:xfrm>
            <a:off x="6259723" y="2688967"/>
            <a:ext cx="3131127" cy="70766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Rectangle 7"/>
          <p:cNvSpPr/>
          <p:nvPr/>
        </p:nvSpPr>
        <p:spPr>
          <a:xfrm>
            <a:off x="9390850" y="2688967"/>
            <a:ext cx="2801150" cy="70766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5"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0136" y="1867077"/>
            <a:ext cx="2319450" cy="2319450"/>
          </a:xfrm>
          <a:prstGeom prst="ellipse">
            <a:avLst/>
          </a:prstGeom>
          <a:ln w="177800" cmpd="thickThin">
            <a:solidFill>
              <a:srgbClr val="40B9FF"/>
            </a:solidFill>
            <a:prstDash val="solid"/>
          </a:ln>
          <a:effectLst>
            <a:outerShdw blurRad="50800" dist="38100" dir="5400000" algn="t" rotWithShape="0">
              <a:prstClr val="black">
                <a:alpha val="40000"/>
              </a:prstClr>
            </a:outerShdw>
          </a:effectLst>
        </p:spPr>
      </p:pic>
      <p:pic>
        <p:nvPicPr>
          <p:cNvPr id="2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8472" y="1800139"/>
            <a:ext cx="2295057" cy="2295057"/>
          </a:xfrm>
          <a:prstGeom prst="ellipse">
            <a:avLst/>
          </a:prstGeom>
          <a:ln w="177800" cmpd="thickThin">
            <a:solidFill>
              <a:srgbClr val="40B9FF"/>
            </a:solidFill>
            <a:prstDash val="solid"/>
          </a:ln>
          <a:effectLst/>
        </p:spPr>
      </p:pic>
      <p:pic>
        <p:nvPicPr>
          <p:cNvPr id="27"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2414" y="1867077"/>
            <a:ext cx="2319450" cy="2319450"/>
          </a:xfrm>
          <a:prstGeom prst="ellipse">
            <a:avLst/>
          </a:prstGeom>
          <a:ln w="177800" cmpd="thickThin">
            <a:solidFill>
              <a:srgbClr val="40B9FF"/>
            </a:solidFill>
            <a:prstDash val="solid"/>
          </a:ln>
          <a:effectLst/>
        </p:spPr>
      </p:pic>
      <p:sp>
        <p:nvSpPr>
          <p:cNvPr id="4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42" name="矩形 4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bwMode="auto">
          <a:xfrm>
            <a:off x="1407870" y="4653006"/>
            <a:ext cx="3131206" cy="1594931"/>
            <a:chOff x="6358171" y="672761"/>
            <a:chExt cx="2348774" cy="1196028"/>
          </a:xfrm>
        </p:grpSpPr>
        <p:sp>
          <p:nvSpPr>
            <p:cNvPr id="44" name="Content Placeholder 2"/>
            <p:cNvSpPr txBox="1"/>
            <p:nvPr/>
          </p:nvSpPr>
          <p:spPr>
            <a:xfrm>
              <a:off x="6468636" y="902916"/>
              <a:ext cx="2191893" cy="9658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dirty="0">
                  <a:solidFill>
                    <a:schemeClr val="tx1">
                      <a:lumMod val="85000"/>
                      <a:lumOff val="15000"/>
                    </a:schemeClr>
                  </a:solidFill>
                </a:rPr>
                <a:t>Lorem ipsum dolor sit amet, consectetur adipisicing elit, sed do eiusmod tempor incididunt ut labore et dolore magna aliqua. Ut enim ad minim </a:t>
              </a:r>
              <a:r>
                <a:rPr lang="en-US" altLang="zh-CN" dirty="0" err="1">
                  <a:solidFill>
                    <a:schemeClr val="tx1">
                      <a:lumMod val="85000"/>
                      <a:lumOff val="15000"/>
                    </a:schemeClr>
                  </a:solidFill>
                </a:rPr>
                <a:t>veniam</a:t>
              </a:r>
              <a:endParaRPr lang="en-US" altLang="zh-CN" dirty="0">
                <a:solidFill>
                  <a:schemeClr val="tx1">
                    <a:lumMod val="85000"/>
                    <a:lumOff val="15000"/>
                  </a:schemeClr>
                </a:solidFill>
                <a:cs typeface="Arial" panose="020B0604020202020204" pitchFamily="34" charset="0"/>
              </a:endParaRPr>
            </a:p>
          </p:txBody>
        </p:sp>
        <p:sp>
          <p:nvSpPr>
            <p:cNvPr id="4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46" name="组合 45"/>
          <p:cNvGrpSpPr/>
          <p:nvPr/>
        </p:nvGrpSpPr>
        <p:grpSpPr bwMode="auto">
          <a:xfrm>
            <a:off x="4576373" y="4653006"/>
            <a:ext cx="3131206" cy="1492613"/>
            <a:chOff x="6358171" y="672761"/>
            <a:chExt cx="2348774" cy="1119300"/>
          </a:xfrm>
        </p:grpSpPr>
        <p:sp>
          <p:nvSpPr>
            <p:cNvPr id="47" name="Content Placeholder 2"/>
            <p:cNvSpPr txBox="1"/>
            <p:nvPr/>
          </p:nvSpPr>
          <p:spPr>
            <a:xfrm>
              <a:off x="6468636" y="902916"/>
              <a:ext cx="2191893" cy="8891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dirty="0">
                  <a:solidFill>
                    <a:schemeClr val="tx1">
                      <a:lumMod val="85000"/>
                      <a:lumOff val="15000"/>
                    </a:schemeClr>
                  </a:solidFill>
                </a:rPr>
                <a:t>Lorem ipsum dolor sit amet, consectetur adipisicing elit, sed do eiusmod tempor incididunt ut labore et dolore magna aliqua. Ut enim ad minim </a:t>
              </a:r>
              <a:r>
                <a:rPr lang="en-US" altLang="zh-CN" dirty="0" err="1">
                  <a:solidFill>
                    <a:schemeClr val="tx1">
                      <a:lumMod val="85000"/>
                      <a:lumOff val="15000"/>
                    </a:schemeClr>
                  </a:solidFill>
                </a:rPr>
                <a:t>veniam</a:t>
              </a:r>
              <a:endParaRPr lang="en-US" altLang="zh-CN" dirty="0">
                <a:solidFill>
                  <a:schemeClr val="tx1">
                    <a:lumMod val="85000"/>
                    <a:lumOff val="15000"/>
                  </a:schemeClr>
                </a:solidFill>
                <a:cs typeface="Arial" panose="020B0604020202020204" pitchFamily="34" charset="0"/>
              </a:endParaRPr>
            </a:p>
          </p:txBody>
        </p:sp>
        <p:sp>
          <p:nvSpPr>
            <p:cNvPr id="48"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000000"/>
                  </a:solidFill>
                </a:rPr>
                <a:t>ADD YOUR TITLE</a:t>
              </a:r>
              <a:endParaRPr lang="zh-CN" altLang="en-US" sz="1600" dirty="0">
                <a:solidFill>
                  <a:srgbClr val="000000"/>
                </a:solidFill>
              </a:endParaRPr>
            </a:p>
          </p:txBody>
        </p:sp>
      </p:grpSp>
      <p:grpSp>
        <p:nvGrpSpPr>
          <p:cNvPr id="49" name="组合 48"/>
          <p:cNvGrpSpPr/>
          <p:nvPr/>
        </p:nvGrpSpPr>
        <p:grpSpPr bwMode="auto">
          <a:xfrm>
            <a:off x="7670448" y="4653006"/>
            <a:ext cx="3131206" cy="1594931"/>
            <a:chOff x="6358171" y="672761"/>
            <a:chExt cx="2348774" cy="1196028"/>
          </a:xfrm>
        </p:grpSpPr>
        <p:sp>
          <p:nvSpPr>
            <p:cNvPr id="50" name="Content Placeholder 2"/>
            <p:cNvSpPr txBox="1"/>
            <p:nvPr/>
          </p:nvSpPr>
          <p:spPr>
            <a:xfrm>
              <a:off x="6468636" y="902916"/>
              <a:ext cx="2191893" cy="9658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dirty="0">
                  <a:solidFill>
                    <a:schemeClr val="tx1">
                      <a:lumMod val="85000"/>
                      <a:lumOff val="15000"/>
                    </a:schemeClr>
                  </a:solidFill>
                </a:rPr>
                <a:t>Lorem ipsum dolor sit amet, consectetur adipisicing elit, sed do eiusmod tempor incididunt ut labore et dolore magna aliqua. Ut enim ad minim </a:t>
              </a:r>
              <a:r>
                <a:rPr lang="en-US" altLang="zh-CN" dirty="0" err="1">
                  <a:solidFill>
                    <a:schemeClr val="tx1">
                      <a:lumMod val="85000"/>
                      <a:lumOff val="15000"/>
                    </a:schemeClr>
                  </a:solidFill>
                </a:rPr>
                <a:t>veniam</a:t>
              </a:r>
              <a:endParaRPr lang="en-US" altLang="zh-CN" dirty="0">
                <a:solidFill>
                  <a:schemeClr val="tx1">
                    <a:lumMod val="85000"/>
                    <a:lumOff val="15000"/>
                  </a:schemeClr>
                </a:solidFill>
                <a:cs typeface="Arial" panose="020B0604020202020204" pitchFamily="34" charset="0"/>
              </a:endParaRPr>
            </a:p>
          </p:txBody>
        </p:sp>
        <p:sp>
          <p:nvSpPr>
            <p:cNvPr id="51"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000000"/>
                  </a:solidFill>
                </a:rPr>
                <a:t>ADD YOUR TITLE</a:t>
              </a:r>
              <a:endParaRPr lang="zh-CN" altLang="en-US" sz="1600" dirty="0">
                <a:solidFill>
                  <a:srgbClr val="000000"/>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4500"/>
                            </p:stCondLst>
                            <p:childTnLst>
                              <p:par>
                                <p:cTn id="41" presetID="2" presetClass="entr" presetSubtype="4" decel="10000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decel="10000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fill="hold"/>
                                        <p:tgtEl>
                                          <p:spTgt spid="46"/>
                                        </p:tgtEl>
                                        <p:attrNameLst>
                                          <p:attrName>ppt_x</p:attrName>
                                        </p:attrNameLst>
                                      </p:cBhvr>
                                      <p:tavLst>
                                        <p:tav tm="0">
                                          <p:val>
                                            <p:strVal val="#ppt_x"/>
                                          </p:val>
                                        </p:tav>
                                        <p:tav tm="100000">
                                          <p:val>
                                            <p:strVal val="#ppt_x"/>
                                          </p:val>
                                        </p:tav>
                                      </p:tavLst>
                                    </p:anim>
                                    <p:anim calcmode="lin" valueType="num">
                                      <p:cBhvr additive="base">
                                        <p:cTn id="49" dur="500" fill="hold"/>
                                        <p:tgtEl>
                                          <p:spTgt spid="46"/>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 presetClass="entr" presetSubtype="4" decel="100000"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41" grpId="0"/>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08008" y="1196155"/>
            <a:ext cx="8161713" cy="4571387"/>
            <a:chOff x="1198974" y="2210578"/>
            <a:chExt cx="6000421" cy="3360845"/>
          </a:xfrm>
          <a:effectLst/>
        </p:grpSpPr>
        <p:cxnSp>
          <p:nvCxnSpPr>
            <p:cNvPr id="3" name="Straight Connector 2"/>
            <p:cNvCxnSpPr/>
            <p:nvPr/>
          </p:nvCxnSpPr>
          <p:spPr>
            <a:xfrm>
              <a:off x="1198974" y="2958569"/>
              <a:ext cx="600042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98974" y="3751089"/>
              <a:ext cx="600042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98974" y="4568825"/>
              <a:ext cx="600042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98974" y="2210578"/>
              <a:ext cx="600042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97569" y="2210578"/>
              <a:ext cx="0" cy="3360845"/>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98974" y="2210578"/>
              <a:ext cx="0" cy="3360845"/>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bwMode="auto">
          <a:xfrm>
            <a:off x="3842480" y="3857241"/>
            <a:ext cx="693365" cy="405059"/>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a:effectLst/>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10" name="Group 9"/>
          <p:cNvGrpSpPr/>
          <p:nvPr/>
        </p:nvGrpSpPr>
        <p:grpSpPr>
          <a:xfrm>
            <a:off x="3846448" y="3917537"/>
            <a:ext cx="866909" cy="1570196"/>
            <a:chOff x="806257" y="3985529"/>
            <a:chExt cx="637344" cy="1154395"/>
          </a:xfrm>
          <a:solidFill>
            <a:schemeClr val="tx1">
              <a:lumMod val="75000"/>
              <a:lumOff val="25000"/>
            </a:schemeClr>
          </a:solidFill>
          <a:effectLst/>
        </p:grpSpPr>
        <p:grpSp>
          <p:nvGrpSpPr>
            <p:cNvPr id="11" name="Group 10"/>
            <p:cNvGrpSpPr/>
            <p:nvPr/>
          </p:nvGrpSpPr>
          <p:grpSpPr>
            <a:xfrm>
              <a:off x="808009" y="4819356"/>
              <a:ext cx="635592" cy="320568"/>
              <a:chOff x="5311610" y="4117494"/>
              <a:chExt cx="576000" cy="290513"/>
            </a:xfrm>
            <a:grpFill/>
          </p:grpSpPr>
          <p:sp>
            <p:nvSpPr>
              <p:cNvPr id="14" name="Freeform 1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15" name="Freeform 1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grpSp>
        <p:sp>
          <p:nvSpPr>
            <p:cNvPr id="12" name="Rectangle 11"/>
            <p:cNvSpPr>
              <a:spLocks noChangeArrowheads="1"/>
            </p:cNvSpPr>
            <p:nvPr/>
          </p:nvSpPr>
          <p:spPr bwMode="auto">
            <a:xfrm>
              <a:off x="806257" y="4283326"/>
              <a:ext cx="509757" cy="586154"/>
            </a:xfrm>
            <a:prstGeom prst="rect">
              <a:avLst/>
            </a:pr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sp>
          <p:nvSpPr>
            <p:cNvPr id="13" name="Freeform 1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grpSp>
      <p:grpSp>
        <p:nvGrpSpPr>
          <p:cNvPr id="17" name="Group 16"/>
          <p:cNvGrpSpPr/>
          <p:nvPr/>
        </p:nvGrpSpPr>
        <p:grpSpPr>
          <a:xfrm>
            <a:off x="4666505" y="4461079"/>
            <a:ext cx="1040453" cy="1026655"/>
            <a:chOff x="1409156" y="4385136"/>
            <a:chExt cx="764932" cy="754788"/>
          </a:xfrm>
          <a:solidFill>
            <a:srgbClr val="40B9FF"/>
          </a:solidFill>
          <a:effectLst/>
        </p:grpSpPr>
        <p:sp>
          <p:nvSpPr>
            <p:cNvPr id="18" name="Rectangle 17"/>
            <p:cNvSpPr>
              <a:spLocks noChangeArrowheads="1"/>
            </p:cNvSpPr>
            <p:nvPr/>
          </p:nvSpPr>
          <p:spPr bwMode="auto">
            <a:xfrm>
              <a:off x="1536745" y="4671028"/>
              <a:ext cx="509757" cy="198451"/>
            </a:xfrm>
            <a:prstGeom prst="rect">
              <a:avLst/>
            </a:pr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19" name="Freeform 18"/>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20" name="Group 19"/>
            <p:cNvGrpSpPr/>
            <p:nvPr/>
          </p:nvGrpSpPr>
          <p:grpSpPr>
            <a:xfrm>
              <a:off x="1409156" y="4819356"/>
              <a:ext cx="764932" cy="320568"/>
              <a:chOff x="5856396" y="4117494"/>
              <a:chExt cx="693213" cy="290513"/>
            </a:xfrm>
            <a:grpFill/>
          </p:grpSpPr>
          <p:sp>
            <p:nvSpPr>
              <p:cNvPr id="21" name="Freeform 20"/>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22" name="Freeform 21"/>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23" name="Freeform 22"/>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grpSp>
      </p:grpSp>
      <p:sp>
        <p:nvSpPr>
          <p:cNvPr id="24" name="Freeform 23"/>
          <p:cNvSpPr/>
          <p:nvPr/>
        </p:nvSpPr>
        <p:spPr bwMode="auto">
          <a:xfrm>
            <a:off x="5816983" y="3137009"/>
            <a:ext cx="693365" cy="405059"/>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a:effectLst/>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25" name="Group 24"/>
          <p:cNvGrpSpPr/>
          <p:nvPr/>
        </p:nvGrpSpPr>
        <p:grpSpPr>
          <a:xfrm>
            <a:off x="5647407" y="3197304"/>
            <a:ext cx="1040453" cy="2290429"/>
            <a:chOff x="2130307" y="3456020"/>
            <a:chExt cx="764932" cy="1683904"/>
          </a:xfrm>
          <a:solidFill>
            <a:schemeClr val="tx1">
              <a:lumMod val="75000"/>
              <a:lumOff val="25000"/>
            </a:schemeClr>
          </a:solidFill>
          <a:effectLst/>
        </p:grpSpPr>
        <p:sp>
          <p:nvSpPr>
            <p:cNvPr id="26" name="Rectangle 25"/>
            <p:cNvSpPr>
              <a:spLocks noChangeArrowheads="1"/>
            </p:cNvSpPr>
            <p:nvPr/>
          </p:nvSpPr>
          <p:spPr bwMode="auto">
            <a:xfrm>
              <a:off x="2257894" y="3753815"/>
              <a:ext cx="509757" cy="1115664"/>
            </a:xfrm>
            <a:prstGeom prst="rect">
              <a:avLst/>
            </a:pr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27" name="Freeform 2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28" name="Group 27"/>
            <p:cNvGrpSpPr/>
            <p:nvPr/>
          </p:nvGrpSpPr>
          <p:grpSpPr>
            <a:xfrm>
              <a:off x="2130307" y="4819356"/>
              <a:ext cx="764932" cy="320568"/>
              <a:chOff x="6509932" y="4117494"/>
              <a:chExt cx="693213" cy="290513"/>
            </a:xfrm>
            <a:grpFill/>
          </p:grpSpPr>
          <p:sp>
            <p:nvSpPr>
              <p:cNvPr id="29" name="Freeform 2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30" name="Freeform 2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31" name="Freeform 3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grpSp>
      </p:grpSp>
      <p:sp>
        <p:nvSpPr>
          <p:cNvPr id="32" name="Freeform 31"/>
          <p:cNvSpPr/>
          <p:nvPr/>
        </p:nvSpPr>
        <p:spPr bwMode="auto">
          <a:xfrm>
            <a:off x="6795500" y="2184221"/>
            <a:ext cx="693365" cy="405059"/>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a:effectLst/>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33" name="Group 32"/>
          <p:cNvGrpSpPr/>
          <p:nvPr/>
        </p:nvGrpSpPr>
        <p:grpSpPr>
          <a:xfrm>
            <a:off x="6625924" y="2244517"/>
            <a:ext cx="1040453" cy="3243216"/>
            <a:chOff x="2849704" y="2755539"/>
            <a:chExt cx="764932" cy="2384385"/>
          </a:xfrm>
          <a:solidFill>
            <a:srgbClr val="40B9FF"/>
          </a:solidFill>
          <a:effectLst/>
        </p:grpSpPr>
        <p:sp>
          <p:nvSpPr>
            <p:cNvPr id="34" name="Rectangle 33"/>
            <p:cNvSpPr>
              <a:spLocks noChangeArrowheads="1"/>
            </p:cNvSpPr>
            <p:nvPr/>
          </p:nvSpPr>
          <p:spPr bwMode="auto">
            <a:xfrm>
              <a:off x="2977292" y="3053336"/>
              <a:ext cx="509757" cy="1816144"/>
            </a:xfrm>
            <a:prstGeom prst="rect">
              <a:avLst/>
            </a:pr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35" name="Freeform 34"/>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36" name="Group 35"/>
            <p:cNvGrpSpPr/>
            <p:nvPr/>
          </p:nvGrpSpPr>
          <p:grpSpPr>
            <a:xfrm>
              <a:off x="2849704" y="4819356"/>
              <a:ext cx="764932" cy="320568"/>
              <a:chOff x="7161880" y="4117494"/>
              <a:chExt cx="693213" cy="290513"/>
            </a:xfrm>
            <a:grpFill/>
          </p:grpSpPr>
          <p:sp>
            <p:nvSpPr>
              <p:cNvPr id="37" name="Freeform 36"/>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38" name="Freeform 37"/>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39" name="Freeform 38"/>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grpSp>
      </p:grpSp>
      <p:grpSp>
        <p:nvGrpSpPr>
          <p:cNvPr id="40" name="Group 39"/>
          <p:cNvGrpSpPr/>
          <p:nvPr/>
        </p:nvGrpSpPr>
        <p:grpSpPr>
          <a:xfrm>
            <a:off x="7602056" y="1244151"/>
            <a:ext cx="1040453" cy="4243583"/>
            <a:chOff x="4221011" y="2210578"/>
            <a:chExt cx="764932" cy="3119846"/>
          </a:xfrm>
          <a:solidFill>
            <a:schemeClr val="tx1">
              <a:lumMod val="75000"/>
              <a:lumOff val="25000"/>
            </a:schemeClr>
          </a:solidFill>
          <a:effectLst/>
        </p:grpSpPr>
        <p:sp>
          <p:nvSpPr>
            <p:cNvPr id="41" name="Rectangle 40"/>
            <p:cNvSpPr>
              <a:spLocks noChangeArrowheads="1"/>
            </p:cNvSpPr>
            <p:nvPr/>
          </p:nvSpPr>
          <p:spPr bwMode="auto">
            <a:xfrm>
              <a:off x="4348600" y="2508374"/>
              <a:ext cx="509757" cy="2551606"/>
            </a:xfrm>
            <a:prstGeom prst="rect">
              <a:avLst/>
            </a:pr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42" name="Freeform 41"/>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43" name="Group 42"/>
            <p:cNvGrpSpPr/>
            <p:nvPr/>
          </p:nvGrpSpPr>
          <p:grpSpPr>
            <a:xfrm>
              <a:off x="4221011" y="5009856"/>
              <a:ext cx="764932" cy="320568"/>
              <a:chOff x="7812240" y="4117494"/>
              <a:chExt cx="693213" cy="290513"/>
            </a:xfrm>
            <a:grpFill/>
          </p:grpSpPr>
          <p:sp>
            <p:nvSpPr>
              <p:cNvPr id="44" name="Freeform 43"/>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45" name="Freeform 4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46" name="Freeform 4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grpSp>
      </p:grpSp>
      <p:sp>
        <p:nvSpPr>
          <p:cNvPr id="47" name="Freeform 46"/>
          <p:cNvSpPr/>
          <p:nvPr/>
        </p:nvSpPr>
        <p:spPr bwMode="auto">
          <a:xfrm>
            <a:off x="8752535" y="2694389"/>
            <a:ext cx="693365" cy="405059"/>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a:effectLst/>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48" name="Group 47"/>
          <p:cNvGrpSpPr/>
          <p:nvPr/>
        </p:nvGrpSpPr>
        <p:grpSpPr>
          <a:xfrm>
            <a:off x="8582959" y="2754685"/>
            <a:ext cx="1040453" cy="2733049"/>
            <a:chOff x="4288499" y="3130610"/>
            <a:chExt cx="764932" cy="2009314"/>
          </a:xfrm>
          <a:solidFill>
            <a:srgbClr val="40B9FF"/>
          </a:solidFill>
          <a:effectLst/>
        </p:grpSpPr>
        <p:sp>
          <p:nvSpPr>
            <p:cNvPr id="49" name="Rectangle 48"/>
            <p:cNvSpPr>
              <a:spLocks noChangeArrowheads="1"/>
            </p:cNvSpPr>
            <p:nvPr/>
          </p:nvSpPr>
          <p:spPr bwMode="auto">
            <a:xfrm>
              <a:off x="4416086" y="3428406"/>
              <a:ext cx="509757" cy="1441073"/>
            </a:xfrm>
            <a:prstGeom prst="rect">
              <a:avLst/>
            </a:pr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50" name="Freeform 49"/>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51" name="Group 50"/>
            <p:cNvGrpSpPr/>
            <p:nvPr/>
          </p:nvGrpSpPr>
          <p:grpSpPr>
            <a:xfrm>
              <a:off x="4288499" y="4819356"/>
              <a:ext cx="764932" cy="320568"/>
              <a:chOff x="8465776" y="4117494"/>
              <a:chExt cx="693213" cy="290513"/>
            </a:xfrm>
            <a:grpFill/>
          </p:grpSpPr>
          <p:sp>
            <p:nvSpPr>
              <p:cNvPr id="52" name="Freeform 51"/>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53" name="Freeform 52"/>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54" name="Freeform 53"/>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grpSp>
      </p:grpSp>
      <p:sp>
        <p:nvSpPr>
          <p:cNvPr id="55" name="Freeform 54"/>
          <p:cNvSpPr/>
          <p:nvPr/>
        </p:nvSpPr>
        <p:spPr bwMode="auto">
          <a:xfrm>
            <a:off x="9731051" y="1817652"/>
            <a:ext cx="693365" cy="405059"/>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a:effectLst/>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56" name="Group 55"/>
          <p:cNvGrpSpPr/>
          <p:nvPr/>
        </p:nvGrpSpPr>
        <p:grpSpPr>
          <a:xfrm>
            <a:off x="9561475" y="1877947"/>
            <a:ext cx="1040453" cy="3609786"/>
            <a:chOff x="5007896" y="2486040"/>
            <a:chExt cx="764932" cy="2653884"/>
          </a:xfrm>
          <a:solidFill>
            <a:schemeClr val="tx1">
              <a:lumMod val="75000"/>
              <a:lumOff val="25000"/>
            </a:schemeClr>
          </a:solidFill>
          <a:effectLst/>
        </p:grpSpPr>
        <p:sp>
          <p:nvSpPr>
            <p:cNvPr id="57" name="Rectangle 56"/>
            <p:cNvSpPr>
              <a:spLocks noChangeArrowheads="1"/>
            </p:cNvSpPr>
            <p:nvPr/>
          </p:nvSpPr>
          <p:spPr bwMode="auto">
            <a:xfrm>
              <a:off x="5135484" y="2768069"/>
              <a:ext cx="509757" cy="2101409"/>
            </a:xfrm>
            <a:prstGeom prst="rect">
              <a:avLst/>
            </a:pr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58" name="Freeform 5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59" name="Group 58"/>
            <p:cNvGrpSpPr/>
            <p:nvPr/>
          </p:nvGrpSpPr>
          <p:grpSpPr>
            <a:xfrm>
              <a:off x="5007896" y="4819356"/>
              <a:ext cx="764932" cy="320568"/>
              <a:chOff x="9117724" y="4117494"/>
              <a:chExt cx="693213" cy="290513"/>
            </a:xfrm>
            <a:grpFill/>
          </p:grpSpPr>
          <p:sp>
            <p:nvSpPr>
              <p:cNvPr id="60" name="Freeform 5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61" name="Freeform 6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62" name="Freeform 6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grpSp>
      </p:grpSp>
      <p:sp>
        <p:nvSpPr>
          <p:cNvPr id="63" name="Freeform 62"/>
          <p:cNvSpPr/>
          <p:nvPr/>
        </p:nvSpPr>
        <p:spPr bwMode="auto">
          <a:xfrm>
            <a:off x="10699250" y="3381651"/>
            <a:ext cx="693365" cy="405059"/>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a:effectLst/>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64" name="Group 63"/>
          <p:cNvGrpSpPr/>
          <p:nvPr/>
        </p:nvGrpSpPr>
        <p:grpSpPr>
          <a:xfrm>
            <a:off x="10529673" y="3441947"/>
            <a:ext cx="866910" cy="2045787"/>
            <a:chOff x="5719707" y="3635879"/>
            <a:chExt cx="637345" cy="1504045"/>
          </a:xfrm>
          <a:solidFill>
            <a:srgbClr val="40B9FF"/>
          </a:solidFill>
          <a:effectLst/>
        </p:grpSpPr>
        <p:sp>
          <p:nvSpPr>
            <p:cNvPr id="65" name="Rectangle 64"/>
            <p:cNvSpPr>
              <a:spLocks noChangeArrowheads="1"/>
            </p:cNvSpPr>
            <p:nvPr/>
          </p:nvSpPr>
          <p:spPr bwMode="auto">
            <a:xfrm>
              <a:off x="5847295" y="3906864"/>
              <a:ext cx="509757" cy="962617"/>
            </a:xfrm>
            <a:prstGeom prst="rect">
              <a:avLst/>
            </a:pr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66" name="Freeform 65"/>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solidFill>
                  <a:prstClr val="white"/>
                </a:solidFill>
                <a:cs typeface="+mn-ea"/>
                <a:sym typeface="+mn-lt"/>
              </a:endParaRPr>
            </a:p>
          </p:txBody>
        </p:sp>
        <p:grpSp>
          <p:nvGrpSpPr>
            <p:cNvPr id="67" name="Group 66"/>
            <p:cNvGrpSpPr/>
            <p:nvPr/>
          </p:nvGrpSpPr>
          <p:grpSpPr>
            <a:xfrm>
              <a:off x="5719707" y="4819356"/>
              <a:ext cx="637344" cy="320568"/>
              <a:chOff x="9762797" y="4117494"/>
              <a:chExt cx="577588" cy="290513"/>
            </a:xfrm>
            <a:grpFill/>
          </p:grpSpPr>
          <p:sp>
            <p:nvSpPr>
              <p:cNvPr id="68" name="Freeform 67"/>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sp>
            <p:nvSpPr>
              <p:cNvPr id="69" name="Freeform 68"/>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white"/>
                  </a:solidFill>
                  <a:cs typeface="+mn-ea"/>
                  <a:sym typeface="+mn-lt"/>
                </a:endParaRPr>
              </a:p>
            </p:txBody>
          </p:sp>
        </p:grpSp>
      </p:grpSp>
      <p:cxnSp>
        <p:nvCxnSpPr>
          <p:cNvPr id="70" name="Straight Connector 69"/>
          <p:cNvCxnSpPr/>
          <p:nvPr/>
        </p:nvCxnSpPr>
        <p:spPr>
          <a:xfrm>
            <a:off x="3842479" y="5913424"/>
            <a:ext cx="7550135" cy="0"/>
          </a:xfrm>
          <a:prstGeom prst="line">
            <a:avLst/>
          </a:prstGeom>
          <a:ln w="15875">
            <a:solidFill>
              <a:schemeClr val="bg1">
                <a:lumMod val="65000"/>
              </a:schemeClr>
            </a:solidFill>
            <a:prstDash val="sysDot"/>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113409" y="5848982"/>
            <a:ext cx="151503" cy="151503"/>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cs typeface="+mn-ea"/>
              <a:sym typeface="+mn-lt"/>
            </a:endParaRPr>
          </a:p>
        </p:txBody>
      </p:sp>
      <p:sp>
        <p:nvSpPr>
          <p:cNvPr id="72" name="Oval 71"/>
          <p:cNvSpPr/>
          <p:nvPr/>
        </p:nvSpPr>
        <p:spPr>
          <a:xfrm>
            <a:off x="5107011" y="5848982"/>
            <a:ext cx="151503" cy="151503"/>
          </a:xfrm>
          <a:prstGeom prst="ellipse">
            <a:avLst/>
          </a:pr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cs typeface="+mn-ea"/>
              <a:sym typeface="+mn-lt"/>
            </a:endParaRPr>
          </a:p>
        </p:txBody>
      </p:sp>
      <p:sp>
        <p:nvSpPr>
          <p:cNvPr id="73" name="Oval 72"/>
          <p:cNvSpPr/>
          <p:nvPr/>
        </p:nvSpPr>
        <p:spPr>
          <a:xfrm>
            <a:off x="6100614" y="5848982"/>
            <a:ext cx="151503" cy="151503"/>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cs typeface="+mn-ea"/>
              <a:sym typeface="+mn-lt"/>
            </a:endParaRPr>
          </a:p>
        </p:txBody>
      </p:sp>
      <p:sp>
        <p:nvSpPr>
          <p:cNvPr id="74" name="Oval 73"/>
          <p:cNvSpPr/>
          <p:nvPr/>
        </p:nvSpPr>
        <p:spPr>
          <a:xfrm>
            <a:off x="7066428" y="5848982"/>
            <a:ext cx="151503" cy="151503"/>
          </a:xfrm>
          <a:prstGeom prst="ellipse">
            <a:avLst/>
          </a:pr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cs typeface="+mn-ea"/>
              <a:sym typeface="+mn-lt"/>
            </a:endParaRPr>
          </a:p>
        </p:txBody>
      </p:sp>
      <p:sp>
        <p:nvSpPr>
          <p:cNvPr id="75" name="Oval 74"/>
          <p:cNvSpPr/>
          <p:nvPr/>
        </p:nvSpPr>
        <p:spPr>
          <a:xfrm>
            <a:off x="8042562" y="5848982"/>
            <a:ext cx="151503" cy="151503"/>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cs typeface="+mn-ea"/>
              <a:sym typeface="+mn-lt"/>
            </a:endParaRPr>
          </a:p>
        </p:txBody>
      </p:sp>
      <p:sp>
        <p:nvSpPr>
          <p:cNvPr id="76" name="Oval 75"/>
          <p:cNvSpPr/>
          <p:nvPr/>
        </p:nvSpPr>
        <p:spPr>
          <a:xfrm>
            <a:off x="9023463" y="5848982"/>
            <a:ext cx="151503" cy="151503"/>
          </a:xfrm>
          <a:prstGeom prst="ellipse">
            <a:avLst/>
          </a:pr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cs typeface="+mn-ea"/>
              <a:sym typeface="+mn-lt"/>
            </a:endParaRPr>
          </a:p>
        </p:txBody>
      </p:sp>
      <p:sp>
        <p:nvSpPr>
          <p:cNvPr id="77" name="Oval 76"/>
          <p:cNvSpPr/>
          <p:nvPr/>
        </p:nvSpPr>
        <p:spPr>
          <a:xfrm>
            <a:off x="10004364" y="5848982"/>
            <a:ext cx="151503" cy="151503"/>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cs typeface="+mn-ea"/>
              <a:sym typeface="+mn-lt"/>
            </a:endParaRPr>
          </a:p>
        </p:txBody>
      </p:sp>
      <p:sp>
        <p:nvSpPr>
          <p:cNvPr id="78" name="Oval 77"/>
          <p:cNvSpPr/>
          <p:nvPr/>
        </p:nvSpPr>
        <p:spPr>
          <a:xfrm>
            <a:off x="10970178" y="5848982"/>
            <a:ext cx="151503" cy="151503"/>
          </a:xfrm>
          <a:prstGeom prst="ellipse">
            <a:avLst/>
          </a:prstGeom>
          <a:solidFill>
            <a:srgbClr val="40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cs typeface="+mn-ea"/>
              <a:sym typeface="+mn-lt"/>
            </a:endParaRPr>
          </a:p>
        </p:txBody>
      </p:sp>
      <p:sp>
        <p:nvSpPr>
          <p:cNvPr id="79" name="TextBox 78"/>
          <p:cNvSpPr txBox="1"/>
          <p:nvPr/>
        </p:nvSpPr>
        <p:spPr>
          <a:xfrm>
            <a:off x="3907672" y="4024108"/>
            <a:ext cx="562976" cy="677108"/>
          </a:xfrm>
          <a:prstGeom prst="rect">
            <a:avLst/>
          </a:prstGeom>
          <a:noFill/>
          <a:effectLst/>
        </p:spPr>
        <p:txBody>
          <a:bodyPr wrap="none" rtlCol="0">
            <a:spAutoFit/>
          </a:bodyPr>
          <a:lstStyle/>
          <a:p>
            <a:pPr algn="ctr"/>
            <a:r>
              <a:rPr lang="id-ID" sz="2400" b="1" dirty="0">
                <a:solidFill>
                  <a:prstClr val="white"/>
                </a:solidFill>
                <a:latin typeface="微软雅黑" panose="020B0503020204020204" pitchFamily="34" charset="-122"/>
                <a:ea typeface="微软雅黑" panose="020B0503020204020204" pitchFamily="34" charset="-122"/>
                <a:cs typeface="+mn-ea"/>
                <a:sym typeface="+mn-lt"/>
              </a:rPr>
              <a:t>20</a:t>
            </a:r>
          </a:p>
          <a:p>
            <a:pPr algn="ctr"/>
            <a:r>
              <a:rPr lang="id-ID" sz="1400" dirty="0">
                <a:solidFill>
                  <a:prstClr val="white"/>
                </a:solidFill>
                <a:latin typeface="微软雅黑" panose="020B0503020204020204" pitchFamily="34" charset="-122"/>
                <a:ea typeface="微软雅黑" panose="020B0503020204020204" pitchFamily="34" charset="-122"/>
                <a:cs typeface="+mn-ea"/>
                <a:sym typeface="+mn-lt"/>
              </a:rPr>
              <a:t>%</a:t>
            </a:r>
          </a:p>
        </p:txBody>
      </p:sp>
      <p:sp>
        <p:nvSpPr>
          <p:cNvPr id="80" name="TextBox 79"/>
          <p:cNvSpPr txBox="1"/>
          <p:nvPr/>
        </p:nvSpPr>
        <p:spPr>
          <a:xfrm>
            <a:off x="4915885" y="4623672"/>
            <a:ext cx="562976" cy="677108"/>
          </a:xfrm>
          <a:prstGeom prst="rect">
            <a:avLst/>
          </a:prstGeom>
          <a:noFill/>
          <a:effectLst/>
        </p:spPr>
        <p:txBody>
          <a:bodyPr wrap="none" rtlCol="0">
            <a:spAutoFit/>
          </a:bodyPr>
          <a:lstStyle/>
          <a:p>
            <a:pPr algn="ctr"/>
            <a:r>
              <a:rPr lang="id-ID" sz="2400" b="1" dirty="0">
                <a:solidFill>
                  <a:prstClr val="white"/>
                </a:solidFill>
                <a:latin typeface="微软雅黑" panose="020B0503020204020204" pitchFamily="34" charset="-122"/>
                <a:ea typeface="微软雅黑" panose="020B0503020204020204" pitchFamily="34" charset="-122"/>
                <a:cs typeface="+mn-ea"/>
                <a:sym typeface="+mn-lt"/>
              </a:rPr>
              <a:t>10</a:t>
            </a:r>
          </a:p>
          <a:p>
            <a:pPr algn="ctr"/>
            <a:r>
              <a:rPr lang="id-ID" sz="1400" dirty="0">
                <a:solidFill>
                  <a:prstClr val="white"/>
                </a:solidFill>
                <a:latin typeface="微软雅黑" panose="020B0503020204020204" pitchFamily="34" charset="-122"/>
                <a:ea typeface="微软雅黑" panose="020B0503020204020204" pitchFamily="34" charset="-122"/>
                <a:cs typeface="+mn-ea"/>
                <a:sym typeface="+mn-lt"/>
              </a:rPr>
              <a:t>%</a:t>
            </a:r>
          </a:p>
        </p:txBody>
      </p:sp>
      <p:sp>
        <p:nvSpPr>
          <p:cNvPr id="81" name="TextBox 80"/>
          <p:cNvSpPr txBox="1"/>
          <p:nvPr/>
        </p:nvSpPr>
        <p:spPr>
          <a:xfrm>
            <a:off x="5888347" y="3350361"/>
            <a:ext cx="562976" cy="677108"/>
          </a:xfrm>
          <a:prstGeom prst="rect">
            <a:avLst/>
          </a:prstGeom>
          <a:noFill/>
          <a:effectLst/>
        </p:spPr>
        <p:txBody>
          <a:bodyPr wrap="none" rtlCol="0">
            <a:spAutoFit/>
          </a:bodyPr>
          <a:lstStyle/>
          <a:p>
            <a:pPr algn="ctr"/>
            <a:r>
              <a:rPr lang="id-ID" sz="2400" b="1" dirty="0">
                <a:solidFill>
                  <a:prstClr val="white"/>
                </a:solidFill>
                <a:latin typeface="微软雅黑" panose="020B0503020204020204" pitchFamily="34" charset="-122"/>
                <a:ea typeface="微软雅黑" panose="020B0503020204020204" pitchFamily="34" charset="-122"/>
                <a:cs typeface="+mn-ea"/>
                <a:sym typeface="+mn-lt"/>
              </a:rPr>
              <a:t>45</a:t>
            </a:r>
          </a:p>
          <a:p>
            <a:pPr algn="ctr"/>
            <a:r>
              <a:rPr lang="id-ID" sz="1400" dirty="0">
                <a:solidFill>
                  <a:prstClr val="white"/>
                </a:solidFill>
                <a:latin typeface="微软雅黑" panose="020B0503020204020204" pitchFamily="34" charset="-122"/>
                <a:ea typeface="微软雅黑" panose="020B0503020204020204" pitchFamily="34" charset="-122"/>
                <a:cs typeface="+mn-ea"/>
                <a:sym typeface="+mn-lt"/>
              </a:rPr>
              <a:t>%</a:t>
            </a:r>
          </a:p>
        </p:txBody>
      </p:sp>
      <p:sp>
        <p:nvSpPr>
          <p:cNvPr id="82" name="TextBox 81"/>
          <p:cNvSpPr txBox="1"/>
          <p:nvPr/>
        </p:nvSpPr>
        <p:spPr>
          <a:xfrm>
            <a:off x="6859059" y="2425998"/>
            <a:ext cx="562976" cy="677108"/>
          </a:xfrm>
          <a:prstGeom prst="rect">
            <a:avLst/>
          </a:prstGeom>
          <a:noFill/>
          <a:effectLst/>
        </p:spPr>
        <p:txBody>
          <a:bodyPr wrap="none" rtlCol="0">
            <a:spAutoFit/>
          </a:bodyPr>
          <a:lstStyle/>
          <a:p>
            <a:pPr algn="ctr"/>
            <a:r>
              <a:rPr lang="id-ID" sz="2400" b="1" dirty="0">
                <a:solidFill>
                  <a:prstClr val="white"/>
                </a:solidFill>
                <a:latin typeface="微软雅黑" panose="020B0503020204020204" pitchFamily="34" charset="-122"/>
                <a:ea typeface="微软雅黑" panose="020B0503020204020204" pitchFamily="34" charset="-122"/>
                <a:cs typeface="+mn-ea"/>
                <a:sym typeface="+mn-lt"/>
              </a:rPr>
              <a:t>75</a:t>
            </a:r>
          </a:p>
          <a:p>
            <a:pPr algn="ctr"/>
            <a:r>
              <a:rPr lang="id-ID" sz="1400" dirty="0">
                <a:solidFill>
                  <a:prstClr val="white"/>
                </a:solidFill>
                <a:latin typeface="微软雅黑" panose="020B0503020204020204" pitchFamily="34" charset="-122"/>
                <a:ea typeface="微软雅黑" panose="020B0503020204020204" pitchFamily="34" charset="-122"/>
                <a:cs typeface="+mn-ea"/>
                <a:sym typeface="+mn-lt"/>
              </a:rPr>
              <a:t>%</a:t>
            </a:r>
          </a:p>
        </p:txBody>
      </p:sp>
      <p:sp>
        <p:nvSpPr>
          <p:cNvPr id="83" name="TextBox 82"/>
          <p:cNvSpPr txBox="1"/>
          <p:nvPr/>
        </p:nvSpPr>
        <p:spPr>
          <a:xfrm>
            <a:off x="7748271" y="1413447"/>
            <a:ext cx="752129" cy="677108"/>
          </a:xfrm>
          <a:prstGeom prst="rect">
            <a:avLst/>
          </a:prstGeom>
          <a:noFill/>
          <a:effectLst/>
        </p:spPr>
        <p:txBody>
          <a:bodyPr wrap="none" rtlCol="0">
            <a:spAutoFit/>
          </a:bodyPr>
          <a:lstStyle/>
          <a:p>
            <a:pPr algn="ctr"/>
            <a:r>
              <a:rPr lang="id-ID" sz="2400" b="1" dirty="0">
                <a:solidFill>
                  <a:prstClr val="white"/>
                </a:solidFill>
                <a:latin typeface="微软雅黑" panose="020B0503020204020204" pitchFamily="34" charset="-122"/>
                <a:ea typeface="微软雅黑" panose="020B0503020204020204" pitchFamily="34" charset="-122"/>
                <a:cs typeface="+mn-ea"/>
                <a:sym typeface="+mn-lt"/>
              </a:rPr>
              <a:t>100</a:t>
            </a:r>
          </a:p>
          <a:p>
            <a:pPr algn="ctr"/>
            <a:r>
              <a:rPr lang="id-ID" sz="1400" dirty="0">
                <a:solidFill>
                  <a:prstClr val="white"/>
                </a:solidFill>
                <a:latin typeface="微软雅黑" panose="020B0503020204020204" pitchFamily="34" charset="-122"/>
                <a:ea typeface="微软雅黑" panose="020B0503020204020204" pitchFamily="34" charset="-122"/>
                <a:cs typeface="+mn-ea"/>
                <a:sym typeface="+mn-lt"/>
              </a:rPr>
              <a:t>%</a:t>
            </a:r>
          </a:p>
        </p:txBody>
      </p:sp>
      <p:sp>
        <p:nvSpPr>
          <p:cNvPr id="84" name="TextBox 83"/>
          <p:cNvSpPr txBox="1"/>
          <p:nvPr/>
        </p:nvSpPr>
        <p:spPr>
          <a:xfrm>
            <a:off x="9799531" y="2045225"/>
            <a:ext cx="562976" cy="677108"/>
          </a:xfrm>
          <a:prstGeom prst="rect">
            <a:avLst/>
          </a:prstGeom>
          <a:noFill/>
          <a:effectLst/>
        </p:spPr>
        <p:txBody>
          <a:bodyPr wrap="none" rtlCol="0">
            <a:spAutoFit/>
          </a:bodyPr>
          <a:lstStyle/>
          <a:p>
            <a:pPr algn="ctr"/>
            <a:r>
              <a:rPr lang="id-ID" sz="2400" b="1" dirty="0">
                <a:solidFill>
                  <a:prstClr val="white"/>
                </a:solidFill>
                <a:latin typeface="微软雅黑" panose="020B0503020204020204" pitchFamily="34" charset="-122"/>
                <a:ea typeface="微软雅黑" panose="020B0503020204020204" pitchFamily="34" charset="-122"/>
                <a:cs typeface="+mn-ea"/>
                <a:sym typeface="+mn-lt"/>
              </a:rPr>
              <a:t>85</a:t>
            </a:r>
          </a:p>
          <a:p>
            <a:pPr algn="ctr"/>
            <a:r>
              <a:rPr lang="id-ID" sz="1400" dirty="0">
                <a:solidFill>
                  <a:prstClr val="white"/>
                </a:solidFill>
                <a:latin typeface="微软雅黑" panose="020B0503020204020204" pitchFamily="34" charset="-122"/>
                <a:ea typeface="微软雅黑" panose="020B0503020204020204" pitchFamily="34" charset="-122"/>
                <a:cs typeface="+mn-ea"/>
                <a:sym typeface="+mn-lt"/>
              </a:rPr>
              <a:t>%</a:t>
            </a:r>
          </a:p>
        </p:txBody>
      </p:sp>
      <p:sp>
        <p:nvSpPr>
          <p:cNvPr id="85" name="TextBox 84"/>
          <p:cNvSpPr txBox="1"/>
          <p:nvPr/>
        </p:nvSpPr>
        <p:spPr>
          <a:xfrm>
            <a:off x="8832534" y="2995628"/>
            <a:ext cx="562976" cy="677108"/>
          </a:xfrm>
          <a:prstGeom prst="rect">
            <a:avLst/>
          </a:prstGeom>
          <a:noFill/>
          <a:effectLst/>
        </p:spPr>
        <p:txBody>
          <a:bodyPr wrap="none" rtlCol="0">
            <a:spAutoFit/>
          </a:bodyPr>
          <a:lstStyle/>
          <a:p>
            <a:pPr algn="ctr"/>
            <a:r>
              <a:rPr lang="id-ID" sz="2400" b="1" dirty="0">
                <a:solidFill>
                  <a:prstClr val="white"/>
                </a:solidFill>
                <a:latin typeface="微软雅黑" panose="020B0503020204020204" pitchFamily="34" charset="-122"/>
                <a:ea typeface="微软雅黑" panose="020B0503020204020204" pitchFamily="34" charset="-122"/>
                <a:cs typeface="+mn-ea"/>
                <a:sym typeface="+mn-lt"/>
              </a:rPr>
              <a:t>55</a:t>
            </a:r>
          </a:p>
          <a:p>
            <a:pPr algn="ctr"/>
            <a:r>
              <a:rPr lang="id-ID" sz="1400" dirty="0">
                <a:solidFill>
                  <a:prstClr val="white"/>
                </a:solidFill>
                <a:latin typeface="微软雅黑" panose="020B0503020204020204" pitchFamily="34" charset="-122"/>
                <a:ea typeface="微软雅黑" panose="020B0503020204020204" pitchFamily="34" charset="-122"/>
                <a:cs typeface="+mn-ea"/>
                <a:sym typeface="+mn-lt"/>
              </a:rPr>
              <a:t>%</a:t>
            </a:r>
          </a:p>
        </p:txBody>
      </p:sp>
      <p:sp>
        <p:nvSpPr>
          <p:cNvPr id="86" name="TextBox 85"/>
          <p:cNvSpPr txBox="1"/>
          <p:nvPr/>
        </p:nvSpPr>
        <p:spPr>
          <a:xfrm>
            <a:off x="10764442" y="3610798"/>
            <a:ext cx="562976" cy="677108"/>
          </a:xfrm>
          <a:prstGeom prst="rect">
            <a:avLst/>
          </a:prstGeom>
          <a:noFill/>
          <a:effectLst/>
        </p:spPr>
        <p:txBody>
          <a:bodyPr wrap="none" rtlCol="0">
            <a:spAutoFit/>
          </a:bodyPr>
          <a:lstStyle/>
          <a:p>
            <a:pPr algn="ctr"/>
            <a:r>
              <a:rPr lang="id-ID" sz="2400" b="1" dirty="0">
                <a:solidFill>
                  <a:prstClr val="white"/>
                </a:solidFill>
                <a:latin typeface="微软雅黑" panose="020B0503020204020204" pitchFamily="34" charset="-122"/>
                <a:ea typeface="微软雅黑" panose="020B0503020204020204" pitchFamily="34" charset="-122"/>
                <a:cs typeface="+mn-ea"/>
                <a:sym typeface="+mn-lt"/>
              </a:rPr>
              <a:t>40</a:t>
            </a:r>
          </a:p>
          <a:p>
            <a:pPr algn="ctr"/>
            <a:r>
              <a:rPr lang="id-ID" sz="1400" dirty="0">
                <a:solidFill>
                  <a:prstClr val="white"/>
                </a:solidFill>
                <a:latin typeface="微软雅黑" panose="020B0503020204020204" pitchFamily="34" charset="-122"/>
                <a:ea typeface="微软雅黑" panose="020B0503020204020204" pitchFamily="34" charset="-122"/>
                <a:cs typeface="+mn-ea"/>
                <a:sym typeface="+mn-lt"/>
              </a:rPr>
              <a:t>%</a:t>
            </a:r>
          </a:p>
        </p:txBody>
      </p:sp>
      <p:sp>
        <p:nvSpPr>
          <p:cNvPr id="87" name="TextBox 86"/>
          <p:cNvSpPr txBox="1"/>
          <p:nvPr/>
        </p:nvSpPr>
        <p:spPr>
          <a:xfrm>
            <a:off x="10723389" y="5992223"/>
            <a:ext cx="691215" cy="338554"/>
          </a:xfrm>
          <a:prstGeom prst="rect">
            <a:avLst/>
          </a:prstGeom>
          <a:noFill/>
          <a:effectLst/>
        </p:spPr>
        <p:txBody>
          <a:bodyPr wrap="none" rtlCol="0">
            <a:spAutoFit/>
          </a:bodyPr>
          <a:lstStyle/>
          <a:p>
            <a:pPr algn="ctr"/>
            <a:r>
              <a:rPr 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a:t>
            </a:r>
            <a:r>
              <a:rPr lang="en-US" alt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7</a:t>
            </a:r>
          </a:p>
        </p:txBody>
      </p:sp>
      <p:sp>
        <p:nvSpPr>
          <p:cNvPr id="88" name="TextBox 87"/>
          <p:cNvSpPr txBox="1"/>
          <p:nvPr/>
        </p:nvSpPr>
        <p:spPr>
          <a:xfrm>
            <a:off x="9736254" y="5992223"/>
            <a:ext cx="691215" cy="338554"/>
          </a:xfrm>
          <a:prstGeom prst="rect">
            <a:avLst/>
          </a:prstGeom>
          <a:noFill/>
          <a:effectLst/>
        </p:spPr>
        <p:txBody>
          <a:bodyPr wrap="none" rtlCol="0">
            <a:spAutoFit/>
          </a:bodyPr>
          <a:lstStyle/>
          <a:p>
            <a:pPr algn="ctr"/>
            <a:r>
              <a:rPr 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a:t>
            </a:r>
            <a:r>
              <a:rPr lang="en-US" alt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6</a:t>
            </a:r>
          </a:p>
        </p:txBody>
      </p:sp>
      <p:sp>
        <p:nvSpPr>
          <p:cNvPr id="89" name="TextBox 88"/>
          <p:cNvSpPr txBox="1"/>
          <p:nvPr/>
        </p:nvSpPr>
        <p:spPr>
          <a:xfrm>
            <a:off x="8783975" y="5992223"/>
            <a:ext cx="691215" cy="338554"/>
          </a:xfrm>
          <a:prstGeom prst="rect">
            <a:avLst/>
          </a:prstGeom>
          <a:noFill/>
          <a:effectLst/>
        </p:spPr>
        <p:txBody>
          <a:bodyPr wrap="none" rtlCol="0">
            <a:spAutoFit/>
          </a:bodyPr>
          <a:lstStyle/>
          <a:p>
            <a:pPr algn="ctr"/>
            <a:r>
              <a:rPr 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a:t>
            </a:r>
            <a:r>
              <a:rPr lang="en-US" alt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5</a:t>
            </a:r>
          </a:p>
        </p:txBody>
      </p:sp>
      <p:sp>
        <p:nvSpPr>
          <p:cNvPr id="90" name="TextBox 89"/>
          <p:cNvSpPr txBox="1"/>
          <p:nvPr/>
        </p:nvSpPr>
        <p:spPr>
          <a:xfrm>
            <a:off x="7801983" y="5992223"/>
            <a:ext cx="691215" cy="338554"/>
          </a:xfrm>
          <a:prstGeom prst="rect">
            <a:avLst/>
          </a:prstGeom>
          <a:noFill/>
          <a:effectLst/>
        </p:spPr>
        <p:txBody>
          <a:bodyPr wrap="none" rtlCol="0">
            <a:spAutoFit/>
          </a:bodyPr>
          <a:lstStyle/>
          <a:p>
            <a:pPr algn="ctr"/>
            <a:r>
              <a:rPr 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a:t>
            </a:r>
            <a:r>
              <a:rPr lang="en-US" alt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4</a:t>
            </a:r>
          </a:p>
        </p:txBody>
      </p:sp>
      <p:sp>
        <p:nvSpPr>
          <p:cNvPr id="91" name="TextBox 90"/>
          <p:cNvSpPr txBox="1"/>
          <p:nvPr/>
        </p:nvSpPr>
        <p:spPr>
          <a:xfrm>
            <a:off x="6819990" y="5992223"/>
            <a:ext cx="691215" cy="338554"/>
          </a:xfrm>
          <a:prstGeom prst="rect">
            <a:avLst/>
          </a:prstGeom>
          <a:noFill/>
          <a:effectLst/>
        </p:spPr>
        <p:txBody>
          <a:bodyPr wrap="none" rtlCol="0">
            <a:spAutoFit/>
          </a:bodyPr>
          <a:lstStyle/>
          <a:p>
            <a:pPr algn="ctr"/>
            <a:r>
              <a:rPr 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a:t>
            </a:r>
            <a:r>
              <a:rPr lang="en-US" alt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3</a:t>
            </a:r>
          </a:p>
        </p:txBody>
      </p:sp>
      <p:sp>
        <p:nvSpPr>
          <p:cNvPr id="92" name="TextBox 91"/>
          <p:cNvSpPr txBox="1"/>
          <p:nvPr/>
        </p:nvSpPr>
        <p:spPr>
          <a:xfrm>
            <a:off x="5851282" y="5992224"/>
            <a:ext cx="691215" cy="338554"/>
          </a:xfrm>
          <a:prstGeom prst="rect">
            <a:avLst/>
          </a:prstGeom>
          <a:noFill/>
          <a:effectLst/>
        </p:spPr>
        <p:txBody>
          <a:bodyPr wrap="none" rtlCol="0">
            <a:spAutoFit/>
          </a:bodyPr>
          <a:lstStyle/>
          <a:p>
            <a:pPr algn="ctr"/>
            <a:r>
              <a:rPr 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a:t>
            </a:r>
            <a:r>
              <a:rPr lang="en-US" alt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a:t>
            </a:r>
          </a:p>
        </p:txBody>
      </p:sp>
      <p:sp>
        <p:nvSpPr>
          <p:cNvPr id="93" name="TextBox 92"/>
          <p:cNvSpPr txBox="1"/>
          <p:nvPr/>
        </p:nvSpPr>
        <p:spPr>
          <a:xfrm>
            <a:off x="4873185" y="5992212"/>
            <a:ext cx="691215" cy="338554"/>
          </a:xfrm>
          <a:prstGeom prst="rect">
            <a:avLst/>
          </a:prstGeom>
          <a:noFill/>
          <a:effectLst/>
        </p:spPr>
        <p:txBody>
          <a:bodyPr wrap="none" rtlCol="0">
            <a:spAutoFit/>
          </a:bodyPr>
          <a:lstStyle/>
          <a:p>
            <a:pPr algn="ctr"/>
            <a:r>
              <a:rPr 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a:t>
            </a:r>
            <a:r>
              <a:rPr lang="en-US" alt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p>
        </p:txBody>
      </p:sp>
      <p:sp>
        <p:nvSpPr>
          <p:cNvPr id="94" name="TextBox 93"/>
          <p:cNvSpPr txBox="1"/>
          <p:nvPr/>
        </p:nvSpPr>
        <p:spPr>
          <a:xfrm>
            <a:off x="3885697" y="5992206"/>
            <a:ext cx="691215" cy="338554"/>
          </a:xfrm>
          <a:prstGeom prst="rect">
            <a:avLst/>
          </a:prstGeom>
          <a:noFill/>
          <a:effectLst/>
        </p:spPr>
        <p:txBody>
          <a:bodyPr wrap="none" rtlCol="0">
            <a:spAutoFit/>
          </a:bodyPr>
          <a:lstStyle/>
          <a:p>
            <a:pPr algn="ctr"/>
            <a:r>
              <a:rPr 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a:t>
            </a:r>
            <a:r>
              <a:rPr lang="en-US" altLang="id-ID"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a:t>
            </a:r>
          </a:p>
        </p:txBody>
      </p:sp>
      <p:sp>
        <p:nvSpPr>
          <p:cNvPr id="95"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97" name="矩形 96"/>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bwMode="auto">
          <a:xfrm>
            <a:off x="327426" y="2903820"/>
            <a:ext cx="2892730" cy="1961814"/>
            <a:chOff x="6358171" y="672761"/>
            <a:chExt cx="2169889" cy="1471151"/>
          </a:xfrm>
        </p:grpSpPr>
        <p:sp>
          <p:nvSpPr>
            <p:cNvPr id="99" name="Content Placeholder 2"/>
            <p:cNvSpPr txBox="1"/>
            <p:nvPr/>
          </p:nvSpPr>
          <p:spPr>
            <a:xfrm>
              <a:off x="6554801" y="902916"/>
              <a:ext cx="1973259" cy="12409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ts val="0"/>
                </a:spcBef>
                <a:spcAft>
                  <a:spcPts val="0"/>
                </a:spcAft>
                <a:buNone/>
                <a:defRPr/>
              </a:pPr>
              <a:r>
                <a:rPr lang="en-US" altLang="zh-CN" dirty="0">
                  <a:solidFill>
                    <a:schemeClr val="tx1">
                      <a:lumMod val="85000"/>
                      <a:lumOff val="15000"/>
                    </a:schemeClr>
                  </a:solidFill>
                </a:rPr>
                <a:t>Lorem ipsum dolor sit amet, consectetur adipisicing elit, sed do eiusmod tempor incididunt ut labore et dolore magna aliqua. Ut enim ad minim </a:t>
              </a:r>
              <a:r>
                <a:rPr lang="en-US" altLang="zh-CN" dirty="0" err="1">
                  <a:solidFill>
                    <a:schemeClr val="tx1">
                      <a:lumMod val="85000"/>
                      <a:lumOff val="15000"/>
                    </a:schemeClr>
                  </a:solidFill>
                </a:rPr>
                <a:t>veniam</a:t>
              </a:r>
              <a:endParaRPr lang="en-US" altLang="zh-CN" dirty="0">
                <a:solidFill>
                  <a:schemeClr val="tx1">
                    <a:lumMod val="85000"/>
                    <a:lumOff val="15000"/>
                  </a:schemeClr>
                </a:solidFill>
                <a:cs typeface="Arial" panose="020B0604020202020204" pitchFamily="34" charset="0"/>
              </a:endParaRPr>
            </a:p>
          </p:txBody>
        </p:sp>
        <p:sp>
          <p:nvSpPr>
            <p:cNvPr id="100" name="文本框 17"/>
            <p:cNvSpPr txBox="1">
              <a:spLocks noChangeArrowheads="1"/>
            </p:cNvSpPr>
            <p:nvPr/>
          </p:nvSpPr>
          <p:spPr bwMode="auto">
            <a:xfrm>
              <a:off x="6358171" y="672761"/>
              <a:ext cx="2169889"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rgbClr val="000000"/>
                  </a:solidFill>
                </a:rPr>
                <a:t>ADD YOUR TITLE</a:t>
              </a:r>
              <a:endParaRPr lang="zh-CN" altLang="en-US" sz="1600" dirty="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barn(inVertical)">
                                      <p:cBhvr>
                                        <p:cTn id="11" dur="500"/>
                                        <p:tgtEl>
                                          <p:spTgt spid="95"/>
                                        </p:tgtEl>
                                      </p:cBhvr>
                                    </p:animEffect>
                                  </p:childTnLst>
                                </p:cTn>
                              </p:par>
                            </p:childTnLst>
                          </p:cTn>
                        </p:par>
                        <p:par>
                          <p:cTn id="12" fill="hold">
                            <p:stCondLst>
                              <p:cond delay="1000"/>
                            </p:stCondLst>
                            <p:childTnLst>
                              <p:par>
                                <p:cTn id="13" presetID="2" presetClass="entr" presetSubtype="4" decel="10000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500" fill="hold"/>
                                        <p:tgtEl>
                                          <p:spTgt spid="98"/>
                                        </p:tgtEl>
                                        <p:attrNameLst>
                                          <p:attrName>ppt_x</p:attrName>
                                        </p:attrNameLst>
                                      </p:cBhvr>
                                      <p:tavLst>
                                        <p:tav tm="0">
                                          <p:val>
                                            <p:strVal val="#ppt_x"/>
                                          </p:val>
                                        </p:tav>
                                        <p:tav tm="100000">
                                          <p:val>
                                            <p:strVal val="#ppt_x"/>
                                          </p:val>
                                        </p:tav>
                                      </p:tavLst>
                                    </p:anim>
                                    <p:anim calcmode="lin" valueType="num">
                                      <p:cBhvr additive="base">
                                        <p:cTn id="1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48"/>
          <p:cNvSpPr txBox="1">
            <a:spLocks noChangeArrowheads="1"/>
          </p:cNvSpPr>
          <p:nvPr/>
        </p:nvSpPr>
        <p:spPr bwMode="auto">
          <a:xfrm>
            <a:off x="838796" y="260648"/>
            <a:ext cx="6572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4000">
                <a:solidFill>
                  <a:schemeClr val="tx1">
                    <a:lumMod val="75000"/>
                    <a:lumOff val="25000"/>
                  </a:schemeClr>
                </a:solidFill>
                <a:latin typeface="华文细黑" panose="02010600040101010101" pitchFamily="2" charset="-122"/>
                <a:ea typeface="华文细黑" panose="02010600040101010101" pitchFamily="2"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r>
              <a:rPr lang="en-US" altLang="zh-CN" dirty="0"/>
              <a:t>ADD YOUR TITLE HERE</a:t>
            </a:r>
            <a:endParaRPr lang="id-ID" altLang="zh-CN" dirty="0"/>
          </a:p>
        </p:txBody>
      </p:sp>
      <p:sp>
        <p:nvSpPr>
          <p:cNvPr id="32" name="矩形 31"/>
          <p:cNvSpPr/>
          <p:nvPr/>
        </p:nvSpPr>
        <p:spPr>
          <a:xfrm>
            <a:off x="563526" y="372140"/>
            <a:ext cx="19138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bwMode="auto">
          <a:xfrm>
            <a:off x="9320213" y="0"/>
            <a:ext cx="1047750" cy="3535363"/>
          </a:xfrm>
          <a:prstGeom prst="rect">
            <a:avLst/>
          </a:prstGeom>
          <a:solidFill>
            <a:srgbClr val="006DC0"/>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3" name="矩形 62"/>
          <p:cNvSpPr/>
          <p:nvPr/>
        </p:nvSpPr>
        <p:spPr bwMode="auto">
          <a:xfrm>
            <a:off x="6483350" y="2470150"/>
            <a:ext cx="1066800" cy="4114800"/>
          </a:xfrm>
          <a:prstGeom prst="rect">
            <a:avLst/>
          </a:prstGeom>
          <a:solidFill>
            <a:srgbClr val="006DC0"/>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4" name="矩形 63"/>
          <p:cNvSpPr/>
          <p:nvPr/>
        </p:nvSpPr>
        <p:spPr bwMode="auto">
          <a:xfrm>
            <a:off x="7967663" y="1096963"/>
            <a:ext cx="1023937" cy="3829050"/>
          </a:xfrm>
          <a:prstGeom prst="rect">
            <a:avLst/>
          </a:prstGeom>
          <a:solidFill>
            <a:srgbClr val="006DC0"/>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5" name="矩形 64"/>
          <p:cNvSpPr/>
          <p:nvPr/>
        </p:nvSpPr>
        <p:spPr bwMode="auto">
          <a:xfrm>
            <a:off x="10791825" y="0"/>
            <a:ext cx="1025525" cy="2139950"/>
          </a:xfrm>
          <a:prstGeom prst="rect">
            <a:avLst/>
          </a:prstGeom>
          <a:solidFill>
            <a:srgbClr val="006DC0"/>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nvGrpSpPr>
          <p:cNvPr id="66" name="组合 65"/>
          <p:cNvGrpSpPr/>
          <p:nvPr/>
        </p:nvGrpSpPr>
        <p:grpSpPr>
          <a:xfrm>
            <a:off x="5146675" y="3906838"/>
            <a:ext cx="3908425" cy="2678112"/>
            <a:chOff x="5146675" y="3906838"/>
            <a:chExt cx="3908425" cy="2678112"/>
          </a:xfrm>
        </p:grpSpPr>
        <p:sp>
          <p:nvSpPr>
            <p:cNvPr id="67" name="L 形 66"/>
            <p:cNvSpPr/>
            <p:nvPr/>
          </p:nvSpPr>
          <p:spPr bwMode="auto">
            <a:xfrm rot="5400000">
              <a:off x="5730082" y="3323431"/>
              <a:ext cx="2678112" cy="3844925"/>
            </a:xfrm>
            <a:prstGeom prst="corner">
              <a:avLst>
                <a:gd name="adj1" fmla="val 38909"/>
                <a:gd name="adj2" fmla="val 38431"/>
              </a:avLst>
            </a:prstGeom>
            <a:solidFill>
              <a:srgbClr val="00B0F1"/>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8" name="Freeform 167"/>
            <p:cNvSpPr/>
            <p:nvPr/>
          </p:nvSpPr>
          <p:spPr bwMode="auto">
            <a:xfrm>
              <a:off x="5473700" y="4073525"/>
              <a:ext cx="685800" cy="674688"/>
            </a:xfrm>
            <a:custGeom>
              <a:avLst/>
              <a:gdLst>
                <a:gd name="T0" fmla="*/ 2147483647 w 279"/>
                <a:gd name="T1" fmla="*/ 2147483647 h 274"/>
                <a:gd name="T2" fmla="*/ 2147483647 w 279"/>
                <a:gd name="T3" fmla="*/ 2147483647 h 274"/>
                <a:gd name="T4" fmla="*/ 2147483647 w 279"/>
                <a:gd name="T5" fmla="*/ 2147483647 h 274"/>
                <a:gd name="T6" fmla="*/ 2147483647 w 279"/>
                <a:gd name="T7" fmla="*/ 2147483647 h 274"/>
                <a:gd name="T8" fmla="*/ 2147483647 w 279"/>
                <a:gd name="T9" fmla="*/ 2147483647 h 274"/>
                <a:gd name="T10" fmla="*/ 2147483647 w 279"/>
                <a:gd name="T11" fmla="*/ 2147483647 h 274"/>
                <a:gd name="T12" fmla="*/ 2147483647 w 279"/>
                <a:gd name="T13" fmla="*/ 2147483647 h 274"/>
                <a:gd name="T14" fmla="*/ 2147483647 w 279"/>
                <a:gd name="T15" fmla="*/ 2147483647 h 274"/>
                <a:gd name="T16" fmla="*/ 2147483647 w 279"/>
                <a:gd name="T17" fmla="*/ 2147483647 h 274"/>
                <a:gd name="T18" fmla="*/ 2147483647 w 279"/>
                <a:gd name="T19" fmla="*/ 2147483647 h 274"/>
                <a:gd name="T20" fmla="*/ 2147483647 w 279"/>
                <a:gd name="T21" fmla="*/ 2147483647 h 274"/>
                <a:gd name="T22" fmla="*/ 2147483647 w 279"/>
                <a:gd name="T23" fmla="*/ 2147483647 h 274"/>
                <a:gd name="T24" fmla="*/ 2147483647 w 279"/>
                <a:gd name="T25" fmla="*/ 2147483647 h 274"/>
                <a:gd name="T26" fmla="*/ 2147483647 w 279"/>
                <a:gd name="T27" fmla="*/ 2147483647 h 274"/>
                <a:gd name="T28" fmla="*/ 2147483647 w 279"/>
                <a:gd name="T29" fmla="*/ 2147483647 h 274"/>
                <a:gd name="T30" fmla="*/ 2147483647 w 279"/>
                <a:gd name="T31" fmla="*/ 2147483647 h 274"/>
                <a:gd name="T32" fmla="*/ 2147483647 w 279"/>
                <a:gd name="T33" fmla="*/ 2147483647 h 274"/>
                <a:gd name="T34" fmla="*/ 2147483647 w 279"/>
                <a:gd name="T35" fmla="*/ 2147483647 h 274"/>
                <a:gd name="T36" fmla="*/ 2147483647 w 279"/>
                <a:gd name="T37" fmla="*/ 2147483647 h 274"/>
                <a:gd name="T38" fmla="*/ 2147483647 w 279"/>
                <a:gd name="T39" fmla="*/ 2147483647 h 274"/>
                <a:gd name="T40" fmla="*/ 2147483647 w 279"/>
                <a:gd name="T41" fmla="*/ 2147483647 h 274"/>
                <a:gd name="T42" fmla="*/ 2147483647 w 279"/>
                <a:gd name="T43" fmla="*/ 2147483647 h 274"/>
                <a:gd name="T44" fmla="*/ 2147483647 w 279"/>
                <a:gd name="T45" fmla="*/ 2147483647 h 274"/>
                <a:gd name="T46" fmla="*/ 2147483647 w 279"/>
                <a:gd name="T47" fmla="*/ 2147483647 h 2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
                <a:gd name="T73" fmla="*/ 0 h 274"/>
                <a:gd name="T74" fmla="*/ 279 w 279"/>
                <a:gd name="T75" fmla="*/ 274 h 2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 h="274">
                  <a:moveTo>
                    <a:pt x="95" y="3"/>
                  </a:moveTo>
                  <a:cubicBezTo>
                    <a:pt x="73" y="0"/>
                    <a:pt x="53" y="27"/>
                    <a:pt x="65" y="46"/>
                  </a:cubicBezTo>
                  <a:cubicBezTo>
                    <a:pt x="78" y="55"/>
                    <a:pt x="87" y="78"/>
                    <a:pt x="70" y="88"/>
                  </a:cubicBezTo>
                  <a:cubicBezTo>
                    <a:pt x="53" y="98"/>
                    <a:pt x="28" y="83"/>
                    <a:pt x="12" y="99"/>
                  </a:cubicBezTo>
                  <a:cubicBezTo>
                    <a:pt x="0" y="113"/>
                    <a:pt x="7" y="134"/>
                    <a:pt x="5" y="152"/>
                  </a:cubicBezTo>
                  <a:cubicBezTo>
                    <a:pt x="5" y="185"/>
                    <a:pt x="4" y="218"/>
                    <a:pt x="6" y="251"/>
                  </a:cubicBezTo>
                  <a:cubicBezTo>
                    <a:pt x="10" y="267"/>
                    <a:pt x="28" y="270"/>
                    <a:pt x="43" y="270"/>
                  </a:cubicBezTo>
                  <a:cubicBezTo>
                    <a:pt x="55" y="271"/>
                    <a:pt x="69" y="270"/>
                    <a:pt x="77" y="258"/>
                  </a:cubicBezTo>
                  <a:cubicBezTo>
                    <a:pt x="86" y="242"/>
                    <a:pt x="65" y="232"/>
                    <a:pt x="62" y="219"/>
                  </a:cubicBezTo>
                  <a:cubicBezTo>
                    <a:pt x="55" y="199"/>
                    <a:pt x="75" y="178"/>
                    <a:pt x="95" y="179"/>
                  </a:cubicBezTo>
                  <a:cubicBezTo>
                    <a:pt x="114" y="179"/>
                    <a:pt x="133" y="200"/>
                    <a:pt x="127" y="219"/>
                  </a:cubicBezTo>
                  <a:cubicBezTo>
                    <a:pt x="120" y="232"/>
                    <a:pt x="101" y="244"/>
                    <a:pt x="112" y="260"/>
                  </a:cubicBezTo>
                  <a:cubicBezTo>
                    <a:pt x="125" y="274"/>
                    <a:pt x="146" y="270"/>
                    <a:pt x="162" y="269"/>
                  </a:cubicBezTo>
                  <a:cubicBezTo>
                    <a:pt x="180" y="265"/>
                    <a:pt x="187" y="246"/>
                    <a:pt x="182" y="229"/>
                  </a:cubicBezTo>
                  <a:cubicBezTo>
                    <a:pt x="181" y="216"/>
                    <a:pt x="185" y="197"/>
                    <a:pt x="201" y="195"/>
                  </a:cubicBezTo>
                  <a:cubicBezTo>
                    <a:pt x="218" y="193"/>
                    <a:pt x="226" y="218"/>
                    <a:pt x="245" y="214"/>
                  </a:cubicBezTo>
                  <a:cubicBezTo>
                    <a:pt x="266" y="211"/>
                    <a:pt x="279" y="185"/>
                    <a:pt x="269" y="165"/>
                  </a:cubicBezTo>
                  <a:cubicBezTo>
                    <a:pt x="263" y="152"/>
                    <a:pt x="244" y="140"/>
                    <a:pt x="230" y="149"/>
                  </a:cubicBezTo>
                  <a:cubicBezTo>
                    <a:pt x="219" y="159"/>
                    <a:pt x="202" y="174"/>
                    <a:pt x="189" y="159"/>
                  </a:cubicBezTo>
                  <a:cubicBezTo>
                    <a:pt x="174" y="141"/>
                    <a:pt x="192" y="116"/>
                    <a:pt x="176" y="98"/>
                  </a:cubicBezTo>
                  <a:cubicBezTo>
                    <a:pt x="159" y="82"/>
                    <a:pt x="133" y="99"/>
                    <a:pt x="116" y="85"/>
                  </a:cubicBezTo>
                  <a:cubicBezTo>
                    <a:pt x="103" y="75"/>
                    <a:pt x="112" y="59"/>
                    <a:pt x="121" y="50"/>
                  </a:cubicBezTo>
                  <a:cubicBezTo>
                    <a:pt x="136" y="36"/>
                    <a:pt x="126" y="10"/>
                    <a:pt x="108" y="4"/>
                  </a:cubicBezTo>
                  <a:cubicBezTo>
                    <a:pt x="104" y="3"/>
                    <a:pt x="99" y="3"/>
                    <a:pt x="95" y="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Open Sans" panose="020B0606030504020204" charset="0"/>
                <a:ea typeface="冬青黑体简体中文 W3" panose="02010600030101010101" charset="-122"/>
              </a:endParaRPr>
            </a:p>
          </p:txBody>
        </p:sp>
        <p:sp>
          <p:nvSpPr>
            <p:cNvPr id="69" name="矩形 24"/>
            <p:cNvSpPr>
              <a:spLocks noChangeArrowheads="1"/>
            </p:cNvSpPr>
            <p:nvPr/>
          </p:nvSpPr>
          <p:spPr bwMode="auto">
            <a:xfrm>
              <a:off x="6289675" y="4148138"/>
              <a:ext cx="276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Open Sans" panose="020B0606030504020204" charset="0"/>
                  <a:ea typeface="冬青黑体简体中文 W3" panose="02010600030101010101" charset="-122"/>
                </a:rPr>
                <a:t>Lorem ipsum dolor amet, consectetur adipisicing.</a:t>
              </a:r>
              <a:endParaRPr kumimoji="0" lang="zh-CN" altLang="en-US" sz="1600" b="0" i="0" u="none" strike="noStrike" kern="0" cap="none" spc="0" normalizeH="0" baseline="0" noProof="0">
                <a:ln>
                  <a:noFill/>
                </a:ln>
                <a:solidFill>
                  <a:prstClr val="white"/>
                </a:solidFill>
                <a:effectLst/>
                <a:uLnTx/>
                <a:uFillTx/>
                <a:latin typeface="Open Sans" panose="020B0606030504020204" charset="0"/>
                <a:ea typeface="冬青黑体简体中文 W3" panose="02010600030101010101" charset="-122"/>
              </a:endParaRPr>
            </a:p>
          </p:txBody>
        </p:sp>
      </p:grpSp>
      <p:grpSp>
        <p:nvGrpSpPr>
          <p:cNvPr id="70" name="组合 69"/>
          <p:cNvGrpSpPr/>
          <p:nvPr/>
        </p:nvGrpSpPr>
        <p:grpSpPr>
          <a:xfrm>
            <a:off x="6486525" y="2470150"/>
            <a:ext cx="3892550" cy="1065213"/>
            <a:chOff x="6486525" y="2470150"/>
            <a:chExt cx="3892550" cy="1065213"/>
          </a:xfrm>
        </p:grpSpPr>
        <p:sp>
          <p:nvSpPr>
            <p:cNvPr id="71" name="矩形 70"/>
            <p:cNvSpPr/>
            <p:nvPr/>
          </p:nvSpPr>
          <p:spPr bwMode="auto">
            <a:xfrm>
              <a:off x="6486525" y="2470150"/>
              <a:ext cx="3881438" cy="1065213"/>
            </a:xfrm>
            <a:prstGeom prst="rect">
              <a:avLst/>
            </a:prstGeom>
            <a:solidFill>
              <a:srgbClr val="00B0F1"/>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2" name="Freeform 163"/>
            <p:cNvSpPr>
              <a:spLocks noEditPoints="1"/>
            </p:cNvSpPr>
            <p:nvPr/>
          </p:nvSpPr>
          <p:spPr bwMode="auto">
            <a:xfrm>
              <a:off x="6808788" y="2754313"/>
              <a:ext cx="735012" cy="523875"/>
            </a:xfrm>
            <a:custGeom>
              <a:avLst/>
              <a:gdLst>
                <a:gd name="T0" fmla="*/ 2147483647 w 284"/>
                <a:gd name="T1" fmla="*/ 0 h 201"/>
                <a:gd name="T2" fmla="*/ 2147483647 w 284"/>
                <a:gd name="T3" fmla="*/ 2147483647 h 201"/>
                <a:gd name="T4" fmla="*/ 2147483647 w 284"/>
                <a:gd name="T5" fmla="*/ 2147483647 h 201"/>
                <a:gd name="T6" fmla="*/ 0 w 284"/>
                <a:gd name="T7" fmla="*/ 2147483647 h 201"/>
                <a:gd name="T8" fmla="*/ 2147483647 w 284"/>
                <a:gd name="T9" fmla="*/ 2147483647 h 201"/>
                <a:gd name="T10" fmla="*/ 2147483647 w 284"/>
                <a:gd name="T11" fmla="*/ 2147483647 h 201"/>
                <a:gd name="T12" fmla="*/ 2147483647 w 284"/>
                <a:gd name="T13" fmla="*/ 2147483647 h 201"/>
                <a:gd name="T14" fmla="*/ 2147483647 w 284"/>
                <a:gd name="T15" fmla="*/ 2147483647 h 201"/>
                <a:gd name="T16" fmla="*/ 2147483647 w 284"/>
                <a:gd name="T17" fmla="*/ 2147483647 h 201"/>
                <a:gd name="T18" fmla="*/ 2147483647 w 284"/>
                <a:gd name="T19" fmla="*/ 2147483647 h 201"/>
                <a:gd name="T20" fmla="*/ 2147483647 w 284"/>
                <a:gd name="T21" fmla="*/ 2147483647 h 201"/>
                <a:gd name="T22" fmla="*/ 2147483647 w 284"/>
                <a:gd name="T23" fmla="*/ 2147483647 h 201"/>
                <a:gd name="T24" fmla="*/ 2147483647 w 284"/>
                <a:gd name="T25" fmla="*/ 2147483647 h 201"/>
                <a:gd name="T26" fmla="*/ 2147483647 w 284"/>
                <a:gd name="T27" fmla="*/ 0 h 201"/>
                <a:gd name="T28" fmla="*/ 2147483647 w 284"/>
                <a:gd name="T29" fmla="*/ 2147483647 h 201"/>
                <a:gd name="T30" fmla="*/ 2147483647 w 284"/>
                <a:gd name="T31" fmla="*/ 2147483647 h 201"/>
                <a:gd name="T32" fmla="*/ 2147483647 w 284"/>
                <a:gd name="T33" fmla="*/ 2147483647 h 201"/>
                <a:gd name="T34" fmla="*/ 2147483647 w 284"/>
                <a:gd name="T35" fmla="*/ 2147483647 h 201"/>
                <a:gd name="T36" fmla="*/ 2147483647 w 284"/>
                <a:gd name="T37" fmla="*/ 2147483647 h 201"/>
                <a:gd name="T38" fmla="*/ 2147483647 w 284"/>
                <a:gd name="T39" fmla="*/ 2147483647 h 201"/>
                <a:gd name="T40" fmla="*/ 2147483647 w 284"/>
                <a:gd name="T41" fmla="*/ 2147483647 h 201"/>
                <a:gd name="T42" fmla="*/ 2147483647 w 284"/>
                <a:gd name="T43" fmla="*/ 2147483647 h 201"/>
                <a:gd name="T44" fmla="*/ 2147483647 w 284"/>
                <a:gd name="T45" fmla="*/ 2147483647 h 201"/>
                <a:gd name="T46" fmla="*/ 2147483647 w 284"/>
                <a:gd name="T47" fmla="*/ 2147483647 h 201"/>
                <a:gd name="T48" fmla="*/ 2147483647 w 284"/>
                <a:gd name="T49" fmla="*/ 2147483647 h 201"/>
                <a:gd name="T50" fmla="*/ 2147483647 w 284"/>
                <a:gd name="T51" fmla="*/ 2147483647 h 201"/>
                <a:gd name="T52" fmla="*/ 2147483647 w 284"/>
                <a:gd name="T53" fmla="*/ 2147483647 h 201"/>
                <a:gd name="T54" fmla="*/ 2147483647 w 284"/>
                <a:gd name="T55" fmla="*/ 2147483647 h 201"/>
                <a:gd name="T56" fmla="*/ 2147483647 w 284"/>
                <a:gd name="T57" fmla="*/ 2147483647 h 201"/>
                <a:gd name="T58" fmla="*/ 2147483647 w 284"/>
                <a:gd name="T59" fmla="*/ 2147483647 h 201"/>
                <a:gd name="T60" fmla="*/ 2147483647 w 284"/>
                <a:gd name="T61" fmla="*/ 2147483647 h 201"/>
                <a:gd name="T62" fmla="*/ 2147483647 w 284"/>
                <a:gd name="T63" fmla="*/ 2147483647 h 201"/>
                <a:gd name="T64" fmla="*/ 2147483647 w 284"/>
                <a:gd name="T65" fmla="*/ 2147483647 h 201"/>
                <a:gd name="T66" fmla="*/ 2147483647 w 284"/>
                <a:gd name="T67" fmla="*/ 2147483647 h 201"/>
                <a:gd name="T68" fmla="*/ 2147483647 w 284"/>
                <a:gd name="T69" fmla="*/ 2147483647 h 201"/>
                <a:gd name="T70" fmla="*/ 2147483647 w 284"/>
                <a:gd name="T71" fmla="*/ 2147483647 h 201"/>
                <a:gd name="T72" fmla="*/ 2147483647 w 284"/>
                <a:gd name="T73" fmla="*/ 2147483647 h 201"/>
                <a:gd name="T74" fmla="*/ 2147483647 w 284"/>
                <a:gd name="T75" fmla="*/ 2147483647 h 2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201"/>
                <a:gd name="T116" fmla="*/ 284 w 284"/>
                <a:gd name="T117" fmla="*/ 201 h 2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201">
                  <a:moveTo>
                    <a:pt x="112" y="0"/>
                  </a:moveTo>
                  <a:cubicBezTo>
                    <a:pt x="70" y="0"/>
                    <a:pt x="35" y="34"/>
                    <a:pt x="35" y="77"/>
                  </a:cubicBezTo>
                  <a:cubicBezTo>
                    <a:pt x="35" y="77"/>
                    <a:pt x="35" y="77"/>
                    <a:pt x="35" y="78"/>
                  </a:cubicBezTo>
                  <a:cubicBezTo>
                    <a:pt x="14" y="88"/>
                    <a:pt x="0" y="110"/>
                    <a:pt x="0" y="136"/>
                  </a:cubicBezTo>
                  <a:cubicBezTo>
                    <a:pt x="0" y="171"/>
                    <a:pt x="29" y="201"/>
                    <a:pt x="65" y="201"/>
                  </a:cubicBezTo>
                  <a:cubicBezTo>
                    <a:pt x="65" y="201"/>
                    <a:pt x="65" y="201"/>
                    <a:pt x="65" y="201"/>
                  </a:cubicBezTo>
                  <a:cubicBezTo>
                    <a:pt x="222" y="201"/>
                    <a:pt x="222" y="201"/>
                    <a:pt x="222" y="201"/>
                  </a:cubicBezTo>
                  <a:cubicBezTo>
                    <a:pt x="225" y="201"/>
                    <a:pt x="225" y="201"/>
                    <a:pt x="225" y="201"/>
                  </a:cubicBezTo>
                  <a:cubicBezTo>
                    <a:pt x="257" y="201"/>
                    <a:pt x="284" y="174"/>
                    <a:pt x="284" y="142"/>
                  </a:cubicBezTo>
                  <a:cubicBezTo>
                    <a:pt x="284" y="117"/>
                    <a:pt x="268" y="95"/>
                    <a:pt x="247" y="86"/>
                  </a:cubicBezTo>
                  <a:cubicBezTo>
                    <a:pt x="248" y="84"/>
                    <a:pt x="248" y="80"/>
                    <a:pt x="248" y="77"/>
                  </a:cubicBezTo>
                  <a:cubicBezTo>
                    <a:pt x="248" y="53"/>
                    <a:pt x="230" y="35"/>
                    <a:pt x="207" y="35"/>
                  </a:cubicBezTo>
                  <a:cubicBezTo>
                    <a:pt x="197" y="35"/>
                    <a:pt x="189" y="37"/>
                    <a:pt x="182" y="43"/>
                  </a:cubicBezTo>
                  <a:cubicBezTo>
                    <a:pt x="169" y="17"/>
                    <a:pt x="143" y="0"/>
                    <a:pt x="112" y="0"/>
                  </a:cubicBezTo>
                  <a:close/>
                  <a:moveTo>
                    <a:pt x="142" y="59"/>
                  </a:moveTo>
                  <a:cubicBezTo>
                    <a:pt x="158" y="59"/>
                    <a:pt x="173" y="65"/>
                    <a:pt x="183" y="75"/>
                  </a:cubicBezTo>
                  <a:cubicBezTo>
                    <a:pt x="201" y="59"/>
                    <a:pt x="201" y="59"/>
                    <a:pt x="201" y="59"/>
                  </a:cubicBezTo>
                  <a:cubicBezTo>
                    <a:pt x="201" y="106"/>
                    <a:pt x="201" y="106"/>
                    <a:pt x="201" y="106"/>
                  </a:cubicBezTo>
                  <a:cubicBezTo>
                    <a:pt x="200" y="106"/>
                    <a:pt x="200" y="106"/>
                    <a:pt x="200" y="106"/>
                  </a:cubicBezTo>
                  <a:cubicBezTo>
                    <a:pt x="181" y="106"/>
                    <a:pt x="181" y="106"/>
                    <a:pt x="181" y="106"/>
                  </a:cubicBezTo>
                  <a:cubicBezTo>
                    <a:pt x="153" y="106"/>
                    <a:pt x="153" y="106"/>
                    <a:pt x="153" y="106"/>
                  </a:cubicBezTo>
                  <a:cubicBezTo>
                    <a:pt x="171" y="89"/>
                    <a:pt x="171" y="89"/>
                    <a:pt x="171" y="89"/>
                  </a:cubicBezTo>
                  <a:cubicBezTo>
                    <a:pt x="163" y="81"/>
                    <a:pt x="153" y="77"/>
                    <a:pt x="142" y="77"/>
                  </a:cubicBezTo>
                  <a:cubicBezTo>
                    <a:pt x="124" y="77"/>
                    <a:pt x="108" y="90"/>
                    <a:pt x="103" y="106"/>
                  </a:cubicBezTo>
                  <a:cubicBezTo>
                    <a:pt x="84" y="106"/>
                    <a:pt x="84" y="106"/>
                    <a:pt x="84" y="106"/>
                  </a:cubicBezTo>
                  <a:cubicBezTo>
                    <a:pt x="89" y="79"/>
                    <a:pt x="113" y="59"/>
                    <a:pt x="142" y="59"/>
                  </a:cubicBezTo>
                  <a:close/>
                  <a:moveTo>
                    <a:pt x="82" y="130"/>
                  </a:moveTo>
                  <a:cubicBezTo>
                    <a:pt x="84" y="130"/>
                    <a:pt x="84" y="130"/>
                    <a:pt x="84" y="130"/>
                  </a:cubicBezTo>
                  <a:cubicBezTo>
                    <a:pt x="102" y="130"/>
                    <a:pt x="102" y="130"/>
                    <a:pt x="102" y="130"/>
                  </a:cubicBezTo>
                  <a:cubicBezTo>
                    <a:pt x="130" y="130"/>
                    <a:pt x="130" y="130"/>
                    <a:pt x="130" y="130"/>
                  </a:cubicBezTo>
                  <a:cubicBezTo>
                    <a:pt x="113" y="146"/>
                    <a:pt x="113" y="146"/>
                    <a:pt x="113" y="146"/>
                  </a:cubicBezTo>
                  <a:cubicBezTo>
                    <a:pt x="120" y="153"/>
                    <a:pt x="130" y="158"/>
                    <a:pt x="141" y="158"/>
                  </a:cubicBezTo>
                  <a:cubicBezTo>
                    <a:pt x="160" y="158"/>
                    <a:pt x="175" y="147"/>
                    <a:pt x="180" y="130"/>
                  </a:cubicBezTo>
                  <a:cubicBezTo>
                    <a:pt x="200" y="130"/>
                    <a:pt x="200" y="130"/>
                    <a:pt x="200" y="130"/>
                  </a:cubicBezTo>
                  <a:cubicBezTo>
                    <a:pt x="194" y="156"/>
                    <a:pt x="170" y="177"/>
                    <a:pt x="142" y="177"/>
                  </a:cubicBezTo>
                  <a:cubicBezTo>
                    <a:pt x="125" y="177"/>
                    <a:pt x="111" y="170"/>
                    <a:pt x="100" y="160"/>
                  </a:cubicBezTo>
                  <a:cubicBezTo>
                    <a:pt x="82" y="177"/>
                    <a:pt x="82" y="177"/>
                    <a:pt x="82" y="177"/>
                  </a:cubicBezTo>
                  <a:cubicBezTo>
                    <a:pt x="82" y="130"/>
                    <a:pt x="82" y="130"/>
                    <a:pt x="82" y="13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Open Sans" panose="020B0606030504020204" charset="0"/>
                <a:ea typeface="冬青黑体简体中文 W3" panose="02010600030101010101" charset="-122"/>
              </a:endParaRPr>
            </a:p>
          </p:txBody>
        </p:sp>
        <p:sp>
          <p:nvSpPr>
            <p:cNvPr id="73" name="矩形 26"/>
            <p:cNvSpPr>
              <a:spLocks noChangeArrowheads="1"/>
            </p:cNvSpPr>
            <p:nvPr/>
          </p:nvSpPr>
          <p:spPr bwMode="auto">
            <a:xfrm>
              <a:off x="7612063" y="2722563"/>
              <a:ext cx="27670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Open Sans" panose="020B0606030504020204" charset="0"/>
                  <a:ea typeface="冬青黑体简体中文 W3" panose="02010600030101010101" charset="-122"/>
                </a:rPr>
                <a:t>Lorem ipsum dolor amet, consectetur adipisicing.</a:t>
              </a:r>
              <a:endParaRPr kumimoji="0" lang="zh-CN" altLang="en-US" sz="1600" b="0" i="0" u="none" strike="noStrike" kern="0" cap="none" spc="0" normalizeH="0" baseline="0" noProof="0">
                <a:ln>
                  <a:noFill/>
                </a:ln>
                <a:solidFill>
                  <a:prstClr val="white"/>
                </a:solidFill>
                <a:effectLst/>
                <a:uLnTx/>
                <a:uFillTx/>
                <a:latin typeface="Open Sans" panose="020B0606030504020204" charset="0"/>
                <a:ea typeface="冬青黑体简体中文 W3" panose="02010600030101010101" charset="-122"/>
              </a:endParaRPr>
            </a:p>
          </p:txBody>
        </p:sp>
      </p:grpSp>
      <p:grpSp>
        <p:nvGrpSpPr>
          <p:cNvPr id="74" name="组合 73"/>
          <p:cNvGrpSpPr/>
          <p:nvPr/>
        </p:nvGrpSpPr>
        <p:grpSpPr>
          <a:xfrm>
            <a:off x="7967662" y="1096963"/>
            <a:ext cx="3849687" cy="1042987"/>
            <a:chOff x="7967662" y="1096963"/>
            <a:chExt cx="3849687" cy="1042987"/>
          </a:xfrm>
        </p:grpSpPr>
        <p:sp>
          <p:nvSpPr>
            <p:cNvPr id="75" name="矩形 74"/>
            <p:cNvSpPr/>
            <p:nvPr/>
          </p:nvSpPr>
          <p:spPr bwMode="auto">
            <a:xfrm>
              <a:off x="7967662" y="1096963"/>
              <a:ext cx="3849687" cy="1042987"/>
            </a:xfrm>
            <a:prstGeom prst="rect">
              <a:avLst/>
            </a:prstGeom>
            <a:solidFill>
              <a:srgbClr val="00B0F1"/>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6" name="Freeform 5"/>
            <p:cNvSpPr>
              <a:spLocks noEditPoints="1"/>
            </p:cNvSpPr>
            <p:nvPr/>
          </p:nvSpPr>
          <p:spPr bwMode="auto">
            <a:xfrm>
              <a:off x="8278813" y="1330325"/>
              <a:ext cx="646112" cy="646113"/>
            </a:xfrm>
            <a:custGeom>
              <a:avLst/>
              <a:gdLst>
                <a:gd name="T0" fmla="*/ 2147483647 w 1905"/>
                <a:gd name="T1" fmla="*/ 38955597 h 1906"/>
                <a:gd name="T2" fmla="*/ 2147483647 w 1905"/>
                <a:gd name="T3" fmla="*/ 350601045 h 1906"/>
                <a:gd name="T4" fmla="*/ 2147483647 w 1905"/>
                <a:gd name="T5" fmla="*/ 2147483647 h 1906"/>
                <a:gd name="T6" fmla="*/ 2147483647 w 1905"/>
                <a:gd name="T7" fmla="*/ 2147483647 h 1906"/>
                <a:gd name="T8" fmla="*/ 2147483647 w 1905"/>
                <a:gd name="T9" fmla="*/ 2147483647 h 1906"/>
                <a:gd name="T10" fmla="*/ 312087024 w 1905"/>
                <a:gd name="T11" fmla="*/ 2147483647 h 1906"/>
                <a:gd name="T12" fmla="*/ 0 w 1905"/>
                <a:gd name="T13" fmla="*/ 2147483647 h 1906"/>
                <a:gd name="T14" fmla="*/ 0 w 1905"/>
                <a:gd name="T15" fmla="*/ 2147483647 h 1906"/>
                <a:gd name="T16" fmla="*/ 0 w 1905"/>
                <a:gd name="T17" fmla="*/ 2147483647 h 1906"/>
                <a:gd name="T18" fmla="*/ 2147483647 w 1905"/>
                <a:gd name="T19" fmla="*/ 2147483647 h 1906"/>
                <a:gd name="T20" fmla="*/ 2147483647 w 1905"/>
                <a:gd name="T21" fmla="*/ 2147483647 h 1906"/>
                <a:gd name="T22" fmla="*/ 2147483647 w 1905"/>
                <a:gd name="T23" fmla="*/ 2147483647 h 1906"/>
                <a:gd name="T24" fmla="*/ 2147483647 w 1905"/>
                <a:gd name="T25" fmla="*/ 2147483647 h 1906"/>
                <a:gd name="T26" fmla="*/ 2147483647 w 1905"/>
                <a:gd name="T27" fmla="*/ 2147483647 h 1906"/>
                <a:gd name="T28" fmla="*/ 1716650293 w 1905"/>
                <a:gd name="T29" fmla="*/ 2147483647 h 1906"/>
                <a:gd name="T30" fmla="*/ 0 w 1905"/>
                <a:gd name="T31" fmla="*/ 2147483647 h 1906"/>
                <a:gd name="T32" fmla="*/ 2147483647 w 1905"/>
                <a:gd name="T33" fmla="*/ 2147483647 h 1906"/>
                <a:gd name="T34" fmla="*/ 2147483647 w 1905"/>
                <a:gd name="T35" fmla="*/ 2147483647 h 1906"/>
                <a:gd name="T36" fmla="*/ 2147483647 w 1905"/>
                <a:gd name="T37" fmla="*/ 2147483647 h 1906"/>
                <a:gd name="T38" fmla="*/ 2147483647 w 1905"/>
                <a:gd name="T39" fmla="*/ 2147483647 h 1906"/>
                <a:gd name="T40" fmla="*/ 2147483647 w 1905"/>
                <a:gd name="T41" fmla="*/ 2147483647 h 1906"/>
                <a:gd name="T42" fmla="*/ 2147483647 w 1905"/>
                <a:gd name="T43" fmla="*/ 2147483647 h 1906"/>
                <a:gd name="T44" fmla="*/ 2147483647 w 1905"/>
                <a:gd name="T45" fmla="*/ 2147483647 h 1906"/>
                <a:gd name="T46" fmla="*/ 2147483647 w 1905"/>
                <a:gd name="T47" fmla="*/ 2147483647 h 1906"/>
                <a:gd name="T48" fmla="*/ 2147483647 w 1905"/>
                <a:gd name="T49" fmla="*/ 2147483647 h 1906"/>
                <a:gd name="T50" fmla="*/ 2147483647 w 1905"/>
                <a:gd name="T51" fmla="*/ 2147483647 h 1906"/>
                <a:gd name="T52" fmla="*/ 2147483647 w 1905"/>
                <a:gd name="T53" fmla="*/ 2147483647 h 1906"/>
                <a:gd name="T54" fmla="*/ 2147483647 w 1905"/>
                <a:gd name="T55" fmla="*/ 2147483647 h 1906"/>
                <a:gd name="T56" fmla="*/ 2147483647 w 1905"/>
                <a:gd name="T57" fmla="*/ 2147483647 h 1906"/>
                <a:gd name="T58" fmla="*/ 2147483647 w 1905"/>
                <a:gd name="T59" fmla="*/ 2147483647 h 1906"/>
                <a:gd name="T60" fmla="*/ 2147483647 w 1905"/>
                <a:gd name="T61" fmla="*/ 2147483647 h 1906"/>
                <a:gd name="T62" fmla="*/ 2147483647 w 1905"/>
                <a:gd name="T63" fmla="*/ 2147483647 h 1906"/>
                <a:gd name="T64" fmla="*/ 2147483647 w 1905"/>
                <a:gd name="T65" fmla="*/ 2147483647 h 1906"/>
                <a:gd name="T66" fmla="*/ 2147483647 w 1905"/>
                <a:gd name="T67" fmla="*/ 2147483647 h 1906"/>
                <a:gd name="T68" fmla="*/ 2147483647 w 1905"/>
                <a:gd name="T69" fmla="*/ 2147483647 h 1906"/>
                <a:gd name="T70" fmla="*/ 2147483647 w 1905"/>
                <a:gd name="T71" fmla="*/ 2147483647 h 1906"/>
                <a:gd name="T72" fmla="*/ 2147483647 w 1905"/>
                <a:gd name="T73" fmla="*/ 2147483647 h 1906"/>
                <a:gd name="T74" fmla="*/ 2147483647 w 1905"/>
                <a:gd name="T75" fmla="*/ 2147483647 h 1906"/>
                <a:gd name="T76" fmla="*/ 2147483647 w 1905"/>
                <a:gd name="T77" fmla="*/ 38955597 h 1906"/>
                <a:gd name="T78" fmla="*/ 2147483647 w 1905"/>
                <a:gd name="T79" fmla="*/ 2147483647 h 1906"/>
                <a:gd name="T80" fmla="*/ 2147483647 w 1905"/>
                <a:gd name="T81" fmla="*/ 2147483647 h 1906"/>
                <a:gd name="T82" fmla="*/ 2147483647 w 1905"/>
                <a:gd name="T83" fmla="*/ 2147483647 h 1906"/>
                <a:gd name="T84" fmla="*/ 2147483647 w 1905"/>
                <a:gd name="T85" fmla="*/ 2147483647 h 1906"/>
                <a:gd name="T86" fmla="*/ 2147483647 w 1905"/>
                <a:gd name="T87" fmla="*/ 2147483647 h 1906"/>
                <a:gd name="T88" fmla="*/ 2147483647 w 1905"/>
                <a:gd name="T89" fmla="*/ 38955597 h 1906"/>
                <a:gd name="T90" fmla="*/ 2147483647 w 1905"/>
                <a:gd name="T91" fmla="*/ 38955597 h 1906"/>
                <a:gd name="T92" fmla="*/ 2147483647 w 1905"/>
                <a:gd name="T93" fmla="*/ 38955597 h 1906"/>
                <a:gd name="T94" fmla="*/ 2147483647 w 1905"/>
                <a:gd name="T95" fmla="*/ 38955597 h 1906"/>
                <a:gd name="T96" fmla="*/ 2147483647 w 1905"/>
                <a:gd name="T97" fmla="*/ 2147483647 h 1906"/>
                <a:gd name="T98" fmla="*/ 2147483647 w 1905"/>
                <a:gd name="T99" fmla="*/ 2147483647 h 1906"/>
                <a:gd name="T100" fmla="*/ 2147483647 w 1905"/>
                <a:gd name="T101" fmla="*/ 2147483647 h 1906"/>
                <a:gd name="T102" fmla="*/ 2147483647 w 1905"/>
                <a:gd name="T103" fmla="*/ 2147483647 h 1906"/>
                <a:gd name="T104" fmla="*/ 2147483647 w 1905"/>
                <a:gd name="T105" fmla="*/ 2147483647 h 19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5"/>
                <a:gd name="T160" fmla="*/ 0 h 1906"/>
                <a:gd name="T161" fmla="*/ 1905 w 1905"/>
                <a:gd name="T162" fmla="*/ 1906 h 19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5" h="1906">
                  <a:moveTo>
                    <a:pt x="393" y="1"/>
                  </a:moveTo>
                  <a:cubicBezTo>
                    <a:pt x="380" y="2"/>
                    <a:pt x="368" y="5"/>
                    <a:pt x="355" y="9"/>
                  </a:cubicBezTo>
                  <a:cubicBezTo>
                    <a:pt x="693" y="348"/>
                    <a:pt x="693" y="348"/>
                    <a:pt x="693" y="348"/>
                  </a:cubicBezTo>
                  <a:cubicBezTo>
                    <a:pt x="606" y="607"/>
                    <a:pt x="606" y="607"/>
                    <a:pt x="606" y="607"/>
                  </a:cubicBezTo>
                  <a:cubicBezTo>
                    <a:pt x="347" y="694"/>
                    <a:pt x="347" y="694"/>
                    <a:pt x="347" y="694"/>
                  </a:cubicBezTo>
                  <a:cubicBezTo>
                    <a:pt x="8" y="356"/>
                    <a:pt x="8" y="356"/>
                    <a:pt x="8" y="356"/>
                  </a:cubicBezTo>
                  <a:cubicBezTo>
                    <a:pt x="4" y="382"/>
                    <a:pt x="0" y="400"/>
                    <a:pt x="0" y="434"/>
                  </a:cubicBezTo>
                  <a:cubicBezTo>
                    <a:pt x="0" y="434"/>
                    <a:pt x="0" y="442"/>
                    <a:pt x="0" y="450"/>
                  </a:cubicBezTo>
                  <a:cubicBezTo>
                    <a:pt x="0" y="459"/>
                    <a:pt x="0" y="469"/>
                    <a:pt x="0" y="477"/>
                  </a:cubicBezTo>
                  <a:cubicBezTo>
                    <a:pt x="0" y="737"/>
                    <a:pt x="214" y="954"/>
                    <a:pt x="477" y="954"/>
                  </a:cubicBezTo>
                  <a:cubicBezTo>
                    <a:pt x="516" y="954"/>
                    <a:pt x="553" y="946"/>
                    <a:pt x="590" y="937"/>
                  </a:cubicBezTo>
                  <a:cubicBezTo>
                    <a:pt x="671" y="1016"/>
                    <a:pt x="671" y="1016"/>
                    <a:pt x="671" y="1016"/>
                  </a:cubicBezTo>
                  <a:cubicBezTo>
                    <a:pt x="653" y="1060"/>
                    <a:pt x="629" y="1103"/>
                    <a:pt x="606" y="1127"/>
                  </a:cubicBezTo>
                  <a:cubicBezTo>
                    <a:pt x="556" y="1170"/>
                    <a:pt x="423" y="1239"/>
                    <a:pt x="347" y="1213"/>
                  </a:cubicBezTo>
                  <a:cubicBezTo>
                    <a:pt x="44" y="1516"/>
                    <a:pt x="44" y="1516"/>
                    <a:pt x="44" y="1516"/>
                  </a:cubicBezTo>
                  <a:cubicBezTo>
                    <a:pt x="0" y="1560"/>
                    <a:pt x="0" y="1560"/>
                    <a:pt x="0" y="1560"/>
                  </a:cubicBezTo>
                  <a:cubicBezTo>
                    <a:pt x="347" y="1906"/>
                    <a:pt x="347" y="1906"/>
                    <a:pt x="347" y="1906"/>
                  </a:cubicBezTo>
                  <a:cubicBezTo>
                    <a:pt x="693" y="1560"/>
                    <a:pt x="693" y="1560"/>
                    <a:pt x="693" y="1560"/>
                  </a:cubicBezTo>
                  <a:cubicBezTo>
                    <a:pt x="690" y="1550"/>
                    <a:pt x="689" y="1538"/>
                    <a:pt x="688" y="1527"/>
                  </a:cubicBezTo>
                  <a:cubicBezTo>
                    <a:pt x="686" y="1508"/>
                    <a:pt x="688" y="1487"/>
                    <a:pt x="693" y="1465"/>
                  </a:cubicBezTo>
                  <a:cubicBezTo>
                    <a:pt x="698" y="1442"/>
                    <a:pt x="708" y="1419"/>
                    <a:pt x="717" y="1397"/>
                  </a:cubicBezTo>
                  <a:cubicBezTo>
                    <a:pt x="729" y="1371"/>
                    <a:pt x="741" y="1346"/>
                    <a:pt x="755" y="1327"/>
                  </a:cubicBezTo>
                  <a:cubicBezTo>
                    <a:pt x="757" y="1325"/>
                    <a:pt x="759" y="1324"/>
                    <a:pt x="761" y="1322"/>
                  </a:cubicBezTo>
                  <a:cubicBezTo>
                    <a:pt x="767" y="1314"/>
                    <a:pt x="773" y="1305"/>
                    <a:pt x="780" y="1300"/>
                  </a:cubicBezTo>
                  <a:cubicBezTo>
                    <a:pt x="792" y="1287"/>
                    <a:pt x="810" y="1273"/>
                    <a:pt x="831" y="1259"/>
                  </a:cubicBezTo>
                  <a:cubicBezTo>
                    <a:pt x="848" y="1249"/>
                    <a:pt x="866" y="1238"/>
                    <a:pt x="885" y="1230"/>
                  </a:cubicBezTo>
                  <a:cubicBezTo>
                    <a:pt x="955" y="1300"/>
                    <a:pt x="955" y="1300"/>
                    <a:pt x="955" y="1300"/>
                  </a:cubicBezTo>
                  <a:cubicBezTo>
                    <a:pt x="1126" y="1473"/>
                    <a:pt x="1126" y="1473"/>
                    <a:pt x="1126" y="1473"/>
                  </a:cubicBezTo>
                  <a:cubicBezTo>
                    <a:pt x="1386" y="1733"/>
                    <a:pt x="1386" y="1733"/>
                    <a:pt x="1386" y="1733"/>
                  </a:cubicBezTo>
                  <a:cubicBezTo>
                    <a:pt x="1429" y="1776"/>
                    <a:pt x="1491" y="1803"/>
                    <a:pt x="1559" y="1803"/>
                  </a:cubicBezTo>
                  <a:cubicBezTo>
                    <a:pt x="1692" y="1803"/>
                    <a:pt x="1800" y="1698"/>
                    <a:pt x="1800" y="1560"/>
                  </a:cubicBezTo>
                  <a:cubicBezTo>
                    <a:pt x="1800" y="1490"/>
                    <a:pt x="1774" y="1430"/>
                    <a:pt x="1732" y="1387"/>
                  </a:cubicBezTo>
                  <a:cubicBezTo>
                    <a:pt x="1729" y="1378"/>
                    <a:pt x="1729" y="1378"/>
                    <a:pt x="1729" y="1378"/>
                  </a:cubicBezTo>
                  <a:cubicBezTo>
                    <a:pt x="1472" y="1127"/>
                    <a:pt x="1472" y="1127"/>
                    <a:pt x="1472" y="1127"/>
                  </a:cubicBezTo>
                  <a:cubicBezTo>
                    <a:pt x="1172" y="821"/>
                    <a:pt x="1172" y="821"/>
                    <a:pt x="1172" y="821"/>
                  </a:cubicBezTo>
                  <a:cubicBezTo>
                    <a:pt x="1732" y="261"/>
                    <a:pt x="1732" y="261"/>
                    <a:pt x="1732" y="261"/>
                  </a:cubicBezTo>
                  <a:cubicBezTo>
                    <a:pt x="1775" y="304"/>
                    <a:pt x="1775" y="304"/>
                    <a:pt x="1775" y="304"/>
                  </a:cubicBezTo>
                  <a:cubicBezTo>
                    <a:pt x="1905" y="88"/>
                    <a:pt x="1905" y="88"/>
                    <a:pt x="1905" y="88"/>
                  </a:cubicBezTo>
                  <a:cubicBezTo>
                    <a:pt x="1819" y="1"/>
                    <a:pt x="1819" y="1"/>
                    <a:pt x="1819" y="1"/>
                  </a:cubicBezTo>
                  <a:cubicBezTo>
                    <a:pt x="1602" y="131"/>
                    <a:pt x="1602" y="131"/>
                    <a:pt x="1602" y="131"/>
                  </a:cubicBezTo>
                  <a:cubicBezTo>
                    <a:pt x="1645" y="174"/>
                    <a:pt x="1645" y="174"/>
                    <a:pt x="1645" y="174"/>
                  </a:cubicBezTo>
                  <a:cubicBezTo>
                    <a:pt x="1085" y="735"/>
                    <a:pt x="1085" y="735"/>
                    <a:pt x="1085" y="735"/>
                  </a:cubicBezTo>
                  <a:cubicBezTo>
                    <a:pt x="936" y="591"/>
                    <a:pt x="936" y="591"/>
                    <a:pt x="936" y="591"/>
                  </a:cubicBezTo>
                  <a:cubicBezTo>
                    <a:pt x="946" y="548"/>
                    <a:pt x="953" y="512"/>
                    <a:pt x="953" y="477"/>
                  </a:cubicBezTo>
                  <a:cubicBezTo>
                    <a:pt x="953" y="209"/>
                    <a:pt x="740" y="1"/>
                    <a:pt x="477" y="1"/>
                  </a:cubicBezTo>
                  <a:cubicBezTo>
                    <a:pt x="455" y="1"/>
                    <a:pt x="455" y="1"/>
                    <a:pt x="455" y="1"/>
                  </a:cubicBezTo>
                  <a:cubicBezTo>
                    <a:pt x="433" y="1"/>
                    <a:pt x="433" y="1"/>
                    <a:pt x="433" y="1"/>
                  </a:cubicBezTo>
                  <a:cubicBezTo>
                    <a:pt x="420" y="1"/>
                    <a:pt x="406" y="0"/>
                    <a:pt x="393" y="1"/>
                  </a:cubicBezTo>
                  <a:close/>
                  <a:moveTo>
                    <a:pt x="1559" y="1430"/>
                  </a:moveTo>
                  <a:cubicBezTo>
                    <a:pt x="1630" y="1430"/>
                    <a:pt x="1689" y="1482"/>
                    <a:pt x="1689" y="1560"/>
                  </a:cubicBezTo>
                  <a:cubicBezTo>
                    <a:pt x="1689" y="1629"/>
                    <a:pt x="1630" y="1690"/>
                    <a:pt x="1559" y="1690"/>
                  </a:cubicBezTo>
                  <a:cubicBezTo>
                    <a:pt x="1487" y="1690"/>
                    <a:pt x="1429" y="1629"/>
                    <a:pt x="1429" y="1560"/>
                  </a:cubicBezTo>
                  <a:cubicBezTo>
                    <a:pt x="1429" y="1482"/>
                    <a:pt x="1487" y="1430"/>
                    <a:pt x="1559" y="143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Open Sans" panose="020B0606030504020204" charset="0"/>
                <a:ea typeface="冬青黑体简体中文 W3" panose="02010600030101010101" charset="-122"/>
              </a:endParaRPr>
            </a:p>
          </p:txBody>
        </p:sp>
        <p:sp>
          <p:nvSpPr>
            <p:cNvPr id="77" name="矩形 27"/>
            <p:cNvSpPr>
              <a:spLocks noChangeArrowheads="1"/>
            </p:cNvSpPr>
            <p:nvPr/>
          </p:nvSpPr>
          <p:spPr bwMode="auto">
            <a:xfrm>
              <a:off x="9036050" y="1343025"/>
              <a:ext cx="276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Open Sans" panose="020B0606030504020204" charset="0"/>
                  <a:ea typeface="冬青黑体简体中文 W3" panose="02010600030101010101" charset="-122"/>
                </a:rPr>
                <a:t>Lorem ipsum dolor amet, consectetur adipisicing.</a:t>
              </a:r>
              <a:endParaRPr kumimoji="0" lang="zh-CN" altLang="en-US" sz="1600" b="0" i="0" u="none" strike="noStrike" kern="0" cap="none" spc="0" normalizeH="0" baseline="0" noProof="0">
                <a:ln>
                  <a:noFill/>
                </a:ln>
                <a:solidFill>
                  <a:prstClr val="white"/>
                </a:solidFill>
                <a:effectLst/>
                <a:uLnTx/>
                <a:uFillTx/>
                <a:latin typeface="Open Sans" panose="020B0606030504020204" charset="0"/>
                <a:ea typeface="冬青黑体简体中文 W3" panose="02010600030101010101" charset="-122"/>
              </a:endParaRPr>
            </a:p>
          </p:txBody>
        </p:sp>
      </p:grpSp>
      <p:grpSp>
        <p:nvGrpSpPr>
          <p:cNvPr id="78" name="组合 28"/>
          <p:cNvGrpSpPr/>
          <p:nvPr/>
        </p:nvGrpSpPr>
        <p:grpSpPr bwMode="auto">
          <a:xfrm>
            <a:off x="392113" y="2752725"/>
            <a:ext cx="3919537" cy="522288"/>
            <a:chOff x="383458" y="1441994"/>
            <a:chExt cx="3919457" cy="523220"/>
          </a:xfrm>
        </p:grpSpPr>
        <p:sp>
          <p:nvSpPr>
            <p:cNvPr id="79" name="文本框 29"/>
            <p:cNvSpPr txBox="1">
              <a:spLocks noChangeArrowheads="1"/>
            </p:cNvSpPr>
            <p:nvPr/>
          </p:nvSpPr>
          <p:spPr bwMode="auto">
            <a:xfrm>
              <a:off x="483083" y="1441994"/>
              <a:ext cx="3819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Open Sans" panose="020B0606030504020204" charset="0"/>
                  <a:ea typeface="冬青黑体简体中文 W3" panose="02010600030101010101" charset="-122"/>
                </a:rPr>
                <a:t>Our Process</a:t>
              </a:r>
              <a:endParaRPr kumimoji="0" lang="zh-CN" altLang="en-US" sz="2800" b="1" i="0" u="none" strike="noStrike" kern="0" cap="none" spc="0" normalizeH="0" baseline="0" noProof="0" dirty="0">
                <a:ln>
                  <a:noFill/>
                </a:ln>
                <a:solidFill>
                  <a:prstClr val="black"/>
                </a:solidFill>
                <a:effectLst/>
                <a:uLnTx/>
                <a:uFillTx/>
                <a:latin typeface="Open Sans" panose="020B0606030504020204" charset="0"/>
                <a:ea typeface="冬青黑体简体中文 W3" panose="02010600030101010101" charset="-122"/>
              </a:endParaRPr>
            </a:p>
          </p:txBody>
        </p:sp>
        <p:cxnSp>
          <p:nvCxnSpPr>
            <p:cNvPr id="80" name="直接连接符 79"/>
            <p:cNvCxnSpPr/>
            <p:nvPr/>
          </p:nvCxnSpPr>
          <p:spPr>
            <a:xfrm>
              <a:off x="383458" y="1521511"/>
              <a:ext cx="0" cy="364187"/>
            </a:xfrm>
            <a:prstGeom prst="line">
              <a:avLst/>
            </a:prstGeom>
            <a:noFill/>
            <a:ln w="38100" cap="flat" cmpd="sng" algn="ctr">
              <a:solidFill>
                <a:srgbClr val="00B0F1"/>
              </a:solidFill>
              <a:prstDash val="solid"/>
            </a:ln>
            <a:effectLst/>
          </p:spPr>
        </p:cxnSp>
      </p:grpSp>
      <p:sp>
        <p:nvSpPr>
          <p:cNvPr id="81" name="矩形 31"/>
          <p:cNvSpPr>
            <a:spLocks noChangeArrowheads="1"/>
          </p:cNvSpPr>
          <p:nvPr/>
        </p:nvSpPr>
        <p:spPr bwMode="auto">
          <a:xfrm>
            <a:off x="277813" y="3581400"/>
            <a:ext cx="4205287" cy="15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lnSpc>
                <a:spcPct val="120000"/>
              </a:lnSpc>
            </a:pPr>
            <a:r>
              <a:rPr lang="en-US" altLang="zh-CN" sz="2000" b="1" dirty="0" err="1">
                <a:solidFill>
                  <a:srgbClr val="006DC0"/>
                </a:solidFill>
                <a:latin typeface="Calibri" panose="020F0502020204030204"/>
                <a:ea typeface="冬青黑体简体中文 W3" panose="02010600030101010101" charset="-122"/>
              </a:rPr>
              <a:t>Lorem</a:t>
            </a:r>
            <a:r>
              <a:rPr lang="en-US" altLang="zh-CN" sz="2000" dirty="0">
                <a:solidFill>
                  <a:srgbClr val="F17822"/>
                </a:solidFill>
                <a:latin typeface="Calibri" panose="020F0502020204030204"/>
                <a:ea typeface="冬青黑体简体中文 W3" panose="02010600030101010101" charset="-122"/>
              </a:rPr>
              <a:t> </a:t>
            </a:r>
            <a:r>
              <a:rPr lang="en-US" altLang="zh-CN" sz="2000" dirty="0" err="1">
                <a:solidFill>
                  <a:prstClr val="black"/>
                </a:solidFill>
                <a:latin typeface="Calibri" panose="020F0502020204030204"/>
                <a:ea typeface="冬青黑体简体中文 W3" panose="02010600030101010101" charset="-122"/>
              </a:rPr>
              <a:t>ipsum</a:t>
            </a:r>
            <a:r>
              <a:rPr lang="en-US" altLang="zh-CN" sz="2000" dirty="0">
                <a:solidFill>
                  <a:prstClr val="black"/>
                </a:solidFill>
                <a:latin typeface="Calibri" panose="020F0502020204030204"/>
                <a:ea typeface="冬青黑体简体中文 W3" panose="02010600030101010101" charset="-122"/>
              </a:rPr>
              <a:t> dolor sit </a:t>
            </a:r>
            <a:r>
              <a:rPr lang="en-US" altLang="zh-CN" sz="2000" dirty="0" err="1">
                <a:solidFill>
                  <a:prstClr val="black"/>
                </a:solidFill>
                <a:latin typeface="Calibri" panose="020F0502020204030204"/>
                <a:ea typeface="冬青黑体简体中文 W3" panose="02010600030101010101" charset="-122"/>
              </a:rPr>
              <a:t>amet</a:t>
            </a:r>
            <a:r>
              <a:rPr lang="en-US" altLang="zh-CN" sz="2000" dirty="0">
                <a:solidFill>
                  <a:prstClr val="black"/>
                </a:solidFill>
                <a:latin typeface="Calibri" panose="020F0502020204030204"/>
                <a:ea typeface="冬青黑体简体中文 W3" panose="02010600030101010101" charset="-122"/>
              </a:rPr>
              <a:t>, </a:t>
            </a:r>
            <a:r>
              <a:rPr lang="en-US" altLang="zh-CN" sz="2000" dirty="0" err="1">
                <a:solidFill>
                  <a:prstClr val="black"/>
                </a:solidFill>
                <a:latin typeface="Calibri" panose="020F0502020204030204"/>
                <a:ea typeface="冬青黑体简体中文 W3" panose="02010600030101010101" charset="-122"/>
              </a:rPr>
              <a:t>consectetur</a:t>
            </a:r>
            <a:r>
              <a:rPr lang="en-US" altLang="zh-CN" sz="2000" dirty="0">
                <a:solidFill>
                  <a:prstClr val="black"/>
                </a:solidFill>
                <a:latin typeface="Calibri" panose="020F0502020204030204"/>
                <a:ea typeface="冬青黑体简体中文 W3" panose="02010600030101010101" charset="-122"/>
              </a:rPr>
              <a:t> </a:t>
            </a:r>
            <a:r>
              <a:rPr lang="en-US" altLang="zh-CN" sz="2000" dirty="0" err="1">
                <a:solidFill>
                  <a:prstClr val="black"/>
                </a:solidFill>
                <a:latin typeface="Calibri" panose="020F0502020204030204"/>
                <a:ea typeface="冬青黑体简体中文 W3" panose="02010600030101010101" charset="-122"/>
              </a:rPr>
              <a:t>adipisicing</a:t>
            </a:r>
            <a:r>
              <a:rPr lang="en-US" altLang="zh-CN" sz="2000" dirty="0">
                <a:solidFill>
                  <a:prstClr val="black"/>
                </a:solidFill>
                <a:latin typeface="Calibri" panose="020F0502020204030204"/>
                <a:ea typeface="冬青黑体简体中文 W3" panose="02010600030101010101" charset="-122"/>
              </a:rPr>
              <a:t> </a:t>
            </a:r>
            <a:r>
              <a:rPr lang="en-US" altLang="zh-CN" sz="2000" dirty="0" err="1">
                <a:solidFill>
                  <a:prstClr val="black"/>
                </a:solidFill>
                <a:latin typeface="Calibri" panose="020F0502020204030204"/>
                <a:ea typeface="冬青黑体简体中文 W3" panose="02010600030101010101" charset="-122"/>
              </a:rPr>
              <a:t>elit</a:t>
            </a:r>
            <a:r>
              <a:rPr lang="en-US" altLang="zh-CN" sz="2000" dirty="0">
                <a:solidFill>
                  <a:prstClr val="black"/>
                </a:solidFill>
                <a:latin typeface="Calibri" panose="020F0502020204030204"/>
                <a:ea typeface="冬青黑体简体中文 W3" panose="02010600030101010101" charset="-122"/>
              </a:rPr>
              <a:t>, </a:t>
            </a:r>
            <a:r>
              <a:rPr lang="en-US" altLang="zh-CN" sz="2000" dirty="0" err="1">
                <a:solidFill>
                  <a:prstClr val="black"/>
                </a:solidFill>
                <a:latin typeface="Calibri" panose="020F0502020204030204"/>
                <a:ea typeface="冬青黑体简体中文 W3" panose="02010600030101010101" charset="-122"/>
              </a:rPr>
              <a:t>sed</a:t>
            </a:r>
            <a:r>
              <a:rPr lang="en-US" altLang="zh-CN" sz="2000" dirty="0">
                <a:solidFill>
                  <a:prstClr val="black"/>
                </a:solidFill>
                <a:latin typeface="Calibri" panose="020F0502020204030204"/>
                <a:ea typeface="冬青黑体简体中文 W3" panose="02010600030101010101" charset="-122"/>
              </a:rPr>
              <a:t> do </a:t>
            </a:r>
            <a:r>
              <a:rPr lang="en-US" altLang="zh-CN" sz="2000" dirty="0" err="1">
                <a:solidFill>
                  <a:prstClr val="black"/>
                </a:solidFill>
                <a:latin typeface="Calibri" panose="020F0502020204030204"/>
                <a:ea typeface="冬青黑体简体中文 W3" panose="02010600030101010101" charset="-122"/>
              </a:rPr>
              <a:t>eiusmod</a:t>
            </a:r>
            <a:r>
              <a:rPr lang="en-US" altLang="zh-CN" sz="2000" dirty="0">
                <a:solidFill>
                  <a:prstClr val="black"/>
                </a:solidFill>
                <a:latin typeface="Calibri" panose="020F0502020204030204"/>
                <a:ea typeface="冬青黑体简体中文 W3" panose="02010600030101010101" charset="-122"/>
              </a:rPr>
              <a:t> </a:t>
            </a:r>
            <a:r>
              <a:rPr lang="en-US" altLang="zh-CN" sz="2000" dirty="0" err="1">
                <a:solidFill>
                  <a:prstClr val="black"/>
                </a:solidFill>
                <a:latin typeface="Calibri" panose="020F0502020204030204"/>
                <a:ea typeface="冬青黑体简体中文 W3" panose="02010600030101010101" charset="-122"/>
              </a:rPr>
              <a:t>tempor</a:t>
            </a:r>
            <a:r>
              <a:rPr lang="en-US" altLang="zh-CN" sz="2000" dirty="0">
                <a:solidFill>
                  <a:prstClr val="black"/>
                </a:solidFill>
                <a:latin typeface="Calibri" panose="020F0502020204030204"/>
                <a:ea typeface="冬青黑体简体中文 W3" panose="02010600030101010101" charset="-122"/>
              </a:rPr>
              <a:t> </a:t>
            </a:r>
            <a:r>
              <a:rPr lang="en-US" altLang="zh-CN" sz="2000" dirty="0" err="1">
                <a:solidFill>
                  <a:prstClr val="black"/>
                </a:solidFill>
                <a:latin typeface="Calibri" panose="020F0502020204030204"/>
                <a:ea typeface="冬青黑体简体中文 W3" panose="02010600030101010101" charset="-122"/>
              </a:rPr>
              <a:t>incididunt</a:t>
            </a:r>
            <a:r>
              <a:rPr lang="en-US" altLang="zh-CN" sz="2000" dirty="0">
                <a:solidFill>
                  <a:prstClr val="black"/>
                </a:solidFill>
                <a:latin typeface="Calibri" panose="020F0502020204030204"/>
                <a:ea typeface="冬青黑体简体中文 W3" panose="02010600030101010101" charset="-122"/>
              </a:rPr>
              <a:t> </a:t>
            </a:r>
            <a:r>
              <a:rPr lang="en-US" altLang="zh-CN" sz="2000" dirty="0" err="1">
                <a:solidFill>
                  <a:prstClr val="black"/>
                </a:solidFill>
                <a:latin typeface="Calibri" panose="020F0502020204030204"/>
                <a:ea typeface="冬青黑体简体中文 W3" panose="02010600030101010101" charset="-122"/>
              </a:rPr>
              <a:t>ut</a:t>
            </a:r>
            <a:r>
              <a:rPr lang="en-US" altLang="zh-CN" sz="2000" dirty="0">
                <a:solidFill>
                  <a:prstClr val="black"/>
                </a:solidFill>
                <a:latin typeface="Calibri" panose="020F0502020204030204"/>
                <a:ea typeface="冬青黑体简体中文 W3" panose="02010600030101010101" charset="-122"/>
              </a:rPr>
              <a:t> </a:t>
            </a:r>
            <a:r>
              <a:rPr lang="en-US" altLang="zh-CN" sz="2000" dirty="0" err="1">
                <a:solidFill>
                  <a:prstClr val="black"/>
                </a:solidFill>
                <a:latin typeface="Calibri" panose="020F0502020204030204"/>
                <a:ea typeface="冬青黑体简体中文 W3" panose="02010600030101010101" charset="-122"/>
              </a:rPr>
              <a:t>labore</a:t>
            </a:r>
            <a:r>
              <a:rPr lang="en-US" altLang="zh-CN" sz="2000" dirty="0">
                <a:solidFill>
                  <a:prstClr val="black"/>
                </a:solidFill>
                <a:latin typeface="Calibri" panose="020F0502020204030204"/>
                <a:ea typeface="冬青黑体简体中文 W3" panose="02010600030101010101" charset="-122"/>
              </a:rPr>
              <a:t> et </a:t>
            </a:r>
            <a:r>
              <a:rPr lang="en-US" altLang="zh-CN" sz="2000" dirty="0" err="1">
                <a:solidFill>
                  <a:prstClr val="black"/>
                </a:solidFill>
                <a:latin typeface="Calibri" panose="020F0502020204030204"/>
                <a:ea typeface="冬青黑体简体中文 W3" panose="02010600030101010101" charset="-122"/>
              </a:rPr>
              <a:t>dolore</a:t>
            </a:r>
            <a:r>
              <a:rPr lang="en-US" altLang="zh-CN" sz="2000" dirty="0">
                <a:solidFill>
                  <a:prstClr val="black"/>
                </a:solidFill>
                <a:latin typeface="Calibri" panose="020F0502020204030204"/>
                <a:ea typeface="冬青黑体简体中文 W3" panose="02010600030101010101" charset="-122"/>
              </a:rPr>
              <a:t> magna </a:t>
            </a:r>
            <a:r>
              <a:rPr lang="en-US" altLang="zh-CN" sz="2000" dirty="0" err="1">
                <a:solidFill>
                  <a:prstClr val="black"/>
                </a:solidFill>
                <a:latin typeface="Calibri" panose="020F0502020204030204"/>
                <a:ea typeface="冬青黑体简体中文 W3" panose="02010600030101010101" charset="-122"/>
              </a:rPr>
              <a:t>aliqua</a:t>
            </a:r>
            <a:r>
              <a:rPr lang="en-US" altLang="zh-CN" sz="2000" dirty="0">
                <a:solidFill>
                  <a:prstClr val="black"/>
                </a:solidFill>
                <a:latin typeface="Calibri" panose="020F0502020204030204"/>
                <a:ea typeface="冬青黑体简体中文 W3" panose="02010600030101010101" charset="-122"/>
              </a:rPr>
              <a:t>. </a:t>
            </a:r>
            <a:endParaRPr lang="zh-CN" altLang="en-US" sz="2000" dirty="0">
              <a:solidFill>
                <a:prstClr val="black"/>
              </a:solidFill>
              <a:latin typeface="Calibri" panose="020F0502020204030204"/>
              <a:ea typeface="冬青黑体简体中文 W3"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ppt_x"/>
                                          </p:val>
                                        </p:tav>
                                        <p:tav tm="100000">
                                          <p:val>
                                            <p:strVal val="#ppt_x"/>
                                          </p:val>
                                        </p:tav>
                                      </p:tavLst>
                                    </p:anim>
                                    <p:anim calcmode="lin" valueType="num">
                                      <p:cBhvr additive="base">
                                        <p:cTn id="24" dur="500" fill="hold"/>
                                        <p:tgtEl>
                                          <p:spTgt spid="6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0-#ppt_h/2"/>
                                          </p:val>
                                        </p:tav>
                                        <p:tav tm="100000">
                                          <p:val>
                                            <p:strVal val="#ppt_y"/>
                                          </p:val>
                                        </p:tav>
                                      </p:tavLst>
                                    </p:anim>
                                  </p:childTnLst>
                                </p:cTn>
                              </p:par>
                              <p:par>
                                <p:cTn id="29" presetID="22" presetClass="entr" presetSubtype="8"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left)">
                                      <p:cBhvr>
                                        <p:cTn id="31" dur="500"/>
                                        <p:tgtEl>
                                          <p:spTgt spid="74"/>
                                        </p:tgtEl>
                                      </p:cBhvr>
                                    </p:animEffect>
                                  </p:childTnLst>
                                </p:cTn>
                              </p:par>
                              <p:par>
                                <p:cTn id="32" presetID="22" presetClass="entr" presetSubtype="8"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par>
                                <p:cTn id="35" presetID="22" presetClass="entr" presetSubtype="8"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0-#ppt_w/2"/>
                                          </p:val>
                                        </p:tav>
                                        <p:tav tm="100000">
                                          <p:val>
                                            <p:strVal val="#ppt_x"/>
                                          </p:val>
                                        </p:tav>
                                      </p:tavLst>
                                    </p:anim>
                                    <p:anim calcmode="lin" valueType="num">
                                      <p:cBhvr additive="base">
                                        <p:cTn id="42" dur="500" fill="hold"/>
                                        <p:tgtEl>
                                          <p:spTgt spid="78"/>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1000"/>
                                        <p:tgtEl>
                                          <p:spTgt spid="81"/>
                                        </p:tgtEl>
                                      </p:cBhvr>
                                    </p:animEffect>
                                    <p:anim calcmode="lin" valueType="num">
                                      <p:cBhvr>
                                        <p:cTn id="47" dur="1000" fill="hold"/>
                                        <p:tgtEl>
                                          <p:spTgt spid="81"/>
                                        </p:tgtEl>
                                        <p:attrNameLst>
                                          <p:attrName>ppt_x</p:attrName>
                                        </p:attrNameLst>
                                      </p:cBhvr>
                                      <p:tavLst>
                                        <p:tav tm="0">
                                          <p:val>
                                            <p:strVal val="#ppt_x"/>
                                          </p:val>
                                        </p:tav>
                                        <p:tav tm="100000">
                                          <p:val>
                                            <p:strVal val="#ppt_x"/>
                                          </p:val>
                                        </p:tav>
                                      </p:tavLst>
                                    </p:anim>
                                    <p:anim calcmode="lin" valueType="num">
                                      <p:cBhvr>
                                        <p:cTn id="48"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62" grpId="0" animBg="1"/>
      <p:bldP spid="63" grpId="0" animBg="1"/>
      <p:bldP spid="64" grpId="0" animBg="1"/>
      <p:bldP spid="65" grpId="0" animBg="1"/>
      <p:bldP spid="81"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ysClr val="windowText" lastClr="000000"/>
    </a:dk1>
    <a:lt1>
      <a:sysClr val="window" lastClr="FFFFFF"/>
    </a:lt1>
    <a:dk2>
      <a:srgbClr val="31628A"/>
    </a:dk2>
    <a:lt2>
      <a:srgbClr val="EEECE1"/>
    </a:lt2>
    <a:accent1>
      <a:srgbClr val="00ACF1"/>
    </a:accent1>
    <a:accent2>
      <a:srgbClr val="66B699"/>
    </a:accent2>
    <a:accent3>
      <a:srgbClr val="A5CB52"/>
    </a:accent3>
    <a:accent4>
      <a:srgbClr val="E6E7E9"/>
    </a:accent4>
    <a:accent5>
      <a:srgbClr val="31628A"/>
    </a:accent5>
    <a:accent6>
      <a:srgbClr val="F8E9BE"/>
    </a:accent6>
    <a:hlink>
      <a:srgbClr val="31628A"/>
    </a:hlink>
    <a:folHlink>
      <a:srgbClr val="316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自定义 2">
    <a:dk1>
      <a:sysClr val="windowText" lastClr="000000"/>
    </a:dk1>
    <a:lt1>
      <a:sysClr val="window" lastClr="FFFFFF"/>
    </a:lt1>
    <a:dk2>
      <a:srgbClr val="31628A"/>
    </a:dk2>
    <a:lt2>
      <a:srgbClr val="EEECE1"/>
    </a:lt2>
    <a:accent1>
      <a:srgbClr val="00ACF1"/>
    </a:accent1>
    <a:accent2>
      <a:srgbClr val="66B699"/>
    </a:accent2>
    <a:accent3>
      <a:srgbClr val="A5CB52"/>
    </a:accent3>
    <a:accent4>
      <a:srgbClr val="E6E7E9"/>
    </a:accent4>
    <a:accent5>
      <a:srgbClr val="31628A"/>
    </a:accent5>
    <a:accent6>
      <a:srgbClr val="F8E9BE"/>
    </a:accent6>
    <a:hlink>
      <a:srgbClr val="31628A"/>
    </a:hlink>
    <a:folHlink>
      <a:srgbClr val="316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自定义 2">
    <a:dk1>
      <a:sysClr val="windowText" lastClr="000000"/>
    </a:dk1>
    <a:lt1>
      <a:sysClr val="window" lastClr="FFFFFF"/>
    </a:lt1>
    <a:dk2>
      <a:srgbClr val="31628A"/>
    </a:dk2>
    <a:lt2>
      <a:srgbClr val="EEECE1"/>
    </a:lt2>
    <a:accent1>
      <a:srgbClr val="00ACF1"/>
    </a:accent1>
    <a:accent2>
      <a:srgbClr val="66B699"/>
    </a:accent2>
    <a:accent3>
      <a:srgbClr val="A5CB52"/>
    </a:accent3>
    <a:accent4>
      <a:srgbClr val="E6E7E9"/>
    </a:accent4>
    <a:accent5>
      <a:srgbClr val="31628A"/>
    </a:accent5>
    <a:accent6>
      <a:srgbClr val="F8E9BE"/>
    </a:accent6>
    <a:hlink>
      <a:srgbClr val="31628A"/>
    </a:hlink>
    <a:folHlink>
      <a:srgbClr val="316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自定义 2">
    <a:dk1>
      <a:sysClr val="windowText" lastClr="000000"/>
    </a:dk1>
    <a:lt1>
      <a:sysClr val="window" lastClr="FFFFFF"/>
    </a:lt1>
    <a:dk2>
      <a:srgbClr val="31628A"/>
    </a:dk2>
    <a:lt2>
      <a:srgbClr val="EEECE1"/>
    </a:lt2>
    <a:accent1>
      <a:srgbClr val="00ACF1"/>
    </a:accent1>
    <a:accent2>
      <a:srgbClr val="66B699"/>
    </a:accent2>
    <a:accent3>
      <a:srgbClr val="A5CB52"/>
    </a:accent3>
    <a:accent4>
      <a:srgbClr val="E6E7E9"/>
    </a:accent4>
    <a:accent5>
      <a:srgbClr val="31628A"/>
    </a:accent5>
    <a:accent6>
      <a:srgbClr val="F8E9BE"/>
    </a:accent6>
    <a:hlink>
      <a:srgbClr val="31628A"/>
    </a:hlink>
    <a:folHlink>
      <a:srgbClr val="316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自定义 2">
    <a:dk1>
      <a:sysClr val="windowText" lastClr="000000"/>
    </a:dk1>
    <a:lt1>
      <a:sysClr val="window" lastClr="FFFFFF"/>
    </a:lt1>
    <a:dk2>
      <a:srgbClr val="31628A"/>
    </a:dk2>
    <a:lt2>
      <a:srgbClr val="EEECE1"/>
    </a:lt2>
    <a:accent1>
      <a:srgbClr val="00ACF1"/>
    </a:accent1>
    <a:accent2>
      <a:srgbClr val="66B699"/>
    </a:accent2>
    <a:accent3>
      <a:srgbClr val="A5CB52"/>
    </a:accent3>
    <a:accent4>
      <a:srgbClr val="E6E7E9"/>
    </a:accent4>
    <a:accent5>
      <a:srgbClr val="31628A"/>
    </a:accent5>
    <a:accent6>
      <a:srgbClr val="F8E9BE"/>
    </a:accent6>
    <a:hlink>
      <a:srgbClr val="31628A"/>
    </a:hlink>
    <a:folHlink>
      <a:srgbClr val="316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Template>
  <TotalTime>44</TotalTime>
  <Words>2539</Words>
  <Application>Microsoft Office PowerPoint</Application>
  <PresentationFormat>宽屏</PresentationFormat>
  <Paragraphs>297</Paragraphs>
  <Slides>32</Slides>
  <Notes>32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32</vt:i4>
      </vt:variant>
    </vt:vector>
  </HeadingPairs>
  <TitlesOfParts>
    <vt:vector size="44" baseType="lpstr">
      <vt:lpstr>FontAwesome</vt:lpstr>
      <vt:lpstr>Gill Sans</vt:lpstr>
      <vt:lpstr>华文细黑</vt:lpstr>
      <vt:lpstr>宋体</vt:lpstr>
      <vt:lpstr>微软雅黑</vt:lpstr>
      <vt:lpstr>Arial</vt:lpstr>
      <vt:lpstr>Calibri</vt:lpstr>
      <vt:lpstr>Calibri Light</vt:lpstr>
      <vt:lpstr>Impact</vt:lpstr>
      <vt:lpstr>Open Sans</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欧美风</dc:title>
  <dc:creator>第一PPT</dc:creator>
  <cp:keywords>www.1ppt.com</cp:keywords>
  <dc:description>www.1ppt.com</dc:description>
  <cp:lastModifiedBy>之灵</cp:lastModifiedBy>
  <cp:revision>7</cp:revision>
  <dcterms:created xsi:type="dcterms:W3CDTF">2017-07-26T15:32:14Z</dcterms:created>
  <dcterms:modified xsi:type="dcterms:W3CDTF">2023-05-18T15:00:51Z</dcterms:modified>
</cp:coreProperties>
</file>