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9" r:id="rId2"/>
  </p:sldMasterIdLst>
  <p:notesMasterIdLst>
    <p:notesMasterId r:id="rId26"/>
  </p:notesMasterIdLst>
  <p:sldIdLst>
    <p:sldId id="256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9" r:id="rId11"/>
    <p:sldId id="270" r:id="rId12"/>
    <p:sldId id="271" r:id="rId13"/>
    <p:sldId id="272" r:id="rId14"/>
    <p:sldId id="261" r:id="rId15"/>
    <p:sldId id="273" r:id="rId16"/>
    <p:sldId id="275" r:id="rId17"/>
    <p:sldId id="276" r:id="rId18"/>
    <p:sldId id="274" r:id="rId19"/>
    <p:sldId id="262" r:id="rId20"/>
    <p:sldId id="278" r:id="rId21"/>
    <p:sldId id="277" r:id="rId22"/>
    <p:sldId id="268" r:id="rId23"/>
    <p:sldId id="279" r:id="rId24"/>
    <p:sldId id="26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753"/>
    <a:srgbClr val="59799F"/>
    <a:srgbClr val="FEF6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38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78ECC97-5B1F-4D8E-B35D-56E77A7E5A7F}" type="datetimeFigureOut">
              <a:rPr lang="zh-CN" altLang="en-US" smtClean="0"/>
              <a:pPr/>
              <a:t>2023/5/20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7AFE1B5-4B3D-490C-A64D-6B97EB107B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17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40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9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81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5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525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581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852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546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126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784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16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968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338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560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25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8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7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3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09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9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14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83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8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79823"/>
      </p:ext>
    </p:extLst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02636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231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3917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0263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06631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741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0572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9827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91636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2073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39541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2536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07308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3022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5567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58554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1034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9513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449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50234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9554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137221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84876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62790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70404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958818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7879691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788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20112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6167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>
              <a:latin typeface="思源黑体 Normal" panose="020B0400000000000000" pitchFamily="34" charset="-122"/>
              <a:ea typeface="思源黑体 Normal" panose="020B0400000000000000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224651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27758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1400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53062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5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44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33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60525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762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3837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04329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3201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B498534E-0AA1-4306-A920-5F1CF5C8252F}" type="datetimeFigureOut">
              <a:rPr lang="zh-CN" altLang="en-US" smtClean="0">
                <a:sym typeface="思源黑体 Normal" panose="020B0400000000000000" pitchFamily="34" charset="-122"/>
              </a:rPr>
              <a:pPr/>
              <a:t>2023/5/20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2BD7D24-6CE2-452C-BEE6-D0017C22F58F}" type="slidenum">
              <a:rPr lang="zh-CN" altLang="en-US" smtClean="0"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0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54" r:id="rId35"/>
    <p:sldLayoutId id="2147483655" r:id="rId36"/>
    <p:sldLayoutId id="2147483656" r:id="rId37"/>
    <p:sldLayoutId id="2147483657" r:id="rId38"/>
    <p:sldLayoutId id="2147483658" r:id="rId39"/>
    <p:sldLayoutId id="2147483659" r:id="rId40"/>
  </p:sldLayoutIdLst>
  <p:transition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5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56431" y="2219146"/>
            <a:ext cx="870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FREE PPT TEMPLATES</a:t>
            </a:r>
            <a:endParaRPr lang="zh-CN" altLang="en-US" sz="72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39489" y="4551004"/>
            <a:ext cx="6131081" cy="369332"/>
            <a:chOff x="3697366" y="4649159"/>
            <a:chExt cx="6131081" cy="369332"/>
          </a:xfrm>
        </p:grpSpPr>
        <p:grpSp>
          <p:nvGrpSpPr>
            <p:cNvPr id="7" name="组合 6"/>
            <p:cNvGrpSpPr/>
            <p:nvPr/>
          </p:nvGrpSpPr>
          <p:grpSpPr>
            <a:xfrm>
              <a:off x="3813231" y="4649159"/>
              <a:ext cx="6015216" cy="369332"/>
              <a:chOff x="4217924" y="4622265"/>
              <a:chExt cx="6015216" cy="369332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4217924" y="4622265"/>
                <a:ext cx="2382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Instructor </a:t>
                </a:r>
                <a:r>
                  <a:rPr lang="zh-CN" altLang="en-US" dirty="0">
                    <a:cs typeface="+mn-ea"/>
                    <a:sym typeface="+mn-lt"/>
                  </a:rPr>
                  <a:t>：</a:t>
                </a:r>
                <a:r>
                  <a:rPr lang="en-US" altLang="zh-CN" dirty="0">
                    <a:cs typeface="+mn-ea"/>
                    <a:sym typeface="+mn-lt"/>
                  </a:rPr>
                  <a:t>XXX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122013" y="4622265"/>
                <a:ext cx="3111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Respondent </a:t>
                </a:r>
                <a:r>
                  <a:rPr lang="zh-CN" altLang="en-US" dirty="0">
                    <a:cs typeface="+mn-ea"/>
                    <a:sym typeface="+mn-lt"/>
                  </a:rPr>
                  <a:t>：</a:t>
                </a:r>
                <a:r>
                  <a:rPr lang="en-US" altLang="zh-CN" dirty="0">
                    <a:cs typeface="+mn-ea"/>
                    <a:sym typeface="+mn-lt"/>
                  </a:rPr>
                  <a:t>freeppt7.com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3697366" y="4733349"/>
              <a:ext cx="231730" cy="231730"/>
            </a:xfrm>
            <a:prstGeom prst="ellipse">
              <a:avLst/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601456" y="4733349"/>
              <a:ext cx="231730" cy="231730"/>
            </a:xfrm>
            <a:prstGeom prst="ellipse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575559" y="3503665"/>
            <a:ext cx="704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8253604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289610" y="1782617"/>
            <a:ext cx="3612778" cy="3631772"/>
            <a:chOff x="4383740" y="1636061"/>
            <a:chExt cx="3612778" cy="3631772"/>
          </a:xfrm>
        </p:grpSpPr>
        <p:grpSp>
          <p:nvGrpSpPr>
            <p:cNvPr id="33" name="组合 32"/>
            <p:cNvGrpSpPr/>
            <p:nvPr/>
          </p:nvGrpSpPr>
          <p:grpSpPr>
            <a:xfrm>
              <a:off x="4383743" y="1636061"/>
              <a:ext cx="1640541" cy="1640541"/>
              <a:chOff x="4195483" y="1636061"/>
              <a:chExt cx="1640541" cy="1640541"/>
            </a:xfrm>
          </p:grpSpPr>
          <p:sp>
            <p:nvSpPr>
              <p:cNvPr id="43" name="对角圆角矩形 42"/>
              <p:cNvSpPr/>
              <p:nvPr/>
            </p:nvSpPr>
            <p:spPr>
              <a:xfrm rot="16200000">
                <a:off x="4195483" y="1636061"/>
                <a:ext cx="1640541" cy="1640541"/>
              </a:xfrm>
              <a:prstGeom prst="round2DiagRect">
                <a:avLst>
                  <a:gd name="adj1" fmla="val 38798"/>
                  <a:gd name="adj2" fmla="val 0"/>
                </a:avLst>
              </a:prstGeom>
              <a:solidFill>
                <a:srgbClr val="CE57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target_126420"/>
              <p:cNvSpPr>
                <a:spLocks noChangeAspect="1"/>
              </p:cNvSpPr>
              <p:nvPr/>
            </p:nvSpPr>
            <p:spPr bwMode="auto">
              <a:xfrm>
                <a:off x="4710909" y="2151949"/>
                <a:ext cx="609685" cy="608763"/>
              </a:xfrm>
              <a:custGeom>
                <a:avLst/>
                <a:gdLst>
                  <a:gd name="connsiteX0" fmla="*/ 309263 w 606439"/>
                  <a:gd name="connsiteY0" fmla="*/ 306068 h 605522"/>
                  <a:gd name="connsiteX1" fmla="*/ 293894 w 606439"/>
                  <a:gd name="connsiteY1" fmla="*/ 322586 h 605522"/>
                  <a:gd name="connsiteX2" fmla="*/ 310436 w 606439"/>
                  <a:gd name="connsiteY2" fmla="*/ 337933 h 605522"/>
                  <a:gd name="connsiteX3" fmla="*/ 325805 w 606439"/>
                  <a:gd name="connsiteY3" fmla="*/ 321415 h 605522"/>
                  <a:gd name="connsiteX4" fmla="*/ 309263 w 606439"/>
                  <a:gd name="connsiteY4" fmla="*/ 306068 h 605522"/>
                  <a:gd name="connsiteX5" fmla="*/ 40594 w 606439"/>
                  <a:gd name="connsiteY5" fmla="*/ 245205 h 605522"/>
                  <a:gd name="connsiteX6" fmla="*/ 52669 w 606439"/>
                  <a:gd name="connsiteY6" fmla="*/ 247005 h 605522"/>
                  <a:gd name="connsiteX7" fmla="*/ 59935 w 606439"/>
                  <a:gd name="connsiteY7" fmla="*/ 256605 h 605522"/>
                  <a:gd name="connsiteX8" fmla="*/ 60069 w 606439"/>
                  <a:gd name="connsiteY8" fmla="*/ 256782 h 605522"/>
                  <a:gd name="connsiteX9" fmla="*/ 58353 w 606439"/>
                  <a:gd name="connsiteY9" fmla="*/ 268980 h 605522"/>
                  <a:gd name="connsiteX10" fmla="*/ 48456 w 606439"/>
                  <a:gd name="connsiteY10" fmla="*/ 276344 h 605522"/>
                  <a:gd name="connsiteX11" fmla="*/ 38313 w 606439"/>
                  <a:gd name="connsiteY11" fmla="*/ 274843 h 605522"/>
                  <a:gd name="connsiteX12" fmla="*/ 36297 w 606439"/>
                  <a:gd name="connsiteY12" fmla="*/ 274544 h 605522"/>
                  <a:gd name="connsiteX13" fmla="*/ 28979 w 606439"/>
                  <a:gd name="connsiteY13" fmla="*/ 264748 h 605522"/>
                  <a:gd name="connsiteX14" fmla="*/ 30692 w 606439"/>
                  <a:gd name="connsiteY14" fmla="*/ 252608 h 605522"/>
                  <a:gd name="connsiteX15" fmla="*/ 40594 w 606439"/>
                  <a:gd name="connsiteY15" fmla="*/ 245185 h 605522"/>
                  <a:gd name="connsiteX16" fmla="*/ 30695 w 606439"/>
                  <a:gd name="connsiteY16" fmla="*/ 252594 h 605522"/>
                  <a:gd name="connsiteX17" fmla="*/ 30692 w 606439"/>
                  <a:gd name="connsiteY17" fmla="*/ 252608 h 605522"/>
                  <a:gd name="connsiteX18" fmla="*/ 30691 w 606439"/>
                  <a:gd name="connsiteY18" fmla="*/ 252610 h 605522"/>
                  <a:gd name="connsiteX19" fmla="*/ 28974 w 606439"/>
                  <a:gd name="connsiteY19" fmla="*/ 264755 h 605522"/>
                  <a:gd name="connsiteX20" fmla="*/ 36296 w 606439"/>
                  <a:gd name="connsiteY20" fmla="*/ 274544 h 605522"/>
                  <a:gd name="connsiteX21" fmla="*/ 38313 w 606439"/>
                  <a:gd name="connsiteY21" fmla="*/ 274843 h 605522"/>
                  <a:gd name="connsiteX22" fmla="*/ 48454 w 606439"/>
                  <a:gd name="connsiteY22" fmla="*/ 276345 h 605522"/>
                  <a:gd name="connsiteX23" fmla="*/ 48456 w 606439"/>
                  <a:gd name="connsiteY23" fmla="*/ 276344 h 605522"/>
                  <a:gd name="connsiteX24" fmla="*/ 48459 w 606439"/>
                  <a:gd name="connsiteY24" fmla="*/ 276344 h 605522"/>
                  <a:gd name="connsiteX25" fmla="*/ 60079 w 606439"/>
                  <a:gd name="connsiteY25" fmla="*/ 256795 h 605522"/>
                  <a:gd name="connsiteX26" fmla="*/ 59935 w 606439"/>
                  <a:gd name="connsiteY26" fmla="*/ 256605 h 605522"/>
                  <a:gd name="connsiteX27" fmla="*/ 52663 w 606439"/>
                  <a:gd name="connsiteY27" fmla="*/ 246986 h 605522"/>
                  <a:gd name="connsiteX28" fmla="*/ 40594 w 606439"/>
                  <a:gd name="connsiteY28" fmla="*/ 245185 h 605522"/>
                  <a:gd name="connsiteX29" fmla="*/ 435733 w 606439"/>
                  <a:gd name="connsiteY29" fmla="*/ 181800 h 605522"/>
                  <a:gd name="connsiteX30" fmla="*/ 446058 w 606439"/>
                  <a:gd name="connsiteY30" fmla="*/ 186106 h 605522"/>
                  <a:gd name="connsiteX31" fmla="*/ 446058 w 606439"/>
                  <a:gd name="connsiteY31" fmla="*/ 206607 h 605522"/>
                  <a:gd name="connsiteX32" fmla="*/ 340705 w 606439"/>
                  <a:gd name="connsiteY32" fmla="*/ 346251 h 605522"/>
                  <a:gd name="connsiteX33" fmla="*/ 340470 w 606439"/>
                  <a:gd name="connsiteY33" fmla="*/ 346016 h 605522"/>
                  <a:gd name="connsiteX34" fmla="*/ 335895 w 606439"/>
                  <a:gd name="connsiteY34" fmla="*/ 351640 h 605522"/>
                  <a:gd name="connsiteX35" fmla="*/ 280285 w 606439"/>
                  <a:gd name="connsiteY35" fmla="*/ 351640 h 605522"/>
                  <a:gd name="connsiteX36" fmla="*/ 269492 w 606439"/>
                  <a:gd name="connsiteY36" fmla="*/ 316846 h 605522"/>
                  <a:gd name="connsiteX37" fmla="*/ 208251 w 606439"/>
                  <a:gd name="connsiteY37" fmla="*/ 241401 h 605522"/>
                  <a:gd name="connsiteX38" fmla="*/ 207665 w 606439"/>
                  <a:gd name="connsiteY38" fmla="*/ 226874 h 605522"/>
                  <a:gd name="connsiteX39" fmla="*/ 222212 w 606439"/>
                  <a:gd name="connsiteY39" fmla="*/ 226405 h 605522"/>
                  <a:gd name="connsiteX40" fmla="*/ 299878 w 606439"/>
                  <a:gd name="connsiteY40" fmla="*/ 280529 h 605522"/>
                  <a:gd name="connsiteX41" fmla="*/ 425409 w 606439"/>
                  <a:gd name="connsiteY41" fmla="*/ 186106 h 605522"/>
                  <a:gd name="connsiteX42" fmla="*/ 435733 w 606439"/>
                  <a:gd name="connsiteY42" fmla="*/ 181800 h 605522"/>
                  <a:gd name="connsiteX43" fmla="*/ 303278 w 606439"/>
                  <a:gd name="connsiteY43" fmla="*/ 74972 h 605522"/>
                  <a:gd name="connsiteX44" fmla="*/ 78841 w 606439"/>
                  <a:gd name="connsiteY44" fmla="*/ 299071 h 605522"/>
                  <a:gd name="connsiteX45" fmla="*/ 303278 w 606439"/>
                  <a:gd name="connsiteY45" fmla="*/ 523169 h 605522"/>
                  <a:gd name="connsiteX46" fmla="*/ 527598 w 606439"/>
                  <a:gd name="connsiteY46" fmla="*/ 299071 h 605522"/>
                  <a:gd name="connsiteX47" fmla="*/ 303278 w 606439"/>
                  <a:gd name="connsiteY47" fmla="*/ 74972 h 605522"/>
                  <a:gd name="connsiteX48" fmla="*/ 303278 w 606439"/>
                  <a:gd name="connsiteY48" fmla="*/ 0 h 605522"/>
                  <a:gd name="connsiteX49" fmla="*/ 496977 w 606439"/>
                  <a:gd name="connsiteY49" fmla="*/ 70052 h 605522"/>
                  <a:gd name="connsiteX50" fmla="*/ 510235 w 606439"/>
                  <a:gd name="connsiteY50" fmla="*/ 56815 h 605522"/>
                  <a:gd name="connsiteX51" fmla="*/ 505190 w 606439"/>
                  <a:gd name="connsiteY51" fmla="*/ 51778 h 605522"/>
                  <a:gd name="connsiteX52" fmla="*/ 505190 w 606439"/>
                  <a:gd name="connsiteY52" fmla="*/ 36432 h 605522"/>
                  <a:gd name="connsiteX53" fmla="*/ 524431 w 606439"/>
                  <a:gd name="connsiteY53" fmla="*/ 17220 h 605522"/>
                  <a:gd name="connsiteX54" fmla="*/ 539917 w 606439"/>
                  <a:gd name="connsiteY54" fmla="*/ 17220 h 605522"/>
                  <a:gd name="connsiteX55" fmla="*/ 585673 w 606439"/>
                  <a:gd name="connsiteY55" fmla="*/ 63024 h 605522"/>
                  <a:gd name="connsiteX56" fmla="*/ 585908 w 606439"/>
                  <a:gd name="connsiteY56" fmla="*/ 63141 h 605522"/>
                  <a:gd name="connsiteX57" fmla="*/ 585908 w 606439"/>
                  <a:gd name="connsiteY57" fmla="*/ 78487 h 605522"/>
                  <a:gd name="connsiteX58" fmla="*/ 566549 w 606439"/>
                  <a:gd name="connsiteY58" fmla="*/ 97699 h 605522"/>
                  <a:gd name="connsiteX59" fmla="*/ 551180 w 606439"/>
                  <a:gd name="connsiteY59" fmla="*/ 97699 h 605522"/>
                  <a:gd name="connsiteX60" fmla="*/ 546135 w 606439"/>
                  <a:gd name="connsiteY60" fmla="*/ 92661 h 605522"/>
                  <a:gd name="connsiteX61" fmla="*/ 533113 w 606439"/>
                  <a:gd name="connsiteY61" fmla="*/ 105664 h 605522"/>
                  <a:gd name="connsiteX62" fmla="*/ 606439 w 606439"/>
                  <a:gd name="connsiteY62" fmla="*/ 302703 h 605522"/>
                  <a:gd name="connsiteX63" fmla="*/ 303278 w 606439"/>
                  <a:gd name="connsiteY63" fmla="*/ 605522 h 605522"/>
                  <a:gd name="connsiteX64" fmla="*/ 0 w 606439"/>
                  <a:gd name="connsiteY64" fmla="*/ 302703 h 605522"/>
                  <a:gd name="connsiteX65" fmla="*/ 73326 w 606439"/>
                  <a:gd name="connsiteY65" fmla="*/ 105664 h 605522"/>
                  <a:gd name="connsiteX66" fmla="*/ 60304 w 606439"/>
                  <a:gd name="connsiteY66" fmla="*/ 92544 h 605522"/>
                  <a:gd name="connsiteX67" fmla="*/ 55259 w 606439"/>
                  <a:gd name="connsiteY67" fmla="*/ 97699 h 605522"/>
                  <a:gd name="connsiteX68" fmla="*/ 39890 w 606439"/>
                  <a:gd name="connsiteY68" fmla="*/ 97699 h 605522"/>
                  <a:gd name="connsiteX69" fmla="*/ 20649 w 606439"/>
                  <a:gd name="connsiteY69" fmla="*/ 78487 h 605522"/>
                  <a:gd name="connsiteX70" fmla="*/ 20649 w 606439"/>
                  <a:gd name="connsiteY70" fmla="*/ 63141 h 605522"/>
                  <a:gd name="connsiteX71" fmla="*/ 20766 w 606439"/>
                  <a:gd name="connsiteY71" fmla="*/ 63024 h 605522"/>
                  <a:gd name="connsiteX72" fmla="*/ 66522 w 606439"/>
                  <a:gd name="connsiteY72" fmla="*/ 17220 h 605522"/>
                  <a:gd name="connsiteX73" fmla="*/ 81891 w 606439"/>
                  <a:gd name="connsiteY73" fmla="*/ 17220 h 605522"/>
                  <a:gd name="connsiteX74" fmla="*/ 101249 w 606439"/>
                  <a:gd name="connsiteY74" fmla="*/ 36432 h 605522"/>
                  <a:gd name="connsiteX75" fmla="*/ 101249 w 606439"/>
                  <a:gd name="connsiteY75" fmla="*/ 51778 h 605522"/>
                  <a:gd name="connsiteX76" fmla="*/ 96204 w 606439"/>
                  <a:gd name="connsiteY76" fmla="*/ 56815 h 605522"/>
                  <a:gd name="connsiteX77" fmla="*/ 109462 w 606439"/>
                  <a:gd name="connsiteY77" fmla="*/ 69935 h 605522"/>
                  <a:gd name="connsiteX78" fmla="*/ 303278 w 606439"/>
                  <a:gd name="connsiteY78" fmla="*/ 0 h 6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6439" h="605522">
                    <a:moveTo>
                      <a:pt x="309263" y="306068"/>
                    </a:moveTo>
                    <a:cubicBezTo>
                      <a:pt x="300464" y="306302"/>
                      <a:pt x="293542" y="313683"/>
                      <a:pt x="293894" y="322586"/>
                    </a:cubicBezTo>
                    <a:cubicBezTo>
                      <a:pt x="294246" y="331373"/>
                      <a:pt x="301637" y="338284"/>
                      <a:pt x="310436" y="337933"/>
                    </a:cubicBezTo>
                    <a:cubicBezTo>
                      <a:pt x="319235" y="337582"/>
                      <a:pt x="326157" y="330201"/>
                      <a:pt x="325805" y="321415"/>
                    </a:cubicBezTo>
                    <a:cubicBezTo>
                      <a:pt x="325571" y="312628"/>
                      <a:pt x="318062" y="305717"/>
                      <a:pt x="309263" y="306068"/>
                    </a:cubicBezTo>
                    <a:close/>
                    <a:moveTo>
                      <a:pt x="40594" y="245205"/>
                    </a:moveTo>
                    <a:cubicBezTo>
                      <a:pt x="44820" y="244152"/>
                      <a:pt x="49133" y="244913"/>
                      <a:pt x="52669" y="247005"/>
                    </a:cubicBezTo>
                    <a:lnTo>
                      <a:pt x="59935" y="256605"/>
                    </a:lnTo>
                    <a:lnTo>
                      <a:pt x="60069" y="256782"/>
                    </a:lnTo>
                    <a:cubicBezTo>
                      <a:pt x="61184" y="261116"/>
                      <a:pt x="60450" y="265451"/>
                      <a:pt x="58353" y="268980"/>
                    </a:cubicBezTo>
                    <a:lnTo>
                      <a:pt x="48456" y="276344"/>
                    </a:lnTo>
                    <a:lnTo>
                      <a:pt x="38313" y="274843"/>
                    </a:lnTo>
                    <a:lnTo>
                      <a:pt x="36297" y="274544"/>
                    </a:lnTo>
                    <a:cubicBezTo>
                      <a:pt x="32762" y="272450"/>
                      <a:pt x="30035" y="269024"/>
                      <a:pt x="28979" y="264748"/>
                    </a:cubicBezTo>
                    <a:lnTo>
                      <a:pt x="30692" y="252608"/>
                    </a:lnTo>
                    <a:close/>
                    <a:moveTo>
                      <a:pt x="40594" y="245185"/>
                    </a:moveTo>
                    <a:cubicBezTo>
                      <a:pt x="36253" y="246298"/>
                      <a:pt x="32792" y="249050"/>
                      <a:pt x="30695" y="252594"/>
                    </a:cubicBezTo>
                    <a:lnTo>
                      <a:pt x="30692" y="252608"/>
                    </a:lnTo>
                    <a:lnTo>
                      <a:pt x="30691" y="252610"/>
                    </a:lnTo>
                    <a:cubicBezTo>
                      <a:pt x="28593" y="256151"/>
                      <a:pt x="27859" y="260482"/>
                      <a:pt x="28974" y="264755"/>
                    </a:cubicBezTo>
                    <a:cubicBezTo>
                      <a:pt x="30031" y="269028"/>
                      <a:pt x="32760" y="272452"/>
                      <a:pt x="36296" y="274544"/>
                    </a:cubicBezTo>
                    <a:lnTo>
                      <a:pt x="38313" y="274843"/>
                    </a:lnTo>
                    <a:lnTo>
                      <a:pt x="48454" y="276345"/>
                    </a:lnTo>
                    <a:lnTo>
                      <a:pt x="48456" y="276344"/>
                    </a:lnTo>
                    <a:lnTo>
                      <a:pt x="48459" y="276344"/>
                    </a:lnTo>
                    <a:cubicBezTo>
                      <a:pt x="57144" y="274120"/>
                      <a:pt x="62309" y="265457"/>
                      <a:pt x="60079" y="256795"/>
                    </a:cubicBezTo>
                    <a:lnTo>
                      <a:pt x="59935" y="256605"/>
                    </a:lnTo>
                    <a:lnTo>
                      <a:pt x="52663" y="246986"/>
                    </a:lnTo>
                    <a:cubicBezTo>
                      <a:pt x="49129" y="244892"/>
                      <a:pt x="44818" y="244130"/>
                      <a:pt x="40594" y="245185"/>
                    </a:cubicBezTo>
                    <a:close/>
                    <a:moveTo>
                      <a:pt x="435733" y="181800"/>
                    </a:moveTo>
                    <a:cubicBezTo>
                      <a:pt x="439458" y="181800"/>
                      <a:pt x="443184" y="183236"/>
                      <a:pt x="446058" y="186106"/>
                    </a:cubicBezTo>
                    <a:cubicBezTo>
                      <a:pt x="451689" y="191729"/>
                      <a:pt x="451689" y="200984"/>
                      <a:pt x="446058" y="206607"/>
                    </a:cubicBezTo>
                    <a:lnTo>
                      <a:pt x="340705" y="346251"/>
                    </a:lnTo>
                    <a:lnTo>
                      <a:pt x="340470" y="346016"/>
                    </a:lnTo>
                    <a:cubicBezTo>
                      <a:pt x="339180" y="348008"/>
                      <a:pt x="337654" y="349882"/>
                      <a:pt x="335895" y="351640"/>
                    </a:cubicBezTo>
                    <a:cubicBezTo>
                      <a:pt x="320643" y="366869"/>
                      <a:pt x="295654" y="366869"/>
                      <a:pt x="280285" y="351640"/>
                    </a:cubicBezTo>
                    <a:cubicBezTo>
                      <a:pt x="270900" y="342150"/>
                      <a:pt x="267263" y="329030"/>
                      <a:pt x="269492" y="316846"/>
                    </a:cubicBezTo>
                    <a:lnTo>
                      <a:pt x="208251" y="241401"/>
                    </a:lnTo>
                    <a:cubicBezTo>
                      <a:pt x="204028" y="237535"/>
                      <a:pt x="203793" y="231092"/>
                      <a:pt x="207665" y="226874"/>
                    </a:cubicBezTo>
                    <a:cubicBezTo>
                      <a:pt x="211536" y="222657"/>
                      <a:pt x="218106" y="222422"/>
                      <a:pt x="222212" y="226405"/>
                    </a:cubicBezTo>
                    <a:lnTo>
                      <a:pt x="299878" y="280529"/>
                    </a:lnTo>
                    <a:lnTo>
                      <a:pt x="425409" y="186106"/>
                    </a:lnTo>
                    <a:cubicBezTo>
                      <a:pt x="428284" y="183236"/>
                      <a:pt x="432008" y="181800"/>
                      <a:pt x="435733" y="181800"/>
                    </a:cubicBezTo>
                    <a:close/>
                    <a:moveTo>
                      <a:pt x="303278" y="74972"/>
                    </a:moveTo>
                    <a:cubicBezTo>
                      <a:pt x="179268" y="74972"/>
                      <a:pt x="78841" y="175366"/>
                      <a:pt x="78841" y="299071"/>
                    </a:cubicBezTo>
                    <a:cubicBezTo>
                      <a:pt x="78841" y="422893"/>
                      <a:pt x="179268" y="523169"/>
                      <a:pt x="303278" y="523169"/>
                    </a:cubicBezTo>
                    <a:cubicBezTo>
                      <a:pt x="427171" y="523169"/>
                      <a:pt x="527598" y="422893"/>
                      <a:pt x="527598" y="299071"/>
                    </a:cubicBezTo>
                    <a:cubicBezTo>
                      <a:pt x="527598" y="175366"/>
                      <a:pt x="427171" y="74972"/>
                      <a:pt x="303278" y="74972"/>
                    </a:cubicBezTo>
                    <a:close/>
                    <a:moveTo>
                      <a:pt x="303278" y="0"/>
                    </a:moveTo>
                    <a:cubicBezTo>
                      <a:pt x="376957" y="0"/>
                      <a:pt x="444417" y="26357"/>
                      <a:pt x="496977" y="70052"/>
                    </a:cubicBezTo>
                    <a:lnTo>
                      <a:pt x="510235" y="56815"/>
                    </a:lnTo>
                    <a:lnTo>
                      <a:pt x="505190" y="51778"/>
                    </a:lnTo>
                    <a:cubicBezTo>
                      <a:pt x="500966" y="47561"/>
                      <a:pt x="500966" y="40649"/>
                      <a:pt x="505190" y="36432"/>
                    </a:cubicBezTo>
                    <a:lnTo>
                      <a:pt x="524431" y="17220"/>
                    </a:lnTo>
                    <a:cubicBezTo>
                      <a:pt x="528772" y="13003"/>
                      <a:pt x="535694" y="13003"/>
                      <a:pt x="539917" y="17220"/>
                    </a:cubicBezTo>
                    <a:lnTo>
                      <a:pt x="585673" y="63024"/>
                    </a:lnTo>
                    <a:lnTo>
                      <a:pt x="585908" y="63141"/>
                    </a:lnTo>
                    <a:cubicBezTo>
                      <a:pt x="590131" y="67358"/>
                      <a:pt x="590131" y="74270"/>
                      <a:pt x="585908" y="78487"/>
                    </a:cubicBezTo>
                    <a:lnTo>
                      <a:pt x="566549" y="97699"/>
                    </a:lnTo>
                    <a:cubicBezTo>
                      <a:pt x="562326" y="101916"/>
                      <a:pt x="555404" y="101916"/>
                      <a:pt x="551180" y="97699"/>
                    </a:cubicBezTo>
                    <a:lnTo>
                      <a:pt x="546135" y="92661"/>
                    </a:lnTo>
                    <a:lnTo>
                      <a:pt x="533113" y="105664"/>
                    </a:lnTo>
                    <a:cubicBezTo>
                      <a:pt x="578751" y="158614"/>
                      <a:pt x="606439" y="227378"/>
                      <a:pt x="606439" y="302703"/>
                    </a:cubicBezTo>
                    <a:cubicBezTo>
                      <a:pt x="606439" y="469986"/>
                      <a:pt x="470697" y="605522"/>
                      <a:pt x="303278" y="605522"/>
                    </a:cubicBezTo>
                    <a:cubicBezTo>
                      <a:pt x="135742" y="605522"/>
                      <a:pt x="0" y="469986"/>
                      <a:pt x="0" y="302703"/>
                    </a:cubicBezTo>
                    <a:cubicBezTo>
                      <a:pt x="0" y="227378"/>
                      <a:pt x="27688" y="158614"/>
                      <a:pt x="73326" y="105664"/>
                    </a:cubicBezTo>
                    <a:lnTo>
                      <a:pt x="60304" y="92544"/>
                    </a:lnTo>
                    <a:lnTo>
                      <a:pt x="55259" y="97699"/>
                    </a:lnTo>
                    <a:cubicBezTo>
                      <a:pt x="51035" y="101916"/>
                      <a:pt x="44113" y="101916"/>
                      <a:pt x="39890" y="97699"/>
                    </a:cubicBezTo>
                    <a:lnTo>
                      <a:pt x="20649" y="78487"/>
                    </a:lnTo>
                    <a:cubicBezTo>
                      <a:pt x="16308" y="74270"/>
                      <a:pt x="16308" y="67358"/>
                      <a:pt x="20649" y="63141"/>
                    </a:cubicBezTo>
                    <a:lnTo>
                      <a:pt x="20766" y="63024"/>
                    </a:lnTo>
                    <a:lnTo>
                      <a:pt x="66522" y="17220"/>
                    </a:lnTo>
                    <a:cubicBezTo>
                      <a:pt x="70863" y="13003"/>
                      <a:pt x="77667" y="13003"/>
                      <a:pt x="81891" y="17220"/>
                    </a:cubicBezTo>
                    <a:lnTo>
                      <a:pt x="101249" y="36432"/>
                    </a:lnTo>
                    <a:cubicBezTo>
                      <a:pt x="105355" y="40649"/>
                      <a:pt x="105355" y="47561"/>
                      <a:pt x="101249" y="51778"/>
                    </a:cubicBezTo>
                    <a:lnTo>
                      <a:pt x="96204" y="56815"/>
                    </a:lnTo>
                    <a:lnTo>
                      <a:pt x="109462" y="69935"/>
                    </a:lnTo>
                    <a:cubicBezTo>
                      <a:pt x="162022" y="26357"/>
                      <a:pt x="229482" y="0"/>
                      <a:pt x="3032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355977" y="1636061"/>
              <a:ext cx="1640541" cy="1640541"/>
              <a:chOff x="6355977" y="1636061"/>
              <a:chExt cx="1640541" cy="1640541"/>
            </a:xfrm>
          </p:grpSpPr>
          <p:sp>
            <p:nvSpPr>
              <p:cNvPr id="41" name="对角圆角矩形 40"/>
              <p:cNvSpPr/>
              <p:nvPr/>
            </p:nvSpPr>
            <p:spPr>
              <a:xfrm>
                <a:off x="6355977" y="1636061"/>
                <a:ext cx="1640541" cy="1640541"/>
              </a:xfrm>
              <a:prstGeom prst="round2DiagRect">
                <a:avLst>
                  <a:gd name="adj1" fmla="val 38798"/>
                  <a:gd name="adj2" fmla="val 0"/>
                </a:avLst>
              </a:prstGeom>
              <a:solidFill>
                <a:srgbClr val="59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waving-flag_16212"/>
              <p:cNvSpPr>
                <a:spLocks noChangeAspect="1"/>
              </p:cNvSpPr>
              <p:nvPr/>
            </p:nvSpPr>
            <p:spPr bwMode="auto">
              <a:xfrm>
                <a:off x="6928258" y="2151949"/>
                <a:ext cx="495978" cy="609685"/>
              </a:xfrm>
              <a:custGeom>
                <a:avLst/>
                <a:gdLst>
                  <a:gd name="connsiteX0" fmla="*/ 201391 w 491559"/>
                  <a:gd name="connsiteY0" fmla="*/ 34417 h 604252"/>
                  <a:gd name="connsiteX1" fmla="*/ 244085 w 491559"/>
                  <a:gd name="connsiteY1" fmla="*/ 44529 h 604252"/>
                  <a:gd name="connsiteX2" fmla="*/ 473074 w 491559"/>
                  <a:gd name="connsiteY2" fmla="*/ 56463 h 604252"/>
                  <a:gd name="connsiteX3" fmla="*/ 491559 w 491559"/>
                  <a:gd name="connsiteY3" fmla="*/ 65692 h 604252"/>
                  <a:gd name="connsiteX4" fmla="*/ 491559 w 491559"/>
                  <a:gd name="connsiteY4" fmla="*/ 291654 h 604252"/>
                  <a:gd name="connsiteX5" fmla="*/ 474827 w 491559"/>
                  <a:gd name="connsiteY5" fmla="*/ 330640 h 604252"/>
                  <a:gd name="connsiteX6" fmla="*/ 374117 w 491559"/>
                  <a:gd name="connsiteY6" fmla="*/ 374559 h 604252"/>
                  <a:gd name="connsiteX7" fmla="*/ 196280 w 491559"/>
                  <a:gd name="connsiteY7" fmla="*/ 306930 h 604252"/>
                  <a:gd name="connsiteX8" fmla="*/ 103537 w 491559"/>
                  <a:gd name="connsiteY8" fmla="*/ 336846 h 604252"/>
                  <a:gd name="connsiteX9" fmla="*/ 84255 w 491559"/>
                  <a:gd name="connsiteY9" fmla="*/ 326343 h 604252"/>
                  <a:gd name="connsiteX10" fmla="*/ 84255 w 491559"/>
                  <a:gd name="connsiteY10" fmla="*/ 96563 h 604252"/>
                  <a:gd name="connsiteX11" fmla="*/ 103218 w 491559"/>
                  <a:gd name="connsiteY11" fmla="*/ 60441 h 604252"/>
                  <a:gd name="connsiteX12" fmla="*/ 201391 w 491559"/>
                  <a:gd name="connsiteY12" fmla="*/ 34417 h 604252"/>
                  <a:gd name="connsiteX13" fmla="*/ 33942 w 491559"/>
                  <a:gd name="connsiteY13" fmla="*/ 0 h 604252"/>
                  <a:gd name="connsiteX14" fmla="*/ 67884 w 491559"/>
                  <a:gd name="connsiteY14" fmla="*/ 33888 h 604252"/>
                  <a:gd name="connsiteX15" fmla="*/ 65016 w 491559"/>
                  <a:gd name="connsiteY15" fmla="*/ 47411 h 604252"/>
                  <a:gd name="connsiteX16" fmla="*/ 57048 w 491559"/>
                  <a:gd name="connsiteY16" fmla="*/ 81617 h 604252"/>
                  <a:gd name="connsiteX17" fmla="*/ 57048 w 491559"/>
                  <a:gd name="connsiteY17" fmla="*/ 581183 h 604252"/>
                  <a:gd name="connsiteX18" fmla="*/ 33942 w 491559"/>
                  <a:gd name="connsiteY18" fmla="*/ 604252 h 604252"/>
                  <a:gd name="connsiteX19" fmla="*/ 10836 w 491559"/>
                  <a:gd name="connsiteY19" fmla="*/ 581183 h 604252"/>
                  <a:gd name="connsiteX20" fmla="*/ 10836 w 491559"/>
                  <a:gd name="connsiteY20" fmla="*/ 81617 h 604252"/>
                  <a:gd name="connsiteX21" fmla="*/ 2868 w 491559"/>
                  <a:gd name="connsiteY21" fmla="*/ 47411 h 604252"/>
                  <a:gd name="connsiteX22" fmla="*/ 0 w 491559"/>
                  <a:gd name="connsiteY22" fmla="*/ 33888 h 604252"/>
                  <a:gd name="connsiteX23" fmla="*/ 33942 w 491559"/>
                  <a:gd name="connsiteY23" fmla="*/ 0 h 60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1559" h="604252">
                    <a:moveTo>
                      <a:pt x="201391" y="34417"/>
                    </a:moveTo>
                    <a:cubicBezTo>
                      <a:pt x="215153" y="35359"/>
                      <a:pt x="229504" y="38442"/>
                      <a:pt x="244085" y="44529"/>
                    </a:cubicBezTo>
                    <a:cubicBezTo>
                      <a:pt x="323761" y="77627"/>
                      <a:pt x="352285" y="143188"/>
                      <a:pt x="473074" y="56463"/>
                    </a:cubicBezTo>
                    <a:cubicBezTo>
                      <a:pt x="483432" y="48984"/>
                      <a:pt x="491559" y="52962"/>
                      <a:pt x="491559" y="65692"/>
                    </a:cubicBezTo>
                    <a:lnTo>
                      <a:pt x="491559" y="291654"/>
                    </a:lnTo>
                    <a:cubicBezTo>
                      <a:pt x="491559" y="304384"/>
                      <a:pt x="484547" y="322365"/>
                      <a:pt x="474827" y="330640"/>
                    </a:cubicBezTo>
                    <a:cubicBezTo>
                      <a:pt x="453793" y="348780"/>
                      <a:pt x="415389" y="375832"/>
                      <a:pt x="374117" y="374559"/>
                    </a:cubicBezTo>
                    <a:cubicBezTo>
                      <a:pt x="312288" y="372649"/>
                      <a:pt x="252371" y="306930"/>
                      <a:pt x="196280" y="306930"/>
                    </a:cubicBezTo>
                    <a:cubicBezTo>
                      <a:pt x="160585" y="306930"/>
                      <a:pt x="124730" y="324275"/>
                      <a:pt x="103537" y="336846"/>
                    </a:cubicBezTo>
                    <a:cubicBezTo>
                      <a:pt x="92541" y="343370"/>
                      <a:pt x="84255" y="339074"/>
                      <a:pt x="84255" y="326343"/>
                    </a:cubicBezTo>
                    <a:lnTo>
                      <a:pt x="84255" y="96563"/>
                    </a:lnTo>
                    <a:cubicBezTo>
                      <a:pt x="84255" y="83833"/>
                      <a:pt x="92382" y="66965"/>
                      <a:pt x="103218" y="60441"/>
                    </a:cubicBezTo>
                    <a:cubicBezTo>
                      <a:pt x="124133" y="48029"/>
                      <a:pt x="160107" y="31589"/>
                      <a:pt x="201391" y="34417"/>
                    </a:cubicBezTo>
                    <a:close/>
                    <a:moveTo>
                      <a:pt x="33942" y="0"/>
                    </a:moveTo>
                    <a:cubicBezTo>
                      <a:pt x="52746" y="0"/>
                      <a:pt x="67884" y="15114"/>
                      <a:pt x="67884" y="33888"/>
                    </a:cubicBezTo>
                    <a:cubicBezTo>
                      <a:pt x="67884" y="38661"/>
                      <a:pt x="66928" y="43274"/>
                      <a:pt x="65016" y="47411"/>
                    </a:cubicBezTo>
                    <a:cubicBezTo>
                      <a:pt x="61988" y="54411"/>
                      <a:pt x="57048" y="68889"/>
                      <a:pt x="57048" y="81617"/>
                    </a:cubicBezTo>
                    <a:lnTo>
                      <a:pt x="57048" y="581183"/>
                    </a:lnTo>
                    <a:cubicBezTo>
                      <a:pt x="57048" y="593911"/>
                      <a:pt x="46690" y="604252"/>
                      <a:pt x="33942" y="604252"/>
                    </a:cubicBezTo>
                    <a:cubicBezTo>
                      <a:pt x="21194" y="604252"/>
                      <a:pt x="10836" y="593911"/>
                      <a:pt x="10836" y="581183"/>
                    </a:cubicBezTo>
                    <a:lnTo>
                      <a:pt x="10836" y="81617"/>
                    </a:lnTo>
                    <a:cubicBezTo>
                      <a:pt x="10836" y="68889"/>
                      <a:pt x="6055" y="54411"/>
                      <a:pt x="2868" y="47411"/>
                    </a:cubicBezTo>
                    <a:cubicBezTo>
                      <a:pt x="1115" y="43274"/>
                      <a:pt x="0" y="38661"/>
                      <a:pt x="0" y="33888"/>
                    </a:cubicBezTo>
                    <a:cubicBezTo>
                      <a:pt x="0" y="15114"/>
                      <a:pt x="15298" y="0"/>
                      <a:pt x="339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383740" y="3627289"/>
              <a:ext cx="1640541" cy="1640541"/>
              <a:chOff x="4195482" y="3742764"/>
              <a:chExt cx="1640541" cy="1640541"/>
            </a:xfrm>
          </p:grpSpPr>
          <p:sp>
            <p:nvSpPr>
              <p:cNvPr id="39" name="对角圆角矩形 38"/>
              <p:cNvSpPr/>
              <p:nvPr/>
            </p:nvSpPr>
            <p:spPr>
              <a:xfrm>
                <a:off x="4195482" y="3742764"/>
                <a:ext cx="1640541" cy="1640541"/>
              </a:xfrm>
              <a:prstGeom prst="round2DiagRect">
                <a:avLst>
                  <a:gd name="adj1" fmla="val 38798"/>
                  <a:gd name="adj2" fmla="val 0"/>
                </a:avLst>
              </a:prstGeom>
              <a:solidFill>
                <a:srgbClr val="59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target_126420"/>
              <p:cNvSpPr>
                <a:spLocks noChangeAspect="1"/>
              </p:cNvSpPr>
              <p:nvPr/>
            </p:nvSpPr>
            <p:spPr bwMode="auto">
              <a:xfrm>
                <a:off x="4710908" y="4258762"/>
                <a:ext cx="609685" cy="608543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355977" y="3627292"/>
              <a:ext cx="1640541" cy="1640541"/>
              <a:chOff x="6355977" y="3742764"/>
              <a:chExt cx="1640541" cy="1640541"/>
            </a:xfrm>
          </p:grpSpPr>
          <p:sp>
            <p:nvSpPr>
              <p:cNvPr id="37" name="对角圆角矩形 36"/>
              <p:cNvSpPr/>
              <p:nvPr/>
            </p:nvSpPr>
            <p:spPr>
              <a:xfrm rot="16200000">
                <a:off x="6355977" y="3742764"/>
                <a:ext cx="1640541" cy="1640541"/>
              </a:xfrm>
              <a:prstGeom prst="round2DiagRect">
                <a:avLst>
                  <a:gd name="adj1" fmla="val 38798"/>
                  <a:gd name="adj2" fmla="val 0"/>
                </a:avLst>
              </a:prstGeom>
              <a:solidFill>
                <a:srgbClr val="CE57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rogress-chart_20301"/>
              <p:cNvSpPr>
                <a:spLocks noChangeAspect="1"/>
              </p:cNvSpPr>
              <p:nvPr/>
            </p:nvSpPr>
            <p:spPr bwMode="auto">
              <a:xfrm>
                <a:off x="6871404" y="4324511"/>
                <a:ext cx="609685" cy="477043"/>
              </a:xfrm>
              <a:custGeom>
                <a:avLst/>
                <a:gdLst>
                  <a:gd name="T0" fmla="*/ 4604 w 5092"/>
                  <a:gd name="T1" fmla="*/ 0 h 3990"/>
                  <a:gd name="T2" fmla="*/ 487 w 5092"/>
                  <a:gd name="T3" fmla="*/ 0 h 3990"/>
                  <a:gd name="T4" fmla="*/ 0 w 5092"/>
                  <a:gd name="T5" fmla="*/ 0 h 3990"/>
                  <a:gd name="T6" fmla="*/ 0 w 5092"/>
                  <a:gd name="T7" fmla="*/ 159 h 3990"/>
                  <a:gd name="T8" fmla="*/ 487 w 5092"/>
                  <a:gd name="T9" fmla="*/ 159 h 3990"/>
                  <a:gd name="T10" fmla="*/ 487 w 5092"/>
                  <a:gd name="T11" fmla="*/ 3043 h 3990"/>
                  <a:gd name="T12" fmla="*/ 2354 w 5092"/>
                  <a:gd name="T13" fmla="*/ 3043 h 3990"/>
                  <a:gd name="T14" fmla="*/ 1520 w 5092"/>
                  <a:gd name="T15" fmla="*/ 3877 h 3990"/>
                  <a:gd name="T16" fmla="*/ 1633 w 5092"/>
                  <a:gd name="T17" fmla="*/ 3990 h 3990"/>
                  <a:gd name="T18" fmla="*/ 2466 w 5092"/>
                  <a:gd name="T19" fmla="*/ 3156 h 3990"/>
                  <a:gd name="T20" fmla="*/ 2466 w 5092"/>
                  <a:gd name="T21" fmla="*/ 3978 h 3990"/>
                  <a:gd name="T22" fmla="*/ 2625 w 5092"/>
                  <a:gd name="T23" fmla="*/ 3978 h 3990"/>
                  <a:gd name="T24" fmla="*/ 2625 w 5092"/>
                  <a:gd name="T25" fmla="*/ 3156 h 3990"/>
                  <a:gd name="T26" fmla="*/ 3437 w 5092"/>
                  <a:gd name="T27" fmla="*/ 3967 h 3990"/>
                  <a:gd name="T28" fmla="*/ 3549 w 5092"/>
                  <a:gd name="T29" fmla="*/ 3855 h 3990"/>
                  <a:gd name="T30" fmla="*/ 2738 w 5092"/>
                  <a:gd name="T31" fmla="*/ 3043 h 3990"/>
                  <a:gd name="T32" fmla="*/ 4604 w 5092"/>
                  <a:gd name="T33" fmla="*/ 3043 h 3990"/>
                  <a:gd name="T34" fmla="*/ 4604 w 5092"/>
                  <a:gd name="T35" fmla="*/ 159 h 3990"/>
                  <a:gd name="T36" fmla="*/ 5092 w 5092"/>
                  <a:gd name="T37" fmla="*/ 159 h 3990"/>
                  <a:gd name="T38" fmla="*/ 5092 w 5092"/>
                  <a:gd name="T39" fmla="*/ 0 h 3990"/>
                  <a:gd name="T40" fmla="*/ 4604 w 5092"/>
                  <a:gd name="T41" fmla="*/ 0 h 3990"/>
                  <a:gd name="T42" fmla="*/ 3532 w 5092"/>
                  <a:gd name="T43" fmla="*/ 1615 h 3990"/>
                  <a:gd name="T44" fmla="*/ 2748 w 5092"/>
                  <a:gd name="T45" fmla="*/ 1401 h 3990"/>
                  <a:gd name="T46" fmla="*/ 2283 w 5092"/>
                  <a:gd name="T47" fmla="*/ 2078 h 3990"/>
                  <a:gd name="T48" fmla="*/ 1439 w 5092"/>
                  <a:gd name="T49" fmla="*/ 1631 h 3990"/>
                  <a:gd name="T50" fmla="*/ 1057 w 5092"/>
                  <a:gd name="T51" fmla="*/ 2460 h 3990"/>
                  <a:gd name="T52" fmla="*/ 912 w 5092"/>
                  <a:gd name="T53" fmla="*/ 2393 h 3990"/>
                  <a:gd name="T54" fmla="*/ 1365 w 5092"/>
                  <a:gd name="T55" fmla="*/ 1412 h 3990"/>
                  <a:gd name="T56" fmla="*/ 2232 w 5092"/>
                  <a:gd name="T57" fmla="*/ 1871 h 3990"/>
                  <a:gd name="T58" fmla="*/ 2681 w 5092"/>
                  <a:gd name="T59" fmla="*/ 1218 h 3990"/>
                  <a:gd name="T60" fmla="*/ 3455 w 5092"/>
                  <a:gd name="T61" fmla="*/ 1429 h 3990"/>
                  <a:gd name="T62" fmla="*/ 4018 w 5092"/>
                  <a:gd name="T63" fmla="*/ 448 h 3990"/>
                  <a:gd name="T64" fmla="*/ 4156 w 5092"/>
                  <a:gd name="T65" fmla="*/ 527 h 3990"/>
                  <a:gd name="T66" fmla="*/ 3532 w 5092"/>
                  <a:gd name="T67" fmla="*/ 1615 h 3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92" h="3989">
                    <a:moveTo>
                      <a:pt x="4604" y="0"/>
                    </a:moveTo>
                    <a:lnTo>
                      <a:pt x="487" y="0"/>
                    </a:lnTo>
                    <a:lnTo>
                      <a:pt x="0" y="0"/>
                    </a:lnTo>
                    <a:lnTo>
                      <a:pt x="0" y="159"/>
                    </a:lnTo>
                    <a:lnTo>
                      <a:pt x="487" y="159"/>
                    </a:lnTo>
                    <a:lnTo>
                      <a:pt x="487" y="3043"/>
                    </a:lnTo>
                    <a:lnTo>
                      <a:pt x="2354" y="3043"/>
                    </a:lnTo>
                    <a:lnTo>
                      <a:pt x="1520" y="3877"/>
                    </a:lnTo>
                    <a:lnTo>
                      <a:pt x="1633" y="3990"/>
                    </a:lnTo>
                    <a:lnTo>
                      <a:pt x="2466" y="3156"/>
                    </a:lnTo>
                    <a:lnTo>
                      <a:pt x="2466" y="3978"/>
                    </a:lnTo>
                    <a:lnTo>
                      <a:pt x="2625" y="3978"/>
                    </a:lnTo>
                    <a:lnTo>
                      <a:pt x="2625" y="3156"/>
                    </a:lnTo>
                    <a:lnTo>
                      <a:pt x="3437" y="3967"/>
                    </a:lnTo>
                    <a:lnTo>
                      <a:pt x="3549" y="3855"/>
                    </a:lnTo>
                    <a:lnTo>
                      <a:pt x="2738" y="3043"/>
                    </a:lnTo>
                    <a:lnTo>
                      <a:pt x="4604" y="3043"/>
                    </a:lnTo>
                    <a:lnTo>
                      <a:pt x="4604" y="159"/>
                    </a:lnTo>
                    <a:lnTo>
                      <a:pt x="5092" y="159"/>
                    </a:lnTo>
                    <a:lnTo>
                      <a:pt x="5092" y="0"/>
                    </a:lnTo>
                    <a:lnTo>
                      <a:pt x="4604" y="0"/>
                    </a:lnTo>
                    <a:close/>
                    <a:moveTo>
                      <a:pt x="3532" y="1615"/>
                    </a:moveTo>
                    <a:lnTo>
                      <a:pt x="2748" y="1401"/>
                    </a:lnTo>
                    <a:lnTo>
                      <a:pt x="2283" y="2078"/>
                    </a:lnTo>
                    <a:lnTo>
                      <a:pt x="1439" y="1631"/>
                    </a:lnTo>
                    <a:lnTo>
                      <a:pt x="1057" y="2460"/>
                    </a:lnTo>
                    <a:lnTo>
                      <a:pt x="912" y="2393"/>
                    </a:lnTo>
                    <a:lnTo>
                      <a:pt x="1365" y="1412"/>
                    </a:lnTo>
                    <a:lnTo>
                      <a:pt x="2232" y="1871"/>
                    </a:lnTo>
                    <a:lnTo>
                      <a:pt x="2681" y="1218"/>
                    </a:lnTo>
                    <a:lnTo>
                      <a:pt x="3455" y="1429"/>
                    </a:lnTo>
                    <a:lnTo>
                      <a:pt x="4018" y="448"/>
                    </a:lnTo>
                    <a:lnTo>
                      <a:pt x="4156" y="527"/>
                    </a:lnTo>
                    <a:lnTo>
                      <a:pt x="3532" y="16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8104092" y="1885826"/>
            <a:ext cx="254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04093" y="2345384"/>
            <a:ext cx="3083860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04093" y="3939046"/>
            <a:ext cx="254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104094" y="4398604"/>
            <a:ext cx="3083860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44262" y="1885826"/>
            <a:ext cx="254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04046" y="2340904"/>
            <a:ext cx="3083860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544262" y="3943526"/>
            <a:ext cx="254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04046" y="4398604"/>
            <a:ext cx="3083860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0942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4541704" y="1843743"/>
            <a:ext cx="3145536" cy="19933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1543" y="1843743"/>
            <a:ext cx="3145536" cy="1993392"/>
          </a:xfrm>
          <a:prstGeom prst="rect">
            <a:avLst/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5768" y="1843743"/>
            <a:ext cx="3145536" cy="1993392"/>
          </a:xfrm>
          <a:prstGeom prst="rect">
            <a:avLst/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0" name="Oval 22"/>
          <p:cNvSpPr/>
          <p:nvPr/>
        </p:nvSpPr>
        <p:spPr>
          <a:xfrm>
            <a:off x="1350696" y="4168107"/>
            <a:ext cx="585787" cy="585787"/>
          </a:xfrm>
          <a:prstGeom prst="ellipse">
            <a:avLst/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Oval 33"/>
          <p:cNvSpPr/>
          <p:nvPr/>
        </p:nvSpPr>
        <p:spPr>
          <a:xfrm>
            <a:off x="4533413" y="4168107"/>
            <a:ext cx="585787" cy="585787"/>
          </a:xfrm>
          <a:prstGeom prst="ellipse">
            <a:avLst/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Oval 36"/>
          <p:cNvSpPr/>
          <p:nvPr/>
        </p:nvSpPr>
        <p:spPr>
          <a:xfrm>
            <a:off x="7719212" y="4168107"/>
            <a:ext cx="585787" cy="585787"/>
          </a:xfrm>
          <a:prstGeom prst="ellipse">
            <a:avLst/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1357445" y="4276334"/>
            <a:ext cx="5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4541704" y="4276334"/>
            <a:ext cx="5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25962" y="4276334"/>
            <a:ext cx="5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697310" y="243078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901823" y="2785231"/>
            <a:ext cx="2044975" cy="6129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8100486" y="243078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304999" y="2785231"/>
            <a:ext cx="2044975" cy="6129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矩形 19"/>
          <p:cNvSpPr/>
          <p:nvPr/>
        </p:nvSpPr>
        <p:spPr>
          <a:xfrm>
            <a:off x="1828789" y="4804327"/>
            <a:ext cx="2206601" cy="936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5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2097155" y="432103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58970" y="4804327"/>
            <a:ext cx="2206601" cy="936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5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5263983" y="4337889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43228" y="4804327"/>
            <a:ext cx="2206601" cy="936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5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8443228" y="4320436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9935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03514" y="1929374"/>
            <a:ext cx="2151529" cy="2085328"/>
            <a:chOff x="5020236" y="1525963"/>
            <a:chExt cx="2151529" cy="2085328"/>
          </a:xfrm>
        </p:grpSpPr>
        <p:sp>
          <p:nvSpPr>
            <p:cNvPr id="6" name="矩形 5"/>
            <p:cNvSpPr/>
            <p:nvPr/>
          </p:nvSpPr>
          <p:spPr>
            <a:xfrm>
              <a:off x="5020236" y="3269240"/>
              <a:ext cx="2151529" cy="342051"/>
            </a:xfrm>
            <a:prstGeom prst="rect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910601" y="3069466"/>
              <a:ext cx="370799" cy="370799"/>
            </a:xfrm>
            <a:prstGeom prst="ellipse">
              <a:avLst/>
            </a:prstGeom>
            <a:solidFill>
              <a:srgbClr val="CE57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022041" y="2207977"/>
              <a:ext cx="147918" cy="1061263"/>
            </a:xfrm>
            <a:prstGeom prst="rect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585011" y="1525963"/>
              <a:ext cx="1021977" cy="1021977"/>
            </a:xfrm>
            <a:prstGeom prst="ellipse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746375" y="1687327"/>
              <a:ext cx="699247" cy="6992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63084" y="1929374"/>
            <a:ext cx="2151529" cy="2085328"/>
            <a:chOff x="5020236" y="1525963"/>
            <a:chExt cx="2151529" cy="2085328"/>
          </a:xfrm>
        </p:grpSpPr>
        <p:sp>
          <p:nvSpPr>
            <p:cNvPr id="14" name="矩形 13"/>
            <p:cNvSpPr/>
            <p:nvPr/>
          </p:nvSpPr>
          <p:spPr>
            <a:xfrm>
              <a:off x="5020236" y="3269240"/>
              <a:ext cx="2151529" cy="342051"/>
            </a:xfrm>
            <a:prstGeom prst="rect">
              <a:avLst/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910601" y="3069466"/>
              <a:ext cx="370799" cy="370799"/>
            </a:xfrm>
            <a:prstGeom prst="ellipse">
              <a:avLst/>
            </a:prstGeom>
            <a:solidFill>
              <a:srgbClr val="59799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022041" y="2207977"/>
              <a:ext cx="147918" cy="1061263"/>
            </a:xfrm>
            <a:prstGeom prst="rect">
              <a:avLst/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85011" y="1525963"/>
              <a:ext cx="1021977" cy="1021977"/>
            </a:xfrm>
            <a:prstGeom prst="ellipse">
              <a:avLst/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746375" y="1687327"/>
              <a:ext cx="699247" cy="6992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22654" y="1929374"/>
            <a:ext cx="2151529" cy="2085328"/>
            <a:chOff x="5020236" y="1525963"/>
            <a:chExt cx="2151529" cy="2085328"/>
          </a:xfrm>
        </p:grpSpPr>
        <p:sp>
          <p:nvSpPr>
            <p:cNvPr id="20" name="矩形 19"/>
            <p:cNvSpPr/>
            <p:nvPr/>
          </p:nvSpPr>
          <p:spPr>
            <a:xfrm>
              <a:off x="5020236" y="3269240"/>
              <a:ext cx="2151529" cy="342051"/>
            </a:xfrm>
            <a:prstGeom prst="rect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10601" y="3069466"/>
              <a:ext cx="370799" cy="370799"/>
            </a:xfrm>
            <a:prstGeom prst="ellipse">
              <a:avLst/>
            </a:prstGeom>
            <a:solidFill>
              <a:srgbClr val="CE57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022041" y="2207977"/>
              <a:ext cx="147918" cy="1061263"/>
            </a:xfrm>
            <a:prstGeom prst="rect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585011" y="1525963"/>
              <a:ext cx="1021977" cy="1021977"/>
            </a:xfrm>
            <a:prstGeom prst="ellipse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746375" y="1687327"/>
              <a:ext cx="699247" cy="6992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925300" y="4164866"/>
            <a:ext cx="227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13191" y="4640112"/>
            <a:ext cx="2297846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27947" y="4164866"/>
            <a:ext cx="227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15838" y="4640112"/>
            <a:ext cx="2297846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22654" y="4165147"/>
            <a:ext cx="227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10545" y="4640393"/>
            <a:ext cx="2297846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22086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03377" y="1249361"/>
            <a:ext cx="2958353" cy="2511198"/>
            <a:chOff x="4719916" y="1155232"/>
            <a:chExt cx="2958353" cy="25111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8"/>
            <a:stretch>
              <a:fillRect/>
            </a:stretch>
          </p:blipFill>
          <p:spPr>
            <a:xfrm>
              <a:off x="4719916" y="1155232"/>
              <a:ext cx="2958353" cy="2511198"/>
            </a:xfrm>
            <a:custGeom>
              <a:avLst/>
              <a:gdLst>
                <a:gd name="connsiteX0" fmla="*/ 0 w 2588464"/>
                <a:gd name="connsiteY0" fmla="*/ 0 h 2197218"/>
                <a:gd name="connsiteX1" fmla="*/ 2588464 w 2588464"/>
                <a:gd name="connsiteY1" fmla="*/ 0 h 2197218"/>
                <a:gd name="connsiteX2" fmla="*/ 2588464 w 2588464"/>
                <a:gd name="connsiteY2" fmla="*/ 2197218 h 2197218"/>
                <a:gd name="connsiteX3" fmla="*/ 0 w 2588464"/>
                <a:gd name="connsiteY3" fmla="*/ 2197218 h 2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8464" h="2197218">
                  <a:moveTo>
                    <a:pt x="0" y="0"/>
                  </a:moveTo>
                  <a:lnTo>
                    <a:pt x="2588464" y="0"/>
                  </a:lnTo>
                  <a:lnTo>
                    <a:pt x="2588464" y="2197218"/>
                  </a:lnTo>
                  <a:lnTo>
                    <a:pt x="0" y="2197218"/>
                  </a:lnTo>
                  <a:close/>
                </a:path>
              </a:pathLst>
            </a:custGeom>
          </p:spPr>
        </p:pic>
        <p:sp>
          <p:nvSpPr>
            <p:cNvPr id="3" name="文本框 2"/>
            <p:cNvSpPr txBox="1"/>
            <p:nvPr/>
          </p:nvSpPr>
          <p:spPr>
            <a:xfrm>
              <a:off x="5755367" y="2173536"/>
              <a:ext cx="8402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solidFill>
                    <a:schemeClr val="bg1"/>
                  </a:solidFill>
                  <a:latin typeface="微软雅黑"/>
                  <a:ea typeface="微软雅黑"/>
                  <a:cs typeface="OPPOSans R" panose="00020600040101010101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0 3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28780" y="3091234"/>
            <a:ext cx="450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latin typeface="微软雅黑"/>
                <a:ea typeface="长城新艺体" pitchFamily="49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6523" y="3799120"/>
            <a:ext cx="4925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89518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281898bf-6ad0-46f7-a3e0-f5aa660ef1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83610" y="675782"/>
            <a:ext cx="8424780" cy="5807001"/>
            <a:chOff x="1960519" y="621993"/>
            <a:chExt cx="8424780" cy="5807001"/>
          </a:xfrm>
        </p:grpSpPr>
        <p:sp>
          <p:nvSpPr>
            <p:cNvPr id="10" name="iSļîďé"/>
            <p:cNvSpPr/>
            <p:nvPr/>
          </p:nvSpPr>
          <p:spPr>
            <a:xfrm>
              <a:off x="1960519" y="621993"/>
              <a:ext cx="632460" cy="632460"/>
            </a:xfrm>
            <a:prstGeom prst="rect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śḻíḑê"/>
            <p:cNvSpPr/>
            <p:nvPr/>
          </p:nvSpPr>
          <p:spPr>
            <a:xfrm>
              <a:off x="2439162" y="1061466"/>
              <a:ext cx="4434840" cy="4434840"/>
            </a:xfrm>
            <a:prstGeom prst="rect">
              <a:avLst/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şḷiḍe"/>
            <p:cNvSpPr/>
            <p:nvPr/>
          </p:nvSpPr>
          <p:spPr>
            <a:xfrm>
              <a:off x="5950459" y="1994154"/>
              <a:ext cx="4434840" cy="4434840"/>
            </a:xfrm>
            <a:prstGeom prst="rect">
              <a:avLst/>
            </a:prstGeom>
            <a:blipFill>
              <a:blip r:embed="rId4"/>
              <a:stretch>
                <a:fillRect l="-29986" r="-2981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ṩḷíḑé"/>
            <p:cNvSpPr txBox="1"/>
            <p:nvPr/>
          </p:nvSpPr>
          <p:spPr>
            <a:xfrm>
              <a:off x="3008685" y="2631249"/>
              <a:ext cx="2541723" cy="40534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îsļíďè"/>
            <p:cNvSpPr txBox="1"/>
            <p:nvPr/>
          </p:nvSpPr>
          <p:spPr>
            <a:xfrm>
              <a:off x="3008685" y="1985935"/>
              <a:ext cx="2541723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ŝḷïḑê"/>
            <p:cNvSpPr txBox="1"/>
            <p:nvPr/>
          </p:nvSpPr>
          <p:spPr>
            <a:xfrm>
              <a:off x="3008685" y="4598064"/>
              <a:ext cx="2541723" cy="40534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îṥḷíḋè"/>
            <p:cNvSpPr txBox="1"/>
            <p:nvPr/>
          </p:nvSpPr>
          <p:spPr>
            <a:xfrm>
              <a:off x="3008685" y="3939140"/>
              <a:ext cx="2541723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ṧḷîdé"/>
            <p:cNvSpPr>
              <a:spLocks noChangeAspect="1"/>
            </p:cNvSpPr>
            <p:nvPr/>
          </p:nvSpPr>
          <p:spPr bwMode="auto">
            <a:xfrm>
              <a:off x="3008685" y="1511947"/>
              <a:ext cx="374279" cy="473988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sľïḋê"/>
            <p:cNvSpPr>
              <a:spLocks noChangeAspect="1"/>
            </p:cNvSpPr>
            <p:nvPr/>
          </p:nvSpPr>
          <p:spPr bwMode="auto">
            <a:xfrm>
              <a:off x="3008685" y="3483303"/>
              <a:ext cx="374279" cy="473988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6654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Oval 3"/>
          <p:cNvSpPr/>
          <p:nvPr/>
        </p:nvSpPr>
        <p:spPr>
          <a:xfrm>
            <a:off x="1855367" y="1997613"/>
            <a:ext cx="1655374" cy="1655373"/>
          </a:xfrm>
          <a:prstGeom prst="ellipse">
            <a:avLst/>
          </a:prstGeom>
          <a:solidFill>
            <a:srgbClr val="CE5753">
              <a:alpha val="80000"/>
            </a:srgbClr>
          </a:solidFill>
          <a:ln w="12700" cmpd="sng">
            <a:noFill/>
            <a:miter lim="800000"/>
          </a:ln>
        </p:spPr>
        <p:txBody>
          <a:bodyPr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Oval 14"/>
          <p:cNvSpPr/>
          <p:nvPr/>
        </p:nvSpPr>
        <p:spPr>
          <a:xfrm>
            <a:off x="4133571" y="2003520"/>
            <a:ext cx="1655374" cy="1655373"/>
          </a:xfrm>
          <a:prstGeom prst="ellipse">
            <a:avLst/>
          </a:prstGeom>
          <a:solidFill>
            <a:srgbClr val="59799F">
              <a:alpha val="80000"/>
            </a:srgbClr>
          </a:solidFill>
          <a:ln w="12700" cmpd="sng">
            <a:noFill/>
            <a:miter lim="800000"/>
          </a:ln>
        </p:spPr>
        <p:txBody>
          <a:bodyPr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Oval 17"/>
          <p:cNvSpPr/>
          <p:nvPr/>
        </p:nvSpPr>
        <p:spPr>
          <a:xfrm>
            <a:off x="6414972" y="2003520"/>
            <a:ext cx="1655374" cy="1655373"/>
          </a:xfrm>
          <a:prstGeom prst="ellipse">
            <a:avLst/>
          </a:prstGeom>
          <a:solidFill>
            <a:srgbClr val="CE5753">
              <a:alpha val="80000"/>
            </a:srgbClr>
          </a:solidFill>
          <a:ln w="12700" cmpd="sng">
            <a:noFill/>
            <a:miter lim="800000"/>
          </a:ln>
        </p:spPr>
        <p:txBody>
          <a:bodyPr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8693403" y="2003520"/>
            <a:ext cx="1655374" cy="1655373"/>
          </a:xfrm>
          <a:prstGeom prst="ellipse">
            <a:avLst/>
          </a:prstGeom>
          <a:solidFill>
            <a:srgbClr val="59799F">
              <a:alpha val="80000"/>
            </a:srgbClr>
          </a:solidFill>
          <a:ln w="12700" cmpd="sng">
            <a:noFill/>
            <a:miter lim="800000"/>
          </a:ln>
        </p:spPr>
        <p:txBody>
          <a:bodyPr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3377326" y="2270606"/>
            <a:ext cx="893652" cy="92330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5400">
                <a:cs typeface="+mn-ea"/>
                <a:sym typeface="+mn-lt"/>
              </a:rPr>
              <a:t>+</a:t>
            </a:r>
            <a:endParaRPr lang="ru-RU" sz="5400">
              <a:cs typeface="+mn-ea"/>
              <a:sym typeface="+mn-lt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5657243" y="2270606"/>
            <a:ext cx="893652" cy="92330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5400">
                <a:cs typeface="+mn-ea"/>
                <a:sym typeface="+mn-lt"/>
              </a:rPr>
              <a:t>+</a:t>
            </a:r>
            <a:endParaRPr lang="ru-RU" sz="5400">
              <a:cs typeface="+mn-ea"/>
              <a:sym typeface="+mn-lt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7924494" y="2281560"/>
            <a:ext cx="893652" cy="92330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5400">
                <a:cs typeface="+mn-ea"/>
                <a:sym typeface="+mn-lt"/>
              </a:rPr>
              <a:t>=</a:t>
            </a:r>
            <a:endParaRPr lang="ru-RU" sz="5400"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690203" y="3929747"/>
            <a:ext cx="1941799" cy="35394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1826176" y="4256459"/>
            <a:ext cx="1662469" cy="98225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cs typeface="+mn-ea"/>
              <a:sym typeface="+mn-lt"/>
            </a:endParaRPr>
          </a:p>
        </p:txBody>
      </p:sp>
      <p:grpSp>
        <p:nvGrpSpPr>
          <p:cNvPr id="16" name="Group 71"/>
          <p:cNvGrpSpPr/>
          <p:nvPr/>
        </p:nvGrpSpPr>
        <p:grpSpPr>
          <a:xfrm>
            <a:off x="4619405" y="2499770"/>
            <a:ext cx="652188" cy="651058"/>
            <a:chOff x="3810000" y="2265363"/>
            <a:chExt cx="915988" cy="914400"/>
          </a:xfrm>
          <a:solidFill>
            <a:schemeClr val="bg1"/>
          </a:solidFill>
        </p:grpSpPr>
        <p:sp>
          <p:nvSpPr>
            <p:cNvPr id="17" name="Rectangle 118"/>
            <p:cNvSpPr>
              <a:spLocks noChangeArrowheads="1"/>
            </p:cNvSpPr>
            <p:nvPr/>
          </p:nvSpPr>
          <p:spPr bwMode="auto">
            <a:xfrm>
              <a:off x="4724400" y="266223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18" name="Freeform 119"/>
            <p:cNvSpPr/>
            <p:nvPr/>
          </p:nvSpPr>
          <p:spPr bwMode="auto">
            <a:xfrm>
              <a:off x="3844925" y="2951163"/>
              <a:ext cx="841375" cy="228600"/>
            </a:xfrm>
            <a:custGeom>
              <a:avLst/>
              <a:gdLst>
                <a:gd name="T0" fmla="*/ 334 w 530"/>
                <a:gd name="T1" fmla="*/ 0 h 144"/>
                <a:gd name="T2" fmla="*/ 196 w 530"/>
                <a:gd name="T3" fmla="*/ 0 h 144"/>
                <a:gd name="T4" fmla="*/ 184 w 530"/>
                <a:gd name="T5" fmla="*/ 10 h 144"/>
                <a:gd name="T6" fmla="*/ 0 w 530"/>
                <a:gd name="T7" fmla="*/ 144 h 144"/>
                <a:gd name="T8" fmla="*/ 530 w 530"/>
                <a:gd name="T9" fmla="*/ 144 h 144"/>
                <a:gd name="T10" fmla="*/ 348 w 530"/>
                <a:gd name="T11" fmla="*/ 10 h 144"/>
                <a:gd name="T12" fmla="*/ 334 w 53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144">
                  <a:moveTo>
                    <a:pt x="334" y="0"/>
                  </a:moveTo>
                  <a:lnTo>
                    <a:pt x="196" y="0"/>
                  </a:lnTo>
                  <a:lnTo>
                    <a:pt x="184" y="10"/>
                  </a:lnTo>
                  <a:lnTo>
                    <a:pt x="0" y="144"/>
                  </a:lnTo>
                  <a:lnTo>
                    <a:pt x="530" y="144"/>
                  </a:lnTo>
                  <a:lnTo>
                    <a:pt x="348" y="1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19" name="Freeform 120"/>
            <p:cNvSpPr/>
            <p:nvPr/>
          </p:nvSpPr>
          <p:spPr bwMode="auto">
            <a:xfrm>
              <a:off x="4438650" y="2725738"/>
              <a:ext cx="285750" cy="419100"/>
            </a:xfrm>
            <a:custGeom>
              <a:avLst/>
              <a:gdLst>
                <a:gd name="T0" fmla="*/ 2 w 180"/>
                <a:gd name="T1" fmla="*/ 132 h 264"/>
                <a:gd name="T2" fmla="*/ 0 w 180"/>
                <a:gd name="T3" fmla="*/ 132 h 264"/>
                <a:gd name="T4" fmla="*/ 180 w 180"/>
                <a:gd name="T5" fmla="*/ 264 h 264"/>
                <a:gd name="T6" fmla="*/ 180 w 180"/>
                <a:gd name="T7" fmla="*/ 0 h 264"/>
                <a:gd name="T8" fmla="*/ 104 w 180"/>
                <a:gd name="T9" fmla="*/ 56 h 264"/>
                <a:gd name="T10" fmla="*/ 2 w 180"/>
                <a:gd name="T11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64">
                  <a:moveTo>
                    <a:pt x="2" y="132"/>
                  </a:moveTo>
                  <a:lnTo>
                    <a:pt x="0" y="132"/>
                  </a:lnTo>
                  <a:lnTo>
                    <a:pt x="180" y="264"/>
                  </a:lnTo>
                  <a:lnTo>
                    <a:pt x="180" y="0"/>
                  </a:lnTo>
                  <a:lnTo>
                    <a:pt x="104" y="56"/>
                  </a:lnTo>
                  <a:lnTo>
                    <a:pt x="2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20" name="Freeform 121"/>
            <p:cNvSpPr/>
            <p:nvPr/>
          </p:nvSpPr>
          <p:spPr bwMode="auto">
            <a:xfrm>
              <a:off x="4603750" y="2576513"/>
              <a:ext cx="120650" cy="174625"/>
            </a:xfrm>
            <a:custGeom>
              <a:avLst/>
              <a:gdLst>
                <a:gd name="T0" fmla="*/ 76 w 76"/>
                <a:gd name="T1" fmla="*/ 54 h 110"/>
                <a:gd name="T2" fmla="*/ 76 w 76"/>
                <a:gd name="T3" fmla="*/ 54 h 110"/>
                <a:gd name="T4" fmla="*/ 76 w 76"/>
                <a:gd name="T5" fmla="*/ 54 h 110"/>
                <a:gd name="T6" fmla="*/ 0 w 76"/>
                <a:gd name="T7" fmla="*/ 0 h 110"/>
                <a:gd name="T8" fmla="*/ 0 w 76"/>
                <a:gd name="T9" fmla="*/ 110 h 110"/>
                <a:gd name="T10" fmla="*/ 76 w 76"/>
                <a:gd name="T11" fmla="*/ 56 h 110"/>
                <a:gd name="T12" fmla="*/ 76 w 76"/>
                <a:gd name="T13" fmla="*/ 56 h 110"/>
                <a:gd name="T14" fmla="*/ 76 w 76"/>
                <a:gd name="T15" fmla="*/ 56 h 110"/>
                <a:gd name="T16" fmla="*/ 76 w 76"/>
                <a:gd name="T17" fmla="*/ 56 h 110"/>
                <a:gd name="T18" fmla="*/ 76 w 76"/>
                <a:gd name="T19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0">
                  <a:moveTo>
                    <a:pt x="76" y="54"/>
                  </a:moveTo>
                  <a:lnTo>
                    <a:pt x="76" y="54"/>
                  </a:lnTo>
                  <a:lnTo>
                    <a:pt x="76" y="54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22" name="Freeform 122"/>
            <p:cNvSpPr/>
            <p:nvPr/>
          </p:nvSpPr>
          <p:spPr bwMode="auto">
            <a:xfrm>
              <a:off x="3810000" y="2725738"/>
              <a:ext cx="282575" cy="419100"/>
            </a:xfrm>
            <a:custGeom>
              <a:avLst/>
              <a:gdLst>
                <a:gd name="T0" fmla="*/ 178 w 178"/>
                <a:gd name="T1" fmla="*/ 132 h 264"/>
                <a:gd name="T2" fmla="*/ 76 w 178"/>
                <a:gd name="T3" fmla="*/ 56 h 264"/>
                <a:gd name="T4" fmla="*/ 0 w 178"/>
                <a:gd name="T5" fmla="*/ 0 h 264"/>
                <a:gd name="T6" fmla="*/ 0 w 178"/>
                <a:gd name="T7" fmla="*/ 0 h 264"/>
                <a:gd name="T8" fmla="*/ 0 w 178"/>
                <a:gd name="T9" fmla="*/ 264 h 264"/>
                <a:gd name="T10" fmla="*/ 178 w 178"/>
                <a:gd name="T11" fmla="*/ 132 h 264"/>
                <a:gd name="T12" fmla="*/ 178 w 178"/>
                <a:gd name="T13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64">
                  <a:moveTo>
                    <a:pt x="178" y="132"/>
                  </a:moveTo>
                  <a:lnTo>
                    <a:pt x="76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78" y="132"/>
                  </a:lnTo>
                  <a:lnTo>
                    <a:pt x="17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23" name="Freeform 123"/>
            <p:cNvSpPr/>
            <p:nvPr/>
          </p:nvSpPr>
          <p:spPr bwMode="auto">
            <a:xfrm>
              <a:off x="3810000" y="2576513"/>
              <a:ext cx="120650" cy="174625"/>
            </a:xfrm>
            <a:custGeom>
              <a:avLst/>
              <a:gdLst>
                <a:gd name="T0" fmla="*/ 76 w 76"/>
                <a:gd name="T1" fmla="*/ 0 h 110"/>
                <a:gd name="T2" fmla="*/ 0 w 76"/>
                <a:gd name="T3" fmla="*/ 54 h 110"/>
                <a:gd name="T4" fmla="*/ 76 w 76"/>
                <a:gd name="T5" fmla="*/ 110 h 110"/>
                <a:gd name="T6" fmla="*/ 76 w 76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10">
                  <a:moveTo>
                    <a:pt x="76" y="0"/>
                  </a:moveTo>
                  <a:lnTo>
                    <a:pt x="0" y="54"/>
                  </a:lnTo>
                  <a:lnTo>
                    <a:pt x="76" y="11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24" name="Freeform 124"/>
            <p:cNvSpPr/>
            <p:nvPr/>
          </p:nvSpPr>
          <p:spPr bwMode="auto">
            <a:xfrm>
              <a:off x="3981450" y="2265363"/>
              <a:ext cx="571500" cy="638175"/>
            </a:xfrm>
            <a:custGeom>
              <a:avLst/>
              <a:gdLst>
                <a:gd name="T0" fmla="*/ 104 w 360"/>
                <a:gd name="T1" fmla="*/ 72 h 402"/>
                <a:gd name="T2" fmla="*/ 104 w 360"/>
                <a:gd name="T3" fmla="*/ 104 h 402"/>
                <a:gd name="T4" fmla="*/ 72 w 360"/>
                <a:gd name="T5" fmla="*/ 104 h 402"/>
                <a:gd name="T6" fmla="*/ 0 w 360"/>
                <a:gd name="T7" fmla="*/ 104 h 402"/>
                <a:gd name="T8" fmla="*/ 0 w 360"/>
                <a:gd name="T9" fmla="*/ 330 h 402"/>
                <a:gd name="T10" fmla="*/ 98 w 360"/>
                <a:gd name="T11" fmla="*/ 402 h 402"/>
                <a:gd name="T12" fmla="*/ 262 w 360"/>
                <a:gd name="T13" fmla="*/ 402 h 402"/>
                <a:gd name="T14" fmla="*/ 360 w 360"/>
                <a:gd name="T15" fmla="*/ 330 h 402"/>
                <a:gd name="T16" fmla="*/ 360 w 360"/>
                <a:gd name="T17" fmla="*/ 0 h 402"/>
                <a:gd name="T18" fmla="*/ 104 w 360"/>
                <a:gd name="T19" fmla="*/ 0 h 402"/>
                <a:gd name="T20" fmla="*/ 104 w 360"/>
                <a:gd name="T21" fmla="*/ 0 h 402"/>
                <a:gd name="T22" fmla="*/ 104 w 360"/>
                <a:gd name="T23" fmla="*/ 7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402">
                  <a:moveTo>
                    <a:pt x="104" y="72"/>
                  </a:moveTo>
                  <a:lnTo>
                    <a:pt x="104" y="104"/>
                  </a:lnTo>
                  <a:lnTo>
                    <a:pt x="72" y="104"/>
                  </a:lnTo>
                  <a:lnTo>
                    <a:pt x="0" y="104"/>
                  </a:lnTo>
                  <a:lnTo>
                    <a:pt x="0" y="330"/>
                  </a:lnTo>
                  <a:lnTo>
                    <a:pt x="98" y="402"/>
                  </a:lnTo>
                  <a:lnTo>
                    <a:pt x="262" y="402"/>
                  </a:lnTo>
                  <a:lnTo>
                    <a:pt x="360" y="330"/>
                  </a:lnTo>
                  <a:lnTo>
                    <a:pt x="36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25" name="Freeform 125"/>
            <p:cNvSpPr/>
            <p:nvPr/>
          </p:nvSpPr>
          <p:spPr bwMode="auto">
            <a:xfrm>
              <a:off x="3981450" y="2265363"/>
              <a:ext cx="114300" cy="114300"/>
            </a:xfrm>
            <a:custGeom>
              <a:avLst/>
              <a:gdLst>
                <a:gd name="T0" fmla="*/ 0 w 72"/>
                <a:gd name="T1" fmla="*/ 72 h 72"/>
                <a:gd name="T2" fmla="*/ 72 w 72"/>
                <a:gd name="T3" fmla="*/ 72 h 72"/>
                <a:gd name="T4" fmla="*/ 72 w 72"/>
                <a:gd name="T5" fmla="*/ 0 h 72"/>
                <a:gd name="T6" fmla="*/ 0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72" y="72"/>
                  </a:lnTo>
                  <a:lnTo>
                    <a:pt x="72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6" name="Group 173"/>
          <p:cNvGrpSpPr/>
          <p:nvPr/>
        </p:nvGrpSpPr>
        <p:grpSpPr>
          <a:xfrm>
            <a:off x="9084666" y="2396843"/>
            <a:ext cx="863197" cy="856911"/>
            <a:chOff x="6400800" y="1195388"/>
            <a:chExt cx="654050" cy="649287"/>
          </a:xfrm>
          <a:solidFill>
            <a:schemeClr val="bg1"/>
          </a:solidFill>
        </p:grpSpPr>
        <p:sp useBgFill="1">
          <p:nvSpPr>
            <p:cNvPr id="27" name="Freeform 289"/>
            <p:cNvSpPr>
              <a:spLocks noEditPoints="1"/>
            </p:cNvSpPr>
            <p:nvPr/>
          </p:nvSpPr>
          <p:spPr bwMode="auto">
            <a:xfrm>
              <a:off x="6400800" y="1195388"/>
              <a:ext cx="654050" cy="649287"/>
            </a:xfrm>
            <a:custGeom>
              <a:avLst/>
              <a:gdLst>
                <a:gd name="T0" fmla="*/ 361 w 412"/>
                <a:gd name="T1" fmla="*/ 47 h 409"/>
                <a:gd name="T2" fmla="*/ 359 w 412"/>
                <a:gd name="T3" fmla="*/ 39 h 409"/>
                <a:gd name="T4" fmla="*/ 355 w 412"/>
                <a:gd name="T5" fmla="*/ 23 h 409"/>
                <a:gd name="T6" fmla="*/ 343 w 412"/>
                <a:gd name="T7" fmla="*/ 10 h 409"/>
                <a:gd name="T8" fmla="*/ 328 w 412"/>
                <a:gd name="T9" fmla="*/ 1 h 409"/>
                <a:gd name="T10" fmla="*/ 66 w 412"/>
                <a:gd name="T11" fmla="*/ 0 h 409"/>
                <a:gd name="T12" fmla="*/ 60 w 412"/>
                <a:gd name="T13" fmla="*/ 0 h 409"/>
                <a:gd name="T14" fmla="*/ 40 w 412"/>
                <a:gd name="T15" fmla="*/ 4 h 409"/>
                <a:gd name="T16" fmla="*/ 29 w 412"/>
                <a:gd name="T17" fmla="*/ 13 h 409"/>
                <a:gd name="T18" fmla="*/ 21 w 412"/>
                <a:gd name="T19" fmla="*/ 20 h 409"/>
                <a:gd name="T20" fmla="*/ 11 w 412"/>
                <a:gd name="T21" fmla="*/ 37 h 409"/>
                <a:gd name="T22" fmla="*/ 4 w 412"/>
                <a:gd name="T23" fmla="*/ 59 h 409"/>
                <a:gd name="T24" fmla="*/ 1 w 412"/>
                <a:gd name="T25" fmla="*/ 86 h 409"/>
                <a:gd name="T26" fmla="*/ 0 w 412"/>
                <a:gd name="T27" fmla="*/ 113 h 409"/>
                <a:gd name="T28" fmla="*/ 52 w 412"/>
                <a:gd name="T29" fmla="*/ 366 h 409"/>
                <a:gd name="T30" fmla="*/ 52 w 412"/>
                <a:gd name="T31" fmla="*/ 378 h 409"/>
                <a:gd name="T32" fmla="*/ 59 w 412"/>
                <a:gd name="T33" fmla="*/ 395 h 409"/>
                <a:gd name="T34" fmla="*/ 63 w 412"/>
                <a:gd name="T35" fmla="*/ 400 h 409"/>
                <a:gd name="T36" fmla="*/ 73 w 412"/>
                <a:gd name="T37" fmla="*/ 408 h 409"/>
                <a:gd name="T38" fmla="*/ 82 w 412"/>
                <a:gd name="T39" fmla="*/ 409 h 409"/>
                <a:gd name="T40" fmla="*/ 348 w 412"/>
                <a:gd name="T41" fmla="*/ 409 h 409"/>
                <a:gd name="T42" fmla="*/ 365 w 412"/>
                <a:gd name="T43" fmla="*/ 408 h 409"/>
                <a:gd name="T44" fmla="*/ 379 w 412"/>
                <a:gd name="T45" fmla="*/ 400 h 409"/>
                <a:gd name="T46" fmla="*/ 391 w 412"/>
                <a:gd name="T47" fmla="*/ 392 h 409"/>
                <a:gd name="T48" fmla="*/ 405 w 412"/>
                <a:gd name="T49" fmla="*/ 368 h 409"/>
                <a:gd name="T50" fmla="*/ 411 w 412"/>
                <a:gd name="T51" fmla="*/ 342 h 409"/>
                <a:gd name="T52" fmla="*/ 412 w 412"/>
                <a:gd name="T53" fmla="*/ 317 h 409"/>
                <a:gd name="T54" fmla="*/ 26 w 412"/>
                <a:gd name="T55" fmla="*/ 87 h 409"/>
                <a:gd name="T56" fmla="*/ 29 w 412"/>
                <a:gd name="T57" fmla="*/ 67 h 409"/>
                <a:gd name="T58" fmla="*/ 39 w 412"/>
                <a:gd name="T59" fmla="*/ 41 h 409"/>
                <a:gd name="T60" fmla="*/ 44 w 412"/>
                <a:gd name="T61" fmla="*/ 33 h 409"/>
                <a:gd name="T62" fmla="*/ 49 w 412"/>
                <a:gd name="T63" fmla="*/ 41 h 409"/>
                <a:gd name="T64" fmla="*/ 52 w 412"/>
                <a:gd name="T65" fmla="*/ 60 h 409"/>
                <a:gd name="T66" fmla="*/ 26 w 412"/>
                <a:gd name="T67" fmla="*/ 87 h 409"/>
                <a:gd name="T68" fmla="*/ 103 w 412"/>
                <a:gd name="T69" fmla="*/ 330 h 409"/>
                <a:gd name="T70" fmla="*/ 102 w 412"/>
                <a:gd name="T71" fmla="*/ 356 h 409"/>
                <a:gd name="T72" fmla="*/ 96 w 412"/>
                <a:gd name="T73" fmla="*/ 372 h 409"/>
                <a:gd name="T74" fmla="*/ 90 w 412"/>
                <a:gd name="T75" fmla="*/ 380 h 409"/>
                <a:gd name="T76" fmla="*/ 83 w 412"/>
                <a:gd name="T77" fmla="*/ 385 h 409"/>
                <a:gd name="T78" fmla="*/ 82 w 412"/>
                <a:gd name="T79" fmla="*/ 383 h 409"/>
                <a:gd name="T80" fmla="*/ 77 w 412"/>
                <a:gd name="T81" fmla="*/ 375 h 409"/>
                <a:gd name="T82" fmla="*/ 77 w 412"/>
                <a:gd name="T83" fmla="*/ 60 h 409"/>
                <a:gd name="T84" fmla="*/ 76 w 412"/>
                <a:gd name="T85" fmla="*/ 49 h 409"/>
                <a:gd name="T86" fmla="*/ 72 w 412"/>
                <a:gd name="T87" fmla="*/ 31 h 409"/>
                <a:gd name="T88" fmla="*/ 316 w 412"/>
                <a:gd name="T89" fmla="*/ 26 h 409"/>
                <a:gd name="T90" fmla="*/ 322 w 412"/>
                <a:gd name="T91" fmla="*/ 26 h 409"/>
                <a:gd name="T92" fmla="*/ 329 w 412"/>
                <a:gd name="T93" fmla="*/ 30 h 409"/>
                <a:gd name="T94" fmla="*/ 333 w 412"/>
                <a:gd name="T95" fmla="*/ 41 h 409"/>
                <a:gd name="T96" fmla="*/ 335 w 412"/>
                <a:gd name="T97" fmla="*/ 317 h 409"/>
                <a:gd name="T98" fmla="*/ 103 w 412"/>
                <a:gd name="T99" fmla="*/ 330 h 409"/>
                <a:gd name="T100" fmla="*/ 119 w 412"/>
                <a:gd name="T101" fmla="*/ 385 h 409"/>
                <a:gd name="T102" fmla="*/ 122 w 412"/>
                <a:gd name="T103" fmla="*/ 376 h 409"/>
                <a:gd name="T104" fmla="*/ 127 w 412"/>
                <a:gd name="T105" fmla="*/ 356 h 409"/>
                <a:gd name="T106" fmla="*/ 385 w 412"/>
                <a:gd name="T107" fmla="*/ 343 h 409"/>
                <a:gd name="T108" fmla="*/ 382 w 412"/>
                <a:gd name="T109" fmla="*/ 356 h 409"/>
                <a:gd name="T110" fmla="*/ 376 w 412"/>
                <a:gd name="T111" fmla="*/ 369 h 409"/>
                <a:gd name="T112" fmla="*/ 365 w 412"/>
                <a:gd name="T113" fmla="*/ 380 h 409"/>
                <a:gd name="T114" fmla="*/ 348 w 412"/>
                <a:gd name="T115" fmla="*/ 38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2" h="409">
                  <a:moveTo>
                    <a:pt x="361" y="317"/>
                  </a:moveTo>
                  <a:lnTo>
                    <a:pt x="361" y="47"/>
                  </a:lnTo>
                  <a:lnTo>
                    <a:pt x="361" y="47"/>
                  </a:lnTo>
                  <a:lnTo>
                    <a:pt x="359" y="39"/>
                  </a:lnTo>
                  <a:lnTo>
                    <a:pt x="358" y="31"/>
                  </a:lnTo>
                  <a:lnTo>
                    <a:pt x="355" y="23"/>
                  </a:lnTo>
                  <a:lnTo>
                    <a:pt x="350" y="16"/>
                  </a:lnTo>
                  <a:lnTo>
                    <a:pt x="343" y="10"/>
                  </a:lnTo>
                  <a:lnTo>
                    <a:pt x="336" y="4"/>
                  </a:lnTo>
                  <a:lnTo>
                    <a:pt x="328" y="1"/>
                  </a:lnTo>
                  <a:lnTo>
                    <a:pt x="31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4" y="9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1" y="20"/>
                  </a:lnTo>
                  <a:lnTo>
                    <a:pt x="16" y="27"/>
                  </a:lnTo>
                  <a:lnTo>
                    <a:pt x="11" y="37"/>
                  </a:lnTo>
                  <a:lnTo>
                    <a:pt x="7" y="47"/>
                  </a:lnTo>
                  <a:lnTo>
                    <a:pt x="4" y="59"/>
                  </a:lnTo>
                  <a:lnTo>
                    <a:pt x="1" y="72"/>
                  </a:lnTo>
                  <a:lnTo>
                    <a:pt x="1" y="86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52" y="113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2" y="378"/>
                  </a:lnTo>
                  <a:lnTo>
                    <a:pt x="54" y="386"/>
                  </a:lnTo>
                  <a:lnTo>
                    <a:pt x="59" y="395"/>
                  </a:lnTo>
                  <a:lnTo>
                    <a:pt x="63" y="400"/>
                  </a:lnTo>
                  <a:lnTo>
                    <a:pt x="63" y="400"/>
                  </a:lnTo>
                  <a:lnTo>
                    <a:pt x="69" y="405"/>
                  </a:lnTo>
                  <a:lnTo>
                    <a:pt x="73" y="408"/>
                  </a:lnTo>
                  <a:lnTo>
                    <a:pt x="82" y="409"/>
                  </a:lnTo>
                  <a:lnTo>
                    <a:pt x="82" y="409"/>
                  </a:lnTo>
                  <a:lnTo>
                    <a:pt x="348" y="409"/>
                  </a:lnTo>
                  <a:lnTo>
                    <a:pt x="348" y="409"/>
                  </a:lnTo>
                  <a:lnTo>
                    <a:pt x="358" y="409"/>
                  </a:lnTo>
                  <a:lnTo>
                    <a:pt x="365" y="408"/>
                  </a:lnTo>
                  <a:lnTo>
                    <a:pt x="373" y="405"/>
                  </a:lnTo>
                  <a:lnTo>
                    <a:pt x="379" y="400"/>
                  </a:lnTo>
                  <a:lnTo>
                    <a:pt x="385" y="396"/>
                  </a:lnTo>
                  <a:lnTo>
                    <a:pt x="391" y="392"/>
                  </a:lnTo>
                  <a:lnTo>
                    <a:pt x="399" y="380"/>
                  </a:lnTo>
                  <a:lnTo>
                    <a:pt x="405" y="368"/>
                  </a:lnTo>
                  <a:lnTo>
                    <a:pt x="409" y="355"/>
                  </a:lnTo>
                  <a:lnTo>
                    <a:pt x="411" y="342"/>
                  </a:lnTo>
                  <a:lnTo>
                    <a:pt x="412" y="330"/>
                  </a:lnTo>
                  <a:lnTo>
                    <a:pt x="412" y="317"/>
                  </a:lnTo>
                  <a:lnTo>
                    <a:pt x="361" y="317"/>
                  </a:lnTo>
                  <a:close/>
                  <a:moveTo>
                    <a:pt x="26" y="87"/>
                  </a:moveTo>
                  <a:lnTo>
                    <a:pt x="26" y="87"/>
                  </a:lnTo>
                  <a:lnTo>
                    <a:pt x="29" y="67"/>
                  </a:lnTo>
                  <a:lnTo>
                    <a:pt x="33" y="51"/>
                  </a:lnTo>
                  <a:lnTo>
                    <a:pt x="39" y="4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7" y="37"/>
                  </a:lnTo>
                  <a:lnTo>
                    <a:pt x="49" y="41"/>
                  </a:lnTo>
                  <a:lnTo>
                    <a:pt x="50" y="49"/>
                  </a:lnTo>
                  <a:lnTo>
                    <a:pt x="52" y="60"/>
                  </a:lnTo>
                  <a:lnTo>
                    <a:pt x="52" y="87"/>
                  </a:lnTo>
                  <a:lnTo>
                    <a:pt x="26" y="87"/>
                  </a:lnTo>
                  <a:close/>
                  <a:moveTo>
                    <a:pt x="103" y="330"/>
                  </a:moveTo>
                  <a:lnTo>
                    <a:pt x="103" y="330"/>
                  </a:lnTo>
                  <a:lnTo>
                    <a:pt x="103" y="345"/>
                  </a:lnTo>
                  <a:lnTo>
                    <a:pt x="102" y="356"/>
                  </a:lnTo>
                  <a:lnTo>
                    <a:pt x="99" y="365"/>
                  </a:lnTo>
                  <a:lnTo>
                    <a:pt x="96" y="372"/>
                  </a:lnTo>
                  <a:lnTo>
                    <a:pt x="93" y="378"/>
                  </a:lnTo>
                  <a:lnTo>
                    <a:pt x="90" y="380"/>
                  </a:lnTo>
                  <a:lnTo>
                    <a:pt x="87" y="383"/>
                  </a:lnTo>
                  <a:lnTo>
                    <a:pt x="83" y="385"/>
                  </a:lnTo>
                  <a:lnTo>
                    <a:pt x="83" y="385"/>
                  </a:lnTo>
                  <a:lnTo>
                    <a:pt x="82" y="383"/>
                  </a:lnTo>
                  <a:lnTo>
                    <a:pt x="79" y="379"/>
                  </a:lnTo>
                  <a:lnTo>
                    <a:pt x="77" y="375"/>
                  </a:lnTo>
                  <a:lnTo>
                    <a:pt x="77" y="366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49"/>
                  </a:lnTo>
                  <a:lnTo>
                    <a:pt x="74" y="40"/>
                  </a:lnTo>
                  <a:lnTo>
                    <a:pt x="72" y="31"/>
                  </a:lnTo>
                  <a:lnTo>
                    <a:pt x="69" y="24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22" y="26"/>
                  </a:lnTo>
                  <a:lnTo>
                    <a:pt x="326" y="27"/>
                  </a:lnTo>
                  <a:lnTo>
                    <a:pt x="329" y="30"/>
                  </a:lnTo>
                  <a:lnTo>
                    <a:pt x="332" y="34"/>
                  </a:lnTo>
                  <a:lnTo>
                    <a:pt x="333" y="41"/>
                  </a:lnTo>
                  <a:lnTo>
                    <a:pt x="335" y="47"/>
                  </a:lnTo>
                  <a:lnTo>
                    <a:pt x="335" y="317"/>
                  </a:lnTo>
                  <a:lnTo>
                    <a:pt x="103" y="319"/>
                  </a:lnTo>
                  <a:lnTo>
                    <a:pt x="103" y="330"/>
                  </a:lnTo>
                  <a:close/>
                  <a:moveTo>
                    <a:pt x="348" y="385"/>
                  </a:moveTo>
                  <a:lnTo>
                    <a:pt x="119" y="385"/>
                  </a:lnTo>
                  <a:lnTo>
                    <a:pt x="119" y="385"/>
                  </a:lnTo>
                  <a:lnTo>
                    <a:pt x="122" y="376"/>
                  </a:lnTo>
                  <a:lnTo>
                    <a:pt x="124" y="368"/>
                  </a:lnTo>
                  <a:lnTo>
                    <a:pt x="127" y="356"/>
                  </a:lnTo>
                  <a:lnTo>
                    <a:pt x="129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2" y="356"/>
                  </a:lnTo>
                  <a:lnTo>
                    <a:pt x="379" y="363"/>
                  </a:lnTo>
                  <a:lnTo>
                    <a:pt x="376" y="369"/>
                  </a:lnTo>
                  <a:lnTo>
                    <a:pt x="371" y="375"/>
                  </a:lnTo>
                  <a:lnTo>
                    <a:pt x="365" y="380"/>
                  </a:lnTo>
                  <a:lnTo>
                    <a:pt x="358" y="383"/>
                  </a:lnTo>
                  <a:lnTo>
                    <a:pt x="348" y="385"/>
                  </a:lnTo>
                  <a:lnTo>
                    <a:pt x="34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28" name="Rectangle 290"/>
            <p:cNvSpPr>
              <a:spLocks noChangeArrowheads="1"/>
            </p:cNvSpPr>
            <p:nvPr/>
          </p:nvSpPr>
          <p:spPr bwMode="auto">
            <a:xfrm>
              <a:off x="6597650" y="1320800"/>
              <a:ext cx="2682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29" name="Rectangle 291"/>
            <p:cNvSpPr>
              <a:spLocks noChangeArrowheads="1"/>
            </p:cNvSpPr>
            <p:nvPr/>
          </p:nvSpPr>
          <p:spPr bwMode="auto">
            <a:xfrm>
              <a:off x="6597650" y="1408113"/>
              <a:ext cx="2682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30" name="Rectangle 292"/>
            <p:cNvSpPr>
              <a:spLocks noChangeArrowheads="1"/>
            </p:cNvSpPr>
            <p:nvPr/>
          </p:nvSpPr>
          <p:spPr bwMode="auto">
            <a:xfrm>
              <a:off x="6597650" y="1500188"/>
              <a:ext cx="268288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31" name="Rectangle 293"/>
            <p:cNvSpPr>
              <a:spLocks noChangeArrowheads="1"/>
            </p:cNvSpPr>
            <p:nvPr/>
          </p:nvSpPr>
          <p:spPr bwMode="auto">
            <a:xfrm>
              <a:off x="6597650" y="1587500"/>
              <a:ext cx="2682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162"/>
          <p:cNvGrpSpPr/>
          <p:nvPr/>
        </p:nvGrpSpPr>
        <p:grpSpPr>
          <a:xfrm>
            <a:off x="2345757" y="2429337"/>
            <a:ext cx="674590" cy="721491"/>
            <a:chOff x="4267200" y="1196975"/>
            <a:chExt cx="593725" cy="635001"/>
          </a:xfrm>
          <a:solidFill>
            <a:schemeClr val="bg1"/>
          </a:solidFill>
        </p:grpSpPr>
        <p:sp useBgFill="1">
          <p:nvSpPr>
            <p:cNvPr id="33" name="Freeform 272"/>
            <p:cNvSpPr/>
            <p:nvPr/>
          </p:nvSpPr>
          <p:spPr bwMode="auto">
            <a:xfrm>
              <a:off x="4267200" y="1566863"/>
              <a:ext cx="593725" cy="265113"/>
            </a:xfrm>
            <a:custGeom>
              <a:avLst/>
              <a:gdLst>
                <a:gd name="T0" fmla="*/ 364 w 374"/>
                <a:gd name="T1" fmla="*/ 47 h 167"/>
                <a:gd name="T2" fmla="*/ 350 w 374"/>
                <a:gd name="T3" fmla="*/ 33 h 167"/>
                <a:gd name="T4" fmla="*/ 332 w 374"/>
                <a:gd name="T5" fmla="*/ 22 h 167"/>
                <a:gd name="T6" fmla="*/ 295 w 374"/>
                <a:gd name="T7" fmla="*/ 8 h 167"/>
                <a:gd name="T8" fmla="*/ 265 w 374"/>
                <a:gd name="T9" fmla="*/ 1 h 167"/>
                <a:gd name="T10" fmla="*/ 253 w 374"/>
                <a:gd name="T11" fmla="*/ 26 h 167"/>
                <a:gd name="T12" fmla="*/ 269 w 374"/>
                <a:gd name="T13" fmla="*/ 30 h 167"/>
                <a:gd name="T14" fmla="*/ 284 w 374"/>
                <a:gd name="T15" fmla="*/ 37 h 167"/>
                <a:gd name="T16" fmla="*/ 305 w 374"/>
                <a:gd name="T17" fmla="*/ 49 h 167"/>
                <a:gd name="T18" fmla="*/ 310 w 374"/>
                <a:gd name="T19" fmla="*/ 56 h 167"/>
                <a:gd name="T20" fmla="*/ 316 w 374"/>
                <a:gd name="T21" fmla="*/ 66 h 167"/>
                <a:gd name="T22" fmla="*/ 316 w 374"/>
                <a:gd name="T23" fmla="*/ 70 h 167"/>
                <a:gd name="T24" fmla="*/ 303 w 374"/>
                <a:gd name="T25" fmla="*/ 83 h 167"/>
                <a:gd name="T26" fmla="*/ 295 w 374"/>
                <a:gd name="T27" fmla="*/ 88 h 167"/>
                <a:gd name="T28" fmla="*/ 266 w 374"/>
                <a:gd name="T29" fmla="*/ 101 h 167"/>
                <a:gd name="T30" fmla="*/ 224 w 374"/>
                <a:gd name="T31" fmla="*/ 107 h 167"/>
                <a:gd name="T32" fmla="*/ 202 w 374"/>
                <a:gd name="T33" fmla="*/ 109 h 167"/>
                <a:gd name="T34" fmla="*/ 158 w 374"/>
                <a:gd name="T35" fmla="*/ 109 h 167"/>
                <a:gd name="T36" fmla="*/ 136 w 374"/>
                <a:gd name="T37" fmla="*/ 105 h 167"/>
                <a:gd name="T38" fmla="*/ 94 w 374"/>
                <a:gd name="T39" fmla="*/ 94 h 167"/>
                <a:gd name="T40" fmla="*/ 84 w 374"/>
                <a:gd name="T41" fmla="*/ 91 h 167"/>
                <a:gd name="T42" fmla="*/ 68 w 374"/>
                <a:gd name="T43" fmla="*/ 80 h 167"/>
                <a:gd name="T44" fmla="*/ 62 w 374"/>
                <a:gd name="T45" fmla="*/ 73 h 167"/>
                <a:gd name="T46" fmla="*/ 58 w 374"/>
                <a:gd name="T47" fmla="*/ 66 h 167"/>
                <a:gd name="T48" fmla="*/ 58 w 374"/>
                <a:gd name="T49" fmla="*/ 65 h 167"/>
                <a:gd name="T50" fmla="*/ 60 w 374"/>
                <a:gd name="T51" fmla="*/ 59 h 167"/>
                <a:gd name="T52" fmla="*/ 72 w 374"/>
                <a:gd name="T53" fmla="*/ 47 h 167"/>
                <a:gd name="T54" fmla="*/ 83 w 374"/>
                <a:gd name="T55" fmla="*/ 38 h 167"/>
                <a:gd name="T56" fmla="*/ 108 w 374"/>
                <a:gd name="T57" fmla="*/ 29 h 167"/>
                <a:gd name="T58" fmla="*/ 121 w 374"/>
                <a:gd name="T59" fmla="*/ 26 h 167"/>
                <a:gd name="T60" fmla="*/ 109 w 374"/>
                <a:gd name="T61" fmla="*/ 0 h 167"/>
                <a:gd name="T62" fmla="*/ 68 w 374"/>
                <a:gd name="T63" fmla="*/ 11 h 167"/>
                <a:gd name="T64" fmla="*/ 29 w 374"/>
                <a:gd name="T65" fmla="*/ 27 h 167"/>
                <a:gd name="T66" fmla="*/ 22 w 374"/>
                <a:gd name="T67" fmla="*/ 33 h 167"/>
                <a:gd name="T68" fmla="*/ 8 w 374"/>
                <a:gd name="T69" fmla="*/ 47 h 167"/>
                <a:gd name="T70" fmla="*/ 3 w 374"/>
                <a:gd name="T71" fmla="*/ 55 h 167"/>
                <a:gd name="T72" fmla="*/ 0 w 374"/>
                <a:gd name="T73" fmla="*/ 71 h 167"/>
                <a:gd name="T74" fmla="*/ 1 w 374"/>
                <a:gd name="T75" fmla="*/ 83 h 167"/>
                <a:gd name="T76" fmla="*/ 4 w 374"/>
                <a:gd name="T77" fmla="*/ 94 h 167"/>
                <a:gd name="T78" fmla="*/ 12 w 374"/>
                <a:gd name="T79" fmla="*/ 109 h 167"/>
                <a:gd name="T80" fmla="*/ 25 w 374"/>
                <a:gd name="T81" fmla="*/ 123 h 167"/>
                <a:gd name="T82" fmla="*/ 55 w 374"/>
                <a:gd name="T83" fmla="*/ 143 h 167"/>
                <a:gd name="T84" fmla="*/ 73 w 374"/>
                <a:gd name="T85" fmla="*/ 150 h 167"/>
                <a:gd name="T86" fmla="*/ 111 w 374"/>
                <a:gd name="T87" fmla="*/ 160 h 167"/>
                <a:gd name="T88" fmla="*/ 150 w 374"/>
                <a:gd name="T89" fmla="*/ 166 h 167"/>
                <a:gd name="T90" fmla="*/ 206 w 374"/>
                <a:gd name="T91" fmla="*/ 167 h 167"/>
                <a:gd name="T92" fmla="*/ 241 w 374"/>
                <a:gd name="T93" fmla="*/ 164 h 167"/>
                <a:gd name="T94" fmla="*/ 276 w 374"/>
                <a:gd name="T95" fmla="*/ 159 h 167"/>
                <a:gd name="T96" fmla="*/ 310 w 374"/>
                <a:gd name="T97" fmla="*/ 148 h 167"/>
                <a:gd name="T98" fmla="*/ 341 w 374"/>
                <a:gd name="T99" fmla="*/ 132 h 167"/>
                <a:gd name="T100" fmla="*/ 352 w 374"/>
                <a:gd name="T101" fmla="*/ 124 h 167"/>
                <a:gd name="T102" fmla="*/ 367 w 374"/>
                <a:gd name="T103" fmla="*/ 102 h 167"/>
                <a:gd name="T104" fmla="*/ 371 w 374"/>
                <a:gd name="T105" fmla="*/ 89 h 167"/>
                <a:gd name="T106" fmla="*/ 374 w 374"/>
                <a:gd name="T107" fmla="*/ 74 h 167"/>
                <a:gd name="T108" fmla="*/ 374 w 374"/>
                <a:gd name="T109" fmla="*/ 67 h 167"/>
                <a:gd name="T110" fmla="*/ 368 w 374"/>
                <a:gd name="T111" fmla="*/ 54 h 167"/>
                <a:gd name="T112" fmla="*/ 364 w 374"/>
                <a:gd name="T113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4" h="167">
                  <a:moveTo>
                    <a:pt x="364" y="47"/>
                  </a:moveTo>
                  <a:lnTo>
                    <a:pt x="364" y="47"/>
                  </a:lnTo>
                  <a:lnTo>
                    <a:pt x="357" y="40"/>
                  </a:lnTo>
                  <a:lnTo>
                    <a:pt x="350" y="33"/>
                  </a:lnTo>
                  <a:lnTo>
                    <a:pt x="342" y="27"/>
                  </a:lnTo>
                  <a:lnTo>
                    <a:pt x="332" y="22"/>
                  </a:lnTo>
                  <a:lnTo>
                    <a:pt x="314" y="15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265" y="1"/>
                  </a:lnTo>
                  <a:lnTo>
                    <a:pt x="265" y="1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69" y="30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99" y="45"/>
                  </a:lnTo>
                  <a:lnTo>
                    <a:pt x="305" y="49"/>
                  </a:lnTo>
                  <a:lnTo>
                    <a:pt x="310" y="56"/>
                  </a:lnTo>
                  <a:lnTo>
                    <a:pt x="310" y="56"/>
                  </a:lnTo>
                  <a:lnTo>
                    <a:pt x="316" y="63"/>
                  </a:lnTo>
                  <a:lnTo>
                    <a:pt x="316" y="66"/>
                  </a:lnTo>
                  <a:lnTo>
                    <a:pt x="316" y="70"/>
                  </a:lnTo>
                  <a:lnTo>
                    <a:pt x="316" y="70"/>
                  </a:lnTo>
                  <a:lnTo>
                    <a:pt x="310" y="77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295" y="88"/>
                  </a:lnTo>
                  <a:lnTo>
                    <a:pt x="285" y="94"/>
                  </a:lnTo>
                  <a:lnTo>
                    <a:pt x="266" y="101"/>
                  </a:lnTo>
                  <a:lnTo>
                    <a:pt x="245" y="105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02" y="109"/>
                  </a:lnTo>
                  <a:lnTo>
                    <a:pt x="180" y="110"/>
                  </a:lnTo>
                  <a:lnTo>
                    <a:pt x="158" y="109"/>
                  </a:lnTo>
                  <a:lnTo>
                    <a:pt x="136" y="105"/>
                  </a:lnTo>
                  <a:lnTo>
                    <a:pt x="136" y="105"/>
                  </a:lnTo>
                  <a:lnTo>
                    <a:pt x="115" y="101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84" y="91"/>
                  </a:lnTo>
                  <a:lnTo>
                    <a:pt x="76" y="85"/>
                  </a:lnTo>
                  <a:lnTo>
                    <a:pt x="68" y="80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58" y="69"/>
                  </a:lnTo>
                  <a:lnTo>
                    <a:pt x="58" y="66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5" y="52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38"/>
                  </a:lnTo>
                  <a:lnTo>
                    <a:pt x="96" y="33"/>
                  </a:lnTo>
                  <a:lnTo>
                    <a:pt x="108" y="29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89" y="4"/>
                  </a:lnTo>
                  <a:lnTo>
                    <a:pt x="68" y="11"/>
                  </a:lnTo>
                  <a:lnTo>
                    <a:pt x="48" y="1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2" y="33"/>
                  </a:lnTo>
                  <a:lnTo>
                    <a:pt x="14" y="40"/>
                  </a:lnTo>
                  <a:lnTo>
                    <a:pt x="8" y="47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83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7" y="102"/>
                  </a:lnTo>
                  <a:lnTo>
                    <a:pt x="12" y="109"/>
                  </a:lnTo>
                  <a:lnTo>
                    <a:pt x="18" y="117"/>
                  </a:lnTo>
                  <a:lnTo>
                    <a:pt x="25" y="123"/>
                  </a:lnTo>
                  <a:lnTo>
                    <a:pt x="40" y="135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73" y="150"/>
                  </a:lnTo>
                  <a:lnTo>
                    <a:pt x="91" y="156"/>
                  </a:lnTo>
                  <a:lnTo>
                    <a:pt x="111" y="160"/>
                  </a:lnTo>
                  <a:lnTo>
                    <a:pt x="130" y="163"/>
                  </a:lnTo>
                  <a:lnTo>
                    <a:pt x="150" y="166"/>
                  </a:lnTo>
                  <a:lnTo>
                    <a:pt x="168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41" y="164"/>
                  </a:lnTo>
                  <a:lnTo>
                    <a:pt x="259" y="161"/>
                  </a:lnTo>
                  <a:lnTo>
                    <a:pt x="276" y="159"/>
                  </a:lnTo>
                  <a:lnTo>
                    <a:pt x="294" y="153"/>
                  </a:lnTo>
                  <a:lnTo>
                    <a:pt x="310" y="148"/>
                  </a:lnTo>
                  <a:lnTo>
                    <a:pt x="326" y="141"/>
                  </a:lnTo>
                  <a:lnTo>
                    <a:pt x="341" y="132"/>
                  </a:lnTo>
                  <a:lnTo>
                    <a:pt x="341" y="132"/>
                  </a:lnTo>
                  <a:lnTo>
                    <a:pt x="352" y="124"/>
                  </a:lnTo>
                  <a:lnTo>
                    <a:pt x="360" y="114"/>
                  </a:lnTo>
                  <a:lnTo>
                    <a:pt x="367" y="102"/>
                  </a:lnTo>
                  <a:lnTo>
                    <a:pt x="370" y="95"/>
                  </a:lnTo>
                  <a:lnTo>
                    <a:pt x="371" y="89"/>
                  </a:lnTo>
                  <a:lnTo>
                    <a:pt x="371" y="89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4" y="67"/>
                  </a:lnTo>
                  <a:lnTo>
                    <a:pt x="373" y="60"/>
                  </a:lnTo>
                  <a:lnTo>
                    <a:pt x="368" y="54"/>
                  </a:lnTo>
                  <a:lnTo>
                    <a:pt x="364" y="47"/>
                  </a:lnTo>
                  <a:lnTo>
                    <a:pt x="36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Rectangle 273"/>
            <p:cNvSpPr>
              <a:spLocks noChangeArrowheads="1"/>
            </p:cNvSpPr>
            <p:nvPr/>
          </p:nvSpPr>
          <p:spPr bwMode="auto">
            <a:xfrm>
              <a:off x="4845050" y="16414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 useBgFill="1">
          <p:nvSpPr>
            <p:cNvPr id="35" name="Freeform 274"/>
            <p:cNvSpPr>
              <a:spLocks noEditPoints="1"/>
            </p:cNvSpPr>
            <p:nvPr/>
          </p:nvSpPr>
          <p:spPr bwMode="auto">
            <a:xfrm>
              <a:off x="4422775" y="1196975"/>
              <a:ext cx="282575" cy="508000"/>
            </a:xfrm>
            <a:custGeom>
              <a:avLst/>
              <a:gdLst>
                <a:gd name="T0" fmla="*/ 89 w 178"/>
                <a:gd name="T1" fmla="*/ 320 h 320"/>
                <a:gd name="T2" fmla="*/ 133 w 178"/>
                <a:gd name="T3" fmla="*/ 221 h 320"/>
                <a:gd name="T4" fmla="*/ 164 w 178"/>
                <a:gd name="T5" fmla="*/ 144 h 320"/>
                <a:gd name="T6" fmla="*/ 176 w 178"/>
                <a:gd name="T7" fmla="*/ 98 h 320"/>
                <a:gd name="T8" fmla="*/ 178 w 178"/>
                <a:gd name="T9" fmla="*/ 87 h 320"/>
                <a:gd name="T10" fmla="*/ 176 w 178"/>
                <a:gd name="T11" fmla="*/ 71 h 320"/>
                <a:gd name="T12" fmla="*/ 171 w 178"/>
                <a:gd name="T13" fmla="*/ 54 h 320"/>
                <a:gd name="T14" fmla="*/ 153 w 178"/>
                <a:gd name="T15" fmla="*/ 26 h 320"/>
                <a:gd name="T16" fmla="*/ 125 w 178"/>
                <a:gd name="T17" fmla="*/ 7 h 320"/>
                <a:gd name="T18" fmla="*/ 108 w 178"/>
                <a:gd name="T19" fmla="*/ 3 h 320"/>
                <a:gd name="T20" fmla="*/ 90 w 178"/>
                <a:gd name="T21" fmla="*/ 0 h 320"/>
                <a:gd name="T22" fmla="*/ 89 w 178"/>
                <a:gd name="T23" fmla="*/ 0 h 320"/>
                <a:gd name="T24" fmla="*/ 89 w 178"/>
                <a:gd name="T25" fmla="*/ 0 h 320"/>
                <a:gd name="T26" fmla="*/ 89 w 178"/>
                <a:gd name="T27" fmla="*/ 0 h 320"/>
                <a:gd name="T28" fmla="*/ 88 w 178"/>
                <a:gd name="T29" fmla="*/ 0 h 320"/>
                <a:gd name="T30" fmla="*/ 78 w 178"/>
                <a:gd name="T31" fmla="*/ 1 h 320"/>
                <a:gd name="T32" fmla="*/ 61 w 178"/>
                <a:gd name="T33" fmla="*/ 4 h 320"/>
                <a:gd name="T34" fmla="*/ 39 w 178"/>
                <a:gd name="T35" fmla="*/ 15 h 320"/>
                <a:gd name="T36" fmla="*/ 16 w 178"/>
                <a:gd name="T37" fmla="*/ 39 h 320"/>
                <a:gd name="T38" fmla="*/ 5 w 178"/>
                <a:gd name="T39" fmla="*/ 62 h 320"/>
                <a:gd name="T40" fmla="*/ 0 w 178"/>
                <a:gd name="T41" fmla="*/ 79 h 320"/>
                <a:gd name="T42" fmla="*/ 0 w 178"/>
                <a:gd name="T43" fmla="*/ 87 h 320"/>
                <a:gd name="T44" fmla="*/ 5 w 178"/>
                <a:gd name="T45" fmla="*/ 111 h 320"/>
                <a:gd name="T46" fmla="*/ 28 w 178"/>
                <a:gd name="T47" fmla="*/ 181 h 320"/>
                <a:gd name="T48" fmla="*/ 75 w 178"/>
                <a:gd name="T49" fmla="*/ 291 h 320"/>
                <a:gd name="T50" fmla="*/ 89 w 178"/>
                <a:gd name="T51" fmla="*/ 320 h 320"/>
                <a:gd name="T52" fmla="*/ 89 w 178"/>
                <a:gd name="T53" fmla="*/ 40 h 320"/>
                <a:gd name="T54" fmla="*/ 104 w 178"/>
                <a:gd name="T55" fmla="*/ 43 h 320"/>
                <a:gd name="T56" fmla="*/ 117 w 178"/>
                <a:gd name="T57" fmla="*/ 51 h 320"/>
                <a:gd name="T58" fmla="*/ 125 w 178"/>
                <a:gd name="T59" fmla="*/ 64 h 320"/>
                <a:gd name="T60" fmla="*/ 129 w 178"/>
                <a:gd name="T61" fmla="*/ 80 h 320"/>
                <a:gd name="T62" fmla="*/ 128 w 178"/>
                <a:gd name="T63" fmla="*/ 87 h 320"/>
                <a:gd name="T64" fmla="*/ 122 w 178"/>
                <a:gd name="T65" fmla="*/ 102 h 320"/>
                <a:gd name="T66" fmla="*/ 111 w 178"/>
                <a:gd name="T67" fmla="*/ 113 h 320"/>
                <a:gd name="T68" fmla="*/ 97 w 178"/>
                <a:gd name="T69" fmla="*/ 119 h 320"/>
                <a:gd name="T70" fmla="*/ 89 w 178"/>
                <a:gd name="T71" fmla="*/ 119 h 320"/>
                <a:gd name="T72" fmla="*/ 74 w 178"/>
                <a:gd name="T73" fmla="*/ 116 h 320"/>
                <a:gd name="T74" fmla="*/ 60 w 178"/>
                <a:gd name="T75" fmla="*/ 108 h 320"/>
                <a:gd name="T76" fmla="*/ 52 w 178"/>
                <a:gd name="T77" fmla="*/ 96 h 320"/>
                <a:gd name="T78" fmla="*/ 49 w 178"/>
                <a:gd name="T79" fmla="*/ 80 h 320"/>
                <a:gd name="T80" fmla="*/ 50 w 178"/>
                <a:gd name="T81" fmla="*/ 72 h 320"/>
                <a:gd name="T82" fmla="*/ 56 w 178"/>
                <a:gd name="T83" fmla="*/ 58 h 320"/>
                <a:gd name="T84" fmla="*/ 67 w 178"/>
                <a:gd name="T85" fmla="*/ 47 h 320"/>
                <a:gd name="T86" fmla="*/ 81 w 178"/>
                <a:gd name="T87" fmla="*/ 40 h 320"/>
                <a:gd name="T88" fmla="*/ 89 w 178"/>
                <a:gd name="T89" fmla="*/ 4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320">
                  <a:moveTo>
                    <a:pt x="89" y="320"/>
                  </a:moveTo>
                  <a:lnTo>
                    <a:pt x="89" y="320"/>
                  </a:lnTo>
                  <a:lnTo>
                    <a:pt x="103" y="291"/>
                  </a:lnTo>
                  <a:lnTo>
                    <a:pt x="133" y="221"/>
                  </a:lnTo>
                  <a:lnTo>
                    <a:pt x="150" y="181"/>
                  </a:lnTo>
                  <a:lnTo>
                    <a:pt x="164" y="144"/>
                  </a:lnTo>
                  <a:lnTo>
                    <a:pt x="173" y="111"/>
                  </a:lnTo>
                  <a:lnTo>
                    <a:pt x="176" y="98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71" y="54"/>
                  </a:lnTo>
                  <a:lnTo>
                    <a:pt x="162" y="39"/>
                  </a:lnTo>
                  <a:lnTo>
                    <a:pt x="153" y="26"/>
                  </a:lnTo>
                  <a:lnTo>
                    <a:pt x="139" y="15"/>
                  </a:lnTo>
                  <a:lnTo>
                    <a:pt x="125" y="7"/>
                  </a:lnTo>
                  <a:lnTo>
                    <a:pt x="117" y="4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70" y="3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39" y="15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7" y="54"/>
                  </a:lnTo>
                  <a:lnTo>
                    <a:pt x="5" y="62"/>
                  </a:lnTo>
                  <a:lnTo>
                    <a:pt x="2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11"/>
                  </a:lnTo>
                  <a:lnTo>
                    <a:pt x="14" y="144"/>
                  </a:lnTo>
                  <a:lnTo>
                    <a:pt x="28" y="181"/>
                  </a:lnTo>
                  <a:lnTo>
                    <a:pt x="45" y="221"/>
                  </a:lnTo>
                  <a:lnTo>
                    <a:pt x="75" y="291"/>
                  </a:lnTo>
                  <a:lnTo>
                    <a:pt x="89" y="320"/>
                  </a:lnTo>
                  <a:lnTo>
                    <a:pt x="89" y="320"/>
                  </a:lnTo>
                  <a:close/>
                  <a:moveTo>
                    <a:pt x="89" y="40"/>
                  </a:moveTo>
                  <a:lnTo>
                    <a:pt x="89" y="40"/>
                  </a:lnTo>
                  <a:lnTo>
                    <a:pt x="97" y="40"/>
                  </a:lnTo>
                  <a:lnTo>
                    <a:pt x="104" y="43"/>
                  </a:lnTo>
                  <a:lnTo>
                    <a:pt x="111" y="47"/>
                  </a:lnTo>
                  <a:lnTo>
                    <a:pt x="117" y="51"/>
                  </a:lnTo>
                  <a:lnTo>
                    <a:pt x="122" y="58"/>
                  </a:lnTo>
                  <a:lnTo>
                    <a:pt x="125" y="64"/>
                  </a:lnTo>
                  <a:lnTo>
                    <a:pt x="128" y="72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8" y="87"/>
                  </a:lnTo>
                  <a:lnTo>
                    <a:pt x="125" y="96"/>
                  </a:lnTo>
                  <a:lnTo>
                    <a:pt x="122" y="102"/>
                  </a:lnTo>
                  <a:lnTo>
                    <a:pt x="117" y="108"/>
                  </a:lnTo>
                  <a:lnTo>
                    <a:pt x="111" y="113"/>
                  </a:lnTo>
                  <a:lnTo>
                    <a:pt x="104" y="116"/>
                  </a:lnTo>
                  <a:lnTo>
                    <a:pt x="97" y="119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1" y="119"/>
                  </a:lnTo>
                  <a:lnTo>
                    <a:pt x="74" y="116"/>
                  </a:lnTo>
                  <a:lnTo>
                    <a:pt x="67" y="113"/>
                  </a:lnTo>
                  <a:lnTo>
                    <a:pt x="60" y="108"/>
                  </a:lnTo>
                  <a:lnTo>
                    <a:pt x="56" y="102"/>
                  </a:lnTo>
                  <a:lnTo>
                    <a:pt x="52" y="96"/>
                  </a:lnTo>
                  <a:lnTo>
                    <a:pt x="50" y="87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72"/>
                  </a:lnTo>
                  <a:lnTo>
                    <a:pt x="52" y="64"/>
                  </a:lnTo>
                  <a:lnTo>
                    <a:pt x="56" y="58"/>
                  </a:lnTo>
                  <a:lnTo>
                    <a:pt x="60" y="51"/>
                  </a:lnTo>
                  <a:lnTo>
                    <a:pt x="67" y="47"/>
                  </a:lnTo>
                  <a:lnTo>
                    <a:pt x="74" y="43"/>
                  </a:lnTo>
                  <a:lnTo>
                    <a:pt x="81" y="40"/>
                  </a:lnTo>
                  <a:lnTo>
                    <a:pt x="89" y="40"/>
                  </a:lnTo>
                  <a:lnTo>
                    <a:pt x="8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6" name="Freeform 7"/>
          <p:cNvSpPr>
            <a:spLocks noEditPoints="1" noChangeArrowheads="1"/>
          </p:cNvSpPr>
          <p:nvPr/>
        </p:nvSpPr>
        <p:spPr bwMode="auto">
          <a:xfrm>
            <a:off x="6876696" y="2376448"/>
            <a:ext cx="719305" cy="783680"/>
          </a:xfrm>
          <a:custGeom>
            <a:avLst/>
            <a:gdLst>
              <a:gd name="T0" fmla="*/ 2147483646 w 100"/>
              <a:gd name="T1" fmla="*/ 2147483646 h 132"/>
              <a:gd name="T2" fmla="*/ 2147483646 w 100"/>
              <a:gd name="T3" fmla="*/ 2147483646 h 132"/>
              <a:gd name="T4" fmla="*/ 2147483646 w 100"/>
              <a:gd name="T5" fmla="*/ 2147483646 h 132"/>
              <a:gd name="T6" fmla="*/ 2147483646 w 100"/>
              <a:gd name="T7" fmla="*/ 2147483646 h 132"/>
              <a:gd name="T8" fmla="*/ 2147483646 w 100"/>
              <a:gd name="T9" fmla="*/ 2147483646 h 132"/>
              <a:gd name="T10" fmla="*/ 2147483646 w 100"/>
              <a:gd name="T11" fmla="*/ 2147483646 h 132"/>
              <a:gd name="T12" fmla="*/ 2147483646 w 100"/>
              <a:gd name="T13" fmla="*/ 2147483646 h 132"/>
              <a:gd name="T14" fmla="*/ 2147483646 w 100"/>
              <a:gd name="T15" fmla="*/ 2147483646 h 132"/>
              <a:gd name="T16" fmla="*/ 2147483646 w 100"/>
              <a:gd name="T17" fmla="*/ 2147483646 h 132"/>
              <a:gd name="T18" fmla="*/ 2147483646 w 100"/>
              <a:gd name="T19" fmla="*/ 2147483646 h 132"/>
              <a:gd name="T20" fmla="*/ 2147483646 w 100"/>
              <a:gd name="T21" fmla="*/ 2147483646 h 132"/>
              <a:gd name="T22" fmla="*/ 2147483646 w 100"/>
              <a:gd name="T23" fmla="*/ 2147483646 h 132"/>
              <a:gd name="T24" fmla="*/ 2147483646 w 100"/>
              <a:gd name="T25" fmla="*/ 2147483646 h 132"/>
              <a:gd name="T26" fmla="*/ 2147483646 w 100"/>
              <a:gd name="T27" fmla="*/ 2147483646 h 132"/>
              <a:gd name="T28" fmla="*/ 2147483646 w 100"/>
              <a:gd name="T29" fmla="*/ 2147483646 h 132"/>
              <a:gd name="T30" fmla="*/ 2147483646 w 100"/>
              <a:gd name="T31" fmla="*/ 2147483646 h 132"/>
              <a:gd name="T32" fmla="*/ 2147483646 w 100"/>
              <a:gd name="T33" fmla="*/ 0 h 132"/>
              <a:gd name="T34" fmla="*/ 2147483646 w 100"/>
              <a:gd name="T35" fmla="*/ 2147483646 h 132"/>
              <a:gd name="T36" fmla="*/ 2147483646 w 100"/>
              <a:gd name="T37" fmla="*/ 2147483646 h 132"/>
              <a:gd name="T38" fmla="*/ 0 w 100"/>
              <a:gd name="T39" fmla="*/ 2147483646 h 132"/>
              <a:gd name="T40" fmla="*/ 0 w 100"/>
              <a:gd name="T41" fmla="*/ 2147483646 h 132"/>
              <a:gd name="T42" fmla="*/ 2147483646 w 100"/>
              <a:gd name="T43" fmla="*/ 2147483646 h 132"/>
              <a:gd name="T44" fmla="*/ 2147483646 w 100"/>
              <a:gd name="T45" fmla="*/ 2147483646 h 132"/>
              <a:gd name="T46" fmla="*/ 2147483646 w 100"/>
              <a:gd name="T47" fmla="*/ 2147483646 h 132"/>
              <a:gd name="T48" fmla="*/ 2147483646 w 100"/>
              <a:gd name="T49" fmla="*/ 2147483646 h 132"/>
              <a:gd name="T50" fmla="*/ 2147483646 w 100"/>
              <a:gd name="T51" fmla="*/ 2147483646 h 132"/>
              <a:gd name="T52" fmla="*/ 2147483646 w 100"/>
              <a:gd name="T53" fmla="*/ 2147483646 h 132"/>
              <a:gd name="T54" fmla="*/ 2147483646 w 100"/>
              <a:gd name="T55" fmla="*/ 2147483646 h 132"/>
              <a:gd name="T56" fmla="*/ 2147483646 w 100"/>
              <a:gd name="T57" fmla="*/ 2147483646 h 132"/>
              <a:gd name="T58" fmla="*/ 2147483646 w 100"/>
              <a:gd name="T59" fmla="*/ 2147483646 h 132"/>
              <a:gd name="T60" fmla="*/ 2147483646 w 100"/>
              <a:gd name="T61" fmla="*/ 2147483646 h 132"/>
              <a:gd name="T62" fmla="*/ 2147483646 w 100"/>
              <a:gd name="T63" fmla="*/ 2147483646 h 132"/>
              <a:gd name="T64" fmla="*/ 2147483646 w 100"/>
              <a:gd name="T65" fmla="*/ 2147483646 h 132"/>
              <a:gd name="T66" fmla="*/ 2147483646 w 100"/>
              <a:gd name="T67" fmla="*/ 2147483646 h 132"/>
              <a:gd name="T68" fmla="*/ 2147483646 w 100"/>
              <a:gd name="T69" fmla="*/ 2147483646 h 132"/>
              <a:gd name="T70" fmla="*/ 2147483646 w 100"/>
              <a:gd name="T71" fmla="*/ 2147483646 h 132"/>
              <a:gd name="T72" fmla="*/ 2147483646 w 100"/>
              <a:gd name="T73" fmla="*/ 2147483646 h 1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32"/>
              <a:gd name="T113" fmla="*/ 100 w 100"/>
              <a:gd name="T114" fmla="*/ 132 h 13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32">
                <a:moveTo>
                  <a:pt x="50" y="70"/>
                </a:moveTo>
                <a:cubicBezTo>
                  <a:pt x="39" y="70"/>
                  <a:pt x="30" y="79"/>
                  <a:pt x="30" y="90"/>
                </a:cubicBezTo>
                <a:cubicBezTo>
                  <a:pt x="30" y="102"/>
                  <a:pt x="39" y="111"/>
                  <a:pt x="50" y="111"/>
                </a:cubicBezTo>
                <a:cubicBezTo>
                  <a:pt x="61" y="111"/>
                  <a:pt x="70" y="102"/>
                  <a:pt x="70" y="90"/>
                </a:cubicBezTo>
                <a:cubicBezTo>
                  <a:pt x="70" y="79"/>
                  <a:pt x="61" y="70"/>
                  <a:pt x="50" y="70"/>
                </a:cubicBezTo>
                <a:close/>
                <a:moveTo>
                  <a:pt x="53" y="93"/>
                </a:moveTo>
                <a:cubicBezTo>
                  <a:pt x="53" y="102"/>
                  <a:pt x="53" y="102"/>
                  <a:pt x="53" y="102"/>
                </a:cubicBezTo>
                <a:cubicBezTo>
                  <a:pt x="53" y="104"/>
                  <a:pt x="52" y="105"/>
                  <a:pt x="50" y="105"/>
                </a:cubicBezTo>
                <a:cubicBezTo>
                  <a:pt x="48" y="105"/>
                  <a:pt x="47" y="104"/>
                  <a:pt x="47" y="102"/>
                </a:cubicBezTo>
                <a:cubicBezTo>
                  <a:pt x="47" y="93"/>
                  <a:pt x="47" y="93"/>
                  <a:pt x="47" y="93"/>
                </a:cubicBezTo>
                <a:cubicBezTo>
                  <a:pt x="44" y="91"/>
                  <a:pt x="41" y="88"/>
                  <a:pt x="41" y="84"/>
                </a:cubicBezTo>
                <a:cubicBezTo>
                  <a:pt x="41" y="80"/>
                  <a:pt x="45" y="76"/>
                  <a:pt x="50" y="76"/>
                </a:cubicBezTo>
                <a:cubicBezTo>
                  <a:pt x="55" y="76"/>
                  <a:pt x="59" y="80"/>
                  <a:pt x="59" y="84"/>
                </a:cubicBezTo>
                <a:cubicBezTo>
                  <a:pt x="59" y="88"/>
                  <a:pt x="56" y="91"/>
                  <a:pt x="53" y="93"/>
                </a:cubicBezTo>
                <a:close/>
                <a:moveTo>
                  <a:pt x="86" y="50"/>
                </a:moveTo>
                <a:cubicBezTo>
                  <a:pt x="86" y="36"/>
                  <a:pt x="86" y="36"/>
                  <a:pt x="86" y="36"/>
                </a:cubicBezTo>
                <a:cubicBezTo>
                  <a:pt x="86" y="16"/>
                  <a:pt x="70" y="0"/>
                  <a:pt x="50" y="0"/>
                </a:cubicBezTo>
                <a:cubicBezTo>
                  <a:pt x="30" y="0"/>
                  <a:pt x="14" y="16"/>
                  <a:pt x="14" y="36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3"/>
                  <a:pt x="0" y="60"/>
                  <a:pt x="0" y="69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3"/>
                  <a:pt x="9" y="132"/>
                  <a:pt x="2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91" y="132"/>
                  <a:pt x="100" y="123"/>
                  <a:pt x="100" y="112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0" y="60"/>
                  <a:pt x="94" y="53"/>
                  <a:pt x="86" y="50"/>
                </a:cubicBezTo>
                <a:close/>
                <a:moveTo>
                  <a:pt x="50" y="115"/>
                </a:moveTo>
                <a:cubicBezTo>
                  <a:pt x="36" y="115"/>
                  <a:pt x="25" y="104"/>
                  <a:pt x="25" y="90"/>
                </a:cubicBezTo>
                <a:cubicBezTo>
                  <a:pt x="25" y="77"/>
                  <a:pt x="36" y="66"/>
                  <a:pt x="50" y="66"/>
                </a:cubicBezTo>
                <a:cubicBezTo>
                  <a:pt x="64" y="66"/>
                  <a:pt x="75" y="77"/>
                  <a:pt x="75" y="90"/>
                </a:cubicBezTo>
                <a:cubicBezTo>
                  <a:pt x="75" y="104"/>
                  <a:pt x="64" y="115"/>
                  <a:pt x="50" y="115"/>
                </a:cubicBezTo>
                <a:close/>
                <a:moveTo>
                  <a:pt x="76" y="49"/>
                </a:moveTo>
                <a:cubicBezTo>
                  <a:pt x="24" y="49"/>
                  <a:pt x="24" y="49"/>
                  <a:pt x="24" y="49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2"/>
                  <a:pt x="36" y="11"/>
                  <a:pt x="50" y="11"/>
                </a:cubicBezTo>
                <a:cubicBezTo>
                  <a:pt x="64" y="11"/>
                  <a:pt x="76" y="22"/>
                  <a:pt x="76" y="36"/>
                </a:cubicBezTo>
                <a:lnTo>
                  <a:pt x="7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TextBox 10"/>
          <p:cNvSpPr txBox="1"/>
          <p:nvPr/>
        </p:nvSpPr>
        <p:spPr>
          <a:xfrm>
            <a:off x="3943342" y="3925979"/>
            <a:ext cx="1941799" cy="35394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4079315" y="4252691"/>
            <a:ext cx="1662469" cy="98225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cs typeface="+mn-ea"/>
              <a:sym typeface="+mn-lt"/>
            </a:endParaRPr>
          </a:p>
        </p:txBody>
      </p:sp>
      <p:sp>
        <p:nvSpPr>
          <p:cNvPr id="39" name="TextBox 10"/>
          <p:cNvSpPr txBox="1"/>
          <p:nvPr/>
        </p:nvSpPr>
        <p:spPr>
          <a:xfrm>
            <a:off x="6290727" y="3925979"/>
            <a:ext cx="1941799" cy="35394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6426700" y="4252691"/>
            <a:ext cx="1662469" cy="98225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cs typeface="+mn-ea"/>
              <a:sym typeface="+mn-lt"/>
            </a:endParaRPr>
          </a:p>
        </p:txBody>
      </p:sp>
      <p:sp>
        <p:nvSpPr>
          <p:cNvPr id="41" name="TextBox 10"/>
          <p:cNvSpPr txBox="1"/>
          <p:nvPr/>
        </p:nvSpPr>
        <p:spPr>
          <a:xfrm>
            <a:off x="8630728" y="3927072"/>
            <a:ext cx="1941799" cy="35394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8766701" y="4253784"/>
            <a:ext cx="1662469" cy="98225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7449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10417" y="2277691"/>
            <a:ext cx="2371167" cy="3195261"/>
            <a:chOff x="2299447" y="2129774"/>
            <a:chExt cx="2371167" cy="3195261"/>
          </a:xfrm>
        </p:grpSpPr>
        <p:sp>
          <p:nvSpPr>
            <p:cNvPr id="6" name="矩形 5"/>
            <p:cNvSpPr/>
            <p:nvPr/>
          </p:nvSpPr>
          <p:spPr>
            <a:xfrm>
              <a:off x="2451850" y="2129774"/>
              <a:ext cx="2218764" cy="3012142"/>
            </a:xfrm>
            <a:prstGeom prst="rect">
              <a:avLst/>
            </a:prstGeom>
            <a:noFill/>
            <a:ln w="31750">
              <a:solidFill>
                <a:srgbClr val="CE57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299447" y="2312893"/>
              <a:ext cx="2218764" cy="3012142"/>
            </a:xfrm>
            <a:prstGeom prst="rect">
              <a:avLst/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99447" y="2312893"/>
              <a:ext cx="2218764" cy="578225"/>
            </a:xfrm>
            <a:prstGeom prst="rect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92724" y="2455127"/>
              <a:ext cx="2032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74258" y="3115924"/>
              <a:ext cx="1869141" cy="119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78370" y="2277691"/>
            <a:ext cx="2371167" cy="3195261"/>
            <a:chOff x="2299447" y="2129774"/>
            <a:chExt cx="2371167" cy="3195261"/>
          </a:xfrm>
        </p:grpSpPr>
        <p:sp>
          <p:nvSpPr>
            <p:cNvPr id="14" name="矩形 13"/>
            <p:cNvSpPr/>
            <p:nvPr/>
          </p:nvSpPr>
          <p:spPr>
            <a:xfrm>
              <a:off x="2451850" y="2129774"/>
              <a:ext cx="2218764" cy="3012142"/>
            </a:xfrm>
            <a:prstGeom prst="rect">
              <a:avLst/>
            </a:prstGeom>
            <a:noFill/>
            <a:ln w="31750">
              <a:solidFill>
                <a:srgbClr val="CE57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99447" y="2312893"/>
              <a:ext cx="2218764" cy="3012142"/>
            </a:xfrm>
            <a:prstGeom prst="rect">
              <a:avLst/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299447" y="2312893"/>
              <a:ext cx="2218764" cy="578225"/>
            </a:xfrm>
            <a:prstGeom prst="rect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92724" y="2455127"/>
              <a:ext cx="2032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474258" y="3115924"/>
              <a:ext cx="1869141" cy="119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17274" y="2277691"/>
            <a:ext cx="2371167" cy="3195261"/>
            <a:chOff x="2299447" y="2129774"/>
            <a:chExt cx="2371167" cy="3195261"/>
          </a:xfrm>
        </p:grpSpPr>
        <p:sp>
          <p:nvSpPr>
            <p:cNvPr id="20" name="矩形 19"/>
            <p:cNvSpPr/>
            <p:nvPr/>
          </p:nvSpPr>
          <p:spPr>
            <a:xfrm>
              <a:off x="2451850" y="2129774"/>
              <a:ext cx="2218764" cy="3012142"/>
            </a:xfrm>
            <a:prstGeom prst="rect">
              <a:avLst/>
            </a:prstGeom>
            <a:noFill/>
            <a:ln w="31750">
              <a:solidFill>
                <a:srgbClr val="CE57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299447" y="2312893"/>
              <a:ext cx="2218764" cy="3012142"/>
            </a:xfrm>
            <a:prstGeom prst="rect">
              <a:avLst/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99447" y="2312893"/>
              <a:ext cx="2218764" cy="578225"/>
            </a:xfrm>
            <a:prstGeom prst="rect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392724" y="2455127"/>
              <a:ext cx="2032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474258" y="3115924"/>
              <a:ext cx="1869141" cy="119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7373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1653988" y="1842247"/>
            <a:ext cx="1277471" cy="1277471"/>
          </a:xfrm>
          <a:prstGeom prst="diamond">
            <a:avLst/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141694" y="1842246"/>
            <a:ext cx="1277471" cy="1277471"/>
          </a:xfrm>
          <a:prstGeom prst="diamond">
            <a:avLst/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6629400" y="1842246"/>
            <a:ext cx="1277471" cy="1277471"/>
          </a:xfrm>
          <a:prstGeom prst="diamond">
            <a:avLst/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9117105" y="1842246"/>
            <a:ext cx="1277471" cy="1277471"/>
          </a:xfrm>
          <a:prstGeom prst="diamond">
            <a:avLst/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9870" y="3281082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52986" y="3281082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51126" y="3281082"/>
            <a:ext cx="14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 </a:t>
            </a:r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65281" y="3281082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Freeform 3"/>
          <p:cNvSpPr>
            <a:spLocks noChangeArrowheads="1"/>
          </p:cNvSpPr>
          <p:nvPr/>
        </p:nvSpPr>
        <p:spPr bwMode="auto">
          <a:xfrm>
            <a:off x="1997813" y="2244635"/>
            <a:ext cx="589819" cy="472691"/>
          </a:xfrm>
          <a:custGeom>
            <a:avLst/>
            <a:gdLst>
              <a:gd name="T0" fmla="*/ 219334 w 497"/>
              <a:gd name="T1" fmla="*/ 31841 h 400"/>
              <a:gd name="T2" fmla="*/ 219334 w 497"/>
              <a:gd name="T3" fmla="*/ 31841 h 400"/>
              <a:gd name="T4" fmla="*/ 167541 w 497"/>
              <a:gd name="T5" fmla="*/ 0 h 400"/>
              <a:gd name="T6" fmla="*/ 159434 w 497"/>
              <a:gd name="T7" fmla="*/ 0 h 400"/>
              <a:gd name="T8" fmla="*/ 111694 w 497"/>
              <a:gd name="T9" fmla="*/ 31841 h 400"/>
              <a:gd name="T10" fmla="*/ 63954 w 497"/>
              <a:gd name="T11" fmla="*/ 0 h 400"/>
              <a:gd name="T12" fmla="*/ 55397 w 497"/>
              <a:gd name="T13" fmla="*/ 0 h 400"/>
              <a:gd name="T14" fmla="*/ 3603 w 497"/>
              <a:gd name="T15" fmla="*/ 31841 h 400"/>
              <a:gd name="T16" fmla="*/ 0 w 497"/>
              <a:gd name="T17" fmla="*/ 39914 h 400"/>
              <a:gd name="T18" fmla="*/ 0 w 497"/>
              <a:gd name="T19" fmla="*/ 171316 h 400"/>
              <a:gd name="T20" fmla="*/ 3603 w 497"/>
              <a:gd name="T21" fmla="*/ 174903 h 400"/>
              <a:gd name="T22" fmla="*/ 11710 w 497"/>
              <a:gd name="T23" fmla="*/ 174903 h 400"/>
              <a:gd name="T24" fmla="*/ 59450 w 497"/>
              <a:gd name="T25" fmla="*/ 147098 h 400"/>
              <a:gd name="T26" fmla="*/ 107640 w 497"/>
              <a:gd name="T27" fmla="*/ 174903 h 400"/>
              <a:gd name="T28" fmla="*/ 115747 w 497"/>
              <a:gd name="T29" fmla="*/ 174903 h 400"/>
              <a:gd name="T30" fmla="*/ 163487 w 497"/>
              <a:gd name="T31" fmla="*/ 147098 h 400"/>
              <a:gd name="T32" fmla="*/ 211678 w 497"/>
              <a:gd name="T33" fmla="*/ 174903 h 400"/>
              <a:gd name="T34" fmla="*/ 215281 w 497"/>
              <a:gd name="T35" fmla="*/ 178940 h 400"/>
              <a:gd name="T36" fmla="*/ 219334 w 497"/>
              <a:gd name="T37" fmla="*/ 174903 h 400"/>
              <a:gd name="T38" fmla="*/ 223388 w 497"/>
              <a:gd name="T39" fmla="*/ 171316 h 400"/>
              <a:gd name="T40" fmla="*/ 223388 w 497"/>
              <a:gd name="T41" fmla="*/ 39914 h 400"/>
              <a:gd name="T42" fmla="*/ 219334 w 497"/>
              <a:gd name="T43" fmla="*/ 31841 h 400"/>
              <a:gd name="T44" fmla="*/ 51794 w 497"/>
              <a:gd name="T45" fmla="*/ 131402 h 400"/>
              <a:gd name="T46" fmla="*/ 51794 w 497"/>
              <a:gd name="T47" fmla="*/ 131402 h 400"/>
              <a:gd name="T48" fmla="*/ 15763 w 497"/>
              <a:gd name="T49" fmla="*/ 155171 h 400"/>
              <a:gd name="T50" fmla="*/ 15763 w 497"/>
              <a:gd name="T51" fmla="*/ 43950 h 400"/>
              <a:gd name="T52" fmla="*/ 51794 w 497"/>
              <a:gd name="T53" fmla="*/ 19733 h 400"/>
              <a:gd name="T54" fmla="*/ 51794 w 497"/>
              <a:gd name="T55" fmla="*/ 131402 h 400"/>
              <a:gd name="T56" fmla="*/ 103587 w 497"/>
              <a:gd name="T57" fmla="*/ 155171 h 400"/>
              <a:gd name="T58" fmla="*/ 103587 w 497"/>
              <a:gd name="T59" fmla="*/ 155171 h 400"/>
              <a:gd name="T60" fmla="*/ 67557 w 497"/>
              <a:gd name="T61" fmla="*/ 131402 h 400"/>
              <a:gd name="T62" fmla="*/ 67557 w 497"/>
              <a:gd name="T63" fmla="*/ 19733 h 400"/>
              <a:gd name="T64" fmla="*/ 103587 w 497"/>
              <a:gd name="T65" fmla="*/ 43950 h 400"/>
              <a:gd name="T66" fmla="*/ 103587 w 497"/>
              <a:gd name="T67" fmla="*/ 155171 h 400"/>
              <a:gd name="T68" fmla="*/ 155381 w 497"/>
              <a:gd name="T69" fmla="*/ 131402 h 400"/>
              <a:gd name="T70" fmla="*/ 155381 w 497"/>
              <a:gd name="T71" fmla="*/ 131402 h 400"/>
              <a:gd name="T72" fmla="*/ 119801 w 497"/>
              <a:gd name="T73" fmla="*/ 155171 h 400"/>
              <a:gd name="T74" fmla="*/ 119801 w 497"/>
              <a:gd name="T75" fmla="*/ 43950 h 400"/>
              <a:gd name="T76" fmla="*/ 155381 w 497"/>
              <a:gd name="T77" fmla="*/ 19733 h 400"/>
              <a:gd name="T78" fmla="*/ 155381 w 497"/>
              <a:gd name="T79" fmla="*/ 131402 h 400"/>
              <a:gd name="T80" fmla="*/ 207624 w 497"/>
              <a:gd name="T81" fmla="*/ 155171 h 400"/>
              <a:gd name="T82" fmla="*/ 207624 w 497"/>
              <a:gd name="T83" fmla="*/ 155171 h 400"/>
              <a:gd name="T84" fmla="*/ 171144 w 497"/>
              <a:gd name="T85" fmla="*/ 131402 h 400"/>
              <a:gd name="T86" fmla="*/ 171144 w 497"/>
              <a:gd name="T87" fmla="*/ 19733 h 400"/>
              <a:gd name="T88" fmla="*/ 207624 w 497"/>
              <a:gd name="T89" fmla="*/ 43950 h 400"/>
              <a:gd name="T90" fmla="*/ 207624 w 497"/>
              <a:gd name="T91" fmla="*/ 155171 h 4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16"/>
          <p:cNvSpPr>
            <a:spLocks noChangeArrowheads="1"/>
          </p:cNvSpPr>
          <p:nvPr/>
        </p:nvSpPr>
        <p:spPr bwMode="auto">
          <a:xfrm>
            <a:off x="4516891" y="2209078"/>
            <a:ext cx="527072" cy="543804"/>
          </a:xfrm>
          <a:custGeom>
            <a:avLst/>
            <a:gdLst>
              <a:gd name="T0" fmla="*/ 179798 w 445"/>
              <a:gd name="T1" fmla="*/ 71025 h 462"/>
              <a:gd name="T2" fmla="*/ 179798 w 445"/>
              <a:gd name="T3" fmla="*/ 71025 h 462"/>
              <a:gd name="T4" fmla="*/ 119566 w 445"/>
              <a:gd name="T5" fmla="*/ 3574 h 462"/>
              <a:gd name="T6" fmla="*/ 16182 w 445"/>
              <a:gd name="T7" fmla="*/ 110781 h 462"/>
              <a:gd name="T8" fmla="*/ 4045 w 445"/>
              <a:gd name="T9" fmla="*/ 142497 h 462"/>
              <a:gd name="T10" fmla="*/ 36409 w 445"/>
              <a:gd name="T11" fmla="*/ 158578 h 462"/>
              <a:gd name="T12" fmla="*/ 44050 w 445"/>
              <a:gd name="T13" fmla="*/ 154558 h 462"/>
              <a:gd name="T14" fmla="*/ 60232 w 445"/>
              <a:gd name="T15" fmla="*/ 166172 h 462"/>
              <a:gd name="T16" fmla="*/ 71919 w 445"/>
              <a:gd name="T17" fmla="*/ 193867 h 462"/>
              <a:gd name="T18" fmla="*/ 84055 w 445"/>
              <a:gd name="T19" fmla="*/ 201908 h 462"/>
              <a:gd name="T20" fmla="*/ 107879 w 445"/>
              <a:gd name="T21" fmla="*/ 193867 h 462"/>
              <a:gd name="T22" fmla="*/ 111924 w 445"/>
              <a:gd name="T23" fmla="*/ 185827 h 462"/>
              <a:gd name="T24" fmla="*/ 103833 w 445"/>
              <a:gd name="T25" fmla="*/ 174213 h 462"/>
              <a:gd name="T26" fmla="*/ 91697 w 445"/>
              <a:gd name="T27" fmla="*/ 150538 h 462"/>
              <a:gd name="T28" fmla="*/ 103833 w 445"/>
              <a:gd name="T29" fmla="*/ 138477 h 462"/>
              <a:gd name="T30" fmla="*/ 187439 w 445"/>
              <a:gd name="T31" fmla="*/ 158578 h 462"/>
              <a:gd name="T32" fmla="*/ 179798 w 445"/>
              <a:gd name="T33" fmla="*/ 71025 h 462"/>
              <a:gd name="T34" fmla="*/ 175303 w 445"/>
              <a:gd name="T35" fmla="*/ 138477 h 462"/>
              <a:gd name="T36" fmla="*/ 175303 w 445"/>
              <a:gd name="T37" fmla="*/ 138477 h 462"/>
              <a:gd name="T38" fmla="*/ 135747 w 445"/>
              <a:gd name="T39" fmla="*/ 91127 h 462"/>
              <a:gd name="T40" fmla="*/ 127656 w 445"/>
              <a:gd name="T41" fmla="*/ 27695 h 462"/>
              <a:gd name="T42" fmla="*/ 163616 w 445"/>
              <a:gd name="T43" fmla="*/ 79066 h 462"/>
              <a:gd name="T44" fmla="*/ 175303 w 445"/>
              <a:gd name="T45" fmla="*/ 138477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154"/>
          <p:cNvSpPr>
            <a:spLocks noChangeArrowheads="1"/>
          </p:cNvSpPr>
          <p:nvPr/>
        </p:nvSpPr>
        <p:spPr bwMode="auto">
          <a:xfrm>
            <a:off x="7056887" y="2194436"/>
            <a:ext cx="422493" cy="573087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141"/>
          <p:cNvSpPr>
            <a:spLocks noChangeArrowheads="1"/>
          </p:cNvSpPr>
          <p:nvPr/>
        </p:nvSpPr>
        <p:spPr bwMode="auto">
          <a:xfrm>
            <a:off x="9460929" y="2181887"/>
            <a:ext cx="589819" cy="598183"/>
          </a:xfrm>
          <a:custGeom>
            <a:avLst/>
            <a:gdLst>
              <a:gd name="T0" fmla="*/ 215731 w 497"/>
              <a:gd name="T1" fmla="*/ 83447 h 506"/>
              <a:gd name="T2" fmla="*/ 215731 w 497"/>
              <a:gd name="T3" fmla="*/ 83447 h 506"/>
              <a:gd name="T4" fmla="*/ 131510 w 497"/>
              <a:gd name="T5" fmla="*/ 63707 h 506"/>
              <a:gd name="T6" fmla="*/ 119801 w 497"/>
              <a:gd name="T7" fmla="*/ 7627 h 506"/>
              <a:gd name="T8" fmla="*/ 107640 w 497"/>
              <a:gd name="T9" fmla="*/ 0 h 506"/>
              <a:gd name="T10" fmla="*/ 7656 w 497"/>
              <a:gd name="T11" fmla="*/ 27367 h 506"/>
              <a:gd name="T12" fmla="*/ 0 w 497"/>
              <a:gd name="T13" fmla="*/ 39929 h 506"/>
              <a:gd name="T14" fmla="*/ 35580 w 497"/>
              <a:gd name="T15" fmla="*/ 174970 h 506"/>
              <a:gd name="T16" fmla="*/ 48190 w 497"/>
              <a:gd name="T17" fmla="*/ 179007 h 506"/>
              <a:gd name="T18" fmla="*/ 87824 w 497"/>
              <a:gd name="T19" fmla="*/ 166894 h 506"/>
              <a:gd name="T20" fmla="*/ 79717 w 497"/>
              <a:gd name="T21" fmla="*/ 190672 h 506"/>
              <a:gd name="T22" fmla="*/ 87824 w 497"/>
              <a:gd name="T23" fmla="*/ 198748 h 506"/>
              <a:gd name="T24" fmla="*/ 179251 w 497"/>
              <a:gd name="T25" fmla="*/ 222526 h 506"/>
              <a:gd name="T26" fmla="*/ 191861 w 497"/>
              <a:gd name="T27" fmla="*/ 218488 h 506"/>
              <a:gd name="T28" fmla="*/ 223388 w 497"/>
              <a:gd name="T29" fmla="*/ 95112 h 506"/>
              <a:gd name="T30" fmla="*/ 215731 w 497"/>
              <a:gd name="T31" fmla="*/ 83447 h 506"/>
              <a:gd name="T32" fmla="*/ 15763 w 497"/>
              <a:gd name="T33" fmla="*/ 43518 h 506"/>
              <a:gd name="T34" fmla="*/ 15763 w 497"/>
              <a:gd name="T35" fmla="*/ 43518 h 506"/>
              <a:gd name="T36" fmla="*/ 103587 w 497"/>
              <a:gd name="T37" fmla="*/ 19740 h 506"/>
              <a:gd name="T38" fmla="*/ 139617 w 497"/>
              <a:gd name="T39" fmla="*/ 139078 h 506"/>
              <a:gd name="T40" fmla="*/ 52244 w 497"/>
              <a:gd name="T41" fmla="*/ 163305 h 506"/>
              <a:gd name="T42" fmla="*/ 15763 w 497"/>
              <a:gd name="T43" fmla="*/ 43518 h 506"/>
              <a:gd name="T44" fmla="*/ 175197 w 497"/>
              <a:gd name="T45" fmla="*/ 206823 h 506"/>
              <a:gd name="T46" fmla="*/ 175197 w 497"/>
              <a:gd name="T47" fmla="*/ 206823 h 506"/>
              <a:gd name="T48" fmla="*/ 99984 w 497"/>
              <a:gd name="T49" fmla="*/ 187083 h 506"/>
              <a:gd name="T50" fmla="*/ 103587 w 497"/>
              <a:gd name="T51" fmla="*/ 163305 h 506"/>
              <a:gd name="T52" fmla="*/ 147724 w 497"/>
              <a:gd name="T53" fmla="*/ 150743 h 506"/>
              <a:gd name="T54" fmla="*/ 155381 w 497"/>
              <a:gd name="T55" fmla="*/ 143116 h 506"/>
              <a:gd name="T56" fmla="*/ 139617 w 497"/>
              <a:gd name="T57" fmla="*/ 79409 h 506"/>
              <a:gd name="T58" fmla="*/ 203121 w 497"/>
              <a:gd name="T59" fmla="*/ 95112 h 506"/>
              <a:gd name="T60" fmla="*/ 175197 w 497"/>
              <a:gd name="T61" fmla="*/ 206823 h 50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653988" y="4106725"/>
            <a:ext cx="3913094" cy="949171"/>
            <a:chOff x="6548718" y="1489921"/>
            <a:chExt cx="3913094" cy="949171"/>
          </a:xfrm>
        </p:grpSpPr>
        <p:sp>
          <p:nvSpPr>
            <p:cNvPr id="20" name="椭圆 19"/>
            <p:cNvSpPr/>
            <p:nvPr/>
          </p:nvSpPr>
          <p:spPr>
            <a:xfrm>
              <a:off x="6548718" y="1593905"/>
              <a:ext cx="161364" cy="1613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719045" y="1489921"/>
              <a:ext cx="2543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19045" y="1890031"/>
              <a:ext cx="374276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53988" y="5271178"/>
            <a:ext cx="3913094" cy="949171"/>
            <a:chOff x="6548718" y="1489921"/>
            <a:chExt cx="3913094" cy="949171"/>
          </a:xfrm>
        </p:grpSpPr>
        <p:sp>
          <p:nvSpPr>
            <p:cNvPr id="25" name="椭圆 24"/>
            <p:cNvSpPr/>
            <p:nvPr/>
          </p:nvSpPr>
          <p:spPr>
            <a:xfrm>
              <a:off x="6548718" y="1593905"/>
              <a:ext cx="161364" cy="1613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19045" y="1489921"/>
              <a:ext cx="2543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19045" y="1890031"/>
              <a:ext cx="374276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96744" y="4106725"/>
            <a:ext cx="3913094" cy="949171"/>
            <a:chOff x="6548718" y="1489921"/>
            <a:chExt cx="3913094" cy="949171"/>
          </a:xfrm>
        </p:grpSpPr>
        <p:sp>
          <p:nvSpPr>
            <p:cNvPr id="29" name="椭圆 28"/>
            <p:cNvSpPr/>
            <p:nvPr/>
          </p:nvSpPr>
          <p:spPr>
            <a:xfrm>
              <a:off x="6548718" y="1593905"/>
              <a:ext cx="161364" cy="1613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719045" y="1489921"/>
              <a:ext cx="2543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19045" y="1890031"/>
              <a:ext cx="374276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96744" y="5271178"/>
            <a:ext cx="3913094" cy="949171"/>
            <a:chOff x="6548718" y="1489921"/>
            <a:chExt cx="3913094" cy="949171"/>
          </a:xfrm>
        </p:grpSpPr>
        <p:sp>
          <p:nvSpPr>
            <p:cNvPr id="33" name="椭圆 32"/>
            <p:cNvSpPr/>
            <p:nvPr/>
          </p:nvSpPr>
          <p:spPr>
            <a:xfrm>
              <a:off x="6548718" y="1593905"/>
              <a:ext cx="161364" cy="1613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19045" y="1489921"/>
              <a:ext cx="2543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719045" y="1890031"/>
              <a:ext cx="374276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127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03377" y="1249361"/>
            <a:ext cx="2958353" cy="2511198"/>
            <a:chOff x="4719916" y="1155232"/>
            <a:chExt cx="2958353" cy="25111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8"/>
            <a:stretch>
              <a:fillRect/>
            </a:stretch>
          </p:blipFill>
          <p:spPr>
            <a:xfrm>
              <a:off x="4719916" y="1155232"/>
              <a:ext cx="2958353" cy="2511198"/>
            </a:xfrm>
            <a:custGeom>
              <a:avLst/>
              <a:gdLst>
                <a:gd name="connsiteX0" fmla="*/ 0 w 2588464"/>
                <a:gd name="connsiteY0" fmla="*/ 0 h 2197218"/>
                <a:gd name="connsiteX1" fmla="*/ 2588464 w 2588464"/>
                <a:gd name="connsiteY1" fmla="*/ 0 h 2197218"/>
                <a:gd name="connsiteX2" fmla="*/ 2588464 w 2588464"/>
                <a:gd name="connsiteY2" fmla="*/ 2197218 h 2197218"/>
                <a:gd name="connsiteX3" fmla="*/ 0 w 2588464"/>
                <a:gd name="connsiteY3" fmla="*/ 2197218 h 2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8464" h="2197218">
                  <a:moveTo>
                    <a:pt x="0" y="0"/>
                  </a:moveTo>
                  <a:lnTo>
                    <a:pt x="2588464" y="0"/>
                  </a:lnTo>
                  <a:lnTo>
                    <a:pt x="2588464" y="2197218"/>
                  </a:lnTo>
                  <a:lnTo>
                    <a:pt x="0" y="2197218"/>
                  </a:lnTo>
                  <a:close/>
                </a:path>
              </a:pathLst>
            </a:custGeom>
          </p:spPr>
        </p:pic>
        <p:sp>
          <p:nvSpPr>
            <p:cNvPr id="3" name="文本框 2"/>
            <p:cNvSpPr txBox="1"/>
            <p:nvPr/>
          </p:nvSpPr>
          <p:spPr>
            <a:xfrm>
              <a:off x="5752161" y="2173536"/>
              <a:ext cx="8467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0 4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28780" y="3091234"/>
            <a:ext cx="450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latin typeface="微软雅黑"/>
                <a:ea typeface="长城新艺体" pitchFamily="49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6523" y="3799120"/>
            <a:ext cx="4899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629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38669" y="1955475"/>
            <a:ext cx="5904148" cy="3861451"/>
            <a:chOff x="5566128" y="2359273"/>
            <a:chExt cx="4860037" cy="317857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03"/>
            <a:stretch>
              <a:fillRect/>
            </a:stretch>
          </p:blipFill>
          <p:spPr>
            <a:xfrm>
              <a:off x="5577186" y="2361682"/>
              <a:ext cx="3093330" cy="156420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16"/>
            <a:stretch>
              <a:fillRect/>
            </a:stretch>
          </p:blipFill>
          <p:spPr>
            <a:xfrm>
              <a:off x="7321127" y="3971173"/>
              <a:ext cx="3105038" cy="1566678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8564217" y="2359273"/>
              <a:ext cx="1861947" cy="1575573"/>
              <a:chOff x="6621117" y="2019548"/>
              <a:chExt cx="1861947" cy="1575573"/>
            </a:xfrm>
            <a:solidFill>
              <a:srgbClr val="0F4264"/>
            </a:solidFill>
          </p:grpSpPr>
          <p:sp>
            <p:nvSpPr>
              <p:cNvPr id="19" name="Rectangle 65"/>
              <p:cNvSpPr>
                <a:spLocks noChangeAspect="1"/>
              </p:cNvSpPr>
              <p:nvPr/>
            </p:nvSpPr>
            <p:spPr>
              <a:xfrm>
                <a:off x="6727416" y="2019548"/>
                <a:ext cx="1755648" cy="1575573"/>
              </a:xfrm>
              <a:prstGeom prst="rect">
                <a:avLst/>
              </a:prstGeom>
              <a:solidFill>
                <a:srgbClr val="59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20" name="Rectangle 4"/>
              <p:cNvSpPr/>
              <p:nvPr/>
            </p:nvSpPr>
            <p:spPr>
              <a:xfrm rot="2700000">
                <a:off x="6621117" y="2714751"/>
                <a:ext cx="212598" cy="212598"/>
              </a:xfrm>
              <a:prstGeom prst="rect">
                <a:avLst/>
              </a:prstGeom>
              <a:solidFill>
                <a:srgbClr val="59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566128" y="3962278"/>
              <a:ext cx="1861298" cy="1575573"/>
              <a:chOff x="3623028" y="3622553"/>
              <a:chExt cx="1861298" cy="1575573"/>
            </a:xfrm>
            <a:solidFill>
              <a:srgbClr val="4691A3"/>
            </a:solidFill>
          </p:grpSpPr>
          <p:sp>
            <p:nvSpPr>
              <p:cNvPr id="17" name="Rectangle 66"/>
              <p:cNvSpPr/>
              <p:nvPr/>
            </p:nvSpPr>
            <p:spPr>
              <a:xfrm>
                <a:off x="3623028" y="3622553"/>
                <a:ext cx="1755000" cy="1575573"/>
              </a:xfrm>
              <a:prstGeom prst="rect">
                <a:avLst/>
              </a:prstGeom>
              <a:solidFill>
                <a:srgbClr val="CE57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700000">
                <a:off x="5271728" y="4304040"/>
                <a:ext cx="212598" cy="212598"/>
              </a:xfrm>
              <a:prstGeom prst="rect">
                <a:avLst/>
              </a:prstGeom>
              <a:solidFill>
                <a:srgbClr val="CE57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405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444438" y="2815474"/>
              <a:ext cx="567152" cy="609841"/>
              <a:chOff x="10131979" y="1124781"/>
              <a:chExt cx="401297" cy="431502"/>
            </a:xfrm>
            <a:solidFill>
              <a:schemeClr val="bg1"/>
            </a:solidFill>
          </p:grpSpPr>
          <p:sp>
            <p:nvSpPr>
              <p:cNvPr id="14" name="Freeform 102"/>
              <p:cNvSpPr/>
              <p:nvPr/>
            </p:nvSpPr>
            <p:spPr bwMode="auto">
              <a:xfrm>
                <a:off x="10131979" y="1124781"/>
                <a:ext cx="327941" cy="431502"/>
              </a:xfrm>
              <a:custGeom>
                <a:avLst/>
                <a:gdLst>
                  <a:gd name="T0" fmla="*/ 88 w 144"/>
                  <a:gd name="T1" fmla="*/ 152 h 192"/>
                  <a:gd name="T2" fmla="*/ 136 w 144"/>
                  <a:gd name="T3" fmla="*/ 104 h 192"/>
                  <a:gd name="T4" fmla="*/ 144 w 144"/>
                  <a:gd name="T5" fmla="*/ 105 h 192"/>
                  <a:gd name="T6" fmla="*/ 144 w 144"/>
                  <a:gd name="T7" fmla="*/ 48 h 192"/>
                  <a:gd name="T8" fmla="*/ 100 w 144"/>
                  <a:gd name="T9" fmla="*/ 48 h 192"/>
                  <a:gd name="T10" fmla="*/ 96 w 144"/>
                  <a:gd name="T11" fmla="*/ 44 h 192"/>
                  <a:gd name="T12" fmla="*/ 96 w 144"/>
                  <a:gd name="T13" fmla="*/ 0 h 192"/>
                  <a:gd name="T14" fmla="*/ 4 w 144"/>
                  <a:gd name="T15" fmla="*/ 0 h 192"/>
                  <a:gd name="T16" fmla="*/ 0 w 144"/>
                  <a:gd name="T17" fmla="*/ 4 h 192"/>
                  <a:gd name="T18" fmla="*/ 0 w 144"/>
                  <a:gd name="T19" fmla="*/ 188 h 192"/>
                  <a:gd name="T20" fmla="*/ 4 w 144"/>
                  <a:gd name="T21" fmla="*/ 192 h 192"/>
                  <a:gd name="T22" fmla="*/ 110 w 144"/>
                  <a:gd name="T23" fmla="*/ 192 h 192"/>
                  <a:gd name="T24" fmla="*/ 88 w 144"/>
                  <a:gd name="T25" fmla="*/ 15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92">
                    <a:moveTo>
                      <a:pt x="88" y="152"/>
                    </a:moveTo>
                    <a:cubicBezTo>
                      <a:pt x="88" y="125"/>
                      <a:pt x="110" y="104"/>
                      <a:pt x="136" y="104"/>
                    </a:cubicBezTo>
                    <a:cubicBezTo>
                      <a:pt x="139" y="104"/>
                      <a:pt x="142" y="104"/>
                      <a:pt x="144" y="105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98" y="48"/>
                      <a:pt x="96" y="46"/>
                      <a:pt x="96" y="44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97" y="183"/>
                      <a:pt x="88" y="169"/>
                      <a:pt x="88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54563" tIns="27282" rIns="54563" bIns="27282"/>
              <a:lstStyle/>
              <a:p>
                <a:pPr>
                  <a:defRPr/>
                </a:pPr>
                <a:endParaRPr lang="zh-CN" altLang="en-US" sz="1074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03"/>
              <p:cNvSpPr/>
              <p:nvPr/>
            </p:nvSpPr>
            <p:spPr bwMode="auto">
              <a:xfrm>
                <a:off x="10369305" y="1130535"/>
                <a:ext cx="84862" cy="84862"/>
              </a:xfrm>
              <a:custGeom>
                <a:avLst/>
                <a:gdLst>
                  <a:gd name="T0" fmla="*/ 0 w 68"/>
                  <a:gd name="T1" fmla="*/ 0 h 67"/>
                  <a:gd name="T2" fmla="*/ 0 w 68"/>
                  <a:gd name="T3" fmla="*/ 67 h 67"/>
                  <a:gd name="T4" fmla="*/ 68 w 68"/>
                  <a:gd name="T5" fmla="*/ 67 h 67"/>
                  <a:gd name="T6" fmla="*/ 0 w 68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7">
                    <a:moveTo>
                      <a:pt x="0" y="0"/>
                    </a:moveTo>
                    <a:lnTo>
                      <a:pt x="0" y="67"/>
                    </a:lnTo>
                    <a:lnTo>
                      <a:pt x="68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54563" tIns="27282" rIns="54563" bIns="27282"/>
              <a:lstStyle/>
              <a:p>
                <a:pPr>
                  <a:defRPr/>
                </a:pPr>
                <a:endParaRPr lang="zh-CN" altLang="en-US" sz="1074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04"/>
              <p:cNvSpPr>
                <a:spLocks noEditPoints="1"/>
              </p:cNvSpPr>
              <p:nvPr/>
            </p:nvSpPr>
            <p:spPr bwMode="auto">
              <a:xfrm>
                <a:off x="10350607" y="1376491"/>
                <a:ext cx="182669" cy="179792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55 w 80"/>
                  <a:gd name="T11" fmla="*/ 49 h 80"/>
                  <a:gd name="T12" fmla="*/ 55 w 80"/>
                  <a:gd name="T13" fmla="*/ 55 h 80"/>
                  <a:gd name="T14" fmla="*/ 52 w 80"/>
                  <a:gd name="T15" fmla="*/ 56 h 80"/>
                  <a:gd name="T16" fmla="*/ 49 w 80"/>
                  <a:gd name="T17" fmla="*/ 55 h 80"/>
                  <a:gd name="T18" fmla="*/ 40 w 80"/>
                  <a:gd name="T19" fmla="*/ 46 h 80"/>
                  <a:gd name="T20" fmla="*/ 31 w 80"/>
                  <a:gd name="T21" fmla="*/ 55 h 80"/>
                  <a:gd name="T22" fmla="*/ 28 w 80"/>
                  <a:gd name="T23" fmla="*/ 56 h 80"/>
                  <a:gd name="T24" fmla="*/ 25 w 80"/>
                  <a:gd name="T25" fmla="*/ 55 h 80"/>
                  <a:gd name="T26" fmla="*/ 25 w 80"/>
                  <a:gd name="T27" fmla="*/ 49 h 80"/>
                  <a:gd name="T28" fmla="*/ 34 w 80"/>
                  <a:gd name="T29" fmla="*/ 40 h 80"/>
                  <a:gd name="T30" fmla="*/ 25 w 80"/>
                  <a:gd name="T31" fmla="*/ 31 h 80"/>
                  <a:gd name="T32" fmla="*/ 25 w 80"/>
                  <a:gd name="T33" fmla="*/ 25 h 80"/>
                  <a:gd name="T34" fmla="*/ 31 w 80"/>
                  <a:gd name="T35" fmla="*/ 25 h 80"/>
                  <a:gd name="T36" fmla="*/ 40 w 80"/>
                  <a:gd name="T37" fmla="*/ 34 h 80"/>
                  <a:gd name="T38" fmla="*/ 49 w 80"/>
                  <a:gd name="T39" fmla="*/ 25 h 80"/>
                  <a:gd name="T40" fmla="*/ 55 w 80"/>
                  <a:gd name="T41" fmla="*/ 25 h 80"/>
                  <a:gd name="T42" fmla="*/ 55 w 80"/>
                  <a:gd name="T43" fmla="*/ 31 h 80"/>
                  <a:gd name="T44" fmla="*/ 46 w 80"/>
                  <a:gd name="T45" fmla="*/ 40 h 80"/>
                  <a:gd name="T46" fmla="*/ 55 w 80"/>
                  <a:gd name="T47" fmla="*/ 4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49"/>
                    </a:moveTo>
                    <a:cubicBezTo>
                      <a:pt x="57" y="51"/>
                      <a:pt x="57" y="53"/>
                      <a:pt x="55" y="55"/>
                    </a:cubicBezTo>
                    <a:cubicBezTo>
                      <a:pt x="54" y="55"/>
                      <a:pt x="53" y="56"/>
                      <a:pt x="52" y="56"/>
                    </a:cubicBezTo>
                    <a:cubicBezTo>
                      <a:pt x="51" y="56"/>
                      <a:pt x="50" y="55"/>
                      <a:pt x="49" y="5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0" y="55"/>
                      <a:pt x="29" y="56"/>
                      <a:pt x="28" y="56"/>
                    </a:cubicBezTo>
                    <a:cubicBezTo>
                      <a:pt x="27" y="56"/>
                      <a:pt x="26" y="55"/>
                      <a:pt x="25" y="55"/>
                    </a:cubicBezTo>
                    <a:cubicBezTo>
                      <a:pt x="24" y="53"/>
                      <a:pt x="24" y="51"/>
                      <a:pt x="25" y="49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29"/>
                      <a:pt x="24" y="27"/>
                      <a:pt x="25" y="25"/>
                    </a:cubicBezTo>
                    <a:cubicBezTo>
                      <a:pt x="27" y="23"/>
                      <a:pt x="29" y="23"/>
                      <a:pt x="31" y="2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1" y="23"/>
                      <a:pt x="53" y="23"/>
                      <a:pt x="55" y="25"/>
                    </a:cubicBezTo>
                    <a:cubicBezTo>
                      <a:pt x="57" y="27"/>
                      <a:pt x="57" y="29"/>
                      <a:pt x="55" y="31"/>
                    </a:cubicBezTo>
                    <a:cubicBezTo>
                      <a:pt x="46" y="40"/>
                      <a:pt x="46" y="40"/>
                      <a:pt x="46" y="40"/>
                    </a:cubicBezTo>
                    <a:lnTo>
                      <a:pt x="5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54563" tIns="27282" rIns="54563" bIns="27282"/>
              <a:lstStyle/>
              <a:p>
                <a:pPr>
                  <a:defRPr/>
                </a:pPr>
                <a:endParaRPr lang="zh-CN" altLang="en-US" sz="1074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AutoShape 116"/>
            <p:cNvSpPr/>
            <p:nvPr/>
          </p:nvSpPr>
          <p:spPr bwMode="auto">
            <a:xfrm>
              <a:off x="6170346" y="4434250"/>
              <a:ext cx="616860" cy="616860"/>
            </a:xfrm>
            <a:custGeom>
              <a:avLst/>
              <a:gdLst>
                <a:gd name="T0" fmla="*/ 3362078 w 21600"/>
                <a:gd name="T1" fmla="*/ 0 h 21600"/>
                <a:gd name="T2" fmla="*/ 4671007 w 21600"/>
                <a:gd name="T3" fmla="*/ 262590 h 21600"/>
                <a:gd name="T4" fmla="*/ 5740047 w 21600"/>
                <a:gd name="T5" fmla="*/ 982239 h 21600"/>
                <a:gd name="T6" fmla="*/ 6459379 w 21600"/>
                <a:gd name="T7" fmla="*/ 2049727 h 21600"/>
                <a:gd name="T8" fmla="*/ 6720417 w 21600"/>
                <a:gd name="T9" fmla="*/ 3360526 h 21600"/>
                <a:gd name="T10" fmla="*/ 6459379 w 21600"/>
                <a:gd name="T11" fmla="*/ 4669755 h 21600"/>
                <a:gd name="T12" fmla="*/ 5740047 w 21600"/>
                <a:gd name="T13" fmla="*/ 5739112 h 21600"/>
                <a:gd name="T14" fmla="*/ 4671007 w 21600"/>
                <a:gd name="T15" fmla="*/ 6457827 h 21600"/>
                <a:gd name="T16" fmla="*/ 3362078 w 21600"/>
                <a:gd name="T17" fmla="*/ 6720417 h 21600"/>
                <a:gd name="T18" fmla="*/ 2050979 w 21600"/>
                <a:gd name="T19" fmla="*/ 6457827 h 21600"/>
                <a:gd name="T20" fmla="*/ 981922 w 21600"/>
                <a:gd name="T21" fmla="*/ 5739112 h 21600"/>
                <a:gd name="T22" fmla="*/ 262908 w 21600"/>
                <a:gd name="T23" fmla="*/ 4669755 h 21600"/>
                <a:gd name="T24" fmla="*/ 0 w 21600"/>
                <a:gd name="T25" fmla="*/ 3360526 h 21600"/>
                <a:gd name="T26" fmla="*/ 262908 w 21600"/>
                <a:gd name="T27" fmla="*/ 2049727 h 21600"/>
                <a:gd name="T28" fmla="*/ 981922 w 21600"/>
                <a:gd name="T29" fmla="*/ 982239 h 21600"/>
                <a:gd name="T30" fmla="*/ 2050979 w 21600"/>
                <a:gd name="T31" fmla="*/ 262590 h 21600"/>
                <a:gd name="T32" fmla="*/ 3362078 w 21600"/>
                <a:gd name="T33" fmla="*/ 0 h 21600"/>
                <a:gd name="T34" fmla="*/ 3362078 w 21600"/>
                <a:gd name="T35" fmla="*/ 5711737 h 21600"/>
                <a:gd name="T36" fmla="*/ 4279918 w 21600"/>
                <a:gd name="T37" fmla="*/ 5526299 h 21600"/>
                <a:gd name="T38" fmla="*/ 5025372 w 21600"/>
                <a:gd name="T39" fmla="*/ 5021950 h 21600"/>
                <a:gd name="T40" fmla="*/ 5530039 w 21600"/>
                <a:gd name="T41" fmla="*/ 4277113 h 21600"/>
                <a:gd name="T42" fmla="*/ 5715459 w 21600"/>
                <a:gd name="T43" fmla="*/ 3360526 h 21600"/>
                <a:gd name="T44" fmla="*/ 5530039 w 21600"/>
                <a:gd name="T45" fmla="*/ 2443304 h 21600"/>
                <a:gd name="T46" fmla="*/ 5025372 w 21600"/>
                <a:gd name="T47" fmla="*/ 1698466 h 21600"/>
                <a:gd name="T48" fmla="*/ 4278048 w 21600"/>
                <a:gd name="T49" fmla="*/ 1194118 h 21600"/>
                <a:gd name="T50" fmla="*/ 3362078 w 21600"/>
                <a:gd name="T51" fmla="*/ 1008680 h 21600"/>
                <a:gd name="T52" fmla="*/ 2442369 w 21600"/>
                <a:gd name="T53" fmla="*/ 1194118 h 21600"/>
                <a:gd name="T54" fmla="*/ 1697831 w 21600"/>
                <a:gd name="T55" fmla="*/ 1698466 h 21600"/>
                <a:gd name="T56" fmla="*/ 1194735 w 21600"/>
                <a:gd name="T57" fmla="*/ 2443304 h 21600"/>
                <a:gd name="T58" fmla="*/ 1009315 w 21600"/>
                <a:gd name="T59" fmla="*/ 3360526 h 21600"/>
                <a:gd name="T60" fmla="*/ 1194735 w 21600"/>
                <a:gd name="T61" fmla="*/ 4277113 h 21600"/>
                <a:gd name="T62" fmla="*/ 1697831 w 21600"/>
                <a:gd name="T63" fmla="*/ 5021950 h 21600"/>
                <a:gd name="T64" fmla="*/ 2442369 w 21600"/>
                <a:gd name="T65" fmla="*/ 5526299 h 21600"/>
                <a:gd name="T66" fmla="*/ 3362078 w 21600"/>
                <a:gd name="T67" fmla="*/ 5711737 h 21600"/>
                <a:gd name="T68" fmla="*/ 4523211 w 21600"/>
                <a:gd name="T69" fmla="*/ 3360526 h 21600"/>
                <a:gd name="T70" fmla="*/ 4761548 w 21600"/>
                <a:gd name="T71" fmla="*/ 3459145 h 21600"/>
                <a:gd name="T72" fmla="*/ 4859232 w 21600"/>
                <a:gd name="T73" fmla="*/ 3697164 h 21600"/>
                <a:gd name="T74" fmla="*/ 4859232 w 21600"/>
                <a:gd name="T75" fmla="*/ 4033802 h 21600"/>
                <a:gd name="T76" fmla="*/ 4761548 w 21600"/>
                <a:gd name="T77" fmla="*/ 4270887 h 21600"/>
                <a:gd name="T78" fmla="*/ 4523211 w 21600"/>
                <a:gd name="T79" fmla="*/ 4369206 h 21600"/>
                <a:gd name="T80" fmla="*/ 3008630 w 21600"/>
                <a:gd name="T81" fmla="*/ 4369206 h 21600"/>
                <a:gd name="T82" fmla="*/ 2770311 w 21600"/>
                <a:gd name="T83" fmla="*/ 4270887 h 21600"/>
                <a:gd name="T84" fmla="*/ 2671674 w 21600"/>
                <a:gd name="T85" fmla="*/ 4033802 h 21600"/>
                <a:gd name="T86" fmla="*/ 2671674 w 21600"/>
                <a:gd name="T87" fmla="*/ 2077103 h 21600"/>
                <a:gd name="T88" fmla="*/ 2770311 w 21600"/>
                <a:gd name="T89" fmla="*/ 1840653 h 21600"/>
                <a:gd name="T90" fmla="*/ 3008630 w 21600"/>
                <a:gd name="T91" fmla="*/ 1740464 h 21600"/>
                <a:gd name="T92" fmla="*/ 3345268 w 21600"/>
                <a:gd name="T93" fmla="*/ 1740464 h 21600"/>
                <a:gd name="T94" fmla="*/ 3584540 w 21600"/>
                <a:gd name="T95" fmla="*/ 1840653 h 21600"/>
                <a:gd name="T96" fmla="*/ 3676632 w 21600"/>
                <a:gd name="T97" fmla="*/ 2077103 h 21600"/>
                <a:gd name="T98" fmla="*/ 3676632 w 21600"/>
                <a:gd name="T99" fmla="*/ 3360526 h 21600"/>
                <a:gd name="T100" fmla="*/ 4523211 w 21600"/>
                <a:gd name="T101" fmla="*/ 3360526 h 21600"/>
                <a:gd name="T102" fmla="*/ 4523211 w 21600"/>
                <a:gd name="T103" fmla="*/ 3360526 h 21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00" h="21600">
                  <a:moveTo>
                    <a:pt x="10806" y="0"/>
                  </a:moveTo>
                  <a:cubicBezTo>
                    <a:pt x="12303" y="0"/>
                    <a:pt x="13705" y="280"/>
                    <a:pt x="15013" y="844"/>
                  </a:cubicBezTo>
                  <a:cubicBezTo>
                    <a:pt x="16321" y="1409"/>
                    <a:pt x="17466" y="2177"/>
                    <a:pt x="18449" y="3157"/>
                  </a:cubicBezTo>
                  <a:cubicBezTo>
                    <a:pt x="19433" y="4134"/>
                    <a:pt x="20204" y="5278"/>
                    <a:pt x="20761" y="6588"/>
                  </a:cubicBezTo>
                  <a:cubicBezTo>
                    <a:pt x="21320" y="7901"/>
                    <a:pt x="21600" y="9305"/>
                    <a:pt x="21600" y="10801"/>
                  </a:cubicBezTo>
                  <a:cubicBezTo>
                    <a:pt x="21600" y="12295"/>
                    <a:pt x="21320" y="13699"/>
                    <a:pt x="20761" y="15009"/>
                  </a:cubicBezTo>
                  <a:cubicBezTo>
                    <a:pt x="20204" y="16322"/>
                    <a:pt x="19430" y="17466"/>
                    <a:pt x="18449" y="18446"/>
                  </a:cubicBezTo>
                  <a:cubicBezTo>
                    <a:pt x="17466" y="19423"/>
                    <a:pt x="16322" y="20194"/>
                    <a:pt x="15013" y="20756"/>
                  </a:cubicBezTo>
                  <a:cubicBezTo>
                    <a:pt x="13705" y="21320"/>
                    <a:pt x="12303" y="21600"/>
                    <a:pt x="10806" y="21600"/>
                  </a:cubicBezTo>
                  <a:cubicBezTo>
                    <a:pt x="9311" y="21600"/>
                    <a:pt x="7906" y="21320"/>
                    <a:pt x="6592" y="20756"/>
                  </a:cubicBezTo>
                  <a:cubicBezTo>
                    <a:pt x="5281" y="20194"/>
                    <a:pt x="4137" y="19423"/>
                    <a:pt x="3156" y="18446"/>
                  </a:cubicBezTo>
                  <a:cubicBezTo>
                    <a:pt x="2179" y="17466"/>
                    <a:pt x="1410" y="16322"/>
                    <a:pt x="845" y="15009"/>
                  </a:cubicBezTo>
                  <a:cubicBezTo>
                    <a:pt x="283" y="13699"/>
                    <a:pt x="0" y="12295"/>
                    <a:pt x="0" y="10801"/>
                  </a:cubicBezTo>
                  <a:cubicBezTo>
                    <a:pt x="0" y="9305"/>
                    <a:pt x="283" y="7901"/>
                    <a:pt x="845" y="6588"/>
                  </a:cubicBezTo>
                  <a:cubicBezTo>
                    <a:pt x="1410" y="5278"/>
                    <a:pt x="2181" y="4134"/>
                    <a:pt x="3156" y="3157"/>
                  </a:cubicBezTo>
                  <a:cubicBezTo>
                    <a:pt x="4137" y="2177"/>
                    <a:pt x="5281" y="1409"/>
                    <a:pt x="6592" y="844"/>
                  </a:cubicBezTo>
                  <a:cubicBezTo>
                    <a:pt x="7906" y="280"/>
                    <a:pt x="9311" y="0"/>
                    <a:pt x="10806" y="0"/>
                  </a:cubicBezTo>
                  <a:moveTo>
                    <a:pt x="10806" y="18358"/>
                  </a:moveTo>
                  <a:cubicBezTo>
                    <a:pt x="11862" y="18358"/>
                    <a:pt x="12846" y="18158"/>
                    <a:pt x="13756" y="17762"/>
                  </a:cubicBezTo>
                  <a:cubicBezTo>
                    <a:pt x="14666" y="17364"/>
                    <a:pt x="15462" y="16825"/>
                    <a:pt x="16152" y="16141"/>
                  </a:cubicBezTo>
                  <a:cubicBezTo>
                    <a:pt x="16839" y="15455"/>
                    <a:pt x="17378" y="14656"/>
                    <a:pt x="17774" y="13747"/>
                  </a:cubicBezTo>
                  <a:cubicBezTo>
                    <a:pt x="18170" y="12837"/>
                    <a:pt x="18370" y="11855"/>
                    <a:pt x="18370" y="10801"/>
                  </a:cubicBezTo>
                  <a:cubicBezTo>
                    <a:pt x="18370" y="9745"/>
                    <a:pt x="18172" y="8763"/>
                    <a:pt x="17774" y="7853"/>
                  </a:cubicBezTo>
                  <a:cubicBezTo>
                    <a:pt x="17375" y="6944"/>
                    <a:pt x="16839" y="6148"/>
                    <a:pt x="16152" y="5459"/>
                  </a:cubicBezTo>
                  <a:cubicBezTo>
                    <a:pt x="15465" y="4775"/>
                    <a:pt x="14666" y="4236"/>
                    <a:pt x="13750" y="3838"/>
                  </a:cubicBezTo>
                  <a:cubicBezTo>
                    <a:pt x="12835" y="3442"/>
                    <a:pt x="11851" y="3242"/>
                    <a:pt x="10806" y="3242"/>
                  </a:cubicBezTo>
                  <a:cubicBezTo>
                    <a:pt x="9752" y="3242"/>
                    <a:pt x="8765" y="3442"/>
                    <a:pt x="7850" y="3838"/>
                  </a:cubicBezTo>
                  <a:cubicBezTo>
                    <a:pt x="6934" y="4236"/>
                    <a:pt x="6138" y="4775"/>
                    <a:pt x="5457" y="5459"/>
                  </a:cubicBezTo>
                  <a:cubicBezTo>
                    <a:pt x="4776" y="6148"/>
                    <a:pt x="4236" y="6944"/>
                    <a:pt x="3840" y="7853"/>
                  </a:cubicBezTo>
                  <a:cubicBezTo>
                    <a:pt x="3442" y="8763"/>
                    <a:pt x="3244" y="9745"/>
                    <a:pt x="3244" y="10801"/>
                  </a:cubicBezTo>
                  <a:cubicBezTo>
                    <a:pt x="3244" y="11855"/>
                    <a:pt x="3442" y="12837"/>
                    <a:pt x="3840" y="13747"/>
                  </a:cubicBezTo>
                  <a:cubicBezTo>
                    <a:pt x="4239" y="14656"/>
                    <a:pt x="4776" y="15455"/>
                    <a:pt x="5457" y="16141"/>
                  </a:cubicBezTo>
                  <a:cubicBezTo>
                    <a:pt x="6135" y="16825"/>
                    <a:pt x="6932" y="17364"/>
                    <a:pt x="7850" y="17762"/>
                  </a:cubicBezTo>
                  <a:cubicBezTo>
                    <a:pt x="8765" y="18158"/>
                    <a:pt x="9752" y="18358"/>
                    <a:pt x="10806" y="18358"/>
                  </a:cubicBezTo>
                  <a:moveTo>
                    <a:pt x="14538" y="10801"/>
                  </a:moveTo>
                  <a:cubicBezTo>
                    <a:pt x="14835" y="10801"/>
                    <a:pt x="15089" y="10906"/>
                    <a:pt x="15304" y="11118"/>
                  </a:cubicBezTo>
                  <a:cubicBezTo>
                    <a:pt x="15513" y="11332"/>
                    <a:pt x="15618" y="11584"/>
                    <a:pt x="15618" y="11883"/>
                  </a:cubicBezTo>
                  <a:lnTo>
                    <a:pt x="15618" y="12965"/>
                  </a:lnTo>
                  <a:cubicBezTo>
                    <a:pt x="15618" y="13261"/>
                    <a:pt x="15513" y="13515"/>
                    <a:pt x="15304" y="13727"/>
                  </a:cubicBezTo>
                  <a:cubicBezTo>
                    <a:pt x="15090" y="13939"/>
                    <a:pt x="14835" y="14043"/>
                    <a:pt x="14538" y="14043"/>
                  </a:cubicBezTo>
                  <a:lnTo>
                    <a:pt x="9670" y="14043"/>
                  </a:lnTo>
                  <a:cubicBezTo>
                    <a:pt x="9373" y="14043"/>
                    <a:pt x="9116" y="13939"/>
                    <a:pt x="8904" y="13727"/>
                  </a:cubicBezTo>
                  <a:cubicBezTo>
                    <a:pt x="8692" y="13515"/>
                    <a:pt x="8587" y="13261"/>
                    <a:pt x="8587" y="12965"/>
                  </a:cubicBezTo>
                  <a:lnTo>
                    <a:pt x="8587" y="6676"/>
                  </a:lnTo>
                  <a:cubicBezTo>
                    <a:pt x="8587" y="6379"/>
                    <a:pt x="8692" y="6125"/>
                    <a:pt x="8904" y="5916"/>
                  </a:cubicBezTo>
                  <a:cubicBezTo>
                    <a:pt x="9113" y="5699"/>
                    <a:pt x="9370" y="5594"/>
                    <a:pt x="9670" y="5594"/>
                  </a:cubicBezTo>
                  <a:lnTo>
                    <a:pt x="10752" y="5594"/>
                  </a:lnTo>
                  <a:cubicBezTo>
                    <a:pt x="11066" y="5594"/>
                    <a:pt x="11323" y="5699"/>
                    <a:pt x="11521" y="5916"/>
                  </a:cubicBezTo>
                  <a:cubicBezTo>
                    <a:pt x="11718" y="6125"/>
                    <a:pt x="11817" y="6379"/>
                    <a:pt x="11817" y="6676"/>
                  </a:cubicBezTo>
                  <a:lnTo>
                    <a:pt x="11817" y="10801"/>
                  </a:lnTo>
                  <a:lnTo>
                    <a:pt x="14538" y="10801"/>
                  </a:lnTo>
                  <a:close/>
                  <a:moveTo>
                    <a:pt x="14538" y="10801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zh-CN" altLang="en-US" sz="1088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5217" y="2193253"/>
            <a:ext cx="3547300" cy="1264123"/>
            <a:chOff x="775217" y="2076479"/>
            <a:chExt cx="3547300" cy="1264123"/>
          </a:xfrm>
        </p:grpSpPr>
        <p:sp>
          <p:nvSpPr>
            <p:cNvPr id="22" name="文本框 21"/>
            <p:cNvSpPr txBox="1"/>
            <p:nvPr/>
          </p:nvSpPr>
          <p:spPr>
            <a:xfrm>
              <a:off x="775217" y="2076479"/>
              <a:ext cx="2543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75217" y="2633998"/>
              <a:ext cx="3547300" cy="706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887506" y="2519563"/>
              <a:ext cx="470647" cy="0"/>
            </a:xfrm>
            <a:prstGeom prst="line">
              <a:avLst/>
            </a:prstGeom>
            <a:ln w="19050">
              <a:solidFill>
                <a:srgbClr val="5979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75217" y="4080431"/>
            <a:ext cx="3547300" cy="1264123"/>
            <a:chOff x="775217" y="2076479"/>
            <a:chExt cx="3547300" cy="1264123"/>
          </a:xfrm>
        </p:grpSpPr>
        <p:sp>
          <p:nvSpPr>
            <p:cNvPr id="26" name="文本框 25"/>
            <p:cNvSpPr txBox="1"/>
            <p:nvPr/>
          </p:nvSpPr>
          <p:spPr>
            <a:xfrm>
              <a:off x="775217" y="2076479"/>
              <a:ext cx="2543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75217" y="2633998"/>
              <a:ext cx="3547300" cy="706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887506" y="2519563"/>
              <a:ext cx="470647" cy="0"/>
            </a:xfrm>
            <a:prstGeom prst="line">
              <a:avLst/>
            </a:prstGeom>
            <a:ln w="19050">
              <a:solidFill>
                <a:srgbClr val="CE5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751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261052" y="916680"/>
            <a:ext cx="3696789" cy="1015663"/>
            <a:chOff x="4247605" y="530728"/>
            <a:chExt cx="3696789" cy="1015663"/>
          </a:xfrm>
        </p:grpSpPr>
        <p:sp>
          <p:nvSpPr>
            <p:cNvPr id="3" name="文本框 2"/>
            <p:cNvSpPr txBox="1"/>
            <p:nvPr/>
          </p:nvSpPr>
          <p:spPr>
            <a:xfrm>
              <a:off x="4247605" y="530728"/>
              <a:ext cx="36967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CONTENTS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14733" y="1444751"/>
              <a:ext cx="562535" cy="0"/>
            </a:xfrm>
            <a:prstGeom prst="line">
              <a:avLst/>
            </a:prstGeom>
            <a:ln w="25400">
              <a:solidFill>
                <a:srgbClr val="5979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1101116" y="3056158"/>
            <a:ext cx="8905974" cy="2010881"/>
            <a:chOff x="1090600" y="2867899"/>
            <a:chExt cx="8905974" cy="2010881"/>
          </a:xfrm>
        </p:grpSpPr>
        <p:grpSp>
          <p:nvGrpSpPr>
            <p:cNvPr id="20" name="组合 19"/>
            <p:cNvGrpSpPr/>
            <p:nvPr/>
          </p:nvGrpSpPr>
          <p:grpSpPr>
            <a:xfrm>
              <a:off x="1090600" y="2871156"/>
              <a:ext cx="3737821" cy="588032"/>
              <a:chOff x="1709165" y="2844262"/>
              <a:chExt cx="3737821" cy="588032"/>
            </a:xfrm>
          </p:grpSpPr>
          <p:sp>
            <p:nvSpPr>
              <p:cNvPr id="17" name="平行四边形 16"/>
              <p:cNvSpPr/>
              <p:nvPr/>
            </p:nvSpPr>
            <p:spPr>
              <a:xfrm>
                <a:off x="2428320" y="2928688"/>
                <a:ext cx="661739" cy="420597"/>
              </a:xfrm>
              <a:prstGeom prst="parallelogram">
                <a:avLst>
                  <a:gd name="adj" fmla="val 89569"/>
                </a:avLst>
              </a:prstGeom>
              <a:solidFill>
                <a:srgbClr val="59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709165" y="2844262"/>
                <a:ext cx="8729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cs typeface="+mn-ea"/>
                    <a:sym typeface="+mn-lt"/>
                  </a:rPr>
                  <a:t>01</a:t>
                </a:r>
                <a:endParaRPr lang="zh-CN" altLang="en-US" sz="3200" b="1" dirty="0"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090059" y="2847519"/>
                <a:ext cx="2356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258753" y="4290748"/>
              <a:ext cx="3737821" cy="588032"/>
              <a:chOff x="1709165" y="2937328"/>
              <a:chExt cx="3737821" cy="588032"/>
            </a:xfrm>
          </p:grpSpPr>
          <p:sp>
            <p:nvSpPr>
              <p:cNvPr id="22" name="平行四边形 21"/>
              <p:cNvSpPr/>
              <p:nvPr/>
            </p:nvSpPr>
            <p:spPr>
              <a:xfrm>
                <a:off x="2428320" y="3021754"/>
                <a:ext cx="661739" cy="420597"/>
              </a:xfrm>
              <a:prstGeom prst="parallelogram">
                <a:avLst>
                  <a:gd name="adj" fmla="val 89569"/>
                </a:avLst>
              </a:prstGeom>
              <a:solidFill>
                <a:srgbClr val="59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709165" y="2937328"/>
                <a:ext cx="8729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>
                    <a:cs typeface="+mn-ea"/>
                    <a:sym typeface="+mn-lt"/>
                  </a:rPr>
                  <a:t>04</a:t>
                </a:r>
                <a:endParaRPr lang="zh-CN" altLang="en-US" sz="3200" b="1"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090059" y="2940585"/>
                <a:ext cx="2356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258753" y="2867899"/>
              <a:ext cx="3737821" cy="588032"/>
              <a:chOff x="1709165" y="2844262"/>
              <a:chExt cx="3737821" cy="588032"/>
            </a:xfrm>
          </p:grpSpPr>
          <p:sp>
            <p:nvSpPr>
              <p:cNvPr id="26" name="平行四边形 25"/>
              <p:cNvSpPr/>
              <p:nvPr/>
            </p:nvSpPr>
            <p:spPr>
              <a:xfrm>
                <a:off x="2428320" y="2928688"/>
                <a:ext cx="661739" cy="420597"/>
              </a:xfrm>
              <a:prstGeom prst="parallelogram">
                <a:avLst>
                  <a:gd name="adj" fmla="val 89569"/>
                </a:avLst>
              </a:prstGeom>
              <a:solidFill>
                <a:srgbClr val="CE57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709165" y="2844262"/>
                <a:ext cx="8729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>
                    <a:cs typeface="+mn-ea"/>
                    <a:sym typeface="+mn-lt"/>
                  </a:rPr>
                  <a:t>02</a:t>
                </a:r>
                <a:endParaRPr lang="zh-CN" altLang="en-US" sz="3200" b="1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090059" y="2847519"/>
                <a:ext cx="2356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090600" y="4290748"/>
              <a:ext cx="3737821" cy="588032"/>
              <a:chOff x="1709165" y="2937328"/>
              <a:chExt cx="3737821" cy="588032"/>
            </a:xfrm>
          </p:grpSpPr>
          <p:sp>
            <p:nvSpPr>
              <p:cNvPr id="30" name="平行四边形 29"/>
              <p:cNvSpPr/>
              <p:nvPr/>
            </p:nvSpPr>
            <p:spPr>
              <a:xfrm>
                <a:off x="2428320" y="3021754"/>
                <a:ext cx="661739" cy="420597"/>
              </a:xfrm>
              <a:prstGeom prst="parallelogram">
                <a:avLst>
                  <a:gd name="adj" fmla="val 89569"/>
                </a:avLst>
              </a:prstGeom>
              <a:solidFill>
                <a:srgbClr val="CE57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709165" y="2937328"/>
                <a:ext cx="8729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>
                    <a:cs typeface="+mn-ea"/>
                    <a:sym typeface="+mn-lt"/>
                  </a:rPr>
                  <a:t>03</a:t>
                </a:r>
                <a:endParaRPr lang="zh-CN" altLang="en-US" sz="3200" b="1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090059" y="2940585"/>
                <a:ext cx="2356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706419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95650" y="2808994"/>
            <a:ext cx="8146952" cy="2166020"/>
            <a:chOff x="1433434" y="2234991"/>
            <a:chExt cx="6110214" cy="1624515"/>
          </a:xfrm>
        </p:grpSpPr>
        <p:grpSp>
          <p:nvGrpSpPr>
            <p:cNvPr id="6" name="组合 1"/>
            <p:cNvGrpSpPr/>
            <p:nvPr/>
          </p:nvGrpSpPr>
          <p:grpSpPr>
            <a:xfrm>
              <a:off x="1433434" y="2234991"/>
              <a:ext cx="2319188" cy="1024878"/>
              <a:chOff x="1433434" y="2234991"/>
              <a:chExt cx="2319188" cy="1024878"/>
            </a:xfrm>
          </p:grpSpPr>
          <p:sp>
            <p:nvSpPr>
              <p:cNvPr id="15" name="Freeform 6"/>
              <p:cNvSpPr/>
              <p:nvPr/>
            </p:nvSpPr>
            <p:spPr bwMode="auto">
              <a:xfrm>
                <a:off x="1433434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rgbClr val="59799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26"/>
              <p:cNvSpPr txBox="1">
                <a:spLocks noChangeArrowheads="1"/>
              </p:cNvSpPr>
              <p:nvPr/>
            </p:nvSpPr>
            <p:spPr bwMode="auto">
              <a:xfrm>
                <a:off x="2296700" y="2411207"/>
                <a:ext cx="560490" cy="6232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48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4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224460" y="2234991"/>
              <a:ext cx="2319188" cy="1024878"/>
              <a:chOff x="5224460" y="2234991"/>
              <a:chExt cx="2319188" cy="1024878"/>
            </a:xfrm>
          </p:grpSpPr>
          <p:sp>
            <p:nvSpPr>
              <p:cNvPr id="13" name="Freeform 6"/>
              <p:cNvSpPr/>
              <p:nvPr/>
            </p:nvSpPr>
            <p:spPr bwMode="auto">
              <a:xfrm>
                <a:off x="5224460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rgbClr val="59799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TextBox 34"/>
              <p:cNvSpPr txBox="1">
                <a:spLocks noChangeArrowheads="1"/>
              </p:cNvSpPr>
              <p:nvPr/>
            </p:nvSpPr>
            <p:spPr bwMode="auto">
              <a:xfrm>
                <a:off x="6092625" y="2428500"/>
                <a:ext cx="635030" cy="6232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48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4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2"/>
            <p:cNvGrpSpPr/>
            <p:nvPr/>
          </p:nvGrpSpPr>
          <p:grpSpPr>
            <a:xfrm>
              <a:off x="3326498" y="2834627"/>
              <a:ext cx="2319188" cy="1024879"/>
              <a:chOff x="3326498" y="2834627"/>
              <a:chExt cx="2319188" cy="1024879"/>
            </a:xfrm>
          </p:grpSpPr>
          <p:sp>
            <p:nvSpPr>
              <p:cNvPr id="11" name="Freeform 6"/>
              <p:cNvSpPr/>
              <p:nvPr/>
            </p:nvSpPr>
            <p:spPr bwMode="auto">
              <a:xfrm flipV="1">
                <a:off x="3326498" y="2834627"/>
                <a:ext cx="2319188" cy="1024879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rgbClr val="CE5753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TextBox 35"/>
              <p:cNvSpPr txBox="1">
                <a:spLocks noChangeArrowheads="1"/>
              </p:cNvSpPr>
              <p:nvPr/>
            </p:nvSpPr>
            <p:spPr bwMode="auto">
              <a:xfrm>
                <a:off x="4154890" y="3073072"/>
                <a:ext cx="638636" cy="6232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48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4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39"/>
          <p:cNvGrpSpPr/>
          <p:nvPr/>
        </p:nvGrpSpPr>
        <p:grpSpPr>
          <a:xfrm>
            <a:off x="2385679" y="1637117"/>
            <a:ext cx="2436970" cy="1263529"/>
            <a:chOff x="634041" y="1408079"/>
            <a:chExt cx="1782955" cy="947647"/>
          </a:xfrm>
        </p:grpSpPr>
        <p:sp>
          <p:nvSpPr>
            <p:cNvPr id="18" name="TextBox 41"/>
            <p:cNvSpPr txBox="1"/>
            <p:nvPr/>
          </p:nvSpPr>
          <p:spPr>
            <a:xfrm>
              <a:off x="634041" y="1611051"/>
              <a:ext cx="1782955" cy="47675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33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42"/>
            <p:cNvGrpSpPr/>
            <p:nvPr/>
          </p:nvGrpSpPr>
          <p:grpSpPr>
            <a:xfrm>
              <a:off x="678335" y="1408079"/>
              <a:ext cx="1658964" cy="947647"/>
              <a:chOff x="678335" y="1408079"/>
              <a:chExt cx="1658964" cy="947647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44"/>
              <p:cNvSpPr txBox="1"/>
              <p:nvPr/>
            </p:nvSpPr>
            <p:spPr>
              <a:xfrm>
                <a:off x="678335" y="1408079"/>
                <a:ext cx="1658964" cy="288541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865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65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45"/>
          <p:cNvGrpSpPr/>
          <p:nvPr/>
        </p:nvGrpSpPr>
        <p:grpSpPr>
          <a:xfrm>
            <a:off x="7384035" y="1532691"/>
            <a:ext cx="2492137" cy="1326785"/>
            <a:chOff x="569942" y="1360637"/>
            <a:chExt cx="1823317" cy="995089"/>
          </a:xfrm>
        </p:grpSpPr>
        <p:sp>
          <p:nvSpPr>
            <p:cNvPr id="24" name="TextBox 46"/>
            <p:cNvSpPr txBox="1"/>
            <p:nvPr/>
          </p:nvSpPr>
          <p:spPr>
            <a:xfrm>
              <a:off x="569942" y="1656568"/>
              <a:ext cx="1823317" cy="47675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33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47"/>
            <p:cNvGrpSpPr/>
            <p:nvPr/>
          </p:nvGrpSpPr>
          <p:grpSpPr>
            <a:xfrm>
              <a:off x="709546" y="1360637"/>
              <a:ext cx="1658964" cy="995089"/>
              <a:chOff x="709546" y="1360637"/>
              <a:chExt cx="1658964" cy="995089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49"/>
              <p:cNvSpPr txBox="1"/>
              <p:nvPr/>
            </p:nvSpPr>
            <p:spPr>
              <a:xfrm>
                <a:off x="709546" y="1360637"/>
                <a:ext cx="1658964" cy="289551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865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65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64"/>
          <p:cNvGrpSpPr/>
          <p:nvPr/>
        </p:nvGrpSpPr>
        <p:grpSpPr>
          <a:xfrm>
            <a:off x="4630712" y="1994643"/>
            <a:ext cx="2786409" cy="1615293"/>
            <a:chOff x="415417" y="1144256"/>
            <a:chExt cx="2038614" cy="1211470"/>
          </a:xfrm>
        </p:grpSpPr>
        <p:sp>
          <p:nvSpPr>
            <p:cNvPr id="29" name="TextBox 65"/>
            <p:cNvSpPr txBox="1"/>
            <p:nvPr/>
          </p:nvSpPr>
          <p:spPr>
            <a:xfrm>
              <a:off x="415417" y="1638673"/>
              <a:ext cx="2038614" cy="47675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33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66"/>
            <p:cNvGrpSpPr/>
            <p:nvPr/>
          </p:nvGrpSpPr>
          <p:grpSpPr>
            <a:xfrm>
              <a:off x="577383" y="1144256"/>
              <a:ext cx="1752870" cy="1211470"/>
              <a:chOff x="577383" y="1144256"/>
              <a:chExt cx="1752870" cy="1211470"/>
            </a:xfrm>
          </p:grpSpPr>
          <p:cxnSp>
            <p:nvCxnSpPr>
              <p:cNvPr id="31" name="直接连接符 30"/>
              <p:cNvCxnSpPr/>
              <p:nvPr/>
            </p:nvCxnSpPr>
            <p:spPr>
              <a:xfrm flipH="1"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68"/>
              <p:cNvSpPr txBox="1"/>
              <p:nvPr/>
            </p:nvSpPr>
            <p:spPr>
              <a:xfrm>
                <a:off x="577383" y="1144256"/>
                <a:ext cx="1752870" cy="289551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865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65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3548916" y="5261618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6996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30724" y="2017060"/>
            <a:ext cx="874058" cy="874058"/>
          </a:xfrm>
          <a:prstGeom prst="roundRect">
            <a:avLst>
              <a:gd name="adj" fmla="val 11173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610936" y="4095817"/>
            <a:ext cx="874058" cy="874058"/>
          </a:xfrm>
          <a:prstGeom prst="roundRect">
            <a:avLst>
              <a:gd name="adj" fmla="val 11173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18512" y="2017060"/>
            <a:ext cx="874058" cy="874058"/>
          </a:xfrm>
          <a:prstGeom prst="roundRect">
            <a:avLst>
              <a:gd name="adj" fmla="val 11173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30724" y="4095817"/>
            <a:ext cx="874058" cy="874058"/>
          </a:xfrm>
          <a:prstGeom prst="roundRect">
            <a:avLst>
              <a:gd name="adj" fmla="val 11173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imer-round-clock_18304"/>
          <p:cNvSpPr>
            <a:spLocks noChangeAspect="1"/>
          </p:cNvSpPr>
          <p:nvPr/>
        </p:nvSpPr>
        <p:spPr bwMode="auto">
          <a:xfrm>
            <a:off x="6808296" y="2207188"/>
            <a:ext cx="494490" cy="493742"/>
          </a:xfrm>
          <a:custGeom>
            <a:avLst/>
            <a:gdLst>
              <a:gd name="connsiteX0" fmla="*/ 309263 w 606439"/>
              <a:gd name="connsiteY0" fmla="*/ 306068 h 605522"/>
              <a:gd name="connsiteX1" fmla="*/ 293894 w 606439"/>
              <a:gd name="connsiteY1" fmla="*/ 322586 h 605522"/>
              <a:gd name="connsiteX2" fmla="*/ 310436 w 606439"/>
              <a:gd name="connsiteY2" fmla="*/ 337933 h 605522"/>
              <a:gd name="connsiteX3" fmla="*/ 325805 w 606439"/>
              <a:gd name="connsiteY3" fmla="*/ 321415 h 605522"/>
              <a:gd name="connsiteX4" fmla="*/ 309263 w 606439"/>
              <a:gd name="connsiteY4" fmla="*/ 306068 h 605522"/>
              <a:gd name="connsiteX5" fmla="*/ 40594 w 606439"/>
              <a:gd name="connsiteY5" fmla="*/ 245205 h 605522"/>
              <a:gd name="connsiteX6" fmla="*/ 52669 w 606439"/>
              <a:gd name="connsiteY6" fmla="*/ 247005 h 605522"/>
              <a:gd name="connsiteX7" fmla="*/ 59935 w 606439"/>
              <a:gd name="connsiteY7" fmla="*/ 256605 h 605522"/>
              <a:gd name="connsiteX8" fmla="*/ 60069 w 606439"/>
              <a:gd name="connsiteY8" fmla="*/ 256782 h 605522"/>
              <a:gd name="connsiteX9" fmla="*/ 58353 w 606439"/>
              <a:gd name="connsiteY9" fmla="*/ 268980 h 605522"/>
              <a:gd name="connsiteX10" fmla="*/ 48456 w 606439"/>
              <a:gd name="connsiteY10" fmla="*/ 276344 h 605522"/>
              <a:gd name="connsiteX11" fmla="*/ 38313 w 606439"/>
              <a:gd name="connsiteY11" fmla="*/ 274843 h 605522"/>
              <a:gd name="connsiteX12" fmla="*/ 36297 w 606439"/>
              <a:gd name="connsiteY12" fmla="*/ 274544 h 605522"/>
              <a:gd name="connsiteX13" fmla="*/ 28979 w 606439"/>
              <a:gd name="connsiteY13" fmla="*/ 264748 h 605522"/>
              <a:gd name="connsiteX14" fmla="*/ 30692 w 606439"/>
              <a:gd name="connsiteY14" fmla="*/ 252608 h 605522"/>
              <a:gd name="connsiteX15" fmla="*/ 40594 w 606439"/>
              <a:gd name="connsiteY15" fmla="*/ 245185 h 605522"/>
              <a:gd name="connsiteX16" fmla="*/ 30695 w 606439"/>
              <a:gd name="connsiteY16" fmla="*/ 252594 h 605522"/>
              <a:gd name="connsiteX17" fmla="*/ 30692 w 606439"/>
              <a:gd name="connsiteY17" fmla="*/ 252608 h 605522"/>
              <a:gd name="connsiteX18" fmla="*/ 30691 w 606439"/>
              <a:gd name="connsiteY18" fmla="*/ 252610 h 605522"/>
              <a:gd name="connsiteX19" fmla="*/ 28974 w 606439"/>
              <a:gd name="connsiteY19" fmla="*/ 264755 h 605522"/>
              <a:gd name="connsiteX20" fmla="*/ 36296 w 606439"/>
              <a:gd name="connsiteY20" fmla="*/ 274544 h 605522"/>
              <a:gd name="connsiteX21" fmla="*/ 38313 w 606439"/>
              <a:gd name="connsiteY21" fmla="*/ 274843 h 605522"/>
              <a:gd name="connsiteX22" fmla="*/ 48454 w 606439"/>
              <a:gd name="connsiteY22" fmla="*/ 276345 h 605522"/>
              <a:gd name="connsiteX23" fmla="*/ 48456 w 606439"/>
              <a:gd name="connsiteY23" fmla="*/ 276344 h 605522"/>
              <a:gd name="connsiteX24" fmla="*/ 48459 w 606439"/>
              <a:gd name="connsiteY24" fmla="*/ 276344 h 605522"/>
              <a:gd name="connsiteX25" fmla="*/ 60079 w 606439"/>
              <a:gd name="connsiteY25" fmla="*/ 256795 h 605522"/>
              <a:gd name="connsiteX26" fmla="*/ 59935 w 606439"/>
              <a:gd name="connsiteY26" fmla="*/ 256605 h 605522"/>
              <a:gd name="connsiteX27" fmla="*/ 52663 w 606439"/>
              <a:gd name="connsiteY27" fmla="*/ 246986 h 605522"/>
              <a:gd name="connsiteX28" fmla="*/ 40594 w 606439"/>
              <a:gd name="connsiteY28" fmla="*/ 245185 h 605522"/>
              <a:gd name="connsiteX29" fmla="*/ 435733 w 606439"/>
              <a:gd name="connsiteY29" fmla="*/ 181800 h 605522"/>
              <a:gd name="connsiteX30" fmla="*/ 446058 w 606439"/>
              <a:gd name="connsiteY30" fmla="*/ 186106 h 605522"/>
              <a:gd name="connsiteX31" fmla="*/ 446058 w 606439"/>
              <a:gd name="connsiteY31" fmla="*/ 206607 h 605522"/>
              <a:gd name="connsiteX32" fmla="*/ 340705 w 606439"/>
              <a:gd name="connsiteY32" fmla="*/ 346251 h 605522"/>
              <a:gd name="connsiteX33" fmla="*/ 340470 w 606439"/>
              <a:gd name="connsiteY33" fmla="*/ 346016 h 605522"/>
              <a:gd name="connsiteX34" fmla="*/ 335895 w 606439"/>
              <a:gd name="connsiteY34" fmla="*/ 351640 h 605522"/>
              <a:gd name="connsiteX35" fmla="*/ 280285 w 606439"/>
              <a:gd name="connsiteY35" fmla="*/ 351640 h 605522"/>
              <a:gd name="connsiteX36" fmla="*/ 269492 w 606439"/>
              <a:gd name="connsiteY36" fmla="*/ 316846 h 605522"/>
              <a:gd name="connsiteX37" fmla="*/ 208251 w 606439"/>
              <a:gd name="connsiteY37" fmla="*/ 241401 h 605522"/>
              <a:gd name="connsiteX38" fmla="*/ 207665 w 606439"/>
              <a:gd name="connsiteY38" fmla="*/ 226874 h 605522"/>
              <a:gd name="connsiteX39" fmla="*/ 222212 w 606439"/>
              <a:gd name="connsiteY39" fmla="*/ 226405 h 605522"/>
              <a:gd name="connsiteX40" fmla="*/ 299878 w 606439"/>
              <a:gd name="connsiteY40" fmla="*/ 280529 h 605522"/>
              <a:gd name="connsiteX41" fmla="*/ 425409 w 606439"/>
              <a:gd name="connsiteY41" fmla="*/ 186106 h 605522"/>
              <a:gd name="connsiteX42" fmla="*/ 435733 w 606439"/>
              <a:gd name="connsiteY42" fmla="*/ 181800 h 605522"/>
              <a:gd name="connsiteX43" fmla="*/ 303278 w 606439"/>
              <a:gd name="connsiteY43" fmla="*/ 74972 h 605522"/>
              <a:gd name="connsiteX44" fmla="*/ 78841 w 606439"/>
              <a:gd name="connsiteY44" fmla="*/ 299071 h 605522"/>
              <a:gd name="connsiteX45" fmla="*/ 303278 w 606439"/>
              <a:gd name="connsiteY45" fmla="*/ 523169 h 605522"/>
              <a:gd name="connsiteX46" fmla="*/ 527598 w 606439"/>
              <a:gd name="connsiteY46" fmla="*/ 299071 h 605522"/>
              <a:gd name="connsiteX47" fmla="*/ 303278 w 606439"/>
              <a:gd name="connsiteY47" fmla="*/ 74972 h 605522"/>
              <a:gd name="connsiteX48" fmla="*/ 303278 w 606439"/>
              <a:gd name="connsiteY48" fmla="*/ 0 h 605522"/>
              <a:gd name="connsiteX49" fmla="*/ 496977 w 606439"/>
              <a:gd name="connsiteY49" fmla="*/ 70052 h 605522"/>
              <a:gd name="connsiteX50" fmla="*/ 510235 w 606439"/>
              <a:gd name="connsiteY50" fmla="*/ 56815 h 605522"/>
              <a:gd name="connsiteX51" fmla="*/ 505190 w 606439"/>
              <a:gd name="connsiteY51" fmla="*/ 51778 h 605522"/>
              <a:gd name="connsiteX52" fmla="*/ 505190 w 606439"/>
              <a:gd name="connsiteY52" fmla="*/ 36432 h 605522"/>
              <a:gd name="connsiteX53" fmla="*/ 524431 w 606439"/>
              <a:gd name="connsiteY53" fmla="*/ 17220 h 605522"/>
              <a:gd name="connsiteX54" fmla="*/ 539917 w 606439"/>
              <a:gd name="connsiteY54" fmla="*/ 17220 h 605522"/>
              <a:gd name="connsiteX55" fmla="*/ 585673 w 606439"/>
              <a:gd name="connsiteY55" fmla="*/ 63024 h 605522"/>
              <a:gd name="connsiteX56" fmla="*/ 585908 w 606439"/>
              <a:gd name="connsiteY56" fmla="*/ 63141 h 605522"/>
              <a:gd name="connsiteX57" fmla="*/ 585908 w 606439"/>
              <a:gd name="connsiteY57" fmla="*/ 78487 h 605522"/>
              <a:gd name="connsiteX58" fmla="*/ 566549 w 606439"/>
              <a:gd name="connsiteY58" fmla="*/ 97699 h 605522"/>
              <a:gd name="connsiteX59" fmla="*/ 551180 w 606439"/>
              <a:gd name="connsiteY59" fmla="*/ 97699 h 605522"/>
              <a:gd name="connsiteX60" fmla="*/ 546135 w 606439"/>
              <a:gd name="connsiteY60" fmla="*/ 92661 h 605522"/>
              <a:gd name="connsiteX61" fmla="*/ 533113 w 606439"/>
              <a:gd name="connsiteY61" fmla="*/ 105664 h 605522"/>
              <a:gd name="connsiteX62" fmla="*/ 606439 w 606439"/>
              <a:gd name="connsiteY62" fmla="*/ 302703 h 605522"/>
              <a:gd name="connsiteX63" fmla="*/ 303278 w 606439"/>
              <a:gd name="connsiteY63" fmla="*/ 605522 h 605522"/>
              <a:gd name="connsiteX64" fmla="*/ 0 w 606439"/>
              <a:gd name="connsiteY64" fmla="*/ 302703 h 605522"/>
              <a:gd name="connsiteX65" fmla="*/ 73326 w 606439"/>
              <a:gd name="connsiteY65" fmla="*/ 105664 h 605522"/>
              <a:gd name="connsiteX66" fmla="*/ 60304 w 606439"/>
              <a:gd name="connsiteY66" fmla="*/ 92544 h 605522"/>
              <a:gd name="connsiteX67" fmla="*/ 55259 w 606439"/>
              <a:gd name="connsiteY67" fmla="*/ 97699 h 605522"/>
              <a:gd name="connsiteX68" fmla="*/ 39890 w 606439"/>
              <a:gd name="connsiteY68" fmla="*/ 97699 h 605522"/>
              <a:gd name="connsiteX69" fmla="*/ 20649 w 606439"/>
              <a:gd name="connsiteY69" fmla="*/ 78487 h 605522"/>
              <a:gd name="connsiteX70" fmla="*/ 20649 w 606439"/>
              <a:gd name="connsiteY70" fmla="*/ 63141 h 605522"/>
              <a:gd name="connsiteX71" fmla="*/ 20766 w 606439"/>
              <a:gd name="connsiteY71" fmla="*/ 63024 h 605522"/>
              <a:gd name="connsiteX72" fmla="*/ 66522 w 606439"/>
              <a:gd name="connsiteY72" fmla="*/ 17220 h 605522"/>
              <a:gd name="connsiteX73" fmla="*/ 81891 w 606439"/>
              <a:gd name="connsiteY73" fmla="*/ 17220 h 605522"/>
              <a:gd name="connsiteX74" fmla="*/ 101249 w 606439"/>
              <a:gd name="connsiteY74" fmla="*/ 36432 h 605522"/>
              <a:gd name="connsiteX75" fmla="*/ 101249 w 606439"/>
              <a:gd name="connsiteY75" fmla="*/ 51778 h 605522"/>
              <a:gd name="connsiteX76" fmla="*/ 96204 w 606439"/>
              <a:gd name="connsiteY76" fmla="*/ 56815 h 605522"/>
              <a:gd name="connsiteX77" fmla="*/ 109462 w 606439"/>
              <a:gd name="connsiteY77" fmla="*/ 69935 h 605522"/>
              <a:gd name="connsiteX78" fmla="*/ 303278 w 606439"/>
              <a:gd name="connsiteY78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6439" h="605522">
                <a:moveTo>
                  <a:pt x="309263" y="306068"/>
                </a:moveTo>
                <a:cubicBezTo>
                  <a:pt x="300464" y="306302"/>
                  <a:pt x="293542" y="313683"/>
                  <a:pt x="293894" y="322586"/>
                </a:cubicBezTo>
                <a:cubicBezTo>
                  <a:pt x="294246" y="331373"/>
                  <a:pt x="301637" y="338284"/>
                  <a:pt x="310436" y="337933"/>
                </a:cubicBezTo>
                <a:cubicBezTo>
                  <a:pt x="319235" y="337582"/>
                  <a:pt x="326157" y="330201"/>
                  <a:pt x="325805" y="321415"/>
                </a:cubicBezTo>
                <a:cubicBezTo>
                  <a:pt x="325571" y="312628"/>
                  <a:pt x="318062" y="305717"/>
                  <a:pt x="309263" y="306068"/>
                </a:cubicBezTo>
                <a:close/>
                <a:moveTo>
                  <a:pt x="40594" y="245205"/>
                </a:moveTo>
                <a:cubicBezTo>
                  <a:pt x="44820" y="244152"/>
                  <a:pt x="49133" y="244913"/>
                  <a:pt x="52669" y="247005"/>
                </a:cubicBezTo>
                <a:lnTo>
                  <a:pt x="59935" y="256605"/>
                </a:lnTo>
                <a:lnTo>
                  <a:pt x="60069" y="256782"/>
                </a:lnTo>
                <a:cubicBezTo>
                  <a:pt x="61184" y="261116"/>
                  <a:pt x="60450" y="265451"/>
                  <a:pt x="58353" y="268980"/>
                </a:cubicBezTo>
                <a:lnTo>
                  <a:pt x="48456" y="276344"/>
                </a:lnTo>
                <a:lnTo>
                  <a:pt x="38313" y="274843"/>
                </a:lnTo>
                <a:lnTo>
                  <a:pt x="36297" y="274544"/>
                </a:lnTo>
                <a:cubicBezTo>
                  <a:pt x="32762" y="272450"/>
                  <a:pt x="30035" y="269024"/>
                  <a:pt x="28979" y="264748"/>
                </a:cubicBezTo>
                <a:lnTo>
                  <a:pt x="30692" y="252608"/>
                </a:lnTo>
                <a:close/>
                <a:moveTo>
                  <a:pt x="40594" y="245185"/>
                </a:moveTo>
                <a:cubicBezTo>
                  <a:pt x="36253" y="246298"/>
                  <a:pt x="32792" y="249050"/>
                  <a:pt x="30695" y="252594"/>
                </a:cubicBezTo>
                <a:lnTo>
                  <a:pt x="30692" y="252608"/>
                </a:lnTo>
                <a:lnTo>
                  <a:pt x="30691" y="252610"/>
                </a:lnTo>
                <a:cubicBezTo>
                  <a:pt x="28593" y="256151"/>
                  <a:pt x="27859" y="260482"/>
                  <a:pt x="28974" y="264755"/>
                </a:cubicBezTo>
                <a:cubicBezTo>
                  <a:pt x="30031" y="269028"/>
                  <a:pt x="32760" y="272452"/>
                  <a:pt x="36296" y="274544"/>
                </a:cubicBezTo>
                <a:lnTo>
                  <a:pt x="38313" y="274843"/>
                </a:lnTo>
                <a:lnTo>
                  <a:pt x="48454" y="276345"/>
                </a:lnTo>
                <a:lnTo>
                  <a:pt x="48456" y="276344"/>
                </a:lnTo>
                <a:lnTo>
                  <a:pt x="48459" y="276344"/>
                </a:lnTo>
                <a:cubicBezTo>
                  <a:pt x="57144" y="274120"/>
                  <a:pt x="62309" y="265457"/>
                  <a:pt x="60079" y="256795"/>
                </a:cubicBezTo>
                <a:lnTo>
                  <a:pt x="59935" y="256605"/>
                </a:lnTo>
                <a:lnTo>
                  <a:pt x="52663" y="246986"/>
                </a:lnTo>
                <a:cubicBezTo>
                  <a:pt x="49129" y="244892"/>
                  <a:pt x="44818" y="244130"/>
                  <a:pt x="40594" y="245185"/>
                </a:cubicBezTo>
                <a:close/>
                <a:moveTo>
                  <a:pt x="435733" y="181800"/>
                </a:moveTo>
                <a:cubicBezTo>
                  <a:pt x="439458" y="181800"/>
                  <a:pt x="443184" y="183236"/>
                  <a:pt x="446058" y="186106"/>
                </a:cubicBezTo>
                <a:cubicBezTo>
                  <a:pt x="451689" y="191729"/>
                  <a:pt x="451689" y="200984"/>
                  <a:pt x="446058" y="206607"/>
                </a:cubicBezTo>
                <a:lnTo>
                  <a:pt x="340705" y="346251"/>
                </a:lnTo>
                <a:lnTo>
                  <a:pt x="340470" y="346016"/>
                </a:lnTo>
                <a:cubicBezTo>
                  <a:pt x="339180" y="348008"/>
                  <a:pt x="337654" y="349882"/>
                  <a:pt x="335895" y="351640"/>
                </a:cubicBezTo>
                <a:cubicBezTo>
                  <a:pt x="320643" y="366869"/>
                  <a:pt x="295654" y="366869"/>
                  <a:pt x="280285" y="351640"/>
                </a:cubicBezTo>
                <a:cubicBezTo>
                  <a:pt x="270900" y="342150"/>
                  <a:pt x="267263" y="329030"/>
                  <a:pt x="269492" y="316846"/>
                </a:cubicBezTo>
                <a:lnTo>
                  <a:pt x="208251" y="241401"/>
                </a:lnTo>
                <a:cubicBezTo>
                  <a:pt x="204028" y="237535"/>
                  <a:pt x="203793" y="231092"/>
                  <a:pt x="207665" y="226874"/>
                </a:cubicBezTo>
                <a:cubicBezTo>
                  <a:pt x="211536" y="222657"/>
                  <a:pt x="218106" y="222422"/>
                  <a:pt x="222212" y="226405"/>
                </a:cubicBezTo>
                <a:lnTo>
                  <a:pt x="299878" y="280529"/>
                </a:lnTo>
                <a:lnTo>
                  <a:pt x="425409" y="186106"/>
                </a:lnTo>
                <a:cubicBezTo>
                  <a:pt x="428284" y="183236"/>
                  <a:pt x="432008" y="181800"/>
                  <a:pt x="435733" y="181800"/>
                </a:cubicBezTo>
                <a:close/>
                <a:moveTo>
                  <a:pt x="303278" y="74972"/>
                </a:moveTo>
                <a:cubicBezTo>
                  <a:pt x="179268" y="74972"/>
                  <a:pt x="78841" y="175366"/>
                  <a:pt x="78841" y="299071"/>
                </a:cubicBezTo>
                <a:cubicBezTo>
                  <a:pt x="78841" y="422893"/>
                  <a:pt x="179268" y="523169"/>
                  <a:pt x="303278" y="523169"/>
                </a:cubicBezTo>
                <a:cubicBezTo>
                  <a:pt x="427171" y="523169"/>
                  <a:pt x="527598" y="422893"/>
                  <a:pt x="527598" y="299071"/>
                </a:cubicBezTo>
                <a:cubicBezTo>
                  <a:pt x="527598" y="175366"/>
                  <a:pt x="427171" y="74972"/>
                  <a:pt x="303278" y="74972"/>
                </a:cubicBezTo>
                <a:close/>
                <a:moveTo>
                  <a:pt x="303278" y="0"/>
                </a:moveTo>
                <a:cubicBezTo>
                  <a:pt x="376957" y="0"/>
                  <a:pt x="444417" y="26357"/>
                  <a:pt x="496977" y="70052"/>
                </a:cubicBezTo>
                <a:lnTo>
                  <a:pt x="510235" y="56815"/>
                </a:lnTo>
                <a:lnTo>
                  <a:pt x="505190" y="51778"/>
                </a:lnTo>
                <a:cubicBezTo>
                  <a:pt x="500966" y="47561"/>
                  <a:pt x="500966" y="40649"/>
                  <a:pt x="505190" y="36432"/>
                </a:cubicBezTo>
                <a:lnTo>
                  <a:pt x="524431" y="17220"/>
                </a:lnTo>
                <a:cubicBezTo>
                  <a:pt x="528772" y="13003"/>
                  <a:pt x="535694" y="13003"/>
                  <a:pt x="539917" y="17220"/>
                </a:cubicBezTo>
                <a:lnTo>
                  <a:pt x="585673" y="63024"/>
                </a:lnTo>
                <a:lnTo>
                  <a:pt x="585908" y="63141"/>
                </a:lnTo>
                <a:cubicBezTo>
                  <a:pt x="590131" y="67358"/>
                  <a:pt x="590131" y="74270"/>
                  <a:pt x="585908" y="78487"/>
                </a:cubicBezTo>
                <a:lnTo>
                  <a:pt x="566549" y="97699"/>
                </a:lnTo>
                <a:cubicBezTo>
                  <a:pt x="562326" y="101916"/>
                  <a:pt x="555404" y="101916"/>
                  <a:pt x="551180" y="97699"/>
                </a:cubicBezTo>
                <a:lnTo>
                  <a:pt x="546135" y="92661"/>
                </a:lnTo>
                <a:lnTo>
                  <a:pt x="533113" y="105664"/>
                </a:lnTo>
                <a:cubicBezTo>
                  <a:pt x="578751" y="158614"/>
                  <a:pt x="606439" y="227378"/>
                  <a:pt x="606439" y="302703"/>
                </a:cubicBezTo>
                <a:cubicBezTo>
                  <a:pt x="606439" y="469986"/>
                  <a:pt x="470697" y="605522"/>
                  <a:pt x="303278" y="605522"/>
                </a:cubicBezTo>
                <a:cubicBezTo>
                  <a:pt x="135742" y="605522"/>
                  <a:pt x="0" y="469986"/>
                  <a:pt x="0" y="302703"/>
                </a:cubicBezTo>
                <a:cubicBezTo>
                  <a:pt x="0" y="227378"/>
                  <a:pt x="27688" y="158614"/>
                  <a:pt x="73326" y="105664"/>
                </a:cubicBezTo>
                <a:lnTo>
                  <a:pt x="60304" y="92544"/>
                </a:lnTo>
                <a:lnTo>
                  <a:pt x="55259" y="97699"/>
                </a:lnTo>
                <a:cubicBezTo>
                  <a:pt x="51035" y="101916"/>
                  <a:pt x="44113" y="101916"/>
                  <a:pt x="39890" y="97699"/>
                </a:cubicBezTo>
                <a:lnTo>
                  <a:pt x="20649" y="78487"/>
                </a:lnTo>
                <a:cubicBezTo>
                  <a:pt x="16308" y="74270"/>
                  <a:pt x="16308" y="67358"/>
                  <a:pt x="20649" y="63141"/>
                </a:cubicBezTo>
                <a:lnTo>
                  <a:pt x="20766" y="63024"/>
                </a:lnTo>
                <a:lnTo>
                  <a:pt x="66522" y="17220"/>
                </a:lnTo>
                <a:cubicBezTo>
                  <a:pt x="70863" y="13003"/>
                  <a:pt x="77667" y="13003"/>
                  <a:pt x="81891" y="17220"/>
                </a:cubicBezTo>
                <a:lnTo>
                  <a:pt x="101249" y="36432"/>
                </a:lnTo>
                <a:cubicBezTo>
                  <a:pt x="105355" y="40649"/>
                  <a:pt x="105355" y="47561"/>
                  <a:pt x="101249" y="51778"/>
                </a:cubicBezTo>
                <a:lnTo>
                  <a:pt x="96204" y="56815"/>
                </a:lnTo>
                <a:lnTo>
                  <a:pt x="109462" y="69935"/>
                </a:lnTo>
                <a:cubicBezTo>
                  <a:pt x="162022" y="26357"/>
                  <a:pt x="229482" y="0"/>
                  <a:pt x="303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zoom-in-tool_77322"/>
          <p:cNvSpPr>
            <a:spLocks noChangeAspect="1"/>
          </p:cNvSpPr>
          <p:nvPr/>
        </p:nvSpPr>
        <p:spPr bwMode="auto">
          <a:xfrm>
            <a:off x="1620508" y="2207247"/>
            <a:ext cx="494490" cy="493683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new-email-envelope_20520"/>
          <p:cNvSpPr>
            <a:spLocks noChangeAspect="1"/>
          </p:cNvSpPr>
          <p:nvPr/>
        </p:nvSpPr>
        <p:spPr bwMode="auto">
          <a:xfrm>
            <a:off x="1620508" y="4378289"/>
            <a:ext cx="494490" cy="309114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progress-chart_20301"/>
          <p:cNvSpPr>
            <a:spLocks noChangeAspect="1"/>
          </p:cNvSpPr>
          <p:nvPr/>
        </p:nvSpPr>
        <p:spPr bwMode="auto">
          <a:xfrm>
            <a:off x="6808296" y="4339391"/>
            <a:ext cx="494490" cy="386910"/>
          </a:xfrm>
          <a:custGeom>
            <a:avLst/>
            <a:gdLst>
              <a:gd name="T0" fmla="*/ 4604 w 5092"/>
              <a:gd name="T1" fmla="*/ 0 h 3990"/>
              <a:gd name="T2" fmla="*/ 487 w 5092"/>
              <a:gd name="T3" fmla="*/ 0 h 3990"/>
              <a:gd name="T4" fmla="*/ 0 w 5092"/>
              <a:gd name="T5" fmla="*/ 0 h 3990"/>
              <a:gd name="T6" fmla="*/ 0 w 5092"/>
              <a:gd name="T7" fmla="*/ 159 h 3990"/>
              <a:gd name="T8" fmla="*/ 487 w 5092"/>
              <a:gd name="T9" fmla="*/ 159 h 3990"/>
              <a:gd name="T10" fmla="*/ 487 w 5092"/>
              <a:gd name="T11" fmla="*/ 3043 h 3990"/>
              <a:gd name="T12" fmla="*/ 2354 w 5092"/>
              <a:gd name="T13" fmla="*/ 3043 h 3990"/>
              <a:gd name="T14" fmla="*/ 1520 w 5092"/>
              <a:gd name="T15" fmla="*/ 3877 h 3990"/>
              <a:gd name="T16" fmla="*/ 1633 w 5092"/>
              <a:gd name="T17" fmla="*/ 3990 h 3990"/>
              <a:gd name="T18" fmla="*/ 2466 w 5092"/>
              <a:gd name="T19" fmla="*/ 3156 h 3990"/>
              <a:gd name="T20" fmla="*/ 2466 w 5092"/>
              <a:gd name="T21" fmla="*/ 3978 h 3990"/>
              <a:gd name="T22" fmla="*/ 2625 w 5092"/>
              <a:gd name="T23" fmla="*/ 3978 h 3990"/>
              <a:gd name="T24" fmla="*/ 2625 w 5092"/>
              <a:gd name="T25" fmla="*/ 3156 h 3990"/>
              <a:gd name="T26" fmla="*/ 3437 w 5092"/>
              <a:gd name="T27" fmla="*/ 3967 h 3990"/>
              <a:gd name="T28" fmla="*/ 3549 w 5092"/>
              <a:gd name="T29" fmla="*/ 3855 h 3990"/>
              <a:gd name="T30" fmla="*/ 2738 w 5092"/>
              <a:gd name="T31" fmla="*/ 3043 h 3990"/>
              <a:gd name="T32" fmla="*/ 4604 w 5092"/>
              <a:gd name="T33" fmla="*/ 3043 h 3990"/>
              <a:gd name="T34" fmla="*/ 4604 w 5092"/>
              <a:gd name="T35" fmla="*/ 159 h 3990"/>
              <a:gd name="T36" fmla="*/ 5092 w 5092"/>
              <a:gd name="T37" fmla="*/ 159 h 3990"/>
              <a:gd name="T38" fmla="*/ 5092 w 5092"/>
              <a:gd name="T39" fmla="*/ 0 h 3990"/>
              <a:gd name="T40" fmla="*/ 4604 w 5092"/>
              <a:gd name="T41" fmla="*/ 0 h 3990"/>
              <a:gd name="T42" fmla="*/ 3532 w 5092"/>
              <a:gd name="T43" fmla="*/ 1615 h 3990"/>
              <a:gd name="T44" fmla="*/ 2748 w 5092"/>
              <a:gd name="T45" fmla="*/ 1401 h 3990"/>
              <a:gd name="T46" fmla="*/ 2283 w 5092"/>
              <a:gd name="T47" fmla="*/ 2078 h 3990"/>
              <a:gd name="T48" fmla="*/ 1439 w 5092"/>
              <a:gd name="T49" fmla="*/ 1631 h 3990"/>
              <a:gd name="T50" fmla="*/ 1057 w 5092"/>
              <a:gd name="T51" fmla="*/ 2460 h 3990"/>
              <a:gd name="T52" fmla="*/ 912 w 5092"/>
              <a:gd name="T53" fmla="*/ 2393 h 3990"/>
              <a:gd name="T54" fmla="*/ 1365 w 5092"/>
              <a:gd name="T55" fmla="*/ 1412 h 3990"/>
              <a:gd name="T56" fmla="*/ 2232 w 5092"/>
              <a:gd name="T57" fmla="*/ 1871 h 3990"/>
              <a:gd name="T58" fmla="*/ 2681 w 5092"/>
              <a:gd name="T59" fmla="*/ 1218 h 3990"/>
              <a:gd name="T60" fmla="*/ 3455 w 5092"/>
              <a:gd name="T61" fmla="*/ 1429 h 3990"/>
              <a:gd name="T62" fmla="*/ 4018 w 5092"/>
              <a:gd name="T63" fmla="*/ 448 h 3990"/>
              <a:gd name="T64" fmla="*/ 4156 w 5092"/>
              <a:gd name="T65" fmla="*/ 527 h 3990"/>
              <a:gd name="T66" fmla="*/ 3532 w 5092"/>
              <a:gd name="T67" fmla="*/ 1615 h 3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92" h="3989">
                <a:moveTo>
                  <a:pt x="4604" y="0"/>
                </a:moveTo>
                <a:lnTo>
                  <a:pt x="487" y="0"/>
                </a:lnTo>
                <a:lnTo>
                  <a:pt x="0" y="0"/>
                </a:lnTo>
                <a:lnTo>
                  <a:pt x="0" y="159"/>
                </a:lnTo>
                <a:lnTo>
                  <a:pt x="487" y="159"/>
                </a:lnTo>
                <a:lnTo>
                  <a:pt x="487" y="3043"/>
                </a:lnTo>
                <a:lnTo>
                  <a:pt x="2354" y="3043"/>
                </a:lnTo>
                <a:lnTo>
                  <a:pt x="1520" y="3877"/>
                </a:lnTo>
                <a:lnTo>
                  <a:pt x="1633" y="3990"/>
                </a:lnTo>
                <a:lnTo>
                  <a:pt x="2466" y="3156"/>
                </a:lnTo>
                <a:lnTo>
                  <a:pt x="2466" y="3978"/>
                </a:lnTo>
                <a:lnTo>
                  <a:pt x="2625" y="3978"/>
                </a:lnTo>
                <a:lnTo>
                  <a:pt x="2625" y="3156"/>
                </a:lnTo>
                <a:lnTo>
                  <a:pt x="3437" y="3967"/>
                </a:lnTo>
                <a:lnTo>
                  <a:pt x="3549" y="3855"/>
                </a:lnTo>
                <a:lnTo>
                  <a:pt x="2738" y="3043"/>
                </a:lnTo>
                <a:lnTo>
                  <a:pt x="4604" y="3043"/>
                </a:lnTo>
                <a:lnTo>
                  <a:pt x="4604" y="159"/>
                </a:lnTo>
                <a:lnTo>
                  <a:pt x="5092" y="159"/>
                </a:lnTo>
                <a:lnTo>
                  <a:pt x="5092" y="0"/>
                </a:lnTo>
                <a:lnTo>
                  <a:pt x="4604" y="0"/>
                </a:lnTo>
                <a:close/>
                <a:moveTo>
                  <a:pt x="3532" y="1615"/>
                </a:moveTo>
                <a:lnTo>
                  <a:pt x="2748" y="1401"/>
                </a:lnTo>
                <a:lnTo>
                  <a:pt x="2283" y="2078"/>
                </a:lnTo>
                <a:lnTo>
                  <a:pt x="1439" y="1631"/>
                </a:lnTo>
                <a:lnTo>
                  <a:pt x="1057" y="2460"/>
                </a:lnTo>
                <a:lnTo>
                  <a:pt x="912" y="2393"/>
                </a:lnTo>
                <a:lnTo>
                  <a:pt x="1365" y="1412"/>
                </a:lnTo>
                <a:lnTo>
                  <a:pt x="2232" y="1871"/>
                </a:lnTo>
                <a:lnTo>
                  <a:pt x="2681" y="1218"/>
                </a:lnTo>
                <a:lnTo>
                  <a:pt x="3455" y="1429"/>
                </a:lnTo>
                <a:lnTo>
                  <a:pt x="4018" y="448"/>
                </a:lnTo>
                <a:lnTo>
                  <a:pt x="4156" y="527"/>
                </a:lnTo>
                <a:lnTo>
                  <a:pt x="3532" y="16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04782" y="2010996"/>
            <a:ext cx="254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04782" y="2349550"/>
            <a:ext cx="3410217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04782" y="4101515"/>
            <a:ext cx="254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04782" y="4440069"/>
            <a:ext cx="3410217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92570" y="2010996"/>
            <a:ext cx="254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92570" y="2349550"/>
            <a:ext cx="3410217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85202" y="4101515"/>
            <a:ext cx="254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85202" y="4440069"/>
            <a:ext cx="3410217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6652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5" name="Freeform 132"/>
          <p:cNvSpPr/>
          <p:nvPr/>
        </p:nvSpPr>
        <p:spPr bwMode="auto">
          <a:xfrm>
            <a:off x="6094189" y="1849593"/>
            <a:ext cx="1865056" cy="1866867"/>
          </a:xfrm>
          <a:custGeom>
            <a:avLst/>
            <a:gdLst>
              <a:gd name="T0" fmla="*/ 0 w 435"/>
              <a:gd name="T1" fmla="*/ 0 h 435"/>
              <a:gd name="T2" fmla="*/ 0 w 435"/>
              <a:gd name="T3" fmla="*/ 133 h 435"/>
              <a:gd name="T4" fmla="*/ 302 w 435"/>
              <a:gd name="T5" fmla="*/ 435 h 435"/>
              <a:gd name="T6" fmla="*/ 435 w 435"/>
              <a:gd name="T7" fmla="*/ 435 h 435"/>
              <a:gd name="T8" fmla="*/ 0 w 435"/>
              <a:gd name="T9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435">
                <a:moveTo>
                  <a:pt x="0" y="0"/>
                </a:moveTo>
                <a:cubicBezTo>
                  <a:pt x="0" y="133"/>
                  <a:pt x="0" y="133"/>
                  <a:pt x="0" y="133"/>
                </a:cubicBezTo>
                <a:cubicBezTo>
                  <a:pt x="166" y="133"/>
                  <a:pt x="302" y="268"/>
                  <a:pt x="302" y="435"/>
                </a:cubicBezTo>
                <a:cubicBezTo>
                  <a:pt x="435" y="435"/>
                  <a:pt x="435" y="435"/>
                  <a:pt x="435" y="435"/>
                </a:cubicBezTo>
                <a:cubicBezTo>
                  <a:pt x="435" y="195"/>
                  <a:pt x="240" y="0"/>
                  <a:pt x="0" y="0"/>
                </a:cubicBezTo>
                <a:close/>
              </a:path>
            </a:pathLst>
          </a:custGeom>
          <a:solidFill>
            <a:srgbClr val="5979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6" name="Freeform 133"/>
          <p:cNvSpPr/>
          <p:nvPr/>
        </p:nvSpPr>
        <p:spPr bwMode="auto">
          <a:xfrm>
            <a:off x="6094189" y="3716460"/>
            <a:ext cx="1865056" cy="1863245"/>
          </a:xfrm>
          <a:custGeom>
            <a:avLst/>
            <a:gdLst>
              <a:gd name="T0" fmla="*/ 0 w 435"/>
              <a:gd name="T1" fmla="*/ 301 h 434"/>
              <a:gd name="T2" fmla="*/ 0 w 435"/>
              <a:gd name="T3" fmla="*/ 434 h 434"/>
              <a:gd name="T4" fmla="*/ 435 w 435"/>
              <a:gd name="T5" fmla="*/ 0 h 434"/>
              <a:gd name="T6" fmla="*/ 302 w 435"/>
              <a:gd name="T7" fmla="*/ 0 h 434"/>
              <a:gd name="T8" fmla="*/ 0 w 435"/>
              <a:gd name="T9" fmla="*/ 301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433">
                <a:moveTo>
                  <a:pt x="0" y="301"/>
                </a:moveTo>
                <a:cubicBezTo>
                  <a:pt x="0" y="434"/>
                  <a:pt x="0" y="434"/>
                  <a:pt x="0" y="434"/>
                </a:cubicBezTo>
                <a:cubicBezTo>
                  <a:pt x="240" y="434"/>
                  <a:pt x="435" y="239"/>
                  <a:pt x="435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302" y="166"/>
                  <a:pt x="166" y="301"/>
                  <a:pt x="0" y="301"/>
                </a:cubicBezTo>
                <a:close/>
              </a:path>
            </a:pathLst>
          </a:custGeom>
          <a:solidFill>
            <a:srgbClr val="CE57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7" name="Freeform 134"/>
          <p:cNvSpPr/>
          <p:nvPr/>
        </p:nvSpPr>
        <p:spPr bwMode="auto">
          <a:xfrm>
            <a:off x="4232754" y="3716460"/>
            <a:ext cx="1861435" cy="1863245"/>
          </a:xfrm>
          <a:custGeom>
            <a:avLst/>
            <a:gdLst>
              <a:gd name="T0" fmla="*/ 133 w 434"/>
              <a:gd name="T1" fmla="*/ 0 h 434"/>
              <a:gd name="T2" fmla="*/ 0 w 434"/>
              <a:gd name="T3" fmla="*/ 0 h 434"/>
              <a:gd name="T4" fmla="*/ 434 w 434"/>
              <a:gd name="T5" fmla="*/ 434 h 434"/>
              <a:gd name="T6" fmla="*/ 434 w 434"/>
              <a:gd name="T7" fmla="*/ 301 h 434"/>
              <a:gd name="T8" fmla="*/ 133 w 434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433">
                <a:moveTo>
                  <a:pt x="13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9"/>
                  <a:pt x="195" y="434"/>
                  <a:pt x="434" y="434"/>
                </a:cubicBezTo>
                <a:cubicBezTo>
                  <a:pt x="434" y="301"/>
                  <a:pt x="434" y="301"/>
                  <a:pt x="434" y="301"/>
                </a:cubicBezTo>
                <a:cubicBezTo>
                  <a:pt x="268" y="301"/>
                  <a:pt x="133" y="166"/>
                  <a:pt x="133" y="0"/>
                </a:cubicBezTo>
                <a:close/>
              </a:path>
            </a:pathLst>
          </a:custGeom>
          <a:solidFill>
            <a:srgbClr val="5979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0" name="Freeform 135"/>
          <p:cNvSpPr/>
          <p:nvPr/>
        </p:nvSpPr>
        <p:spPr bwMode="auto">
          <a:xfrm>
            <a:off x="4232754" y="1849593"/>
            <a:ext cx="1861435" cy="1866867"/>
          </a:xfrm>
          <a:custGeom>
            <a:avLst/>
            <a:gdLst>
              <a:gd name="T0" fmla="*/ 434 w 434"/>
              <a:gd name="T1" fmla="*/ 133 h 435"/>
              <a:gd name="T2" fmla="*/ 434 w 434"/>
              <a:gd name="T3" fmla="*/ 0 h 435"/>
              <a:gd name="T4" fmla="*/ 0 w 434"/>
              <a:gd name="T5" fmla="*/ 435 h 435"/>
              <a:gd name="T6" fmla="*/ 133 w 434"/>
              <a:gd name="T7" fmla="*/ 435 h 435"/>
              <a:gd name="T8" fmla="*/ 434 w 434"/>
              <a:gd name="T9" fmla="*/ 13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435">
                <a:moveTo>
                  <a:pt x="434" y="133"/>
                </a:moveTo>
                <a:cubicBezTo>
                  <a:pt x="434" y="0"/>
                  <a:pt x="434" y="0"/>
                  <a:pt x="434" y="0"/>
                </a:cubicBezTo>
                <a:cubicBezTo>
                  <a:pt x="195" y="0"/>
                  <a:pt x="0" y="195"/>
                  <a:pt x="0" y="435"/>
                </a:cubicBezTo>
                <a:cubicBezTo>
                  <a:pt x="133" y="435"/>
                  <a:pt x="133" y="435"/>
                  <a:pt x="133" y="435"/>
                </a:cubicBezTo>
                <a:cubicBezTo>
                  <a:pt x="133" y="268"/>
                  <a:pt x="268" y="133"/>
                  <a:pt x="434" y="133"/>
                </a:cubicBezTo>
                <a:close/>
              </a:path>
            </a:pathLst>
          </a:custGeom>
          <a:solidFill>
            <a:srgbClr val="CE57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1" name="Oval 136"/>
          <p:cNvSpPr>
            <a:spLocks noChangeArrowheads="1"/>
          </p:cNvSpPr>
          <p:nvPr/>
        </p:nvSpPr>
        <p:spPr bwMode="auto">
          <a:xfrm>
            <a:off x="5523807" y="1549011"/>
            <a:ext cx="1140763" cy="1142573"/>
          </a:xfrm>
          <a:prstGeom prst="octagon">
            <a:avLst/>
          </a:prstGeom>
          <a:solidFill>
            <a:srgbClr val="E9E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2" name="Oval 137"/>
          <p:cNvSpPr>
            <a:spLocks noChangeArrowheads="1"/>
          </p:cNvSpPr>
          <p:nvPr/>
        </p:nvSpPr>
        <p:spPr bwMode="auto">
          <a:xfrm>
            <a:off x="5617966" y="1644980"/>
            <a:ext cx="952446" cy="952446"/>
          </a:xfrm>
          <a:prstGeom prst="octagon">
            <a:avLst/>
          </a:prstGeom>
          <a:solidFill>
            <a:srgbClr val="5979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3" name="Oval 138"/>
          <p:cNvSpPr>
            <a:spLocks noChangeArrowheads="1"/>
          </p:cNvSpPr>
          <p:nvPr/>
        </p:nvSpPr>
        <p:spPr bwMode="auto">
          <a:xfrm>
            <a:off x="3932172" y="3142457"/>
            <a:ext cx="1140763" cy="1144384"/>
          </a:xfrm>
          <a:prstGeom prst="octagon">
            <a:avLst/>
          </a:prstGeom>
          <a:solidFill>
            <a:srgbClr val="E9E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4" name="Oval 139"/>
          <p:cNvSpPr>
            <a:spLocks noChangeArrowheads="1"/>
          </p:cNvSpPr>
          <p:nvPr/>
        </p:nvSpPr>
        <p:spPr bwMode="auto">
          <a:xfrm>
            <a:off x="4026330" y="3240237"/>
            <a:ext cx="952446" cy="948825"/>
          </a:xfrm>
          <a:prstGeom prst="octagon">
            <a:avLst/>
          </a:prstGeom>
          <a:solidFill>
            <a:srgbClr val="CE57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5" name="Oval 140"/>
          <p:cNvSpPr>
            <a:spLocks noChangeArrowheads="1"/>
          </p:cNvSpPr>
          <p:nvPr/>
        </p:nvSpPr>
        <p:spPr bwMode="auto">
          <a:xfrm>
            <a:off x="5523807" y="4737714"/>
            <a:ext cx="1140763" cy="1142573"/>
          </a:xfrm>
          <a:prstGeom prst="octagon">
            <a:avLst/>
          </a:prstGeom>
          <a:solidFill>
            <a:srgbClr val="E9E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6" name="Oval 141"/>
          <p:cNvSpPr>
            <a:spLocks noChangeArrowheads="1"/>
          </p:cNvSpPr>
          <p:nvPr/>
        </p:nvSpPr>
        <p:spPr bwMode="auto">
          <a:xfrm>
            <a:off x="5617966" y="4831872"/>
            <a:ext cx="952446" cy="952446"/>
          </a:xfrm>
          <a:prstGeom prst="octagon">
            <a:avLst/>
          </a:prstGeom>
          <a:solidFill>
            <a:srgbClr val="5979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7" name="Oval 142"/>
          <p:cNvSpPr>
            <a:spLocks noChangeArrowheads="1"/>
          </p:cNvSpPr>
          <p:nvPr/>
        </p:nvSpPr>
        <p:spPr bwMode="auto">
          <a:xfrm>
            <a:off x="7119064" y="3142457"/>
            <a:ext cx="1140763" cy="1144384"/>
          </a:xfrm>
          <a:prstGeom prst="octagon">
            <a:avLst/>
          </a:prstGeom>
          <a:solidFill>
            <a:srgbClr val="E9E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8" name="Oval 143"/>
          <p:cNvSpPr>
            <a:spLocks noChangeArrowheads="1"/>
          </p:cNvSpPr>
          <p:nvPr/>
        </p:nvSpPr>
        <p:spPr bwMode="auto">
          <a:xfrm>
            <a:off x="7213223" y="3240237"/>
            <a:ext cx="952446" cy="948825"/>
          </a:xfrm>
          <a:prstGeom prst="octagon">
            <a:avLst/>
          </a:prstGeom>
          <a:solidFill>
            <a:srgbClr val="CE57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19" name="Freeform 35"/>
          <p:cNvSpPr>
            <a:spLocks noChangeAspect="1" noEditPoints="1"/>
          </p:cNvSpPr>
          <p:nvPr/>
        </p:nvSpPr>
        <p:spPr bwMode="auto">
          <a:xfrm>
            <a:off x="5791853" y="1931725"/>
            <a:ext cx="646534" cy="377144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5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rgbClr val="E9EAEC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20" name="Freeform 61"/>
          <p:cNvSpPr/>
          <p:nvPr/>
        </p:nvSpPr>
        <p:spPr bwMode="auto">
          <a:xfrm>
            <a:off x="7452834" y="3493739"/>
            <a:ext cx="460613" cy="478331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rgbClr val="E9EAEC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5820536" y="5145129"/>
            <a:ext cx="511864" cy="361431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rgbClr val="E9EAEC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1400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23" name="Freeform 56"/>
          <p:cNvSpPr>
            <a:spLocks noEditPoints="1"/>
          </p:cNvSpPr>
          <p:nvPr/>
        </p:nvSpPr>
        <p:spPr bwMode="auto">
          <a:xfrm>
            <a:off x="4276360" y="3511484"/>
            <a:ext cx="476980" cy="476980"/>
          </a:xfrm>
          <a:custGeom>
            <a:avLst/>
            <a:gdLst>
              <a:gd name="T0" fmla="*/ 83 w 167"/>
              <a:gd name="T1" fmla="*/ 0 h 167"/>
              <a:gd name="T2" fmla="*/ 0 w 167"/>
              <a:gd name="T3" fmla="*/ 84 h 167"/>
              <a:gd name="T4" fmla="*/ 83 w 167"/>
              <a:gd name="T5" fmla="*/ 167 h 167"/>
              <a:gd name="T6" fmla="*/ 167 w 167"/>
              <a:gd name="T7" fmla="*/ 84 h 167"/>
              <a:gd name="T8" fmla="*/ 83 w 167"/>
              <a:gd name="T9" fmla="*/ 0 h 167"/>
              <a:gd name="T10" fmla="*/ 73 w 167"/>
              <a:gd name="T11" fmla="*/ 125 h 167"/>
              <a:gd name="T12" fmla="*/ 52 w 167"/>
              <a:gd name="T13" fmla="*/ 125 h 167"/>
              <a:gd name="T14" fmla="*/ 52 w 167"/>
              <a:gd name="T15" fmla="*/ 84 h 167"/>
              <a:gd name="T16" fmla="*/ 52 w 167"/>
              <a:gd name="T17" fmla="*/ 42 h 167"/>
              <a:gd name="T18" fmla="*/ 73 w 167"/>
              <a:gd name="T19" fmla="*/ 42 h 167"/>
              <a:gd name="T20" fmla="*/ 73 w 167"/>
              <a:gd name="T21" fmla="*/ 125 h 167"/>
              <a:gd name="T22" fmla="*/ 114 w 167"/>
              <a:gd name="T23" fmla="*/ 125 h 167"/>
              <a:gd name="T24" fmla="*/ 94 w 167"/>
              <a:gd name="T25" fmla="*/ 125 h 167"/>
              <a:gd name="T26" fmla="*/ 94 w 167"/>
              <a:gd name="T27" fmla="*/ 84 h 167"/>
              <a:gd name="T28" fmla="*/ 94 w 167"/>
              <a:gd name="T29" fmla="*/ 42 h 167"/>
              <a:gd name="T30" fmla="*/ 114 w 167"/>
              <a:gd name="T31" fmla="*/ 42 h 167"/>
              <a:gd name="T32" fmla="*/ 114 w 167"/>
              <a:gd name="T33" fmla="*/ 12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167">
                <a:moveTo>
                  <a:pt x="83" y="0"/>
                </a:moveTo>
                <a:cubicBezTo>
                  <a:pt x="37" y="0"/>
                  <a:pt x="0" y="38"/>
                  <a:pt x="0" y="84"/>
                </a:cubicBezTo>
                <a:cubicBezTo>
                  <a:pt x="0" y="130"/>
                  <a:pt x="37" y="167"/>
                  <a:pt x="83" y="167"/>
                </a:cubicBezTo>
                <a:cubicBezTo>
                  <a:pt x="129" y="167"/>
                  <a:pt x="167" y="130"/>
                  <a:pt x="167" y="84"/>
                </a:cubicBezTo>
                <a:cubicBezTo>
                  <a:pt x="167" y="38"/>
                  <a:pt x="129" y="0"/>
                  <a:pt x="83" y="0"/>
                </a:cubicBezTo>
                <a:close/>
                <a:moveTo>
                  <a:pt x="73" y="125"/>
                </a:moveTo>
                <a:cubicBezTo>
                  <a:pt x="52" y="125"/>
                  <a:pt x="52" y="125"/>
                  <a:pt x="52" y="125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42"/>
                  <a:pt x="52" y="42"/>
                  <a:pt x="52" y="42"/>
                </a:cubicBezTo>
                <a:cubicBezTo>
                  <a:pt x="73" y="42"/>
                  <a:pt x="73" y="42"/>
                  <a:pt x="73" y="42"/>
                </a:cubicBezTo>
                <a:lnTo>
                  <a:pt x="73" y="125"/>
                </a:lnTo>
                <a:close/>
                <a:moveTo>
                  <a:pt x="114" y="125"/>
                </a:moveTo>
                <a:cubicBezTo>
                  <a:pt x="94" y="125"/>
                  <a:pt x="94" y="125"/>
                  <a:pt x="94" y="125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42"/>
                  <a:pt x="94" y="42"/>
                  <a:pt x="94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125"/>
                </a:lnTo>
                <a:close/>
              </a:path>
            </a:pathLst>
          </a:custGeom>
          <a:solidFill>
            <a:srgbClr val="E9EA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8331886" y="1784531"/>
            <a:ext cx="201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31886" y="2153863"/>
            <a:ext cx="2791385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515153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8331886" y="4325695"/>
            <a:ext cx="201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31886" y="4695027"/>
            <a:ext cx="2791385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515153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1841863" y="1784531"/>
            <a:ext cx="201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84988" y="2153863"/>
            <a:ext cx="2667408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rgbClr val="515153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rgbClr val="515153"/>
              </a:solidFill>
              <a:cs typeface="+mn-ea"/>
              <a:sym typeface="+mn-lt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1841863" y="4325695"/>
            <a:ext cx="201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84988" y="4695027"/>
            <a:ext cx="2667408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rgbClr val="515153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rgbClr val="51515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3689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79653" y="2961884"/>
            <a:ext cx="8632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latin typeface="微软雅黑"/>
                <a:ea typeface="长城新艺体" pitchFamily="49" charset="-122"/>
                <a:cs typeface="OPPOSans B" panose="00020600040101010101" pitchFamily="18" charset="-122"/>
              </a:defRPr>
            </a:lvl1pPr>
          </a:lstStyle>
          <a:p>
            <a:r>
              <a:rPr lang="en-US" altLang="zh-CN" sz="8000" dirty="0">
                <a:latin typeface="+mn-lt"/>
                <a:ea typeface="+mn-ea"/>
                <a:cs typeface="+mn-ea"/>
                <a:sym typeface="+mn-lt"/>
              </a:rPr>
              <a:t>THANKS </a:t>
            </a:r>
            <a:endParaRPr lang="zh-CN" altLang="en-US" sz="80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/>
          <a:stretch>
            <a:fillRect/>
          </a:stretch>
        </p:blipFill>
        <p:spPr>
          <a:xfrm>
            <a:off x="4616823" y="917802"/>
            <a:ext cx="2958353" cy="2511198"/>
          </a:xfrm>
          <a:custGeom>
            <a:avLst/>
            <a:gdLst>
              <a:gd name="connsiteX0" fmla="*/ 0 w 2588464"/>
              <a:gd name="connsiteY0" fmla="*/ 0 h 2197218"/>
              <a:gd name="connsiteX1" fmla="*/ 2588464 w 2588464"/>
              <a:gd name="connsiteY1" fmla="*/ 0 h 2197218"/>
              <a:gd name="connsiteX2" fmla="*/ 2588464 w 2588464"/>
              <a:gd name="connsiteY2" fmla="*/ 2197218 h 2197218"/>
              <a:gd name="connsiteX3" fmla="*/ 0 w 2588464"/>
              <a:gd name="connsiteY3" fmla="*/ 2197218 h 219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464" h="2197218">
                <a:moveTo>
                  <a:pt x="0" y="0"/>
                </a:moveTo>
                <a:lnTo>
                  <a:pt x="2588464" y="0"/>
                </a:lnTo>
                <a:lnTo>
                  <a:pt x="2588464" y="2197218"/>
                </a:lnTo>
                <a:lnTo>
                  <a:pt x="0" y="2197218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F1A619F-2A05-494E-DAC3-633D770B6242}"/>
              </a:ext>
            </a:extLst>
          </p:cNvPr>
          <p:cNvGrpSpPr/>
          <p:nvPr/>
        </p:nvGrpSpPr>
        <p:grpSpPr>
          <a:xfrm>
            <a:off x="3339489" y="4551004"/>
            <a:ext cx="6131081" cy="369332"/>
            <a:chOff x="3697366" y="4649159"/>
            <a:chExt cx="6131081" cy="36933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9F5092F-664C-FA58-A96D-2076FFD3FB6B}"/>
                </a:ext>
              </a:extLst>
            </p:cNvPr>
            <p:cNvGrpSpPr/>
            <p:nvPr/>
          </p:nvGrpSpPr>
          <p:grpSpPr>
            <a:xfrm>
              <a:off x="3813231" y="4649159"/>
              <a:ext cx="6015216" cy="369332"/>
              <a:chOff x="4217924" y="4622265"/>
              <a:chExt cx="6015216" cy="369332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6FBD63E-F32E-7974-995D-3C80CEAF7D9D}"/>
                  </a:ext>
                </a:extLst>
              </p:cNvPr>
              <p:cNvSpPr txBox="1"/>
              <p:nvPr/>
            </p:nvSpPr>
            <p:spPr>
              <a:xfrm>
                <a:off x="4217924" y="4622265"/>
                <a:ext cx="2382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Instructor </a:t>
                </a:r>
                <a:r>
                  <a:rPr lang="zh-CN" altLang="en-US" dirty="0">
                    <a:cs typeface="+mn-ea"/>
                    <a:sym typeface="+mn-lt"/>
                  </a:rPr>
                  <a:t>：</a:t>
                </a:r>
                <a:r>
                  <a:rPr lang="en-US" altLang="zh-CN" dirty="0">
                    <a:cs typeface="+mn-ea"/>
                    <a:sym typeface="+mn-lt"/>
                  </a:rPr>
                  <a:t>XXX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74487CB-7F30-020B-140E-0DE4E47AD23B}"/>
                  </a:ext>
                </a:extLst>
              </p:cNvPr>
              <p:cNvSpPr txBox="1"/>
              <p:nvPr/>
            </p:nvSpPr>
            <p:spPr>
              <a:xfrm>
                <a:off x="7122013" y="4622265"/>
                <a:ext cx="3111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Respondent </a:t>
                </a:r>
                <a:r>
                  <a:rPr lang="zh-CN" altLang="en-US" dirty="0">
                    <a:cs typeface="+mn-ea"/>
                    <a:sym typeface="+mn-lt"/>
                  </a:rPr>
                  <a:t>：</a:t>
                </a:r>
                <a:r>
                  <a:rPr lang="en-US" altLang="zh-CN" dirty="0">
                    <a:cs typeface="+mn-ea"/>
                    <a:sym typeface="+mn-lt"/>
                  </a:rPr>
                  <a:t>freeppt7.com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8DA6E7C-1ADF-9139-D98E-C99F7228F7DE}"/>
                </a:ext>
              </a:extLst>
            </p:cNvPr>
            <p:cNvSpPr/>
            <p:nvPr/>
          </p:nvSpPr>
          <p:spPr>
            <a:xfrm>
              <a:off x="3697366" y="4733349"/>
              <a:ext cx="231730" cy="231730"/>
            </a:xfrm>
            <a:prstGeom prst="ellipse">
              <a:avLst/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8647D2D-6CDF-3E3C-2A06-0F32C4A57082}"/>
                </a:ext>
              </a:extLst>
            </p:cNvPr>
            <p:cNvSpPr/>
            <p:nvPr/>
          </p:nvSpPr>
          <p:spPr>
            <a:xfrm>
              <a:off x="6601456" y="4733349"/>
              <a:ext cx="231730" cy="231730"/>
            </a:xfrm>
            <a:prstGeom prst="ellipse">
              <a:avLst/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4386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03377" y="1249361"/>
            <a:ext cx="2958353" cy="2511198"/>
            <a:chOff x="4719916" y="1155232"/>
            <a:chExt cx="2958353" cy="25111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8"/>
            <a:stretch>
              <a:fillRect/>
            </a:stretch>
          </p:blipFill>
          <p:spPr>
            <a:xfrm>
              <a:off x="4719916" y="1155232"/>
              <a:ext cx="2958353" cy="2511198"/>
            </a:xfrm>
            <a:custGeom>
              <a:avLst/>
              <a:gdLst>
                <a:gd name="connsiteX0" fmla="*/ 0 w 2588464"/>
                <a:gd name="connsiteY0" fmla="*/ 0 h 2197218"/>
                <a:gd name="connsiteX1" fmla="*/ 2588464 w 2588464"/>
                <a:gd name="connsiteY1" fmla="*/ 0 h 2197218"/>
                <a:gd name="connsiteX2" fmla="*/ 2588464 w 2588464"/>
                <a:gd name="connsiteY2" fmla="*/ 2197218 h 2197218"/>
                <a:gd name="connsiteX3" fmla="*/ 0 w 2588464"/>
                <a:gd name="connsiteY3" fmla="*/ 2197218 h 2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8464" h="2197218">
                  <a:moveTo>
                    <a:pt x="0" y="0"/>
                  </a:moveTo>
                  <a:lnTo>
                    <a:pt x="2588464" y="0"/>
                  </a:lnTo>
                  <a:lnTo>
                    <a:pt x="2588464" y="2197218"/>
                  </a:lnTo>
                  <a:lnTo>
                    <a:pt x="0" y="2197218"/>
                  </a:lnTo>
                  <a:close/>
                </a:path>
              </a:pathLst>
            </a:custGeom>
          </p:spPr>
        </p:pic>
        <p:sp>
          <p:nvSpPr>
            <p:cNvPr id="3" name="文本框 2"/>
            <p:cNvSpPr txBox="1"/>
            <p:nvPr/>
          </p:nvSpPr>
          <p:spPr>
            <a:xfrm>
              <a:off x="5797045" y="2173536"/>
              <a:ext cx="7569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solidFill>
                    <a:schemeClr val="bg1"/>
                  </a:solidFill>
                  <a:latin typeface="微软雅黑"/>
                  <a:ea typeface="微软雅黑"/>
                  <a:cs typeface="OPPOSans R" panose="00020600040101010101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0 1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28780" y="3091234"/>
            <a:ext cx="450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6709" y="3799120"/>
            <a:ext cx="6152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44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243742"/>
            <a:ext cx="12192000" cy="2743311"/>
          </a:xfrm>
          <a:prstGeom prst="rect">
            <a:avLst/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37776" y="2772173"/>
            <a:ext cx="158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78726" y="3151895"/>
            <a:ext cx="248950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107" y="2782563"/>
            <a:ext cx="158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057" y="3162285"/>
            <a:ext cx="248950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328331" y="1763852"/>
            <a:ext cx="5535338" cy="3703089"/>
          </a:xfrm>
          <a:prstGeom prst="roundRect">
            <a:avLst>
              <a:gd name="adj" fmla="val 11220"/>
            </a:avLst>
          </a:prstGeom>
          <a:blipFill>
            <a:blip r:embed="rId3"/>
            <a:stretch>
              <a:fillRect l="-194" r="-194"/>
            </a:stretch>
          </a:blipFill>
          <a:ln w="25400">
            <a:solidFill>
              <a:srgbClr val="CE5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16691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56465" b="51114"/>
          <a:stretch>
            <a:fillRect/>
          </a:stretch>
        </p:blipFill>
        <p:spPr>
          <a:xfrm>
            <a:off x="4301160" y="1839042"/>
            <a:ext cx="1877125" cy="1864176"/>
          </a:xfrm>
          <a:custGeom>
            <a:avLst/>
            <a:gdLst>
              <a:gd name="connsiteX0" fmla="*/ 1864176 w 1877125"/>
              <a:gd name="connsiteY0" fmla="*/ 0 h 1864176"/>
              <a:gd name="connsiteX1" fmla="*/ 1877125 w 1877125"/>
              <a:gd name="connsiteY1" fmla="*/ 0 h 1864176"/>
              <a:gd name="connsiteX2" fmla="*/ 1877125 w 1877125"/>
              <a:gd name="connsiteY2" fmla="*/ 1864176 h 1864176"/>
              <a:gd name="connsiteX3" fmla="*/ 0 w 1877125"/>
              <a:gd name="connsiteY3" fmla="*/ 1864176 h 1864176"/>
              <a:gd name="connsiteX4" fmla="*/ 1864176 w 1877125"/>
              <a:gd name="connsiteY4" fmla="*/ 0 h 186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24" h="1864175">
                <a:moveTo>
                  <a:pt x="1864176" y="0"/>
                </a:moveTo>
                <a:lnTo>
                  <a:pt x="1877125" y="0"/>
                </a:lnTo>
                <a:lnTo>
                  <a:pt x="1877125" y="1864176"/>
                </a:lnTo>
                <a:lnTo>
                  <a:pt x="0" y="1864176"/>
                </a:lnTo>
                <a:lnTo>
                  <a:pt x="1864176" y="0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9" t="-340" r="56465" b="100000"/>
          <a:stretch>
            <a:fillRect/>
          </a:stretch>
        </p:blipFill>
        <p:spPr>
          <a:xfrm>
            <a:off x="6165336" y="1826094"/>
            <a:ext cx="12949" cy="12949"/>
          </a:xfrm>
          <a:custGeom>
            <a:avLst/>
            <a:gdLst>
              <a:gd name="connsiteX0" fmla="*/ 12949 w 12949"/>
              <a:gd name="connsiteY0" fmla="*/ 0 h 12949"/>
              <a:gd name="connsiteX1" fmla="*/ 12949 w 12949"/>
              <a:gd name="connsiteY1" fmla="*/ 12949 h 12949"/>
              <a:gd name="connsiteX2" fmla="*/ 0 w 12949"/>
              <a:gd name="connsiteY2" fmla="*/ 12949 h 12949"/>
              <a:gd name="connsiteX3" fmla="*/ 12949 w 12949"/>
              <a:gd name="connsiteY3" fmla="*/ 0 h 1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9" h="12949">
                <a:moveTo>
                  <a:pt x="12949" y="0"/>
                </a:moveTo>
                <a:lnTo>
                  <a:pt x="12949" y="12949"/>
                </a:lnTo>
                <a:lnTo>
                  <a:pt x="0" y="12949"/>
                </a:lnTo>
                <a:lnTo>
                  <a:pt x="12949" y="0"/>
                </a:lnTo>
                <a:close/>
              </a:path>
            </a:pathLst>
          </a:custGeom>
        </p:spPr>
      </p:pic>
      <p:sp>
        <p:nvSpPr>
          <p:cNvPr id="7" name="文本框 9"/>
          <p:cNvSpPr txBox="1"/>
          <p:nvPr/>
        </p:nvSpPr>
        <p:spPr>
          <a:xfrm>
            <a:off x="937261" y="2140290"/>
            <a:ext cx="3170900" cy="11495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rgbClr val="CE5753"/>
                </a:solidFill>
                <a:cs typeface="+mn-ea"/>
                <a:sym typeface="+mn-lt"/>
              </a:rPr>
              <a:t>01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7262" y="4088306"/>
            <a:ext cx="3170898" cy="11495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rgbClr val="59799F"/>
                </a:solidFill>
                <a:cs typeface="+mn-ea"/>
                <a:sym typeface="+mn-lt"/>
              </a:rPr>
              <a:t>03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8068600" y="2140290"/>
            <a:ext cx="3186140" cy="11495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rgbClr val="59799F"/>
                </a:solidFill>
                <a:cs typeface="+mn-ea"/>
                <a:sym typeface="+mn-lt"/>
              </a:rPr>
              <a:t>02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68599" y="4088306"/>
            <a:ext cx="3186141" cy="11495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rgbClr val="CE5753"/>
                </a:solidFill>
                <a:cs typeface="+mn-ea"/>
                <a:sym typeface="+mn-lt"/>
              </a:rPr>
              <a:t>04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4" r="21119" b="51114"/>
          <a:stretch>
            <a:fillRect/>
          </a:stretch>
        </p:blipFill>
        <p:spPr>
          <a:xfrm>
            <a:off x="6322933" y="1839043"/>
            <a:ext cx="1877125" cy="1864175"/>
          </a:xfrm>
          <a:custGeom>
            <a:avLst/>
            <a:gdLst>
              <a:gd name="connsiteX0" fmla="*/ 0 w 1877125"/>
              <a:gd name="connsiteY0" fmla="*/ 0 h 1864175"/>
              <a:gd name="connsiteX1" fmla="*/ 12950 w 1877125"/>
              <a:gd name="connsiteY1" fmla="*/ 0 h 1864175"/>
              <a:gd name="connsiteX2" fmla="*/ 1877125 w 1877125"/>
              <a:gd name="connsiteY2" fmla="*/ 1864175 h 1864175"/>
              <a:gd name="connsiteX3" fmla="*/ 0 w 1877125"/>
              <a:gd name="connsiteY3" fmla="*/ 1864175 h 1864175"/>
              <a:gd name="connsiteX4" fmla="*/ 0 w 1877125"/>
              <a:gd name="connsiteY4" fmla="*/ 0 h 186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24" h="1864175">
                <a:moveTo>
                  <a:pt x="0" y="0"/>
                </a:moveTo>
                <a:lnTo>
                  <a:pt x="12950" y="0"/>
                </a:lnTo>
                <a:lnTo>
                  <a:pt x="1877125" y="1864175"/>
                </a:lnTo>
                <a:lnTo>
                  <a:pt x="0" y="1864175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52910" r="56575"/>
          <a:stretch>
            <a:fillRect/>
          </a:stretch>
        </p:blipFill>
        <p:spPr>
          <a:xfrm>
            <a:off x="4294846" y="3856644"/>
            <a:ext cx="1877125" cy="1795700"/>
          </a:xfrm>
          <a:custGeom>
            <a:avLst/>
            <a:gdLst>
              <a:gd name="connsiteX0" fmla="*/ 0 w 1877125"/>
              <a:gd name="connsiteY0" fmla="*/ 0 h 1795700"/>
              <a:gd name="connsiteX1" fmla="*/ 1877125 w 1877125"/>
              <a:gd name="connsiteY1" fmla="*/ 0 h 1795700"/>
              <a:gd name="connsiteX2" fmla="*/ 1877125 w 1877125"/>
              <a:gd name="connsiteY2" fmla="*/ 1795700 h 1795700"/>
              <a:gd name="connsiteX3" fmla="*/ 1795700 w 1877125"/>
              <a:gd name="connsiteY3" fmla="*/ 1795700 h 1795700"/>
              <a:gd name="connsiteX4" fmla="*/ 0 w 1877125"/>
              <a:gd name="connsiteY4" fmla="*/ 0 h 17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24" h="1795700">
                <a:moveTo>
                  <a:pt x="0" y="0"/>
                </a:moveTo>
                <a:lnTo>
                  <a:pt x="1877125" y="0"/>
                </a:lnTo>
                <a:lnTo>
                  <a:pt x="1877125" y="1795700"/>
                </a:lnTo>
                <a:lnTo>
                  <a:pt x="1795700" y="1795700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4" t="52910" r="21119"/>
          <a:stretch>
            <a:fillRect/>
          </a:stretch>
        </p:blipFill>
        <p:spPr>
          <a:xfrm>
            <a:off x="6322933" y="3856646"/>
            <a:ext cx="1877125" cy="1795699"/>
          </a:xfrm>
          <a:custGeom>
            <a:avLst/>
            <a:gdLst>
              <a:gd name="connsiteX0" fmla="*/ 0 w 1877125"/>
              <a:gd name="connsiteY0" fmla="*/ 0 h 1795699"/>
              <a:gd name="connsiteX1" fmla="*/ 1877125 w 1877125"/>
              <a:gd name="connsiteY1" fmla="*/ 0 h 1795699"/>
              <a:gd name="connsiteX2" fmla="*/ 81426 w 1877125"/>
              <a:gd name="connsiteY2" fmla="*/ 1795699 h 1795699"/>
              <a:gd name="connsiteX3" fmla="*/ 0 w 1877125"/>
              <a:gd name="connsiteY3" fmla="*/ 1795699 h 1795699"/>
              <a:gd name="connsiteX4" fmla="*/ 0 w 1877125"/>
              <a:gd name="connsiteY4" fmla="*/ 0 h 179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24" h="1795699">
                <a:moveTo>
                  <a:pt x="0" y="0"/>
                </a:moveTo>
                <a:lnTo>
                  <a:pt x="1877125" y="0"/>
                </a:lnTo>
                <a:lnTo>
                  <a:pt x="81426" y="1795699"/>
                </a:lnTo>
                <a:lnTo>
                  <a:pt x="0" y="1795699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2088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38177" y="2149895"/>
            <a:ext cx="2266682" cy="1107582"/>
            <a:chOff x="4254125" y="4137812"/>
            <a:chExt cx="2266682" cy="1107582"/>
          </a:xfrm>
        </p:grpSpPr>
        <p:sp>
          <p:nvSpPr>
            <p:cNvPr id="6" name="Rounded Rectangle 5"/>
            <p:cNvSpPr/>
            <p:nvPr/>
          </p:nvSpPr>
          <p:spPr>
            <a:xfrm>
              <a:off x="4254125" y="4137812"/>
              <a:ext cx="2266682" cy="1107582"/>
            </a:xfrm>
            <a:prstGeom prst="roundRect">
              <a:avLst>
                <a:gd name="adj" fmla="val 5039"/>
              </a:avLst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9631" y="4303517"/>
              <a:ext cx="775669" cy="77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7"/>
          <p:cNvGrpSpPr/>
          <p:nvPr/>
        </p:nvGrpSpPr>
        <p:grpSpPr>
          <a:xfrm>
            <a:off x="771193" y="2149895"/>
            <a:ext cx="2266682" cy="1107582"/>
            <a:chOff x="1217931" y="1928468"/>
            <a:chExt cx="2266682" cy="1107582"/>
          </a:xfrm>
        </p:grpSpPr>
        <p:sp>
          <p:nvSpPr>
            <p:cNvPr id="11" name="Rounded Rectangle 8"/>
            <p:cNvSpPr/>
            <p:nvPr/>
          </p:nvSpPr>
          <p:spPr>
            <a:xfrm>
              <a:off x="1217931" y="1928468"/>
              <a:ext cx="2266682" cy="1107582"/>
            </a:xfrm>
            <a:prstGeom prst="roundRect">
              <a:avLst>
                <a:gd name="adj" fmla="val 5039"/>
              </a:avLst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1164" y="2096146"/>
              <a:ext cx="775669" cy="77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0"/>
          <p:cNvGrpSpPr/>
          <p:nvPr/>
        </p:nvGrpSpPr>
        <p:grpSpPr>
          <a:xfrm>
            <a:off x="9372144" y="2149895"/>
            <a:ext cx="2266682" cy="1107582"/>
            <a:chOff x="2489718" y="4590976"/>
            <a:chExt cx="2266682" cy="1107582"/>
          </a:xfrm>
        </p:grpSpPr>
        <p:sp>
          <p:nvSpPr>
            <p:cNvPr id="14" name="Rounded Rectangle 11"/>
            <p:cNvSpPr/>
            <p:nvPr/>
          </p:nvSpPr>
          <p:spPr>
            <a:xfrm>
              <a:off x="2489718" y="4590976"/>
              <a:ext cx="2266682" cy="1107582"/>
            </a:xfrm>
            <a:prstGeom prst="roundRect">
              <a:avLst>
                <a:gd name="adj" fmla="val 5039"/>
              </a:avLst>
            </a:prstGeom>
            <a:solidFill>
              <a:srgbClr val="CE575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  <p:pic>
          <p:nvPicPr>
            <p:cNvPr id="15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5225" y="4756680"/>
              <a:ext cx="775669" cy="77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3"/>
          <p:cNvGrpSpPr/>
          <p:nvPr/>
        </p:nvGrpSpPr>
        <p:grpSpPr>
          <a:xfrm>
            <a:off x="6505161" y="2149895"/>
            <a:ext cx="2266682" cy="1107582"/>
            <a:chOff x="8456186" y="1152776"/>
            <a:chExt cx="2266682" cy="1107582"/>
          </a:xfrm>
        </p:grpSpPr>
        <p:sp>
          <p:nvSpPr>
            <p:cNvPr id="17" name="Rounded Rectangle 14"/>
            <p:cNvSpPr/>
            <p:nvPr/>
          </p:nvSpPr>
          <p:spPr>
            <a:xfrm>
              <a:off x="8456186" y="1152776"/>
              <a:ext cx="2266682" cy="1107582"/>
            </a:xfrm>
            <a:prstGeom prst="roundRect">
              <a:avLst>
                <a:gd name="adj" fmla="val 5039"/>
              </a:avLst>
            </a:prstGeom>
            <a:solidFill>
              <a:srgbClr val="59799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  <p:pic>
          <p:nvPicPr>
            <p:cNvPr id="18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04529" y="1324156"/>
              <a:ext cx="769996" cy="77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722809" y="3420098"/>
            <a:ext cx="2358900" cy="1105368"/>
            <a:chOff x="585504" y="3393204"/>
            <a:chExt cx="2358900" cy="1105368"/>
          </a:xfrm>
        </p:grpSpPr>
        <p:sp>
          <p:nvSpPr>
            <p:cNvPr id="20" name="文本框 19"/>
            <p:cNvSpPr txBox="1"/>
            <p:nvPr/>
          </p:nvSpPr>
          <p:spPr>
            <a:xfrm>
              <a:off x="1045045" y="3393204"/>
              <a:ext cx="1439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5504" y="3793314"/>
              <a:ext cx="235890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99922" y="3420098"/>
            <a:ext cx="2358900" cy="1105368"/>
            <a:chOff x="3387927" y="3393204"/>
            <a:chExt cx="2358900" cy="1105368"/>
          </a:xfrm>
        </p:grpSpPr>
        <p:sp>
          <p:nvSpPr>
            <p:cNvPr id="24" name="文本框 23"/>
            <p:cNvSpPr txBox="1"/>
            <p:nvPr/>
          </p:nvSpPr>
          <p:spPr>
            <a:xfrm>
              <a:off x="3847468" y="3393204"/>
              <a:ext cx="1439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87927" y="3793314"/>
              <a:ext cx="235890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77035" y="3420098"/>
            <a:ext cx="2358900" cy="1105368"/>
            <a:chOff x="6186492" y="3393204"/>
            <a:chExt cx="2358900" cy="1105368"/>
          </a:xfrm>
        </p:grpSpPr>
        <p:sp>
          <p:nvSpPr>
            <p:cNvPr id="27" name="文本框 26"/>
            <p:cNvSpPr txBox="1"/>
            <p:nvPr/>
          </p:nvSpPr>
          <p:spPr>
            <a:xfrm>
              <a:off x="6646033" y="3393204"/>
              <a:ext cx="1439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186492" y="3793314"/>
              <a:ext cx="235890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54147" y="3420098"/>
            <a:ext cx="2358900" cy="1105368"/>
            <a:chOff x="9216842" y="3393204"/>
            <a:chExt cx="2358900" cy="1105368"/>
          </a:xfrm>
        </p:grpSpPr>
        <p:sp>
          <p:nvSpPr>
            <p:cNvPr id="30" name="文本框 29"/>
            <p:cNvSpPr txBox="1"/>
            <p:nvPr/>
          </p:nvSpPr>
          <p:spPr>
            <a:xfrm>
              <a:off x="9676383" y="3393204"/>
              <a:ext cx="1439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216842" y="3793314"/>
              <a:ext cx="235890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1707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83428" y="2509447"/>
            <a:ext cx="1841600" cy="1082672"/>
          </a:xfrm>
          <a:prstGeom prst="rect">
            <a:avLst/>
          </a:prstGeom>
          <a:solidFill>
            <a:srgbClr val="5979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83428" y="3777611"/>
            <a:ext cx="1841600" cy="1082672"/>
          </a:xfrm>
          <a:prstGeom prst="rect">
            <a:avLst/>
          </a:prstGeom>
          <a:solidFill>
            <a:srgbClr val="CE57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95108" y="2509447"/>
            <a:ext cx="1841600" cy="1082672"/>
          </a:xfrm>
          <a:prstGeom prst="rect">
            <a:avLst/>
          </a:prstGeom>
          <a:solidFill>
            <a:srgbClr val="CE57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95108" y="3777611"/>
            <a:ext cx="1841600" cy="1082672"/>
          </a:xfrm>
          <a:prstGeom prst="rect">
            <a:avLst/>
          </a:prstGeom>
          <a:solidFill>
            <a:srgbClr val="5979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06788" y="2570760"/>
            <a:ext cx="15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05760" y="2900616"/>
            <a:ext cx="3047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06788" y="3894544"/>
            <a:ext cx="15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05760" y="4256360"/>
            <a:ext cx="3047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矩形 14"/>
          <p:cNvSpPr/>
          <p:nvPr/>
        </p:nvSpPr>
        <p:spPr>
          <a:xfrm>
            <a:off x="2467795" y="3865645"/>
            <a:ext cx="15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937" y="4231554"/>
            <a:ext cx="3132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91162" y="2570760"/>
            <a:ext cx="2322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936" y="2900616"/>
            <a:ext cx="313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8" y="2780930"/>
            <a:ext cx="492432" cy="4924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57" y="4083447"/>
            <a:ext cx="453302" cy="44733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78" y="4014720"/>
            <a:ext cx="584792" cy="5847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57" y="2800495"/>
            <a:ext cx="453302" cy="4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133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03377" y="1249361"/>
            <a:ext cx="2958353" cy="2511198"/>
            <a:chOff x="4719916" y="1155232"/>
            <a:chExt cx="2958353" cy="25111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8"/>
            <a:stretch>
              <a:fillRect/>
            </a:stretch>
          </p:blipFill>
          <p:spPr>
            <a:xfrm>
              <a:off x="4719916" y="1155232"/>
              <a:ext cx="2958353" cy="2511198"/>
            </a:xfrm>
            <a:custGeom>
              <a:avLst/>
              <a:gdLst>
                <a:gd name="connsiteX0" fmla="*/ 0 w 2588464"/>
                <a:gd name="connsiteY0" fmla="*/ 0 h 2197218"/>
                <a:gd name="connsiteX1" fmla="*/ 2588464 w 2588464"/>
                <a:gd name="connsiteY1" fmla="*/ 0 h 2197218"/>
                <a:gd name="connsiteX2" fmla="*/ 2588464 w 2588464"/>
                <a:gd name="connsiteY2" fmla="*/ 2197218 h 2197218"/>
                <a:gd name="connsiteX3" fmla="*/ 0 w 2588464"/>
                <a:gd name="connsiteY3" fmla="*/ 2197218 h 2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8464" h="2197218">
                  <a:moveTo>
                    <a:pt x="0" y="0"/>
                  </a:moveTo>
                  <a:lnTo>
                    <a:pt x="2588464" y="0"/>
                  </a:lnTo>
                  <a:lnTo>
                    <a:pt x="2588464" y="2197218"/>
                  </a:lnTo>
                  <a:lnTo>
                    <a:pt x="0" y="2197218"/>
                  </a:lnTo>
                  <a:close/>
                </a:path>
              </a:pathLst>
            </a:custGeom>
          </p:spPr>
        </p:pic>
        <p:sp>
          <p:nvSpPr>
            <p:cNvPr id="3" name="文本框 2"/>
            <p:cNvSpPr txBox="1"/>
            <p:nvPr/>
          </p:nvSpPr>
          <p:spPr>
            <a:xfrm>
              <a:off x="5753764" y="2173536"/>
              <a:ext cx="8435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solidFill>
                    <a:schemeClr val="bg1"/>
                  </a:solidFill>
                  <a:latin typeface="微软雅黑"/>
                  <a:ea typeface="微软雅黑"/>
                  <a:cs typeface="OPPOSans R" panose="00020600040101010101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0 2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28780" y="3091234"/>
            <a:ext cx="450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latin typeface="微软雅黑"/>
                <a:ea typeface="长城新艺体" pitchFamily="49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31030" y="3799120"/>
            <a:ext cx="5290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8007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íSlïḋé">
            <a:extLst>
              <a:ext uri="{FF2B5EF4-FFF2-40B4-BE49-F238E27FC236}">
                <a16:creationId xmlns:a16="http://schemas.microsoft.com/office/drawing/2014/main" id="{D3E1916F-7385-44A0-8011-FBC18E7FAE50}"/>
              </a:ext>
            </a:extLst>
          </p:cNvPr>
          <p:cNvSpPr/>
          <p:nvPr/>
        </p:nvSpPr>
        <p:spPr>
          <a:xfrm>
            <a:off x="675578" y="1179326"/>
            <a:ext cx="10840844" cy="2282113"/>
          </a:xfrm>
          <a:prstGeom prst="rect">
            <a:avLst/>
          </a:prstGeom>
          <a:blipFill>
            <a:blip r:embed="rId3"/>
            <a:stretch>
              <a:fillRect t="-128851" b="-12742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7638502" y="1"/>
            <a:ext cx="4553498" cy="420597"/>
          </a:xfrm>
          <a:prstGeom prst="parallelogram">
            <a:avLst>
              <a:gd name="adj" fmla="val 89569"/>
            </a:avLst>
          </a:prstGeom>
          <a:solidFill>
            <a:srgbClr val="CE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-1" y="0"/>
            <a:ext cx="4553499" cy="420597"/>
          </a:xfrm>
          <a:prstGeom prst="parallelogram">
            <a:avLst>
              <a:gd name="adj" fmla="val 89569"/>
            </a:avLst>
          </a:prstGeom>
          <a:solidFill>
            <a:srgbClr val="59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4484" y="-25401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微软雅黑"/>
                <a:ea typeface="微软雅黑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ï$ḷíḑé">
            <a:extLst>
              <a:ext uri="{FF2B5EF4-FFF2-40B4-BE49-F238E27FC236}">
                <a16:creationId xmlns:a16="http://schemas.microsoft.com/office/drawing/2014/main" id="{09C12A53-E609-4EA0-9134-1725E2EC4FFA}"/>
              </a:ext>
            </a:extLst>
          </p:cNvPr>
          <p:cNvSpPr/>
          <p:nvPr/>
        </p:nvSpPr>
        <p:spPr bwMode="auto">
          <a:xfrm>
            <a:off x="675578" y="3105840"/>
            <a:ext cx="5210815" cy="355600"/>
          </a:xfrm>
          <a:prstGeom prst="homePlate">
            <a:avLst>
              <a:gd name="adj" fmla="val 0"/>
            </a:avLst>
          </a:prstGeom>
          <a:solidFill>
            <a:srgbClr val="CE5753"/>
          </a:solidFill>
          <a:ln w="28575" algn="ctr">
            <a:noFill/>
            <a:round/>
          </a:ln>
        </p:spPr>
        <p:txBody>
          <a:bodyPr lIns="90000" tIns="90000" rIns="90000" bIns="90000" anchor="ctr"/>
          <a:lstStyle/>
          <a:p>
            <a:pPr algn="ctr" defTabSz="914400"/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ïṩľîḋè">
            <a:extLst>
              <a:ext uri="{FF2B5EF4-FFF2-40B4-BE49-F238E27FC236}">
                <a16:creationId xmlns:a16="http://schemas.microsoft.com/office/drawing/2014/main" id="{CC6E6583-B93C-4757-9B51-E8669E0BC9DA}"/>
              </a:ext>
            </a:extLst>
          </p:cNvPr>
          <p:cNvSpPr/>
          <p:nvPr/>
        </p:nvSpPr>
        <p:spPr bwMode="auto">
          <a:xfrm>
            <a:off x="6336430" y="3105840"/>
            <a:ext cx="5179991" cy="355600"/>
          </a:xfrm>
          <a:prstGeom prst="chevron">
            <a:avLst>
              <a:gd name="adj" fmla="val 0"/>
            </a:avLst>
          </a:prstGeom>
          <a:solidFill>
            <a:srgbClr val="59799F"/>
          </a:solidFill>
          <a:ln w="28575" algn="ctr">
            <a:noFill/>
            <a:round/>
          </a:ln>
        </p:spPr>
        <p:txBody>
          <a:bodyPr lIns="90000" tIns="90000" rIns="90000" bIns="90000" anchor="ctr"/>
          <a:lstStyle/>
          <a:p>
            <a:pPr algn="ctr" defTabSz="914400"/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5578" y="3461439"/>
            <a:ext cx="5210815" cy="2145984"/>
          </a:xfrm>
          <a:prstGeom prst="rect">
            <a:avLst/>
          </a:prstGeom>
          <a:noFill/>
          <a:ln w="19050">
            <a:solidFill>
              <a:srgbClr val="CE5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6431" y="3461439"/>
            <a:ext cx="5179990" cy="2145984"/>
          </a:xfrm>
          <a:prstGeom prst="rect">
            <a:avLst/>
          </a:prstGeom>
          <a:noFill/>
          <a:ln w="19050">
            <a:solidFill>
              <a:srgbClr val="597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0174" y="4068149"/>
            <a:ext cx="4101621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75614" y="4068149"/>
            <a:ext cx="4101621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60966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1898bf-6ad0-46f7-a3e0-f5aa660ef16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hvkhpa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hvkhpa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1166</Words>
  <Application>Microsoft Office PowerPoint</Application>
  <PresentationFormat>宽屏</PresentationFormat>
  <Paragraphs>167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OPPOSans R</vt:lpstr>
      <vt:lpstr>思源黑体 Normal</vt:lpstr>
      <vt:lpstr>微软雅黑</vt:lpstr>
      <vt:lpstr>字魂59号-创粗黑</vt:lpstr>
      <vt:lpstr>Arial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答辩</dc:title>
  <dc:creator/>
  <cp:keywords>www.1ppt.com</cp:keywords>
  <dc:description>www.1ppt.com</dc:description>
  <cp:lastModifiedBy/>
  <cp:revision>1</cp:revision>
  <dcterms:created xsi:type="dcterms:W3CDTF">2018-01-21T08:44:13Z</dcterms:created>
  <dcterms:modified xsi:type="dcterms:W3CDTF">2023-05-20T08:00:29Z</dcterms:modified>
</cp:coreProperties>
</file>