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27"/>
  </p:notesMasterIdLst>
  <p:sldIdLst>
    <p:sldId id="262" r:id="rId3"/>
    <p:sldId id="263" r:id="rId4"/>
    <p:sldId id="279" r:id="rId5"/>
    <p:sldId id="269" r:id="rId6"/>
    <p:sldId id="270" r:id="rId7"/>
    <p:sldId id="268" r:id="rId8"/>
    <p:sldId id="280" r:id="rId9"/>
    <p:sldId id="266" r:id="rId10"/>
    <p:sldId id="267" r:id="rId11"/>
    <p:sldId id="281" r:id="rId12"/>
    <p:sldId id="258" r:id="rId13"/>
    <p:sldId id="265" r:id="rId14"/>
    <p:sldId id="271" r:id="rId15"/>
    <p:sldId id="272" r:id="rId16"/>
    <p:sldId id="282" r:id="rId17"/>
    <p:sldId id="273" r:id="rId18"/>
    <p:sldId id="274" r:id="rId19"/>
    <p:sldId id="283" r:id="rId20"/>
    <p:sldId id="276" r:id="rId21"/>
    <p:sldId id="277" r:id="rId22"/>
    <p:sldId id="284" r:id="rId23"/>
    <p:sldId id="275" r:id="rId24"/>
    <p:sldId id="278" r:id="rId25"/>
    <p:sldId id="285"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936B"/>
    <a:srgbClr val="F9C270"/>
    <a:srgbClr val="E6CA9F"/>
    <a:srgbClr val="A28350"/>
    <a:srgbClr val="2331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103" autoAdjust="0"/>
    <p:restoredTop sz="94660"/>
  </p:normalViewPr>
  <p:slideViewPr>
    <p:cSldViewPr snapToGrid="0">
      <p:cViewPr varScale="1">
        <p:scale>
          <a:sx n="73" d="100"/>
          <a:sy n="73" d="100"/>
        </p:scale>
        <p:origin x="372" y="6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image" Target="../media/image39.png"/><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package" Target="../embeddings/Microsoft_Excel_Worksheet.xlsx"/><Relationship Id="rId4" Type="http://schemas.openxmlformats.org/officeDocument/2006/relationships/image" Target="../media/image40.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系列 1</c:v>
                </c:pt>
              </c:strCache>
            </c:strRef>
          </c:tx>
          <c:spPr>
            <a:blipFill>
              <a:blip xmlns:r="http://schemas.openxmlformats.org/officeDocument/2006/relationships" r:embed="rId3"/>
              <a:stretch>
                <a:fillRect/>
              </a:stretch>
            </a:blipFill>
            <a:ln>
              <a:noFill/>
            </a:ln>
            <a:effectLst/>
          </c:spPr>
          <c:invertIfNegative val="0"/>
          <c:pictureOptions>
            <c:pictureFormat val="stackScale"/>
            <c:pictureStackUnit val="10"/>
          </c:pictureOptions>
          <c:dPt>
            <c:idx val="0"/>
            <c:invertIfNegative val="0"/>
            <c:bubble3D val="0"/>
            <c:spPr>
              <a:blipFill>
                <a:blip xmlns:r="http://schemas.openxmlformats.org/officeDocument/2006/relationships" r:embed="rId4"/>
                <a:stretch>
                  <a:fillRect/>
                </a:stretch>
              </a:blipFill>
              <a:ln>
                <a:noFill/>
              </a:ln>
              <a:effectLst/>
            </c:spPr>
            <c:pictureOptions>
              <c:pictureFormat val="stackScale"/>
              <c:pictureStackUnit val="10"/>
            </c:pictureOptions>
            <c:extLst>
              <c:ext xmlns:c16="http://schemas.microsoft.com/office/drawing/2014/chart" uri="{C3380CC4-5D6E-409C-BE32-E72D297353CC}">
                <c16:uniqueId val="{00000004-C347-4897-8144-E73B150CFA64}"/>
              </c:ext>
            </c:extLst>
          </c:dPt>
          <c:cat>
            <c:strRef>
              <c:f>Sheet1!$A$3</c:f>
              <c:strCache>
                <c:ptCount val="1"/>
                <c:pt idx="0">
                  <c:v>类别 2</c:v>
                </c:pt>
              </c:strCache>
            </c:strRef>
          </c:cat>
          <c:val>
            <c:numRef>
              <c:f>Sheet1!$B$3</c:f>
              <c:numCache>
                <c:formatCode>General</c:formatCode>
                <c:ptCount val="1"/>
                <c:pt idx="0">
                  <c:v>60</c:v>
                </c:pt>
              </c:numCache>
            </c:numRef>
          </c:val>
          <c:extLst>
            <c:ext xmlns:c16="http://schemas.microsoft.com/office/drawing/2014/chart" uri="{C3380CC4-5D6E-409C-BE32-E72D297353CC}">
              <c16:uniqueId val="{00000000-C347-4897-8144-E73B150CFA64}"/>
            </c:ext>
          </c:extLst>
        </c:ser>
        <c:ser>
          <c:idx val="1"/>
          <c:order val="1"/>
          <c:tx>
            <c:strRef>
              <c:f>Sheet1!$C$1</c:f>
              <c:strCache>
                <c:ptCount val="1"/>
                <c:pt idx="0">
                  <c:v>系列 2</c:v>
                </c:pt>
              </c:strCache>
            </c:strRef>
          </c:tx>
          <c:spPr>
            <a:blipFill>
              <a:blip xmlns:r="http://schemas.openxmlformats.org/officeDocument/2006/relationships" r:embed="rId3"/>
              <a:stretch>
                <a:fillRect/>
              </a:stretch>
            </a:blipFill>
            <a:ln>
              <a:noFill/>
            </a:ln>
            <a:effectLst/>
          </c:spPr>
          <c:invertIfNegative val="0"/>
          <c:pictureOptions>
            <c:pictureFormat val="stackScale"/>
            <c:pictureStackUnit val="10"/>
          </c:pictureOptions>
          <c:cat>
            <c:strRef>
              <c:f>Sheet1!$A$3</c:f>
              <c:strCache>
                <c:ptCount val="1"/>
                <c:pt idx="0">
                  <c:v>类别 2</c:v>
                </c:pt>
              </c:strCache>
            </c:strRef>
          </c:cat>
          <c:val>
            <c:numRef>
              <c:f>Sheet1!$C$3</c:f>
              <c:numCache>
                <c:formatCode>General</c:formatCode>
                <c:ptCount val="1"/>
                <c:pt idx="0">
                  <c:v>40</c:v>
                </c:pt>
              </c:numCache>
            </c:numRef>
          </c:val>
          <c:extLst>
            <c:ext xmlns:c16="http://schemas.microsoft.com/office/drawing/2014/chart" uri="{C3380CC4-5D6E-409C-BE32-E72D297353CC}">
              <c16:uniqueId val="{00000005-C347-4897-8144-E73B150CFA64}"/>
            </c:ext>
          </c:extLst>
        </c:ser>
        <c:dLbls>
          <c:showLegendKey val="0"/>
          <c:showVal val="0"/>
          <c:showCatName val="0"/>
          <c:showSerName val="0"/>
          <c:showPercent val="0"/>
          <c:showBubbleSize val="0"/>
        </c:dLbls>
        <c:gapWidth val="0"/>
        <c:overlap val="100"/>
        <c:axId val="160275456"/>
        <c:axId val="160289536"/>
      </c:barChart>
      <c:catAx>
        <c:axId val="160275456"/>
        <c:scaling>
          <c:orientation val="minMax"/>
        </c:scaling>
        <c:delete val="1"/>
        <c:axPos val="l"/>
        <c:numFmt formatCode="General" sourceLinked="1"/>
        <c:majorTickMark val="none"/>
        <c:minorTickMark val="none"/>
        <c:tickLblPos val="nextTo"/>
        <c:crossAx val="160289536"/>
        <c:crosses val="autoZero"/>
        <c:auto val="1"/>
        <c:lblAlgn val="ctr"/>
        <c:lblOffset val="100"/>
        <c:noMultiLvlLbl val="0"/>
      </c:catAx>
      <c:valAx>
        <c:axId val="160289536"/>
        <c:scaling>
          <c:orientation val="minMax"/>
        </c:scaling>
        <c:delete val="1"/>
        <c:axPos val="b"/>
        <c:numFmt formatCode="0%" sourceLinked="1"/>
        <c:majorTickMark val="none"/>
        <c:minorTickMark val="none"/>
        <c:tickLblPos val="nextTo"/>
        <c:crossAx val="160275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ea typeface="+mn-ea"/>
          <a:cs typeface="+mn-ea"/>
          <a:sym typeface="+mn-lt"/>
        </a:defRPr>
      </a:pPr>
      <a:endParaRPr lang="en-US"/>
    </a:p>
  </c:txPr>
  <c:externalData r:id="rId5">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itchFamily="34" charset="-122"/>
                <a:ea typeface="微软雅黑"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itchFamily="34" charset="-122"/>
                <a:ea typeface="微软雅黑" pitchFamily="34" charset="-122"/>
              </a:defRPr>
            </a:lvl1pPr>
          </a:lstStyle>
          <a:p>
            <a:fld id="{D8AC8AFD-FA78-4B7B-8652-C6D89DF157E6}" type="datetimeFigureOut">
              <a:rPr lang="zh-CN" altLang="en-US" smtClean="0"/>
              <a:pPr/>
              <a:t>2023/5/21</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itchFamily="34" charset="-122"/>
                <a:ea typeface="微软雅黑"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itchFamily="34" charset="-122"/>
                <a:ea typeface="微软雅黑" pitchFamily="34" charset="-122"/>
              </a:defRPr>
            </a:lvl1pPr>
          </a:lstStyle>
          <a:p>
            <a:fld id="{B4083A5B-DAA1-44A6-845D-1DB25B78D14D}" type="slidenum">
              <a:rPr lang="zh-CN" altLang="en-US" smtClean="0"/>
              <a:pPr/>
              <a:t>‹#›</a:t>
            </a:fld>
            <a:endParaRPr lang="zh-CN" altLang="en-US" dirty="0"/>
          </a:p>
        </p:txBody>
      </p:sp>
    </p:spTree>
    <p:extLst>
      <p:ext uri="{BB962C8B-B14F-4D97-AF65-F5344CB8AC3E}">
        <p14:creationId xmlns:p14="http://schemas.microsoft.com/office/powerpoint/2010/main" val="18068359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微软雅黑" pitchFamily="34" charset="-122"/>
        <a:ea typeface="微软雅黑" pitchFamily="34" charset="-122"/>
        <a:cs typeface="+mn-cs"/>
      </a:defRPr>
    </a:lvl1pPr>
    <a:lvl2pPr marL="457200" algn="l" defTabSz="914400" rtl="0" eaLnBrk="1" latinLnBrk="0" hangingPunct="1">
      <a:defRPr sz="1200" kern="1200">
        <a:solidFill>
          <a:schemeClr val="tx1"/>
        </a:solidFill>
        <a:latin typeface="微软雅黑" pitchFamily="34" charset="-122"/>
        <a:ea typeface="微软雅黑" pitchFamily="34" charset="-122"/>
        <a:cs typeface="+mn-cs"/>
      </a:defRPr>
    </a:lvl2pPr>
    <a:lvl3pPr marL="914400" algn="l" defTabSz="914400" rtl="0" eaLnBrk="1" latinLnBrk="0" hangingPunct="1">
      <a:defRPr sz="1200" kern="1200">
        <a:solidFill>
          <a:schemeClr val="tx1"/>
        </a:solidFill>
        <a:latin typeface="微软雅黑" pitchFamily="34" charset="-122"/>
        <a:ea typeface="微软雅黑" pitchFamily="34" charset="-122"/>
        <a:cs typeface="+mn-cs"/>
      </a:defRPr>
    </a:lvl3pPr>
    <a:lvl4pPr marL="1371600" algn="l" defTabSz="914400" rtl="0" eaLnBrk="1" latinLnBrk="0" hangingPunct="1">
      <a:defRPr sz="1200" kern="1200">
        <a:solidFill>
          <a:schemeClr val="tx1"/>
        </a:solidFill>
        <a:latin typeface="微软雅黑" pitchFamily="34" charset="-122"/>
        <a:ea typeface="微软雅黑" pitchFamily="34" charset="-122"/>
        <a:cs typeface="+mn-cs"/>
      </a:defRPr>
    </a:lvl4pPr>
    <a:lvl5pPr marL="1828800" algn="l" defTabSz="914400" rtl="0" eaLnBrk="1" latinLnBrk="0" hangingPunct="1">
      <a:defRPr sz="1200" kern="1200">
        <a:solidFill>
          <a:schemeClr val="tx1"/>
        </a:solidFill>
        <a:latin typeface="微软雅黑" pitchFamily="34" charset="-122"/>
        <a:ea typeface="微软雅黑"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zh-CN" altLang="en-US"/>
              <a:t> </a:t>
            </a:r>
          </a:p>
        </p:txBody>
      </p:sp>
    </p:spTree>
    <p:extLst>
      <p:ext uri="{BB962C8B-B14F-4D97-AF65-F5344CB8AC3E}">
        <p14:creationId xmlns:p14="http://schemas.microsoft.com/office/powerpoint/2010/main" val="299584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zh-CN" altLang="en-US"/>
              <a:t> </a:t>
            </a:r>
          </a:p>
        </p:txBody>
      </p:sp>
    </p:spTree>
    <p:extLst>
      <p:ext uri="{BB962C8B-B14F-4D97-AF65-F5344CB8AC3E}">
        <p14:creationId xmlns:p14="http://schemas.microsoft.com/office/powerpoint/2010/main" val="55384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zh-CN" altLang="en-US"/>
              <a:t> </a:t>
            </a:r>
          </a:p>
        </p:txBody>
      </p:sp>
    </p:spTree>
    <p:extLst>
      <p:ext uri="{BB962C8B-B14F-4D97-AF65-F5344CB8AC3E}">
        <p14:creationId xmlns:p14="http://schemas.microsoft.com/office/powerpoint/2010/main" val="537930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zh-CN" altLang="en-US"/>
              <a:t> </a:t>
            </a:r>
          </a:p>
        </p:txBody>
      </p:sp>
    </p:spTree>
    <p:extLst>
      <p:ext uri="{BB962C8B-B14F-4D97-AF65-F5344CB8AC3E}">
        <p14:creationId xmlns:p14="http://schemas.microsoft.com/office/powerpoint/2010/main" val="1771911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zh-CN" altLang="en-US"/>
              <a:t> </a:t>
            </a:r>
          </a:p>
        </p:txBody>
      </p:sp>
    </p:spTree>
    <p:extLst>
      <p:ext uri="{BB962C8B-B14F-4D97-AF65-F5344CB8AC3E}">
        <p14:creationId xmlns:p14="http://schemas.microsoft.com/office/powerpoint/2010/main" val="878067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zh-CN" altLang="en-US"/>
              <a:t> </a:t>
            </a:r>
          </a:p>
        </p:txBody>
      </p:sp>
    </p:spTree>
    <p:extLst>
      <p:ext uri="{BB962C8B-B14F-4D97-AF65-F5344CB8AC3E}">
        <p14:creationId xmlns:p14="http://schemas.microsoft.com/office/powerpoint/2010/main" val="39297716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zh-CN" altLang="en-US"/>
              <a:t> </a:t>
            </a:r>
          </a:p>
        </p:txBody>
      </p:sp>
    </p:spTree>
    <p:extLst>
      <p:ext uri="{BB962C8B-B14F-4D97-AF65-F5344CB8AC3E}">
        <p14:creationId xmlns:p14="http://schemas.microsoft.com/office/powerpoint/2010/main" val="3797959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zh-CN" altLang="en-US"/>
              <a:t> </a:t>
            </a:r>
          </a:p>
        </p:txBody>
      </p:sp>
    </p:spTree>
    <p:extLst>
      <p:ext uri="{BB962C8B-B14F-4D97-AF65-F5344CB8AC3E}">
        <p14:creationId xmlns:p14="http://schemas.microsoft.com/office/powerpoint/2010/main" val="25273894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zh-CN" altLang="en-US"/>
              <a:t> </a:t>
            </a:r>
          </a:p>
        </p:txBody>
      </p:sp>
    </p:spTree>
    <p:extLst>
      <p:ext uri="{BB962C8B-B14F-4D97-AF65-F5344CB8AC3E}">
        <p14:creationId xmlns:p14="http://schemas.microsoft.com/office/powerpoint/2010/main" val="27595856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zh-CN" altLang="en-US"/>
              <a:t> </a:t>
            </a:r>
          </a:p>
        </p:txBody>
      </p:sp>
    </p:spTree>
    <p:extLst>
      <p:ext uri="{BB962C8B-B14F-4D97-AF65-F5344CB8AC3E}">
        <p14:creationId xmlns:p14="http://schemas.microsoft.com/office/powerpoint/2010/main" val="27961669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zh-CN" altLang="en-US"/>
              <a:t> </a:t>
            </a:r>
          </a:p>
        </p:txBody>
      </p:sp>
    </p:spTree>
    <p:extLst>
      <p:ext uri="{BB962C8B-B14F-4D97-AF65-F5344CB8AC3E}">
        <p14:creationId xmlns:p14="http://schemas.microsoft.com/office/powerpoint/2010/main" val="2969059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zh-CN" altLang="en-US"/>
              <a:t> </a:t>
            </a:r>
          </a:p>
        </p:txBody>
      </p:sp>
    </p:spTree>
    <p:extLst>
      <p:ext uri="{BB962C8B-B14F-4D97-AF65-F5344CB8AC3E}">
        <p14:creationId xmlns:p14="http://schemas.microsoft.com/office/powerpoint/2010/main" val="18304492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zh-CN" altLang="en-US"/>
              <a:t> </a:t>
            </a:r>
          </a:p>
        </p:txBody>
      </p:sp>
    </p:spTree>
    <p:extLst>
      <p:ext uri="{BB962C8B-B14F-4D97-AF65-F5344CB8AC3E}">
        <p14:creationId xmlns:p14="http://schemas.microsoft.com/office/powerpoint/2010/main" val="7902592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zh-CN" altLang="en-US"/>
              <a:t> </a:t>
            </a:r>
          </a:p>
        </p:txBody>
      </p:sp>
    </p:spTree>
    <p:extLst>
      <p:ext uri="{BB962C8B-B14F-4D97-AF65-F5344CB8AC3E}">
        <p14:creationId xmlns:p14="http://schemas.microsoft.com/office/powerpoint/2010/main" val="36763132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zh-CN" altLang="en-US"/>
              <a:t> </a:t>
            </a:r>
          </a:p>
        </p:txBody>
      </p:sp>
    </p:spTree>
    <p:extLst>
      <p:ext uri="{BB962C8B-B14F-4D97-AF65-F5344CB8AC3E}">
        <p14:creationId xmlns:p14="http://schemas.microsoft.com/office/powerpoint/2010/main" val="14955585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zh-CN" altLang="en-US"/>
              <a:t> </a:t>
            </a:r>
          </a:p>
        </p:txBody>
      </p:sp>
    </p:spTree>
    <p:extLst>
      <p:ext uri="{BB962C8B-B14F-4D97-AF65-F5344CB8AC3E}">
        <p14:creationId xmlns:p14="http://schemas.microsoft.com/office/powerpoint/2010/main" val="14548758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zh-CN" altLang="en-US"/>
              <a:t> </a:t>
            </a:r>
          </a:p>
        </p:txBody>
      </p:sp>
    </p:spTree>
    <p:extLst>
      <p:ext uri="{BB962C8B-B14F-4D97-AF65-F5344CB8AC3E}">
        <p14:creationId xmlns:p14="http://schemas.microsoft.com/office/powerpoint/2010/main" val="3160216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zh-CN" altLang="en-US"/>
              <a:t> </a:t>
            </a:r>
          </a:p>
        </p:txBody>
      </p:sp>
    </p:spTree>
    <p:extLst>
      <p:ext uri="{BB962C8B-B14F-4D97-AF65-F5344CB8AC3E}">
        <p14:creationId xmlns:p14="http://schemas.microsoft.com/office/powerpoint/2010/main" val="3964441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zh-CN" altLang="en-US"/>
              <a:t> </a:t>
            </a:r>
          </a:p>
        </p:txBody>
      </p:sp>
    </p:spTree>
    <p:extLst>
      <p:ext uri="{BB962C8B-B14F-4D97-AF65-F5344CB8AC3E}">
        <p14:creationId xmlns:p14="http://schemas.microsoft.com/office/powerpoint/2010/main" val="2094903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zh-CN" altLang="en-US"/>
              <a:t> </a:t>
            </a:r>
          </a:p>
        </p:txBody>
      </p:sp>
    </p:spTree>
    <p:extLst>
      <p:ext uri="{BB962C8B-B14F-4D97-AF65-F5344CB8AC3E}">
        <p14:creationId xmlns:p14="http://schemas.microsoft.com/office/powerpoint/2010/main" val="1439413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zh-CN" altLang="en-US"/>
              <a:t> </a:t>
            </a:r>
          </a:p>
        </p:txBody>
      </p:sp>
    </p:spTree>
    <p:extLst>
      <p:ext uri="{BB962C8B-B14F-4D97-AF65-F5344CB8AC3E}">
        <p14:creationId xmlns:p14="http://schemas.microsoft.com/office/powerpoint/2010/main" val="388750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zh-CN" altLang="en-US"/>
              <a:t> </a:t>
            </a:r>
          </a:p>
        </p:txBody>
      </p:sp>
    </p:spTree>
    <p:extLst>
      <p:ext uri="{BB962C8B-B14F-4D97-AF65-F5344CB8AC3E}">
        <p14:creationId xmlns:p14="http://schemas.microsoft.com/office/powerpoint/2010/main" val="3052214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zh-CN" altLang="en-US"/>
              <a:t> </a:t>
            </a:r>
          </a:p>
        </p:txBody>
      </p:sp>
    </p:spTree>
    <p:extLst>
      <p:ext uri="{BB962C8B-B14F-4D97-AF65-F5344CB8AC3E}">
        <p14:creationId xmlns:p14="http://schemas.microsoft.com/office/powerpoint/2010/main" val="4152446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zh-CN" altLang="en-US"/>
              <a:t> </a:t>
            </a:r>
          </a:p>
        </p:txBody>
      </p:sp>
    </p:spTree>
    <p:extLst>
      <p:ext uri="{BB962C8B-B14F-4D97-AF65-F5344CB8AC3E}">
        <p14:creationId xmlns:p14="http://schemas.microsoft.com/office/powerpoint/2010/main" val="3613034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7DA6C6-8D7C-4C82-BA1D-33DC699934E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EB74BDA-0EAA-4D25-80B5-A9C2DED3AA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4CCE7DA2-ACF4-4F3D-BD28-8E333EE6BD4B}"/>
              </a:ext>
            </a:extLst>
          </p:cNvPr>
          <p:cNvSpPr>
            <a:spLocks noGrp="1"/>
          </p:cNvSpPr>
          <p:nvPr>
            <p:ph type="dt" sz="half" idx="10"/>
          </p:nvPr>
        </p:nvSpPr>
        <p:spPr/>
        <p:txBody>
          <a:bodyPr/>
          <a:lstStyle/>
          <a:p>
            <a:fld id="{37C14AC7-B328-4754-BD21-A27045FA4D3A}" type="datetimeFigureOut">
              <a:rPr lang="zh-CN" altLang="en-US" smtClean="0"/>
              <a:t>2023/5/21</a:t>
            </a:fld>
            <a:endParaRPr lang="zh-CN" altLang="en-US"/>
          </a:p>
        </p:txBody>
      </p:sp>
      <p:sp>
        <p:nvSpPr>
          <p:cNvPr id="5" name="页脚占位符 4">
            <a:extLst>
              <a:ext uri="{FF2B5EF4-FFF2-40B4-BE49-F238E27FC236}">
                <a16:creationId xmlns:a16="http://schemas.microsoft.com/office/drawing/2014/main" id="{36567BBF-513D-419B-A166-889EA837A3F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D500F91-102E-4E16-910D-11DD7953DC06}"/>
              </a:ext>
            </a:extLst>
          </p:cNvPr>
          <p:cNvSpPr>
            <a:spLocks noGrp="1"/>
          </p:cNvSpPr>
          <p:nvPr>
            <p:ph type="sldNum" sz="quarter" idx="12"/>
          </p:nvPr>
        </p:nvSpPr>
        <p:spPr/>
        <p:txBody>
          <a:bodyPr/>
          <a:lstStyle/>
          <a:p>
            <a:fld id="{5D09D92C-1080-4DAA-B303-2274B1A34DE1}" type="slidenum">
              <a:rPr lang="zh-CN" altLang="en-US" smtClean="0"/>
              <a:t>‹#›</a:t>
            </a:fld>
            <a:endParaRPr lang="zh-CN" altLang="en-US"/>
          </a:p>
        </p:txBody>
      </p:sp>
    </p:spTree>
    <p:extLst>
      <p:ext uri="{BB962C8B-B14F-4D97-AF65-F5344CB8AC3E}">
        <p14:creationId xmlns:p14="http://schemas.microsoft.com/office/powerpoint/2010/main" val="242223182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2AE91B-49C0-42CB-BA6B-523C595DE22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55EEBF5-AACE-4A36-AF44-0D320A2ACFCB}"/>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F9D06556-D86C-4BDD-B4C5-042EE9BCB6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431A6DD-75A1-4802-BF1D-1C486B13192F}"/>
              </a:ext>
            </a:extLst>
          </p:cNvPr>
          <p:cNvSpPr>
            <a:spLocks noGrp="1"/>
          </p:cNvSpPr>
          <p:nvPr>
            <p:ph type="dt" sz="half" idx="10"/>
          </p:nvPr>
        </p:nvSpPr>
        <p:spPr/>
        <p:txBody>
          <a:bodyPr/>
          <a:lstStyle/>
          <a:p>
            <a:fld id="{37C14AC7-B328-4754-BD21-A27045FA4D3A}" type="datetimeFigureOut">
              <a:rPr lang="zh-CN" altLang="en-US" smtClean="0"/>
              <a:t>2023/5/21</a:t>
            </a:fld>
            <a:endParaRPr lang="zh-CN" altLang="en-US"/>
          </a:p>
        </p:txBody>
      </p:sp>
      <p:sp>
        <p:nvSpPr>
          <p:cNvPr id="6" name="页脚占位符 5">
            <a:extLst>
              <a:ext uri="{FF2B5EF4-FFF2-40B4-BE49-F238E27FC236}">
                <a16:creationId xmlns:a16="http://schemas.microsoft.com/office/drawing/2014/main" id="{2197D4D4-F48F-4221-8496-BB037B711AA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2F083E0-71CF-43BE-A5F9-154B287D08C8}"/>
              </a:ext>
            </a:extLst>
          </p:cNvPr>
          <p:cNvSpPr>
            <a:spLocks noGrp="1"/>
          </p:cNvSpPr>
          <p:nvPr>
            <p:ph type="sldNum" sz="quarter" idx="12"/>
          </p:nvPr>
        </p:nvSpPr>
        <p:spPr/>
        <p:txBody>
          <a:bodyPr/>
          <a:lstStyle/>
          <a:p>
            <a:fld id="{5D09D92C-1080-4DAA-B303-2274B1A34DE1}" type="slidenum">
              <a:rPr lang="zh-CN" altLang="en-US" smtClean="0"/>
              <a:t>‹#›</a:t>
            </a:fld>
            <a:endParaRPr lang="zh-CN" altLang="en-US"/>
          </a:p>
        </p:txBody>
      </p:sp>
    </p:spTree>
    <p:extLst>
      <p:ext uri="{BB962C8B-B14F-4D97-AF65-F5344CB8AC3E}">
        <p14:creationId xmlns:p14="http://schemas.microsoft.com/office/powerpoint/2010/main" val="3981330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D1A071D-02AD-4FDC-A273-3324558ABF1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07F5EFD-215E-46C0-BBAE-7E07FC98EAB1}"/>
              </a:ext>
            </a:extLst>
          </p:cNvPr>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036EF13E-1AAB-45B4-B11D-59BE1F3A21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2D0B75C-DF59-4262-95C9-62CC57C57B56}"/>
              </a:ext>
            </a:extLst>
          </p:cNvPr>
          <p:cNvSpPr>
            <a:spLocks noGrp="1"/>
          </p:cNvSpPr>
          <p:nvPr>
            <p:ph type="dt" sz="half" idx="10"/>
          </p:nvPr>
        </p:nvSpPr>
        <p:spPr/>
        <p:txBody>
          <a:bodyPr/>
          <a:lstStyle/>
          <a:p>
            <a:fld id="{37C14AC7-B328-4754-BD21-A27045FA4D3A}" type="datetimeFigureOut">
              <a:rPr lang="zh-CN" altLang="en-US" smtClean="0"/>
              <a:t>2023/5/21</a:t>
            </a:fld>
            <a:endParaRPr lang="zh-CN" altLang="en-US"/>
          </a:p>
        </p:txBody>
      </p:sp>
      <p:sp>
        <p:nvSpPr>
          <p:cNvPr id="6" name="页脚占位符 5">
            <a:extLst>
              <a:ext uri="{FF2B5EF4-FFF2-40B4-BE49-F238E27FC236}">
                <a16:creationId xmlns:a16="http://schemas.microsoft.com/office/drawing/2014/main" id="{26DE96F9-FC93-4427-B665-0ED244E5BA2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240DC9E-6E6A-4291-9D61-2D38A9ED3160}"/>
              </a:ext>
            </a:extLst>
          </p:cNvPr>
          <p:cNvSpPr>
            <a:spLocks noGrp="1"/>
          </p:cNvSpPr>
          <p:nvPr>
            <p:ph type="sldNum" sz="quarter" idx="12"/>
          </p:nvPr>
        </p:nvSpPr>
        <p:spPr/>
        <p:txBody>
          <a:bodyPr/>
          <a:lstStyle/>
          <a:p>
            <a:fld id="{5D09D92C-1080-4DAA-B303-2274B1A34DE1}" type="slidenum">
              <a:rPr lang="zh-CN" altLang="en-US" smtClean="0"/>
              <a:t>‹#›</a:t>
            </a:fld>
            <a:endParaRPr lang="zh-CN" altLang="en-US"/>
          </a:p>
        </p:txBody>
      </p:sp>
    </p:spTree>
    <p:extLst>
      <p:ext uri="{BB962C8B-B14F-4D97-AF65-F5344CB8AC3E}">
        <p14:creationId xmlns:p14="http://schemas.microsoft.com/office/powerpoint/2010/main" val="706992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73EE8F-DEC7-4C67-A4E0-D7E3C6FAEC4B}"/>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A55539F5-BB5E-46EE-92EE-A220F416D2A7}"/>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3991F3D-CDE4-42C7-B4F0-32274031F76B}"/>
              </a:ext>
            </a:extLst>
          </p:cNvPr>
          <p:cNvSpPr>
            <a:spLocks noGrp="1"/>
          </p:cNvSpPr>
          <p:nvPr>
            <p:ph type="dt" sz="half" idx="10"/>
          </p:nvPr>
        </p:nvSpPr>
        <p:spPr/>
        <p:txBody>
          <a:bodyPr/>
          <a:lstStyle/>
          <a:p>
            <a:fld id="{37C14AC7-B328-4754-BD21-A27045FA4D3A}" type="datetimeFigureOut">
              <a:rPr lang="zh-CN" altLang="en-US" smtClean="0"/>
              <a:t>2023/5/21</a:t>
            </a:fld>
            <a:endParaRPr lang="zh-CN" altLang="en-US"/>
          </a:p>
        </p:txBody>
      </p:sp>
      <p:sp>
        <p:nvSpPr>
          <p:cNvPr id="5" name="页脚占位符 4">
            <a:extLst>
              <a:ext uri="{FF2B5EF4-FFF2-40B4-BE49-F238E27FC236}">
                <a16:creationId xmlns:a16="http://schemas.microsoft.com/office/drawing/2014/main" id="{982CA03B-BF97-432B-AF2E-5255465DCF2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3FC316A-6068-4309-9732-498F20BFE3BE}"/>
              </a:ext>
            </a:extLst>
          </p:cNvPr>
          <p:cNvSpPr>
            <a:spLocks noGrp="1"/>
          </p:cNvSpPr>
          <p:nvPr>
            <p:ph type="sldNum" sz="quarter" idx="12"/>
          </p:nvPr>
        </p:nvSpPr>
        <p:spPr/>
        <p:txBody>
          <a:bodyPr/>
          <a:lstStyle/>
          <a:p>
            <a:fld id="{5D09D92C-1080-4DAA-B303-2274B1A34DE1}" type="slidenum">
              <a:rPr lang="zh-CN" altLang="en-US" smtClean="0"/>
              <a:t>‹#›</a:t>
            </a:fld>
            <a:endParaRPr lang="zh-CN" altLang="en-US"/>
          </a:p>
        </p:txBody>
      </p:sp>
    </p:spTree>
    <p:extLst>
      <p:ext uri="{BB962C8B-B14F-4D97-AF65-F5344CB8AC3E}">
        <p14:creationId xmlns:p14="http://schemas.microsoft.com/office/powerpoint/2010/main" val="478765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5ABB071-2265-4239-AB9B-F0A825524400}"/>
              </a:ext>
            </a:extLst>
          </p:cNvPr>
          <p:cNvSpPr>
            <a:spLocks noGrp="1"/>
          </p:cNvSpPr>
          <p:nvPr>
            <p:ph type="title" orient="vert"/>
          </p:nvPr>
        </p:nvSpPr>
        <p:spPr>
          <a:xfrm>
            <a:off x="8724901"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2D532D2-EAAC-4685-BCD0-B9028FA5BA16}"/>
              </a:ext>
            </a:extLst>
          </p:cNvPr>
          <p:cNvSpPr>
            <a:spLocks noGrp="1"/>
          </p:cNvSpPr>
          <p:nvPr>
            <p:ph type="body" orient="vert" idx="1"/>
          </p:nvPr>
        </p:nvSpPr>
        <p:spPr>
          <a:xfrm>
            <a:off x="838201"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4E30A1C-3FD7-481B-B242-9CF32A73FB4C}"/>
              </a:ext>
            </a:extLst>
          </p:cNvPr>
          <p:cNvSpPr>
            <a:spLocks noGrp="1"/>
          </p:cNvSpPr>
          <p:nvPr>
            <p:ph type="dt" sz="half" idx="10"/>
          </p:nvPr>
        </p:nvSpPr>
        <p:spPr/>
        <p:txBody>
          <a:bodyPr/>
          <a:lstStyle/>
          <a:p>
            <a:fld id="{37C14AC7-B328-4754-BD21-A27045FA4D3A}" type="datetimeFigureOut">
              <a:rPr lang="zh-CN" altLang="en-US" smtClean="0"/>
              <a:t>2023/5/21</a:t>
            </a:fld>
            <a:endParaRPr lang="zh-CN" altLang="en-US"/>
          </a:p>
        </p:txBody>
      </p:sp>
      <p:sp>
        <p:nvSpPr>
          <p:cNvPr id="5" name="页脚占位符 4">
            <a:extLst>
              <a:ext uri="{FF2B5EF4-FFF2-40B4-BE49-F238E27FC236}">
                <a16:creationId xmlns:a16="http://schemas.microsoft.com/office/drawing/2014/main" id="{9399C011-C357-4A71-8996-0BE4D35F866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72C0467-98D2-41B5-87BA-A345587E6008}"/>
              </a:ext>
            </a:extLst>
          </p:cNvPr>
          <p:cNvSpPr>
            <a:spLocks noGrp="1"/>
          </p:cNvSpPr>
          <p:nvPr>
            <p:ph type="sldNum" sz="quarter" idx="12"/>
          </p:nvPr>
        </p:nvSpPr>
        <p:spPr/>
        <p:txBody>
          <a:bodyPr/>
          <a:lstStyle/>
          <a:p>
            <a:fld id="{5D09D92C-1080-4DAA-B303-2274B1A34DE1}" type="slidenum">
              <a:rPr lang="zh-CN" altLang="en-US" smtClean="0"/>
              <a:t>‹#›</a:t>
            </a:fld>
            <a:endParaRPr lang="zh-CN" altLang="en-US"/>
          </a:p>
        </p:txBody>
      </p:sp>
    </p:spTree>
    <p:extLst>
      <p:ext uri="{BB962C8B-B14F-4D97-AF65-F5344CB8AC3E}">
        <p14:creationId xmlns:p14="http://schemas.microsoft.com/office/powerpoint/2010/main" val="2701932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pPr/>
              <a:t>2023/5/21</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453388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pPr/>
              <a:t>2023/5/21</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438529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4517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CA14BA-DC02-417B-AF5A-2CEA1AB91EB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2D7CBD1-DB59-4021-A1C8-C08DF157937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79EE299-2192-4914-92B7-759A9BF0A30C}"/>
              </a:ext>
            </a:extLst>
          </p:cNvPr>
          <p:cNvSpPr>
            <a:spLocks noGrp="1"/>
          </p:cNvSpPr>
          <p:nvPr>
            <p:ph type="dt" sz="half" idx="10"/>
          </p:nvPr>
        </p:nvSpPr>
        <p:spPr/>
        <p:txBody>
          <a:bodyPr/>
          <a:lstStyle/>
          <a:p>
            <a:fld id="{37C14AC7-B328-4754-BD21-A27045FA4D3A}" type="datetimeFigureOut">
              <a:rPr lang="zh-CN" altLang="en-US" smtClean="0"/>
              <a:t>2023/5/21</a:t>
            </a:fld>
            <a:endParaRPr lang="zh-CN" altLang="en-US"/>
          </a:p>
        </p:txBody>
      </p:sp>
      <p:sp>
        <p:nvSpPr>
          <p:cNvPr id="5" name="页脚占位符 4">
            <a:extLst>
              <a:ext uri="{FF2B5EF4-FFF2-40B4-BE49-F238E27FC236}">
                <a16:creationId xmlns:a16="http://schemas.microsoft.com/office/drawing/2014/main" id="{777A2FBD-10D0-467F-B74D-FFFE137B44D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A32A7B3-80EE-4A82-AA6E-AF4793B48D4D}"/>
              </a:ext>
            </a:extLst>
          </p:cNvPr>
          <p:cNvSpPr>
            <a:spLocks noGrp="1"/>
          </p:cNvSpPr>
          <p:nvPr>
            <p:ph type="sldNum" sz="quarter" idx="12"/>
          </p:nvPr>
        </p:nvSpPr>
        <p:spPr/>
        <p:txBody>
          <a:bodyPr/>
          <a:lstStyle/>
          <a:p>
            <a:fld id="{5D09D92C-1080-4DAA-B303-2274B1A34DE1}" type="slidenum">
              <a:rPr lang="zh-CN" altLang="en-US" smtClean="0"/>
              <a:t>‹#›</a:t>
            </a:fld>
            <a:endParaRPr lang="zh-CN" altLang="en-US"/>
          </a:p>
        </p:txBody>
      </p:sp>
    </p:spTree>
    <p:extLst>
      <p:ext uri="{BB962C8B-B14F-4D97-AF65-F5344CB8AC3E}">
        <p14:creationId xmlns:p14="http://schemas.microsoft.com/office/powerpoint/2010/main" val="740455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A44D47-71A0-4AEA-BFEC-D9A3D6CB0A12}"/>
              </a:ext>
            </a:extLst>
          </p:cNvPr>
          <p:cNvSpPr>
            <a:spLocks noGrp="1"/>
          </p:cNvSpPr>
          <p:nvPr>
            <p:ph type="title"/>
          </p:nvPr>
        </p:nvSpPr>
        <p:spPr>
          <a:xfrm>
            <a:off x="831849"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ECC02F4D-42EE-428B-84AB-3A42EE4A2913}"/>
              </a:ext>
            </a:extLst>
          </p:cNvPr>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AB1B75DB-F7B7-49A0-95A5-7A4B2331D977}"/>
              </a:ext>
            </a:extLst>
          </p:cNvPr>
          <p:cNvSpPr>
            <a:spLocks noGrp="1"/>
          </p:cNvSpPr>
          <p:nvPr>
            <p:ph type="dt" sz="half" idx="10"/>
          </p:nvPr>
        </p:nvSpPr>
        <p:spPr/>
        <p:txBody>
          <a:bodyPr/>
          <a:lstStyle/>
          <a:p>
            <a:fld id="{37C14AC7-B328-4754-BD21-A27045FA4D3A}" type="datetimeFigureOut">
              <a:rPr lang="zh-CN" altLang="en-US" smtClean="0"/>
              <a:t>2023/5/21</a:t>
            </a:fld>
            <a:endParaRPr lang="zh-CN" altLang="en-US"/>
          </a:p>
        </p:txBody>
      </p:sp>
      <p:sp>
        <p:nvSpPr>
          <p:cNvPr id="5" name="页脚占位符 4">
            <a:extLst>
              <a:ext uri="{FF2B5EF4-FFF2-40B4-BE49-F238E27FC236}">
                <a16:creationId xmlns:a16="http://schemas.microsoft.com/office/drawing/2014/main" id="{AF6490AC-D138-4F26-B2BF-4B40B80676B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DA2A4F9-DE49-438A-9DDB-C85862469DEA}"/>
              </a:ext>
            </a:extLst>
          </p:cNvPr>
          <p:cNvSpPr>
            <a:spLocks noGrp="1"/>
          </p:cNvSpPr>
          <p:nvPr>
            <p:ph type="sldNum" sz="quarter" idx="12"/>
          </p:nvPr>
        </p:nvSpPr>
        <p:spPr/>
        <p:txBody>
          <a:bodyPr/>
          <a:lstStyle/>
          <a:p>
            <a:fld id="{5D09D92C-1080-4DAA-B303-2274B1A34DE1}" type="slidenum">
              <a:rPr lang="zh-CN" altLang="en-US" smtClean="0"/>
              <a:t>‹#›</a:t>
            </a:fld>
            <a:endParaRPr lang="zh-CN" altLang="en-US"/>
          </a:p>
        </p:txBody>
      </p:sp>
    </p:spTree>
    <p:extLst>
      <p:ext uri="{BB962C8B-B14F-4D97-AF65-F5344CB8AC3E}">
        <p14:creationId xmlns:p14="http://schemas.microsoft.com/office/powerpoint/2010/main" val="589751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D82642-C28E-4BEA-ABE5-2997BAE0768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C497A0B-DC15-4FAC-95CD-E8DA87021161}"/>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077CB2D1-1D23-4557-9781-6E980C818F8C}"/>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F171B11A-0AAE-42A6-B899-7FDC9DE6E6B1}"/>
              </a:ext>
            </a:extLst>
          </p:cNvPr>
          <p:cNvSpPr>
            <a:spLocks noGrp="1"/>
          </p:cNvSpPr>
          <p:nvPr>
            <p:ph type="dt" sz="half" idx="10"/>
          </p:nvPr>
        </p:nvSpPr>
        <p:spPr/>
        <p:txBody>
          <a:bodyPr/>
          <a:lstStyle/>
          <a:p>
            <a:fld id="{37C14AC7-B328-4754-BD21-A27045FA4D3A}" type="datetimeFigureOut">
              <a:rPr lang="zh-CN" altLang="en-US" smtClean="0"/>
              <a:t>2023/5/21</a:t>
            </a:fld>
            <a:endParaRPr lang="zh-CN" altLang="en-US"/>
          </a:p>
        </p:txBody>
      </p:sp>
      <p:sp>
        <p:nvSpPr>
          <p:cNvPr id="6" name="页脚占位符 5">
            <a:extLst>
              <a:ext uri="{FF2B5EF4-FFF2-40B4-BE49-F238E27FC236}">
                <a16:creationId xmlns:a16="http://schemas.microsoft.com/office/drawing/2014/main" id="{B146C7FB-A69F-455C-856A-8A621387DC6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AFC78DE-9041-463B-8345-2C252FBB586C}"/>
              </a:ext>
            </a:extLst>
          </p:cNvPr>
          <p:cNvSpPr>
            <a:spLocks noGrp="1"/>
          </p:cNvSpPr>
          <p:nvPr>
            <p:ph type="sldNum" sz="quarter" idx="12"/>
          </p:nvPr>
        </p:nvSpPr>
        <p:spPr/>
        <p:txBody>
          <a:bodyPr/>
          <a:lstStyle/>
          <a:p>
            <a:fld id="{5D09D92C-1080-4DAA-B303-2274B1A34DE1}" type="slidenum">
              <a:rPr lang="zh-CN" altLang="en-US" smtClean="0"/>
              <a:t>‹#›</a:t>
            </a:fld>
            <a:endParaRPr lang="zh-CN" altLang="en-US"/>
          </a:p>
        </p:txBody>
      </p:sp>
    </p:spTree>
    <p:extLst>
      <p:ext uri="{BB962C8B-B14F-4D97-AF65-F5344CB8AC3E}">
        <p14:creationId xmlns:p14="http://schemas.microsoft.com/office/powerpoint/2010/main" val="1891661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010557-FF61-4E22-BCE1-374EB3091D0E}"/>
              </a:ext>
            </a:extLst>
          </p:cNvPr>
          <p:cNvSpPr>
            <a:spLocks noGrp="1"/>
          </p:cNvSpPr>
          <p:nvPr>
            <p:ph type="title"/>
          </p:nvPr>
        </p:nvSpPr>
        <p:spPr>
          <a:xfrm>
            <a:off x="839788" y="365126"/>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A0DBC4C-E745-4280-B057-AF410BC8EADA}"/>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EEC7D2C-03EA-4660-9AE6-2054DCDE94AC}"/>
              </a:ext>
            </a:extLst>
          </p:cNvPr>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0CF0C175-F374-43CC-965D-77F4706F3F7E}"/>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A0B006B-2CD2-495C-836D-7786EC600E4F}"/>
              </a:ext>
            </a:extLst>
          </p:cNvPr>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205ADCB-2BB5-4923-A483-B07E70A999F3}"/>
              </a:ext>
            </a:extLst>
          </p:cNvPr>
          <p:cNvSpPr>
            <a:spLocks noGrp="1"/>
          </p:cNvSpPr>
          <p:nvPr>
            <p:ph type="dt" sz="half" idx="10"/>
          </p:nvPr>
        </p:nvSpPr>
        <p:spPr/>
        <p:txBody>
          <a:bodyPr/>
          <a:lstStyle/>
          <a:p>
            <a:fld id="{37C14AC7-B328-4754-BD21-A27045FA4D3A}" type="datetimeFigureOut">
              <a:rPr lang="zh-CN" altLang="en-US" smtClean="0"/>
              <a:t>2023/5/21</a:t>
            </a:fld>
            <a:endParaRPr lang="zh-CN" altLang="en-US"/>
          </a:p>
        </p:txBody>
      </p:sp>
      <p:sp>
        <p:nvSpPr>
          <p:cNvPr id="8" name="页脚占位符 7">
            <a:extLst>
              <a:ext uri="{FF2B5EF4-FFF2-40B4-BE49-F238E27FC236}">
                <a16:creationId xmlns:a16="http://schemas.microsoft.com/office/drawing/2014/main" id="{45E7927A-2B47-44C4-930E-EF01DE42F71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5CAF317C-E423-439B-A512-2E568D7AA307}"/>
              </a:ext>
            </a:extLst>
          </p:cNvPr>
          <p:cNvSpPr>
            <a:spLocks noGrp="1"/>
          </p:cNvSpPr>
          <p:nvPr>
            <p:ph type="sldNum" sz="quarter" idx="12"/>
          </p:nvPr>
        </p:nvSpPr>
        <p:spPr/>
        <p:txBody>
          <a:bodyPr/>
          <a:lstStyle/>
          <a:p>
            <a:fld id="{5D09D92C-1080-4DAA-B303-2274B1A34DE1}" type="slidenum">
              <a:rPr lang="zh-CN" altLang="en-US" smtClean="0"/>
              <a:t>‹#›</a:t>
            </a:fld>
            <a:endParaRPr lang="zh-CN" altLang="en-US"/>
          </a:p>
        </p:txBody>
      </p:sp>
    </p:spTree>
    <p:extLst>
      <p:ext uri="{BB962C8B-B14F-4D97-AF65-F5344CB8AC3E}">
        <p14:creationId xmlns:p14="http://schemas.microsoft.com/office/powerpoint/2010/main" val="2007082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010557-FF61-4E22-BCE1-374EB3091D0E}"/>
              </a:ext>
            </a:extLst>
          </p:cNvPr>
          <p:cNvSpPr>
            <a:spLocks noGrp="1"/>
          </p:cNvSpPr>
          <p:nvPr>
            <p:ph type="title"/>
          </p:nvPr>
        </p:nvSpPr>
        <p:spPr>
          <a:xfrm>
            <a:off x="839788" y="365126"/>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A0DBC4C-E745-4280-B057-AF410BC8EADA}"/>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EEC7D2C-03EA-4660-9AE6-2054DCDE94AC}"/>
              </a:ext>
            </a:extLst>
          </p:cNvPr>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0CF0C175-F374-43CC-965D-77F4706F3F7E}"/>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A0B006B-2CD2-495C-836D-7786EC600E4F}"/>
              </a:ext>
            </a:extLst>
          </p:cNvPr>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205ADCB-2BB5-4923-A483-B07E70A999F3}"/>
              </a:ext>
            </a:extLst>
          </p:cNvPr>
          <p:cNvSpPr>
            <a:spLocks noGrp="1"/>
          </p:cNvSpPr>
          <p:nvPr>
            <p:ph type="dt" sz="half" idx="10"/>
          </p:nvPr>
        </p:nvSpPr>
        <p:spPr/>
        <p:txBody>
          <a:bodyPr/>
          <a:lstStyle/>
          <a:p>
            <a:fld id="{37C14AC7-B328-4754-BD21-A27045FA4D3A}" type="datetimeFigureOut">
              <a:rPr lang="zh-CN" altLang="en-US" smtClean="0"/>
              <a:t>2023/5/21</a:t>
            </a:fld>
            <a:endParaRPr lang="zh-CN" altLang="en-US"/>
          </a:p>
        </p:txBody>
      </p:sp>
      <p:sp>
        <p:nvSpPr>
          <p:cNvPr id="8" name="页脚占位符 7">
            <a:extLst>
              <a:ext uri="{FF2B5EF4-FFF2-40B4-BE49-F238E27FC236}">
                <a16:creationId xmlns:a16="http://schemas.microsoft.com/office/drawing/2014/main" id="{45E7927A-2B47-44C4-930E-EF01DE42F71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5CAF317C-E423-439B-A512-2E568D7AA307}"/>
              </a:ext>
            </a:extLst>
          </p:cNvPr>
          <p:cNvSpPr>
            <a:spLocks noGrp="1"/>
          </p:cNvSpPr>
          <p:nvPr>
            <p:ph type="sldNum" sz="quarter" idx="12"/>
          </p:nvPr>
        </p:nvSpPr>
        <p:spPr/>
        <p:txBody>
          <a:bodyPr/>
          <a:lstStyle/>
          <a:p>
            <a:fld id="{5D09D92C-1080-4DAA-B303-2274B1A34DE1}" type="slidenum">
              <a:rPr lang="zh-CN" altLang="en-US" smtClean="0"/>
              <a:t>‹#›</a:t>
            </a:fld>
            <a:endParaRPr lang="zh-CN" altLang="en-US"/>
          </a:p>
        </p:txBody>
      </p:sp>
    </p:spTree>
    <p:extLst>
      <p:ext uri="{BB962C8B-B14F-4D97-AF65-F5344CB8AC3E}">
        <p14:creationId xmlns:p14="http://schemas.microsoft.com/office/powerpoint/2010/main" val="285429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2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010557-FF61-4E22-BCE1-374EB3091D0E}"/>
              </a:ext>
            </a:extLst>
          </p:cNvPr>
          <p:cNvSpPr>
            <a:spLocks noGrp="1"/>
          </p:cNvSpPr>
          <p:nvPr>
            <p:ph type="title"/>
          </p:nvPr>
        </p:nvSpPr>
        <p:spPr>
          <a:xfrm>
            <a:off x="839788" y="365126"/>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A0DBC4C-E745-4280-B057-AF410BC8EADA}"/>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EEC7D2C-03EA-4660-9AE6-2054DCDE94AC}"/>
              </a:ext>
            </a:extLst>
          </p:cNvPr>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0CF0C175-F374-43CC-965D-77F4706F3F7E}"/>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A0B006B-2CD2-495C-836D-7786EC600E4F}"/>
              </a:ext>
            </a:extLst>
          </p:cNvPr>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205ADCB-2BB5-4923-A483-B07E70A999F3}"/>
              </a:ext>
            </a:extLst>
          </p:cNvPr>
          <p:cNvSpPr>
            <a:spLocks noGrp="1"/>
          </p:cNvSpPr>
          <p:nvPr>
            <p:ph type="dt" sz="half" idx="10"/>
          </p:nvPr>
        </p:nvSpPr>
        <p:spPr/>
        <p:txBody>
          <a:bodyPr/>
          <a:lstStyle/>
          <a:p>
            <a:fld id="{37C14AC7-B328-4754-BD21-A27045FA4D3A}" type="datetimeFigureOut">
              <a:rPr lang="zh-CN" altLang="en-US" smtClean="0"/>
              <a:t>2023/5/21</a:t>
            </a:fld>
            <a:endParaRPr lang="zh-CN" altLang="en-US"/>
          </a:p>
        </p:txBody>
      </p:sp>
      <p:sp>
        <p:nvSpPr>
          <p:cNvPr id="8" name="页脚占位符 7">
            <a:extLst>
              <a:ext uri="{FF2B5EF4-FFF2-40B4-BE49-F238E27FC236}">
                <a16:creationId xmlns:a16="http://schemas.microsoft.com/office/drawing/2014/main" id="{45E7927A-2B47-44C4-930E-EF01DE42F71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5CAF317C-E423-439B-A512-2E568D7AA307}"/>
              </a:ext>
            </a:extLst>
          </p:cNvPr>
          <p:cNvSpPr>
            <a:spLocks noGrp="1"/>
          </p:cNvSpPr>
          <p:nvPr>
            <p:ph type="sldNum" sz="quarter" idx="12"/>
          </p:nvPr>
        </p:nvSpPr>
        <p:spPr/>
        <p:txBody>
          <a:bodyPr/>
          <a:lstStyle/>
          <a:p>
            <a:fld id="{5D09D92C-1080-4DAA-B303-2274B1A34DE1}" type="slidenum">
              <a:rPr lang="zh-CN" altLang="en-US" smtClean="0"/>
              <a:t>‹#›</a:t>
            </a:fld>
            <a:endParaRPr lang="zh-CN" altLang="en-US"/>
          </a:p>
        </p:txBody>
      </p:sp>
      <p:sp>
        <p:nvSpPr>
          <p:cNvPr id="10" name="TextBox 9"/>
          <p:cNvSpPr txBox="1"/>
          <p:nvPr userDrawn="1"/>
        </p:nvSpPr>
        <p:spPr>
          <a:xfrm>
            <a:off x="453651" y="1"/>
            <a:ext cx="54006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行业</a:t>
            </a:r>
            <a:r>
              <a:rPr lang="en-US" altLang="zh-CN" sz="100" dirty="0">
                <a:solidFill>
                  <a:schemeClr val="tx1">
                    <a:alpha val="0"/>
                  </a:schemeClr>
                </a:solidFill>
                <a:latin typeface="微软雅黑" panose="020B0503020204020204" pitchFamily="34" charset="-122"/>
                <a:ea typeface="微软雅黑" panose="020B0503020204020204" pitchFamily="34" charset="-122"/>
                <a:hlinkClick r:id="rId2"/>
              </a:rPr>
              <a:t>PPT</a:t>
            </a: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模板</a:t>
            </a:r>
            <a:r>
              <a:rPr lang="en-US" altLang="zh-CN" sz="100" dirty="0">
                <a:solidFill>
                  <a:schemeClr val="tx1">
                    <a:alpha val="0"/>
                  </a:schemeClr>
                </a:solidFill>
                <a:latin typeface="微软雅黑" panose="020B0503020204020204" pitchFamily="34" charset="-122"/>
                <a:ea typeface="微软雅黑" panose="020B0503020204020204" pitchFamily="34" charset="-122"/>
              </a:rPr>
              <a:t>http://www.1ppt.com/hangye/</a:t>
            </a:r>
          </a:p>
        </p:txBody>
      </p:sp>
    </p:spTree>
    <p:extLst>
      <p:ext uri="{BB962C8B-B14F-4D97-AF65-F5344CB8AC3E}">
        <p14:creationId xmlns:p14="http://schemas.microsoft.com/office/powerpoint/2010/main" val="996253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331E5CC-B8B3-4954-B7C8-DD1094D3478B}"/>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F69DA6F-E75E-450E-BECC-0F57253D1C2E}"/>
              </a:ext>
            </a:extLst>
          </p:cNvPr>
          <p:cNvSpPr>
            <a:spLocks noGrp="1"/>
          </p:cNvSpPr>
          <p:nvPr>
            <p:ph type="dt" sz="half" idx="10"/>
          </p:nvPr>
        </p:nvSpPr>
        <p:spPr/>
        <p:txBody>
          <a:bodyPr/>
          <a:lstStyle/>
          <a:p>
            <a:fld id="{37C14AC7-B328-4754-BD21-A27045FA4D3A}" type="datetimeFigureOut">
              <a:rPr lang="zh-CN" altLang="en-US" smtClean="0"/>
              <a:t>2023/5/21</a:t>
            </a:fld>
            <a:endParaRPr lang="zh-CN" altLang="en-US"/>
          </a:p>
        </p:txBody>
      </p:sp>
      <p:sp>
        <p:nvSpPr>
          <p:cNvPr id="4" name="页脚占位符 3">
            <a:extLst>
              <a:ext uri="{FF2B5EF4-FFF2-40B4-BE49-F238E27FC236}">
                <a16:creationId xmlns:a16="http://schemas.microsoft.com/office/drawing/2014/main" id="{22ABE0FB-7F64-4A70-9116-AAC0F82A6998}"/>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7FFA8195-DDA4-4A2D-8E50-5CFBB3BC9A73}"/>
              </a:ext>
            </a:extLst>
          </p:cNvPr>
          <p:cNvSpPr>
            <a:spLocks noGrp="1"/>
          </p:cNvSpPr>
          <p:nvPr>
            <p:ph type="sldNum" sz="quarter" idx="12"/>
          </p:nvPr>
        </p:nvSpPr>
        <p:spPr/>
        <p:txBody>
          <a:bodyPr/>
          <a:lstStyle/>
          <a:p>
            <a:fld id="{5D09D92C-1080-4DAA-B303-2274B1A34DE1}" type="slidenum">
              <a:rPr lang="zh-CN" altLang="en-US" smtClean="0"/>
              <a:t>‹#›</a:t>
            </a:fld>
            <a:endParaRPr lang="zh-CN" altLang="en-US"/>
          </a:p>
        </p:txBody>
      </p:sp>
    </p:spTree>
    <p:extLst>
      <p:ext uri="{BB962C8B-B14F-4D97-AF65-F5344CB8AC3E}">
        <p14:creationId xmlns:p14="http://schemas.microsoft.com/office/powerpoint/2010/main" val="2754723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F662E41-A68F-42F5-A331-43BDC02E6BA1}"/>
              </a:ext>
            </a:extLst>
          </p:cNvPr>
          <p:cNvSpPr>
            <a:spLocks noGrp="1"/>
          </p:cNvSpPr>
          <p:nvPr>
            <p:ph type="dt" sz="half" idx="10"/>
          </p:nvPr>
        </p:nvSpPr>
        <p:spPr/>
        <p:txBody>
          <a:bodyPr/>
          <a:lstStyle/>
          <a:p>
            <a:fld id="{37C14AC7-B328-4754-BD21-A27045FA4D3A}" type="datetimeFigureOut">
              <a:rPr lang="zh-CN" altLang="en-US" smtClean="0"/>
              <a:t>2023/5/21</a:t>
            </a:fld>
            <a:endParaRPr lang="zh-CN" altLang="en-US"/>
          </a:p>
        </p:txBody>
      </p:sp>
      <p:sp>
        <p:nvSpPr>
          <p:cNvPr id="3" name="页脚占位符 2">
            <a:extLst>
              <a:ext uri="{FF2B5EF4-FFF2-40B4-BE49-F238E27FC236}">
                <a16:creationId xmlns:a16="http://schemas.microsoft.com/office/drawing/2014/main" id="{3C07081C-939D-4B9E-8133-38DB6631D1C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BD1990D-1ABA-4E29-B48A-2ACC96A20032}"/>
              </a:ext>
            </a:extLst>
          </p:cNvPr>
          <p:cNvSpPr>
            <a:spLocks noGrp="1"/>
          </p:cNvSpPr>
          <p:nvPr>
            <p:ph type="sldNum" sz="quarter" idx="12"/>
          </p:nvPr>
        </p:nvSpPr>
        <p:spPr/>
        <p:txBody>
          <a:bodyPr/>
          <a:lstStyle/>
          <a:p>
            <a:fld id="{5D09D92C-1080-4DAA-B303-2274B1A34DE1}" type="slidenum">
              <a:rPr lang="zh-CN" altLang="en-US" smtClean="0"/>
              <a:t>‹#›</a:t>
            </a:fld>
            <a:endParaRPr lang="zh-CN" altLang="en-US"/>
          </a:p>
        </p:txBody>
      </p:sp>
    </p:spTree>
    <p:extLst>
      <p:ext uri="{BB962C8B-B14F-4D97-AF65-F5344CB8AC3E}">
        <p14:creationId xmlns:p14="http://schemas.microsoft.com/office/powerpoint/2010/main" val="3008396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3314E"/>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451D2353-C0D9-48CC-8D13-BB08E72A2861}"/>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CA87FB22-8109-4BCD-B1F2-1831FF10A4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212E7F2E-7729-4404-A28F-D7B58293A05A}"/>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微软雅黑" pitchFamily="34" charset="-122"/>
                <a:ea typeface="微软雅黑" pitchFamily="34" charset="-122"/>
              </a:defRPr>
            </a:lvl1pPr>
          </a:lstStyle>
          <a:p>
            <a:fld id="{37C14AC7-B328-4754-BD21-A27045FA4D3A}" type="datetimeFigureOut">
              <a:rPr lang="zh-CN" altLang="en-US" smtClean="0"/>
              <a:pPr/>
              <a:t>2023/5/21</a:t>
            </a:fld>
            <a:endParaRPr lang="zh-CN" altLang="en-US" dirty="0"/>
          </a:p>
        </p:txBody>
      </p:sp>
      <p:sp>
        <p:nvSpPr>
          <p:cNvPr id="5" name="页脚占位符 4">
            <a:extLst>
              <a:ext uri="{FF2B5EF4-FFF2-40B4-BE49-F238E27FC236}">
                <a16:creationId xmlns:a16="http://schemas.microsoft.com/office/drawing/2014/main" id="{52D2B7C4-7394-4EDA-82AF-70C979A58939}"/>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pitchFamily="34" charset="-122"/>
                <a:ea typeface="微软雅黑" pitchFamily="34" charset="-122"/>
              </a:defRPr>
            </a:lvl1pPr>
          </a:lstStyle>
          <a:p>
            <a:endParaRPr lang="zh-CN" altLang="en-US" dirty="0"/>
          </a:p>
        </p:txBody>
      </p:sp>
      <p:sp>
        <p:nvSpPr>
          <p:cNvPr id="6" name="灯片编号占位符 5">
            <a:extLst>
              <a:ext uri="{FF2B5EF4-FFF2-40B4-BE49-F238E27FC236}">
                <a16:creationId xmlns:a16="http://schemas.microsoft.com/office/drawing/2014/main" id="{D6CDAD58-417C-4BD9-BA53-84750DE7E589}"/>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微软雅黑" pitchFamily="34" charset="-122"/>
                <a:ea typeface="微软雅黑" pitchFamily="34" charset="-122"/>
              </a:defRPr>
            </a:lvl1pPr>
          </a:lstStyle>
          <a:p>
            <a:fld id="{5D09D92C-1080-4DAA-B303-2274B1A34DE1}" type="slidenum">
              <a:rPr lang="zh-CN" altLang="en-US" smtClean="0"/>
              <a:pPr/>
              <a:t>‹#›</a:t>
            </a:fld>
            <a:endParaRPr lang="zh-CN" altLang="en-US" dirty="0"/>
          </a:p>
        </p:txBody>
      </p:sp>
    </p:spTree>
    <p:extLst>
      <p:ext uri="{BB962C8B-B14F-4D97-AF65-F5344CB8AC3E}">
        <p14:creationId xmlns:p14="http://schemas.microsoft.com/office/powerpoint/2010/main" val="659543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61" r:id="rId7"/>
    <p:sldLayoutId id="2147483654" r:id="rId8"/>
    <p:sldLayoutId id="2147483655" r:id="rId9"/>
    <p:sldLayoutId id="2147483656" r:id="rId10"/>
    <p:sldLayoutId id="2147483657" r:id="rId11"/>
    <p:sldLayoutId id="2147483658" r:id="rId12"/>
    <p:sldLayoutId id="2147483659"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微软雅黑" pitchFamily="34" charset="-122"/>
          <a:ea typeface="微软雅黑"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itchFamily="34" charset="-122"/>
          <a:ea typeface="微软雅黑"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itchFamily="34" charset="-122"/>
          <a:ea typeface="微软雅黑"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itchFamily="34" charset="-122"/>
          <a:ea typeface="微软雅黑"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itchFamily="34" charset="-122"/>
          <a:ea typeface="微软雅黑"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itchFamily="34" charset="-122"/>
          <a:ea typeface="微软雅黑"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196592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image" Target="../media/image21.png"/><Relationship Id="rId9"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8.png"/><Relationship Id="rId4" Type="http://schemas.openxmlformats.org/officeDocument/2006/relationships/image" Target="../media/image13.png"/><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1.png"/><Relationship Id="rId7"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6.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30.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36.png"/><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35.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0.png"/><Relationship Id="rId4" Type="http://schemas.microsoft.com/office/2007/relationships/hdphoto" Target="../media/hdphoto4.wdp"/></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5.png"/><Relationship Id="rId4" Type="http://schemas.openxmlformats.org/officeDocument/2006/relationships/chart" Target="../charts/chart1.xml"/></Relationships>
</file>

<file path=ppt/slides/_rels/slide2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1.png"/><Relationship Id="rId7"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8.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4.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4.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8B6B442F-6E81-4F13-A898-49A04F16DDC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353523"/>
            <a:ext cx="10272491" cy="5504478"/>
          </a:xfrm>
          <a:prstGeom prst="rect">
            <a:avLst/>
          </a:prstGeom>
        </p:spPr>
      </p:pic>
      <p:pic>
        <p:nvPicPr>
          <p:cNvPr id="17" name="图片 16">
            <a:extLst>
              <a:ext uri="{FF2B5EF4-FFF2-40B4-BE49-F238E27FC236}">
                <a16:creationId xmlns:a16="http://schemas.microsoft.com/office/drawing/2014/main" id="{8552BFED-78B4-421D-B5BC-B419B86D8F4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1651" b="3326"/>
          <a:stretch/>
        </p:blipFill>
        <p:spPr>
          <a:xfrm>
            <a:off x="513599" y="214310"/>
            <a:ext cx="10119360" cy="6643690"/>
          </a:xfrm>
          <a:prstGeom prst="rect">
            <a:avLst/>
          </a:prstGeom>
        </p:spPr>
      </p:pic>
      <p:pic>
        <p:nvPicPr>
          <p:cNvPr id="21" name="图片 20">
            <a:extLst>
              <a:ext uri="{FF2B5EF4-FFF2-40B4-BE49-F238E27FC236}">
                <a16:creationId xmlns:a16="http://schemas.microsoft.com/office/drawing/2014/main" id="{3AE356A7-6997-4F9B-AB9D-76AEEE4B509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pic>
        <p:nvPicPr>
          <p:cNvPr id="5" name="图片 4">
            <a:extLst>
              <a:ext uri="{FF2B5EF4-FFF2-40B4-BE49-F238E27FC236}">
                <a16:creationId xmlns:a16="http://schemas.microsoft.com/office/drawing/2014/main" id="{2C2BCBF0-21B7-4B1F-89E1-434D3853CD4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15078" t="17161" r="15078" b="17161"/>
          <a:stretch/>
        </p:blipFill>
        <p:spPr>
          <a:xfrm>
            <a:off x="1036320" y="574254"/>
            <a:ext cx="10119360" cy="5709492"/>
          </a:xfrm>
          <a:prstGeom prst="rect">
            <a:avLst/>
          </a:prstGeom>
        </p:spPr>
      </p:pic>
      <p:sp>
        <p:nvSpPr>
          <p:cNvPr id="11" name="文本框 10">
            <a:extLst>
              <a:ext uri="{FF2B5EF4-FFF2-40B4-BE49-F238E27FC236}">
                <a16:creationId xmlns:a16="http://schemas.microsoft.com/office/drawing/2014/main" id="{FCE366F8-532B-49A3-A561-85EF452539F2}"/>
              </a:ext>
            </a:extLst>
          </p:cNvPr>
          <p:cNvSpPr txBox="1"/>
          <p:nvPr/>
        </p:nvSpPr>
        <p:spPr>
          <a:xfrm>
            <a:off x="2383975" y="2686474"/>
            <a:ext cx="7471955" cy="923330"/>
          </a:xfrm>
          <a:prstGeom prst="rect">
            <a:avLst/>
          </a:prstGeom>
          <a:noFill/>
        </p:spPr>
        <p:txBody>
          <a:bodyPr wrap="square" rtlCol="0">
            <a:spAutoFit/>
          </a:bodyPr>
          <a:lstStyle/>
          <a:p>
            <a:r>
              <a:rPr lang="en-US" altLang="zh-CN" sz="5400" dirty="0">
                <a:solidFill>
                  <a:srgbClr val="F9C270"/>
                </a:solidFill>
                <a:cs typeface="+mn-ea"/>
                <a:sym typeface="+mn-lt"/>
              </a:rPr>
              <a:t>FREE PPT TEMPLATES</a:t>
            </a:r>
            <a:endParaRPr lang="zh-CN" altLang="en-US" sz="5400" dirty="0">
              <a:solidFill>
                <a:srgbClr val="F9C270"/>
              </a:solidFill>
              <a:cs typeface="+mn-ea"/>
              <a:sym typeface="+mn-lt"/>
            </a:endParaRPr>
          </a:p>
        </p:txBody>
      </p:sp>
      <p:grpSp>
        <p:nvGrpSpPr>
          <p:cNvPr id="2" name="组合 1">
            <a:extLst>
              <a:ext uri="{FF2B5EF4-FFF2-40B4-BE49-F238E27FC236}">
                <a16:creationId xmlns:a16="http://schemas.microsoft.com/office/drawing/2014/main" id="{6539BF40-3CAC-40D4-AA0B-1A5736186FAC}"/>
              </a:ext>
            </a:extLst>
          </p:cNvPr>
          <p:cNvGrpSpPr/>
          <p:nvPr/>
        </p:nvGrpSpPr>
        <p:grpSpPr>
          <a:xfrm>
            <a:off x="5554763" y="1384609"/>
            <a:ext cx="1082474" cy="1014738"/>
            <a:chOff x="5878487" y="1869983"/>
            <a:chExt cx="1082474" cy="1014738"/>
          </a:xfrm>
        </p:grpSpPr>
        <p:pic>
          <p:nvPicPr>
            <p:cNvPr id="12" name="图片 11">
              <a:extLst>
                <a:ext uri="{FF2B5EF4-FFF2-40B4-BE49-F238E27FC236}">
                  <a16:creationId xmlns:a16="http://schemas.microsoft.com/office/drawing/2014/main" id="{2CFFB6CA-7DA4-43D8-B240-8A31D1C3135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878487" y="1869983"/>
              <a:ext cx="1082474" cy="1014738"/>
            </a:xfrm>
            <a:prstGeom prst="rect">
              <a:avLst/>
            </a:prstGeom>
          </p:spPr>
        </p:pic>
        <p:sp>
          <p:nvSpPr>
            <p:cNvPr id="13" name="文本框 12">
              <a:extLst>
                <a:ext uri="{FF2B5EF4-FFF2-40B4-BE49-F238E27FC236}">
                  <a16:creationId xmlns:a16="http://schemas.microsoft.com/office/drawing/2014/main" id="{E865EE6D-E878-4EDA-AA5C-97249848BA12}"/>
                </a:ext>
              </a:extLst>
            </p:cNvPr>
            <p:cNvSpPr txBox="1"/>
            <p:nvPr/>
          </p:nvSpPr>
          <p:spPr>
            <a:xfrm>
              <a:off x="6023017" y="2228261"/>
              <a:ext cx="841321" cy="369332"/>
            </a:xfrm>
            <a:prstGeom prst="rect">
              <a:avLst/>
            </a:prstGeom>
            <a:noFill/>
          </p:spPr>
          <p:txBody>
            <a:bodyPr wrap="none" rtlCol="0">
              <a:spAutoFit/>
            </a:bodyPr>
            <a:lstStyle/>
            <a:p>
              <a:r>
                <a:rPr lang="en-US" altLang="zh-CN" dirty="0">
                  <a:solidFill>
                    <a:schemeClr val="bg1"/>
                  </a:solidFill>
                  <a:cs typeface="+mn-ea"/>
                  <a:sym typeface="+mn-lt"/>
                </a:rPr>
                <a:t>LOGO</a:t>
              </a:r>
              <a:endParaRPr lang="zh-CN" altLang="en-US" dirty="0">
                <a:solidFill>
                  <a:schemeClr val="bg1"/>
                </a:solidFill>
                <a:cs typeface="+mn-ea"/>
                <a:sym typeface="+mn-lt"/>
              </a:endParaRPr>
            </a:p>
          </p:txBody>
        </p:sp>
      </p:grpSp>
      <p:grpSp>
        <p:nvGrpSpPr>
          <p:cNvPr id="3" name="组合 2">
            <a:extLst>
              <a:ext uri="{FF2B5EF4-FFF2-40B4-BE49-F238E27FC236}">
                <a16:creationId xmlns:a16="http://schemas.microsoft.com/office/drawing/2014/main" id="{1AAA57A9-0578-4839-A62C-D03DD55C97D2}"/>
              </a:ext>
            </a:extLst>
          </p:cNvPr>
          <p:cNvGrpSpPr/>
          <p:nvPr/>
        </p:nvGrpSpPr>
        <p:grpSpPr>
          <a:xfrm>
            <a:off x="3324362" y="3742301"/>
            <a:ext cx="5256951" cy="726921"/>
            <a:chOff x="4914678" y="4374618"/>
            <a:chExt cx="5034349" cy="726921"/>
          </a:xfrm>
        </p:grpSpPr>
        <p:pic>
          <p:nvPicPr>
            <p:cNvPr id="14" name="图片 13">
              <a:extLst>
                <a:ext uri="{FF2B5EF4-FFF2-40B4-BE49-F238E27FC236}">
                  <a16:creationId xmlns:a16="http://schemas.microsoft.com/office/drawing/2014/main" id="{0E8A7B9D-1546-4219-BB87-5D703C986E4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914678" y="4374618"/>
              <a:ext cx="684745" cy="726921"/>
            </a:xfrm>
            <a:prstGeom prst="rect">
              <a:avLst/>
            </a:prstGeom>
          </p:spPr>
        </p:pic>
        <p:sp>
          <p:nvSpPr>
            <p:cNvPr id="15" name="文本框 14">
              <a:extLst>
                <a:ext uri="{FF2B5EF4-FFF2-40B4-BE49-F238E27FC236}">
                  <a16:creationId xmlns:a16="http://schemas.microsoft.com/office/drawing/2014/main" id="{F27CBA1D-B768-4380-9D71-4F7FCB9A1242}"/>
                </a:ext>
              </a:extLst>
            </p:cNvPr>
            <p:cNvSpPr txBox="1"/>
            <p:nvPr/>
          </p:nvSpPr>
          <p:spPr>
            <a:xfrm>
              <a:off x="5518899" y="4564629"/>
              <a:ext cx="4430128" cy="369332"/>
            </a:xfrm>
            <a:prstGeom prst="rect">
              <a:avLst/>
            </a:prstGeom>
            <a:noFill/>
          </p:spPr>
          <p:txBody>
            <a:bodyPr wrap="square" rtlCol="0">
              <a:spAutoFit/>
            </a:bodyPr>
            <a:lstStyle/>
            <a:p>
              <a:pPr algn="dist"/>
              <a:r>
                <a:rPr lang="en-US" altLang="zh-CN" dirty="0">
                  <a:solidFill>
                    <a:schemeClr val="bg1"/>
                  </a:solidFill>
                  <a:cs typeface="+mn-ea"/>
                  <a:sym typeface="+mn-lt"/>
                </a:rPr>
                <a:t>Insert the Subtitle of Your Presentation</a:t>
              </a:r>
            </a:p>
          </p:txBody>
        </p:sp>
      </p:grpSp>
    </p:spTree>
    <p:extLst>
      <p:ext uri="{BB962C8B-B14F-4D97-AF65-F5344CB8AC3E}">
        <p14:creationId xmlns:p14="http://schemas.microsoft.com/office/powerpoint/2010/main" val="1333678477"/>
      </p:ext>
    </p:extLst>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0-#ppt_w/2"/>
                                          </p:val>
                                        </p:tav>
                                        <p:tav tm="100000">
                                          <p:val>
                                            <p:strVal val="#ppt_x"/>
                                          </p:val>
                                        </p:tav>
                                      </p:tavLst>
                                    </p:anim>
                                    <p:anim calcmode="lin" valueType="num">
                                      <p:cBhvr additive="base">
                                        <p:cTn id="8" dur="10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1000" fill="hold"/>
                                        <p:tgtEl>
                                          <p:spTgt spid="21"/>
                                        </p:tgtEl>
                                        <p:attrNameLst>
                                          <p:attrName>ppt_x</p:attrName>
                                        </p:attrNameLst>
                                      </p:cBhvr>
                                      <p:tavLst>
                                        <p:tav tm="0">
                                          <p:val>
                                            <p:strVal val="1+#ppt_w/2"/>
                                          </p:val>
                                        </p:tav>
                                        <p:tav tm="100000">
                                          <p:val>
                                            <p:strVal val="#ppt_x"/>
                                          </p:val>
                                        </p:tav>
                                      </p:tavLst>
                                    </p:anim>
                                    <p:anim calcmode="lin" valueType="num">
                                      <p:cBhvr additive="base">
                                        <p:cTn id="12" dur="10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6" presetClass="entr" presetSubtype="21"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1000"/>
                                        <p:tgtEl>
                                          <p:spTgt spid="5"/>
                                        </p:tgtEl>
                                      </p:cBhvr>
                                    </p:animEffect>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par>
                                <p:cTn id="23" presetID="10" presetClass="entr" presetSubtype="0" fill="hold" nodeType="withEffect">
                                  <p:stCondLst>
                                    <p:cond delay="100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childTnLst>
                                </p:cTn>
                              </p:par>
                            </p:childTnLst>
                          </p:cTn>
                        </p:par>
                        <p:par>
                          <p:cTn id="26" fill="hold">
                            <p:stCondLst>
                              <p:cond delay="4000"/>
                            </p:stCondLst>
                            <p:childTnLst>
                              <p:par>
                                <p:cTn id="27" presetID="22" presetClass="entr" presetSubtype="2"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right)">
                                      <p:cBhvr>
                                        <p:cTn id="29" dur="1000"/>
                                        <p:tgtEl>
                                          <p:spTgt spid="3"/>
                                        </p:tgtEl>
                                      </p:cBhvr>
                                    </p:animEffect>
                                  </p:childTnLst>
                                </p:cTn>
                              </p:par>
                            </p:childTnLst>
                          </p:cTn>
                        </p:par>
                        <p:par>
                          <p:cTn id="30" fill="hold">
                            <p:stCondLst>
                              <p:cond delay="5000"/>
                            </p:stCondLst>
                            <p:childTnLst>
                              <p:par>
                                <p:cTn id="31" presetID="10" presetClass="entr" presetSubtype="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3AE356A7-6997-4F9B-AB9D-76AEEE4B509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pic>
        <p:nvPicPr>
          <p:cNvPr id="19" name="图片 18">
            <a:extLst>
              <a:ext uri="{FF2B5EF4-FFF2-40B4-BE49-F238E27FC236}">
                <a16:creationId xmlns:a16="http://schemas.microsoft.com/office/drawing/2014/main" id="{8B6B442F-6E81-4F13-A898-49A04F16DDC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1353523"/>
            <a:ext cx="10272491" cy="5504478"/>
          </a:xfrm>
          <a:prstGeom prst="rect">
            <a:avLst/>
          </a:prstGeom>
        </p:spPr>
      </p:pic>
      <p:pic>
        <p:nvPicPr>
          <p:cNvPr id="5" name="图片 4">
            <a:extLst>
              <a:ext uri="{FF2B5EF4-FFF2-40B4-BE49-F238E27FC236}">
                <a16:creationId xmlns:a16="http://schemas.microsoft.com/office/drawing/2014/main" id="{2C2BCBF0-21B7-4B1F-89E1-434D3853CD4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5078" t="17161" r="15078" b="17161"/>
          <a:stretch/>
        </p:blipFill>
        <p:spPr>
          <a:xfrm>
            <a:off x="1036320" y="574254"/>
            <a:ext cx="10119360" cy="5709492"/>
          </a:xfrm>
          <a:prstGeom prst="rect">
            <a:avLst/>
          </a:prstGeom>
        </p:spPr>
      </p:pic>
      <p:pic>
        <p:nvPicPr>
          <p:cNvPr id="17" name="图片 16">
            <a:extLst>
              <a:ext uri="{FF2B5EF4-FFF2-40B4-BE49-F238E27FC236}">
                <a16:creationId xmlns:a16="http://schemas.microsoft.com/office/drawing/2014/main" id="{8552BFED-78B4-421D-B5BC-B419B86D8F4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11651" b="3326"/>
          <a:stretch/>
        </p:blipFill>
        <p:spPr>
          <a:xfrm>
            <a:off x="513599" y="214310"/>
            <a:ext cx="10119360" cy="6643690"/>
          </a:xfrm>
          <a:prstGeom prst="rect">
            <a:avLst/>
          </a:prstGeom>
        </p:spPr>
      </p:pic>
      <p:grpSp>
        <p:nvGrpSpPr>
          <p:cNvPr id="2" name="组合 1">
            <a:extLst>
              <a:ext uri="{FF2B5EF4-FFF2-40B4-BE49-F238E27FC236}">
                <a16:creationId xmlns:a16="http://schemas.microsoft.com/office/drawing/2014/main" id="{D50DFA65-4C5C-4294-93D9-E0243556FC96}"/>
              </a:ext>
            </a:extLst>
          </p:cNvPr>
          <p:cNvGrpSpPr/>
          <p:nvPr/>
        </p:nvGrpSpPr>
        <p:grpSpPr>
          <a:xfrm>
            <a:off x="5121379" y="1220731"/>
            <a:ext cx="1841124" cy="1575577"/>
            <a:chOff x="5020053" y="2053991"/>
            <a:chExt cx="1910908" cy="1791333"/>
          </a:xfrm>
        </p:grpSpPr>
        <p:pic>
          <p:nvPicPr>
            <p:cNvPr id="3" name="图片 2">
              <a:extLst>
                <a:ext uri="{FF2B5EF4-FFF2-40B4-BE49-F238E27FC236}">
                  <a16:creationId xmlns:a16="http://schemas.microsoft.com/office/drawing/2014/main" id="{45DFB345-56F1-15D9-2760-5AABD9FA60F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020053" y="2053991"/>
              <a:ext cx="1910908" cy="1791333"/>
            </a:xfrm>
            <a:prstGeom prst="rect">
              <a:avLst/>
            </a:prstGeom>
          </p:spPr>
        </p:pic>
        <p:sp>
          <p:nvSpPr>
            <p:cNvPr id="7" name="文本框 6">
              <a:extLst>
                <a:ext uri="{FF2B5EF4-FFF2-40B4-BE49-F238E27FC236}">
                  <a16:creationId xmlns:a16="http://schemas.microsoft.com/office/drawing/2014/main" id="{55FDB2B2-7C22-684A-3143-36E65CC7EA40}"/>
                </a:ext>
              </a:extLst>
            </p:cNvPr>
            <p:cNvSpPr txBox="1"/>
            <p:nvPr/>
          </p:nvSpPr>
          <p:spPr>
            <a:xfrm>
              <a:off x="5353499" y="2329187"/>
              <a:ext cx="1356231" cy="1364699"/>
            </a:xfrm>
            <a:prstGeom prst="rect">
              <a:avLst/>
            </a:prstGeom>
            <a:noFill/>
          </p:spPr>
          <p:txBody>
            <a:bodyPr wrap="none" rtlCol="0">
              <a:spAutoFit/>
            </a:bodyPr>
            <a:lstStyle/>
            <a:p>
              <a:pPr algn="ctr"/>
              <a:r>
                <a:rPr lang="en-US" altLang="zh-CN" sz="3600" dirty="0">
                  <a:solidFill>
                    <a:schemeClr val="bg1"/>
                  </a:solidFill>
                  <a:cs typeface="+mn-ea"/>
                  <a:sym typeface="+mn-lt"/>
                </a:rPr>
                <a:t>PART</a:t>
              </a:r>
            </a:p>
            <a:p>
              <a:pPr algn="ctr"/>
              <a:r>
                <a:rPr lang="en-US" altLang="zh-CN" sz="3600" dirty="0">
                  <a:solidFill>
                    <a:schemeClr val="bg1"/>
                  </a:solidFill>
                  <a:cs typeface="+mn-ea"/>
                  <a:sym typeface="+mn-lt"/>
                </a:rPr>
                <a:t>03</a:t>
              </a:r>
              <a:endParaRPr lang="zh-CN" altLang="en-US" sz="3600" dirty="0">
                <a:solidFill>
                  <a:schemeClr val="bg1"/>
                </a:solidFill>
                <a:cs typeface="+mn-ea"/>
                <a:sym typeface="+mn-lt"/>
              </a:endParaRPr>
            </a:p>
          </p:txBody>
        </p:sp>
      </p:grpSp>
      <p:sp>
        <p:nvSpPr>
          <p:cNvPr id="8" name="文本框 7">
            <a:extLst>
              <a:ext uri="{FF2B5EF4-FFF2-40B4-BE49-F238E27FC236}">
                <a16:creationId xmlns:a16="http://schemas.microsoft.com/office/drawing/2014/main" id="{426735B0-15A6-5F02-D891-88FA330DC510}"/>
              </a:ext>
            </a:extLst>
          </p:cNvPr>
          <p:cNvSpPr txBox="1"/>
          <p:nvPr/>
        </p:nvSpPr>
        <p:spPr>
          <a:xfrm>
            <a:off x="3363841" y="2943624"/>
            <a:ext cx="5464316" cy="1107996"/>
          </a:xfrm>
          <a:prstGeom prst="rect">
            <a:avLst/>
          </a:prstGeom>
          <a:noFill/>
        </p:spPr>
        <p:txBody>
          <a:bodyPr wrap="none" rtlCol="0">
            <a:spAutoFit/>
          </a:bodyPr>
          <a:lstStyle/>
          <a:p>
            <a:pPr algn="ctr"/>
            <a:r>
              <a:rPr lang="en-US" altLang="zh-CN" sz="6600" dirty="0">
                <a:solidFill>
                  <a:srgbClr val="F9C270"/>
                </a:solidFill>
                <a:cs typeface="+mn-ea"/>
                <a:sym typeface="+mn-lt"/>
              </a:rPr>
              <a:t>Add title text</a:t>
            </a:r>
            <a:endParaRPr lang="zh-CN" altLang="en-US" sz="6600" dirty="0">
              <a:solidFill>
                <a:srgbClr val="F9C270"/>
              </a:solidFill>
              <a:cs typeface="+mn-ea"/>
              <a:sym typeface="+mn-lt"/>
            </a:endParaRPr>
          </a:p>
        </p:txBody>
      </p:sp>
      <p:sp>
        <p:nvSpPr>
          <p:cNvPr id="9" name="文本框 8">
            <a:extLst>
              <a:ext uri="{FF2B5EF4-FFF2-40B4-BE49-F238E27FC236}">
                <a16:creationId xmlns:a16="http://schemas.microsoft.com/office/drawing/2014/main" id="{E833C6C6-9DF0-F468-FF78-68244F22EA0C}"/>
              </a:ext>
            </a:extLst>
          </p:cNvPr>
          <p:cNvSpPr txBox="1"/>
          <p:nvPr/>
        </p:nvSpPr>
        <p:spPr>
          <a:xfrm>
            <a:off x="3068472" y="4113395"/>
            <a:ext cx="6055056" cy="369332"/>
          </a:xfrm>
          <a:prstGeom prst="rect">
            <a:avLst/>
          </a:prstGeom>
          <a:noFill/>
        </p:spPr>
        <p:txBody>
          <a:bodyPr wrap="none" rtlCol="0">
            <a:spAutoFit/>
          </a:bodyPr>
          <a:lstStyle/>
          <a:p>
            <a:r>
              <a:rPr lang="en-US" altLang="zh-CN" dirty="0">
                <a:solidFill>
                  <a:schemeClr val="bg1"/>
                </a:solidFill>
                <a:cs typeface="+mn-ea"/>
                <a:sym typeface="+mn-lt"/>
              </a:rPr>
              <a:t>Click here to add content, content to match the title. </a:t>
            </a:r>
            <a:endParaRPr lang="zh-CN" altLang="en-US" dirty="0">
              <a:solidFill>
                <a:schemeClr val="bg1"/>
              </a:solidFill>
              <a:cs typeface="+mn-ea"/>
              <a:sym typeface="+mn-lt"/>
            </a:endParaRPr>
          </a:p>
        </p:txBody>
      </p:sp>
    </p:spTree>
    <p:extLst>
      <p:ext uri="{BB962C8B-B14F-4D97-AF65-F5344CB8AC3E}">
        <p14:creationId xmlns:p14="http://schemas.microsoft.com/office/powerpoint/2010/main" val="1423281097"/>
      </p:ext>
    </p:extLst>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0-#ppt_w/2"/>
                                          </p:val>
                                        </p:tav>
                                        <p:tav tm="100000">
                                          <p:val>
                                            <p:strVal val="#ppt_x"/>
                                          </p:val>
                                        </p:tav>
                                      </p:tavLst>
                                    </p:anim>
                                    <p:anim calcmode="lin" valueType="num">
                                      <p:cBhvr additive="base">
                                        <p:cTn id="8" dur="10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1000" fill="hold"/>
                                        <p:tgtEl>
                                          <p:spTgt spid="21"/>
                                        </p:tgtEl>
                                        <p:attrNameLst>
                                          <p:attrName>ppt_x</p:attrName>
                                        </p:attrNameLst>
                                      </p:cBhvr>
                                      <p:tavLst>
                                        <p:tav tm="0">
                                          <p:val>
                                            <p:strVal val="1+#ppt_w/2"/>
                                          </p:val>
                                        </p:tav>
                                        <p:tav tm="100000">
                                          <p:val>
                                            <p:strVal val="#ppt_x"/>
                                          </p:val>
                                        </p:tav>
                                      </p:tavLst>
                                    </p:anim>
                                    <p:anim calcmode="lin" valueType="num">
                                      <p:cBhvr additive="base">
                                        <p:cTn id="12" dur="10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6" presetClass="entr" presetSubtype="21"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1000"/>
                                        <p:tgtEl>
                                          <p:spTgt spid="5"/>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par>
                          <p:cTn id="27" fill="hold">
                            <p:stCondLst>
                              <p:cond delay="4000"/>
                            </p:stCondLst>
                            <p:childTnLst>
                              <p:par>
                                <p:cTn id="28" presetID="10" presetClass="entr" presetSubtype="0"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864740F9-4CF4-4A65-8DEF-83090FF042D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407346"/>
            <a:ext cx="1808011" cy="2091673"/>
          </a:xfrm>
          <a:prstGeom prst="rect">
            <a:avLst/>
          </a:prstGeom>
        </p:spPr>
      </p:pic>
      <p:grpSp>
        <p:nvGrpSpPr>
          <p:cNvPr id="3" name="组合 2">
            <a:extLst>
              <a:ext uri="{FF2B5EF4-FFF2-40B4-BE49-F238E27FC236}">
                <a16:creationId xmlns:a16="http://schemas.microsoft.com/office/drawing/2014/main" id="{84858D30-150F-4BD0-BBA9-6FB79A0F50E9}"/>
              </a:ext>
            </a:extLst>
          </p:cNvPr>
          <p:cNvGrpSpPr/>
          <p:nvPr/>
        </p:nvGrpSpPr>
        <p:grpSpPr>
          <a:xfrm>
            <a:off x="-14614" y="5634849"/>
            <a:ext cx="12206615" cy="1223688"/>
            <a:chOff x="-14615" y="5634849"/>
            <a:chExt cx="12206615" cy="1223688"/>
          </a:xfrm>
        </p:grpSpPr>
        <p:pic>
          <p:nvPicPr>
            <p:cNvPr id="7" name="图片 6">
              <a:extLst>
                <a:ext uri="{FF2B5EF4-FFF2-40B4-BE49-F238E27FC236}">
                  <a16:creationId xmlns:a16="http://schemas.microsoft.com/office/drawing/2014/main" id="{480D6152-F638-4175-A7D4-E996003C032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88693" y="5634849"/>
              <a:ext cx="6103307" cy="1198473"/>
            </a:xfrm>
            <a:prstGeom prst="rect">
              <a:avLst/>
            </a:prstGeom>
          </p:spPr>
        </p:pic>
        <p:pic>
          <p:nvPicPr>
            <p:cNvPr id="20" name="图片 19">
              <a:extLst>
                <a:ext uri="{FF2B5EF4-FFF2-40B4-BE49-F238E27FC236}">
                  <a16:creationId xmlns:a16="http://schemas.microsoft.com/office/drawing/2014/main" id="{1F4CFF74-33A4-4F22-B668-60CDF7E7FEA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14615" y="5660064"/>
              <a:ext cx="6103307" cy="1198473"/>
            </a:xfrm>
            <a:prstGeom prst="rect">
              <a:avLst/>
            </a:prstGeom>
          </p:spPr>
        </p:pic>
      </p:grpSp>
      <p:pic>
        <p:nvPicPr>
          <p:cNvPr id="35" name="图片 34">
            <a:extLst>
              <a:ext uri="{FF2B5EF4-FFF2-40B4-BE49-F238E27FC236}">
                <a16:creationId xmlns:a16="http://schemas.microsoft.com/office/drawing/2014/main" id="{EC2EDA77-A292-4255-9212-2569D1804F3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5078" t="17161" r="15078" b="17161"/>
          <a:stretch/>
        </p:blipFill>
        <p:spPr>
          <a:xfrm>
            <a:off x="1303507" y="1398152"/>
            <a:ext cx="9229524" cy="4875425"/>
          </a:xfrm>
          <a:prstGeom prst="rect">
            <a:avLst/>
          </a:prstGeom>
        </p:spPr>
      </p:pic>
      <p:pic>
        <p:nvPicPr>
          <p:cNvPr id="22" name="图片 21">
            <a:extLst>
              <a:ext uri="{FF2B5EF4-FFF2-40B4-BE49-F238E27FC236}">
                <a16:creationId xmlns:a16="http://schemas.microsoft.com/office/drawing/2014/main" id="{2B16EE20-AAB9-4181-896D-5B3FA9CA3B8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487896" y="2815666"/>
            <a:ext cx="2303561" cy="516070"/>
          </a:xfrm>
          <a:prstGeom prst="rect">
            <a:avLst/>
          </a:prstGeom>
        </p:spPr>
      </p:pic>
      <p:grpSp>
        <p:nvGrpSpPr>
          <p:cNvPr id="4" name="组合 3">
            <a:extLst>
              <a:ext uri="{FF2B5EF4-FFF2-40B4-BE49-F238E27FC236}">
                <a16:creationId xmlns:a16="http://schemas.microsoft.com/office/drawing/2014/main" id="{84B74A47-9577-494A-BA37-0D700034D43E}"/>
              </a:ext>
            </a:extLst>
          </p:cNvPr>
          <p:cNvGrpSpPr/>
          <p:nvPr/>
        </p:nvGrpSpPr>
        <p:grpSpPr>
          <a:xfrm>
            <a:off x="8289761" y="2174703"/>
            <a:ext cx="2676967" cy="3616138"/>
            <a:chOff x="8289760" y="2174703"/>
            <a:chExt cx="2676966" cy="3616138"/>
          </a:xfrm>
        </p:grpSpPr>
        <p:pic>
          <p:nvPicPr>
            <p:cNvPr id="21" name="图片 20">
              <a:extLst>
                <a:ext uri="{FF2B5EF4-FFF2-40B4-BE49-F238E27FC236}">
                  <a16:creationId xmlns:a16="http://schemas.microsoft.com/office/drawing/2014/main" id="{9020B7F6-C51C-4ABA-A32F-308BAC30FB1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371209" y="2174703"/>
              <a:ext cx="2161821" cy="3616138"/>
            </a:xfrm>
            <a:prstGeom prst="rect">
              <a:avLst/>
            </a:prstGeom>
          </p:spPr>
        </p:pic>
        <p:pic>
          <p:nvPicPr>
            <p:cNvPr id="23" name="图片 22">
              <a:extLst>
                <a:ext uri="{FF2B5EF4-FFF2-40B4-BE49-F238E27FC236}">
                  <a16:creationId xmlns:a16="http://schemas.microsoft.com/office/drawing/2014/main" id="{1041F2FB-395D-4D5E-9528-A1BA76C9AE2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289760" y="3982772"/>
              <a:ext cx="2676966" cy="599725"/>
            </a:xfrm>
            <a:prstGeom prst="rect">
              <a:avLst/>
            </a:prstGeom>
          </p:spPr>
        </p:pic>
      </p:grpSp>
      <p:sp>
        <p:nvSpPr>
          <p:cNvPr id="25" name="文本框 24">
            <a:extLst>
              <a:ext uri="{FF2B5EF4-FFF2-40B4-BE49-F238E27FC236}">
                <a16:creationId xmlns:a16="http://schemas.microsoft.com/office/drawing/2014/main" id="{F883B1A8-5F4B-4281-85B2-78214A0EF157}"/>
              </a:ext>
            </a:extLst>
          </p:cNvPr>
          <p:cNvSpPr txBox="1"/>
          <p:nvPr/>
        </p:nvSpPr>
        <p:spPr>
          <a:xfrm>
            <a:off x="2910900" y="3400441"/>
            <a:ext cx="5623756" cy="1895519"/>
          </a:xfrm>
          <a:prstGeom prst="rect">
            <a:avLst/>
          </a:prstGeom>
          <a:noFill/>
        </p:spPr>
        <p:txBody>
          <a:bodyPr wrap="square" rtlCol="0">
            <a:spAutoFit/>
          </a:bodyPr>
          <a:lstStyle/>
          <a:p>
            <a:pPr>
              <a:lnSpc>
                <a:spcPct val="150000"/>
              </a:lnSpc>
            </a:pPr>
            <a:r>
              <a:rPr lang="en-US" altLang="zh-CN" sz="1600" dirty="0">
                <a:solidFill>
                  <a:schemeClr val="bg1">
                    <a:lumMod val="95000"/>
                  </a:schemeClr>
                </a:solidFill>
                <a:cs typeface="+mn-ea"/>
                <a:sym typeface="+mn-lt"/>
              </a:rPr>
              <a:t>Click here to add content, content to match the title. Click here to add content, content to match the title. Click here to add content, content to match the title. Click here to add content, content to match the title. Click here to add content, content to match the title. </a:t>
            </a:r>
            <a:endParaRPr lang="zh-CN" altLang="en-US" sz="1600" dirty="0">
              <a:solidFill>
                <a:schemeClr val="bg1">
                  <a:lumMod val="95000"/>
                </a:schemeClr>
              </a:solidFill>
              <a:cs typeface="+mn-ea"/>
              <a:sym typeface="+mn-lt"/>
            </a:endParaRPr>
          </a:p>
        </p:txBody>
      </p:sp>
      <p:sp>
        <p:nvSpPr>
          <p:cNvPr id="26" name="文本框 25">
            <a:extLst>
              <a:ext uri="{FF2B5EF4-FFF2-40B4-BE49-F238E27FC236}">
                <a16:creationId xmlns:a16="http://schemas.microsoft.com/office/drawing/2014/main" id="{903B98E6-CEA5-4E54-87C4-23855A3B1E15}"/>
              </a:ext>
            </a:extLst>
          </p:cNvPr>
          <p:cNvSpPr txBox="1"/>
          <p:nvPr/>
        </p:nvSpPr>
        <p:spPr>
          <a:xfrm>
            <a:off x="2090057" y="2585053"/>
            <a:ext cx="3026715" cy="584775"/>
          </a:xfrm>
          <a:prstGeom prst="rect">
            <a:avLst/>
          </a:prstGeom>
          <a:noFill/>
        </p:spPr>
        <p:txBody>
          <a:bodyPr wrap="square" rtlCol="0">
            <a:spAutoFit/>
          </a:bodyPr>
          <a:lstStyle/>
          <a:p>
            <a:pPr algn="just"/>
            <a:r>
              <a:rPr lang="en-US" altLang="zh-CN" sz="3200" dirty="0">
                <a:solidFill>
                  <a:srgbClr val="F9C270"/>
                </a:solidFill>
                <a:cs typeface="+mn-ea"/>
                <a:sym typeface="+mn-lt"/>
              </a:rPr>
              <a:t>Add title text</a:t>
            </a:r>
            <a:endParaRPr lang="zh-CN" altLang="en-US" sz="3200" dirty="0">
              <a:solidFill>
                <a:srgbClr val="F9C270"/>
              </a:solidFill>
              <a:cs typeface="+mn-ea"/>
              <a:sym typeface="+mn-lt"/>
            </a:endParaRPr>
          </a:p>
        </p:txBody>
      </p:sp>
      <p:sp>
        <p:nvSpPr>
          <p:cNvPr id="31" name="文本框 30">
            <a:extLst>
              <a:ext uri="{FF2B5EF4-FFF2-40B4-BE49-F238E27FC236}">
                <a16:creationId xmlns:a16="http://schemas.microsoft.com/office/drawing/2014/main" id="{F0B1E355-2BCD-4527-B08F-0E6B6E13F584}"/>
              </a:ext>
            </a:extLst>
          </p:cNvPr>
          <p:cNvSpPr txBox="1"/>
          <p:nvPr/>
        </p:nvSpPr>
        <p:spPr>
          <a:xfrm>
            <a:off x="7418648" y="633057"/>
            <a:ext cx="3005793" cy="584775"/>
          </a:xfrm>
          <a:prstGeom prst="rect">
            <a:avLst/>
          </a:prstGeom>
          <a:noFill/>
        </p:spPr>
        <p:txBody>
          <a:bodyPr wrap="square" rtlCol="0">
            <a:spAutoFit/>
          </a:bodyPr>
          <a:lstStyle/>
          <a:p>
            <a:pPr algn="just"/>
            <a:r>
              <a:rPr lang="en-US" altLang="zh-CN" sz="3200" dirty="0">
                <a:solidFill>
                  <a:srgbClr val="F9C270"/>
                </a:solidFill>
                <a:cs typeface="+mn-ea"/>
                <a:sym typeface="+mn-lt"/>
              </a:rPr>
              <a:t>Add title text</a:t>
            </a:r>
            <a:endParaRPr lang="zh-CN" altLang="en-US" sz="4000" dirty="0">
              <a:solidFill>
                <a:srgbClr val="F9C270"/>
              </a:solidFill>
              <a:cs typeface="+mn-ea"/>
              <a:sym typeface="+mn-lt"/>
            </a:endParaRPr>
          </a:p>
        </p:txBody>
      </p:sp>
      <p:grpSp>
        <p:nvGrpSpPr>
          <p:cNvPr id="2" name="组合 1">
            <a:extLst>
              <a:ext uri="{FF2B5EF4-FFF2-40B4-BE49-F238E27FC236}">
                <a16:creationId xmlns:a16="http://schemas.microsoft.com/office/drawing/2014/main" id="{0CA68BF6-24F5-48FA-A772-85AAC8284840}"/>
              </a:ext>
            </a:extLst>
          </p:cNvPr>
          <p:cNvGrpSpPr/>
          <p:nvPr/>
        </p:nvGrpSpPr>
        <p:grpSpPr>
          <a:xfrm>
            <a:off x="6424384" y="518636"/>
            <a:ext cx="4994317" cy="879517"/>
            <a:chOff x="6424384" y="518635"/>
            <a:chExt cx="4994317" cy="879517"/>
          </a:xfrm>
        </p:grpSpPr>
        <p:pic>
          <p:nvPicPr>
            <p:cNvPr id="33" name="图片 32">
              <a:extLst>
                <a:ext uri="{FF2B5EF4-FFF2-40B4-BE49-F238E27FC236}">
                  <a16:creationId xmlns:a16="http://schemas.microsoft.com/office/drawing/2014/main" id="{C4AA33E2-1451-462C-A131-8856011A6571}"/>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6424384" y="518635"/>
              <a:ext cx="874030" cy="822307"/>
            </a:xfrm>
            <a:prstGeom prst="rect">
              <a:avLst/>
            </a:prstGeom>
          </p:spPr>
        </p:pic>
        <p:pic>
          <p:nvPicPr>
            <p:cNvPr id="34" name="图片 33">
              <a:extLst>
                <a:ext uri="{FF2B5EF4-FFF2-40B4-BE49-F238E27FC236}">
                  <a16:creationId xmlns:a16="http://schemas.microsoft.com/office/drawing/2014/main" id="{D1C0399A-CD92-43DB-8283-2876B1552AF3}"/>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flipH="1">
              <a:off x="10544673" y="575845"/>
              <a:ext cx="874028" cy="822307"/>
            </a:xfrm>
            <a:prstGeom prst="rect">
              <a:avLst/>
            </a:prstGeom>
          </p:spPr>
        </p:pic>
      </p:grpSp>
    </p:spTree>
    <p:extLst>
      <p:ext uri="{BB962C8B-B14F-4D97-AF65-F5344CB8AC3E}">
        <p14:creationId xmlns:p14="http://schemas.microsoft.com/office/powerpoint/2010/main" val="2605624260"/>
      </p:ext>
    </p:extLst>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47" presetClass="entr" presetSubtype="0"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16" presetClass="entr" presetSubtype="21" fill="hold" nodeType="after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barn(inVertical)">
                                      <p:cBhvr>
                                        <p:cTn id="28" dur="1000"/>
                                        <p:tgtEl>
                                          <p:spTgt spid="35"/>
                                        </p:tgtEl>
                                      </p:cBhvr>
                                    </p:animEffect>
                                  </p:childTnLst>
                                </p:cTn>
                              </p:par>
                              <p:par>
                                <p:cTn id="29" presetID="42" presetClass="entr" presetSubtype="0" fill="hold" nodeType="withEffect">
                                  <p:stCondLst>
                                    <p:cond delay="50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1000"/>
                                        <p:tgtEl>
                                          <p:spTgt spid="26"/>
                                        </p:tgtEl>
                                      </p:cBhvr>
                                    </p:animEffect>
                                  </p:childTnLst>
                                </p:cTn>
                              </p:par>
                              <p:par>
                                <p:cTn id="38" presetID="22" presetClass="entr" presetSubtype="2" fill="hold"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right)">
                                      <p:cBhvr>
                                        <p:cTn id="40" dur="1000"/>
                                        <p:tgtEl>
                                          <p:spTgt spid="22"/>
                                        </p:tgtEl>
                                      </p:cBhvr>
                                    </p:animEffect>
                                  </p:childTnLst>
                                </p:cTn>
                              </p:par>
                            </p:childTnLst>
                          </p:cTn>
                        </p:par>
                        <p:par>
                          <p:cTn id="41" fill="hold">
                            <p:stCondLst>
                              <p:cond delay="5500"/>
                            </p:stCondLst>
                            <p:childTnLst>
                              <p:par>
                                <p:cTn id="42" presetID="42" presetClass="entr" presetSubtype="0"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1000"/>
                                        <p:tgtEl>
                                          <p:spTgt spid="25"/>
                                        </p:tgtEl>
                                      </p:cBhvr>
                                    </p:animEffect>
                                    <p:anim calcmode="lin" valueType="num">
                                      <p:cBhvr>
                                        <p:cTn id="45" dur="1000" fill="hold"/>
                                        <p:tgtEl>
                                          <p:spTgt spid="25"/>
                                        </p:tgtEl>
                                        <p:attrNameLst>
                                          <p:attrName>ppt_x</p:attrName>
                                        </p:attrNameLst>
                                      </p:cBhvr>
                                      <p:tavLst>
                                        <p:tav tm="0">
                                          <p:val>
                                            <p:strVal val="#ppt_x"/>
                                          </p:val>
                                        </p:tav>
                                        <p:tav tm="100000">
                                          <p:val>
                                            <p:strVal val="#ppt_x"/>
                                          </p:val>
                                        </p:tav>
                                      </p:tavLst>
                                    </p:anim>
                                    <p:anim calcmode="lin" valueType="num">
                                      <p:cBhvr>
                                        <p:cTn id="4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a:extLst>
              <a:ext uri="{FF2B5EF4-FFF2-40B4-BE49-F238E27FC236}">
                <a16:creationId xmlns:a16="http://schemas.microsoft.com/office/drawing/2014/main" id="{52DA2916-4D21-4877-AD54-230D99C6CA2E}"/>
              </a:ext>
            </a:extLst>
          </p:cNvPr>
          <p:cNvGrpSpPr/>
          <p:nvPr/>
        </p:nvGrpSpPr>
        <p:grpSpPr>
          <a:xfrm>
            <a:off x="-14614" y="5634849"/>
            <a:ext cx="12206615" cy="1223688"/>
            <a:chOff x="-14615" y="5634849"/>
            <a:chExt cx="12206615" cy="1223688"/>
          </a:xfrm>
        </p:grpSpPr>
        <p:pic>
          <p:nvPicPr>
            <p:cNvPr id="36" name="图片 35">
              <a:extLst>
                <a:ext uri="{FF2B5EF4-FFF2-40B4-BE49-F238E27FC236}">
                  <a16:creationId xmlns:a16="http://schemas.microsoft.com/office/drawing/2014/main" id="{213770A0-A94A-4AA9-A973-D0A502F86B4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88693" y="5634849"/>
              <a:ext cx="6103307" cy="1198473"/>
            </a:xfrm>
            <a:prstGeom prst="rect">
              <a:avLst/>
            </a:prstGeom>
          </p:spPr>
        </p:pic>
        <p:pic>
          <p:nvPicPr>
            <p:cNvPr id="37" name="图片 36">
              <a:extLst>
                <a:ext uri="{FF2B5EF4-FFF2-40B4-BE49-F238E27FC236}">
                  <a16:creationId xmlns:a16="http://schemas.microsoft.com/office/drawing/2014/main" id="{120310F1-9C77-470F-9A9A-0EE14639313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14615" y="5660064"/>
              <a:ext cx="6103307" cy="1198473"/>
            </a:xfrm>
            <a:prstGeom prst="rect">
              <a:avLst/>
            </a:prstGeom>
          </p:spPr>
        </p:pic>
      </p:grpSp>
      <p:grpSp>
        <p:nvGrpSpPr>
          <p:cNvPr id="3" name="组合 2">
            <a:extLst>
              <a:ext uri="{FF2B5EF4-FFF2-40B4-BE49-F238E27FC236}">
                <a16:creationId xmlns:a16="http://schemas.microsoft.com/office/drawing/2014/main" id="{83F4CE1F-83A3-4EA6-AF34-4C38B69476D1}"/>
              </a:ext>
            </a:extLst>
          </p:cNvPr>
          <p:cNvGrpSpPr/>
          <p:nvPr/>
        </p:nvGrpSpPr>
        <p:grpSpPr>
          <a:xfrm>
            <a:off x="3921910" y="2025226"/>
            <a:ext cx="3669599" cy="4091267"/>
            <a:chOff x="3728312" y="1740731"/>
            <a:chExt cx="3669598" cy="4091267"/>
          </a:xfrm>
        </p:grpSpPr>
        <p:pic>
          <p:nvPicPr>
            <p:cNvPr id="22" name="图片 21">
              <a:extLst>
                <a:ext uri="{FF2B5EF4-FFF2-40B4-BE49-F238E27FC236}">
                  <a16:creationId xmlns:a16="http://schemas.microsoft.com/office/drawing/2014/main" id="{2B16EE20-AAB9-4181-896D-5B3FA9CA3B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94349" y="5315928"/>
              <a:ext cx="2303561" cy="516070"/>
            </a:xfrm>
            <a:prstGeom prst="rect">
              <a:avLst/>
            </a:prstGeom>
          </p:spPr>
        </p:pic>
        <p:sp>
          <p:nvSpPr>
            <p:cNvPr id="25" name="文本框 24">
              <a:extLst>
                <a:ext uri="{FF2B5EF4-FFF2-40B4-BE49-F238E27FC236}">
                  <a16:creationId xmlns:a16="http://schemas.microsoft.com/office/drawing/2014/main" id="{F883B1A8-5F4B-4281-85B2-78214A0EF157}"/>
                </a:ext>
              </a:extLst>
            </p:cNvPr>
            <p:cNvSpPr txBox="1"/>
            <p:nvPr/>
          </p:nvSpPr>
          <p:spPr>
            <a:xfrm>
              <a:off x="3728312" y="2636829"/>
              <a:ext cx="2676966" cy="1526187"/>
            </a:xfrm>
            <a:prstGeom prst="rect">
              <a:avLst/>
            </a:prstGeom>
            <a:noFill/>
          </p:spPr>
          <p:txBody>
            <a:bodyPr wrap="square" rtlCol="0">
              <a:spAutoFit/>
            </a:bodyPr>
            <a:lstStyle/>
            <a:p>
              <a:pPr algn="just">
                <a:lnSpc>
                  <a:spcPct val="150000"/>
                </a:lnSpc>
              </a:pPr>
              <a:r>
                <a:rPr lang="en-US" altLang="zh-CN" sz="1600" dirty="0">
                  <a:solidFill>
                    <a:schemeClr val="bg1">
                      <a:lumMod val="95000"/>
                    </a:schemeClr>
                  </a:solidFill>
                  <a:cs typeface="+mn-ea"/>
                  <a:sym typeface="+mn-lt"/>
                </a:rPr>
                <a:t>Click here to add content, content to match the title. Click here to add content, content to match the title. </a:t>
              </a:r>
              <a:endParaRPr lang="zh-CN" altLang="en-US" sz="1600" dirty="0">
                <a:solidFill>
                  <a:schemeClr val="bg1">
                    <a:lumMod val="95000"/>
                  </a:schemeClr>
                </a:solidFill>
                <a:cs typeface="+mn-ea"/>
                <a:sym typeface="+mn-lt"/>
              </a:endParaRPr>
            </a:p>
          </p:txBody>
        </p:sp>
        <p:grpSp>
          <p:nvGrpSpPr>
            <p:cNvPr id="13" name="组合 12">
              <a:extLst>
                <a:ext uri="{FF2B5EF4-FFF2-40B4-BE49-F238E27FC236}">
                  <a16:creationId xmlns:a16="http://schemas.microsoft.com/office/drawing/2014/main" id="{37AA576B-14A6-46BC-A0D8-A1DE881D80AB}"/>
                </a:ext>
              </a:extLst>
            </p:cNvPr>
            <p:cNvGrpSpPr/>
            <p:nvPr/>
          </p:nvGrpSpPr>
          <p:grpSpPr>
            <a:xfrm>
              <a:off x="3743307" y="1740731"/>
              <a:ext cx="3269643" cy="822960"/>
              <a:chOff x="3342240" y="1837287"/>
              <a:chExt cx="3269643" cy="822960"/>
            </a:xfrm>
          </p:grpSpPr>
          <p:pic>
            <p:nvPicPr>
              <p:cNvPr id="14" name="图片 13">
                <a:extLst>
                  <a:ext uri="{FF2B5EF4-FFF2-40B4-BE49-F238E27FC236}">
                    <a16:creationId xmlns:a16="http://schemas.microsoft.com/office/drawing/2014/main" id="{CF7391BF-EF7E-491F-BB4E-B6D712562F1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342240" y="1837287"/>
                <a:ext cx="797055" cy="822960"/>
              </a:xfrm>
              <a:prstGeom prst="rect">
                <a:avLst/>
              </a:prstGeom>
            </p:spPr>
          </p:pic>
          <p:sp>
            <p:nvSpPr>
              <p:cNvPr id="15" name="文本框 14">
                <a:extLst>
                  <a:ext uri="{FF2B5EF4-FFF2-40B4-BE49-F238E27FC236}">
                    <a16:creationId xmlns:a16="http://schemas.microsoft.com/office/drawing/2014/main" id="{8D8B3F68-2115-48CC-9201-3E8A19647D48}"/>
                  </a:ext>
                </a:extLst>
              </p:cNvPr>
              <p:cNvSpPr txBox="1"/>
              <p:nvPr/>
            </p:nvSpPr>
            <p:spPr>
              <a:xfrm>
                <a:off x="4139295" y="2011067"/>
                <a:ext cx="2472588" cy="461665"/>
              </a:xfrm>
              <a:prstGeom prst="rect">
                <a:avLst/>
              </a:prstGeom>
              <a:noFill/>
            </p:spPr>
            <p:txBody>
              <a:bodyPr wrap="square" rtlCol="0">
                <a:spAutoFit/>
              </a:bodyPr>
              <a:lstStyle/>
              <a:p>
                <a:r>
                  <a:rPr lang="en-US" altLang="zh-CN" sz="2400" dirty="0">
                    <a:solidFill>
                      <a:schemeClr val="bg1"/>
                    </a:solidFill>
                    <a:cs typeface="+mn-ea"/>
                    <a:sym typeface="+mn-lt"/>
                  </a:rPr>
                  <a:t>Add title text</a:t>
                </a:r>
                <a:endParaRPr lang="zh-CN" altLang="en-US" sz="2400" dirty="0">
                  <a:solidFill>
                    <a:schemeClr val="bg1"/>
                  </a:solidFill>
                  <a:cs typeface="+mn-ea"/>
                  <a:sym typeface="+mn-lt"/>
                </a:endParaRPr>
              </a:p>
            </p:txBody>
          </p:sp>
        </p:grpSp>
      </p:grpSp>
      <p:grpSp>
        <p:nvGrpSpPr>
          <p:cNvPr id="17" name="组合 16">
            <a:extLst>
              <a:ext uri="{FF2B5EF4-FFF2-40B4-BE49-F238E27FC236}">
                <a16:creationId xmlns:a16="http://schemas.microsoft.com/office/drawing/2014/main" id="{ABDC3F26-DE10-48D7-A42C-8DEC13AA5864}"/>
              </a:ext>
            </a:extLst>
          </p:cNvPr>
          <p:cNvGrpSpPr/>
          <p:nvPr/>
        </p:nvGrpSpPr>
        <p:grpSpPr>
          <a:xfrm>
            <a:off x="7749103" y="2025226"/>
            <a:ext cx="3669599" cy="4091267"/>
            <a:chOff x="3728312" y="1740731"/>
            <a:chExt cx="3669598" cy="4091267"/>
          </a:xfrm>
        </p:grpSpPr>
        <p:pic>
          <p:nvPicPr>
            <p:cNvPr id="18" name="图片 17">
              <a:extLst>
                <a:ext uri="{FF2B5EF4-FFF2-40B4-BE49-F238E27FC236}">
                  <a16:creationId xmlns:a16="http://schemas.microsoft.com/office/drawing/2014/main" id="{F8052369-61F5-4D3A-AD8C-843672D511F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94349" y="5315928"/>
              <a:ext cx="2303561" cy="516070"/>
            </a:xfrm>
            <a:prstGeom prst="rect">
              <a:avLst/>
            </a:prstGeom>
          </p:spPr>
        </p:pic>
        <p:sp>
          <p:nvSpPr>
            <p:cNvPr id="19" name="文本框 18">
              <a:extLst>
                <a:ext uri="{FF2B5EF4-FFF2-40B4-BE49-F238E27FC236}">
                  <a16:creationId xmlns:a16="http://schemas.microsoft.com/office/drawing/2014/main" id="{9AE41F6E-E88F-43AB-8AC8-B034280E82E1}"/>
                </a:ext>
              </a:extLst>
            </p:cNvPr>
            <p:cNvSpPr txBox="1"/>
            <p:nvPr/>
          </p:nvSpPr>
          <p:spPr>
            <a:xfrm>
              <a:off x="3728312" y="2636829"/>
              <a:ext cx="2676966" cy="1526187"/>
            </a:xfrm>
            <a:prstGeom prst="rect">
              <a:avLst/>
            </a:prstGeom>
            <a:noFill/>
          </p:spPr>
          <p:txBody>
            <a:bodyPr wrap="square" rtlCol="0">
              <a:spAutoFit/>
            </a:bodyPr>
            <a:lstStyle/>
            <a:p>
              <a:pPr algn="just">
                <a:lnSpc>
                  <a:spcPct val="150000"/>
                </a:lnSpc>
              </a:pPr>
              <a:r>
                <a:rPr lang="en-US" altLang="zh-CN" sz="1600" dirty="0">
                  <a:solidFill>
                    <a:schemeClr val="bg1">
                      <a:lumMod val="95000"/>
                    </a:schemeClr>
                  </a:solidFill>
                  <a:cs typeface="+mn-ea"/>
                  <a:sym typeface="+mn-lt"/>
                </a:rPr>
                <a:t>Click here to add content, content to match the title. Click here to add content, content to match the title. </a:t>
              </a:r>
              <a:endParaRPr lang="zh-CN" altLang="en-US" sz="1600" dirty="0">
                <a:solidFill>
                  <a:schemeClr val="bg1">
                    <a:lumMod val="95000"/>
                  </a:schemeClr>
                </a:solidFill>
                <a:cs typeface="+mn-ea"/>
                <a:sym typeface="+mn-lt"/>
              </a:endParaRPr>
            </a:p>
          </p:txBody>
        </p:sp>
        <p:grpSp>
          <p:nvGrpSpPr>
            <p:cNvPr id="24" name="组合 23">
              <a:extLst>
                <a:ext uri="{FF2B5EF4-FFF2-40B4-BE49-F238E27FC236}">
                  <a16:creationId xmlns:a16="http://schemas.microsoft.com/office/drawing/2014/main" id="{0860047C-7E15-4F36-89A6-4FEF8D43A1FD}"/>
                </a:ext>
              </a:extLst>
            </p:cNvPr>
            <p:cNvGrpSpPr/>
            <p:nvPr/>
          </p:nvGrpSpPr>
          <p:grpSpPr>
            <a:xfrm>
              <a:off x="3743307" y="1740731"/>
              <a:ext cx="3509147" cy="822960"/>
              <a:chOff x="3342240" y="1837287"/>
              <a:chExt cx="3509147" cy="822960"/>
            </a:xfrm>
          </p:grpSpPr>
          <p:pic>
            <p:nvPicPr>
              <p:cNvPr id="28" name="图片 27">
                <a:extLst>
                  <a:ext uri="{FF2B5EF4-FFF2-40B4-BE49-F238E27FC236}">
                    <a16:creationId xmlns:a16="http://schemas.microsoft.com/office/drawing/2014/main" id="{52A888F7-516A-4AD8-9A18-A9C8F3469D6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342240" y="1837287"/>
                <a:ext cx="797055" cy="822960"/>
              </a:xfrm>
              <a:prstGeom prst="rect">
                <a:avLst/>
              </a:prstGeom>
            </p:spPr>
          </p:pic>
          <p:sp>
            <p:nvSpPr>
              <p:cNvPr id="29" name="文本框 28">
                <a:extLst>
                  <a:ext uri="{FF2B5EF4-FFF2-40B4-BE49-F238E27FC236}">
                    <a16:creationId xmlns:a16="http://schemas.microsoft.com/office/drawing/2014/main" id="{EB807A35-9337-4275-83E7-05A83D996428}"/>
                  </a:ext>
                </a:extLst>
              </p:cNvPr>
              <p:cNvSpPr txBox="1"/>
              <p:nvPr/>
            </p:nvSpPr>
            <p:spPr>
              <a:xfrm>
                <a:off x="4276345" y="1984797"/>
                <a:ext cx="2575042" cy="461665"/>
              </a:xfrm>
              <a:prstGeom prst="rect">
                <a:avLst/>
              </a:prstGeom>
              <a:noFill/>
            </p:spPr>
            <p:txBody>
              <a:bodyPr wrap="square" rtlCol="0">
                <a:spAutoFit/>
              </a:bodyPr>
              <a:lstStyle/>
              <a:p>
                <a:r>
                  <a:rPr lang="en-US" altLang="zh-CN" sz="2400" dirty="0">
                    <a:solidFill>
                      <a:schemeClr val="bg1"/>
                    </a:solidFill>
                    <a:cs typeface="+mn-ea"/>
                    <a:sym typeface="+mn-lt"/>
                  </a:rPr>
                  <a:t>Add title text</a:t>
                </a:r>
                <a:endParaRPr lang="zh-CN" altLang="en-US" sz="2400" dirty="0">
                  <a:solidFill>
                    <a:schemeClr val="bg1"/>
                  </a:solidFill>
                  <a:cs typeface="+mn-ea"/>
                  <a:sym typeface="+mn-lt"/>
                </a:endParaRPr>
              </a:p>
            </p:txBody>
          </p:sp>
        </p:grpSp>
      </p:grpSp>
      <p:grpSp>
        <p:nvGrpSpPr>
          <p:cNvPr id="5" name="组合 4">
            <a:extLst>
              <a:ext uri="{FF2B5EF4-FFF2-40B4-BE49-F238E27FC236}">
                <a16:creationId xmlns:a16="http://schemas.microsoft.com/office/drawing/2014/main" id="{7551F208-F4BE-4C85-9767-6C4C2157D8A2}"/>
              </a:ext>
            </a:extLst>
          </p:cNvPr>
          <p:cNvGrpSpPr/>
          <p:nvPr/>
        </p:nvGrpSpPr>
        <p:grpSpPr>
          <a:xfrm>
            <a:off x="563016" y="1487745"/>
            <a:ext cx="2472589" cy="4651100"/>
            <a:chOff x="563016" y="1487745"/>
            <a:chExt cx="2472589" cy="4651100"/>
          </a:xfrm>
        </p:grpSpPr>
        <p:grpSp>
          <p:nvGrpSpPr>
            <p:cNvPr id="2" name="组合 1">
              <a:extLst>
                <a:ext uri="{FF2B5EF4-FFF2-40B4-BE49-F238E27FC236}">
                  <a16:creationId xmlns:a16="http://schemas.microsoft.com/office/drawing/2014/main" id="{44F9A85B-2B76-446E-BE00-F07D9E875711}"/>
                </a:ext>
              </a:extLst>
            </p:cNvPr>
            <p:cNvGrpSpPr/>
            <p:nvPr/>
          </p:nvGrpSpPr>
          <p:grpSpPr>
            <a:xfrm>
              <a:off x="563016" y="1487745"/>
              <a:ext cx="2472589" cy="4651100"/>
              <a:chOff x="-192825" y="3089475"/>
              <a:chExt cx="2303562" cy="4333150"/>
            </a:xfrm>
          </p:grpSpPr>
          <p:pic>
            <p:nvPicPr>
              <p:cNvPr id="21" name="图片 20">
                <a:extLst>
                  <a:ext uri="{FF2B5EF4-FFF2-40B4-BE49-F238E27FC236}">
                    <a16:creationId xmlns:a16="http://schemas.microsoft.com/office/drawing/2014/main" id="{9020B7F6-C51C-4ABA-A32F-308BAC30FB1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2921" y="3089475"/>
                <a:ext cx="1438688" cy="2406533"/>
              </a:xfrm>
              <a:prstGeom prst="rect">
                <a:avLst/>
              </a:prstGeom>
            </p:spPr>
          </p:pic>
          <p:pic>
            <p:nvPicPr>
              <p:cNvPr id="11" name="图片 10">
                <a:extLst>
                  <a:ext uri="{FF2B5EF4-FFF2-40B4-BE49-F238E27FC236}">
                    <a16:creationId xmlns:a16="http://schemas.microsoft.com/office/drawing/2014/main" id="{51D906DA-67A1-44E5-83C6-5E7CB9002C0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H="1">
                <a:off x="-192825" y="3569391"/>
                <a:ext cx="2303562" cy="3853234"/>
              </a:xfrm>
              <a:prstGeom prst="rect">
                <a:avLst/>
              </a:prstGeom>
            </p:spPr>
          </p:pic>
        </p:grpSp>
        <p:pic>
          <p:nvPicPr>
            <p:cNvPr id="23" name="图片 22">
              <a:extLst>
                <a:ext uri="{FF2B5EF4-FFF2-40B4-BE49-F238E27FC236}">
                  <a16:creationId xmlns:a16="http://schemas.microsoft.com/office/drawing/2014/main" id="{42C4898E-9929-4527-A448-6A439283EC7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09439" y="3825705"/>
              <a:ext cx="1844628" cy="413255"/>
            </a:xfrm>
            <a:prstGeom prst="rect">
              <a:avLst/>
            </a:prstGeom>
          </p:spPr>
        </p:pic>
      </p:grpSp>
      <p:sp>
        <p:nvSpPr>
          <p:cNvPr id="31" name="文本框 30">
            <a:extLst>
              <a:ext uri="{FF2B5EF4-FFF2-40B4-BE49-F238E27FC236}">
                <a16:creationId xmlns:a16="http://schemas.microsoft.com/office/drawing/2014/main" id="{55B3BB1C-9FE4-4181-A035-E7D847B4DF39}"/>
              </a:ext>
            </a:extLst>
          </p:cNvPr>
          <p:cNvSpPr txBox="1"/>
          <p:nvPr/>
        </p:nvSpPr>
        <p:spPr>
          <a:xfrm>
            <a:off x="7418648" y="633057"/>
            <a:ext cx="3005793" cy="584775"/>
          </a:xfrm>
          <a:prstGeom prst="rect">
            <a:avLst/>
          </a:prstGeom>
          <a:noFill/>
        </p:spPr>
        <p:txBody>
          <a:bodyPr wrap="square" rtlCol="0">
            <a:spAutoFit/>
          </a:bodyPr>
          <a:lstStyle/>
          <a:p>
            <a:pPr algn="just"/>
            <a:r>
              <a:rPr lang="en-US" altLang="zh-CN" sz="3200" dirty="0">
                <a:solidFill>
                  <a:srgbClr val="F9C270"/>
                </a:solidFill>
                <a:cs typeface="+mn-ea"/>
                <a:sym typeface="+mn-lt"/>
              </a:rPr>
              <a:t>Add title text</a:t>
            </a:r>
            <a:endParaRPr lang="zh-CN" altLang="en-US" sz="3200" dirty="0">
              <a:solidFill>
                <a:srgbClr val="F9C270"/>
              </a:solidFill>
              <a:cs typeface="+mn-ea"/>
              <a:sym typeface="+mn-lt"/>
            </a:endParaRPr>
          </a:p>
        </p:txBody>
      </p:sp>
      <p:grpSp>
        <p:nvGrpSpPr>
          <p:cNvPr id="32" name="组合 31">
            <a:extLst>
              <a:ext uri="{FF2B5EF4-FFF2-40B4-BE49-F238E27FC236}">
                <a16:creationId xmlns:a16="http://schemas.microsoft.com/office/drawing/2014/main" id="{1F01F8DD-FF67-4852-B646-FFFBEA855FCF}"/>
              </a:ext>
            </a:extLst>
          </p:cNvPr>
          <p:cNvGrpSpPr/>
          <p:nvPr/>
        </p:nvGrpSpPr>
        <p:grpSpPr>
          <a:xfrm>
            <a:off x="6424384" y="518636"/>
            <a:ext cx="4994317" cy="879517"/>
            <a:chOff x="6424384" y="518635"/>
            <a:chExt cx="4994317" cy="879517"/>
          </a:xfrm>
        </p:grpSpPr>
        <p:pic>
          <p:nvPicPr>
            <p:cNvPr id="33" name="图片 32">
              <a:extLst>
                <a:ext uri="{FF2B5EF4-FFF2-40B4-BE49-F238E27FC236}">
                  <a16:creationId xmlns:a16="http://schemas.microsoft.com/office/drawing/2014/main" id="{13E12579-3CD8-44FC-B7E0-DE447B1EBDA9}"/>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6424384" y="518635"/>
              <a:ext cx="874030" cy="822307"/>
            </a:xfrm>
            <a:prstGeom prst="rect">
              <a:avLst/>
            </a:prstGeom>
          </p:spPr>
        </p:pic>
        <p:pic>
          <p:nvPicPr>
            <p:cNvPr id="34" name="图片 33">
              <a:extLst>
                <a:ext uri="{FF2B5EF4-FFF2-40B4-BE49-F238E27FC236}">
                  <a16:creationId xmlns:a16="http://schemas.microsoft.com/office/drawing/2014/main" id="{46585F64-08CB-4159-9144-E897F36CB35E}"/>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flipH="1">
              <a:off x="10544673" y="575845"/>
              <a:ext cx="874028" cy="822307"/>
            </a:xfrm>
            <a:prstGeom prst="rect">
              <a:avLst/>
            </a:prstGeom>
          </p:spPr>
        </p:pic>
      </p:grpSp>
    </p:spTree>
    <p:extLst>
      <p:ext uri="{BB962C8B-B14F-4D97-AF65-F5344CB8AC3E}">
        <p14:creationId xmlns:p14="http://schemas.microsoft.com/office/powerpoint/2010/main" val="2206906548"/>
      </p:ext>
    </p:extLst>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strVal val="#ppt_w*0.70"/>
                                          </p:val>
                                        </p:tav>
                                        <p:tav tm="100000">
                                          <p:val>
                                            <p:strVal val="#ppt_w"/>
                                          </p:val>
                                        </p:tav>
                                      </p:tavLst>
                                    </p:anim>
                                    <p:anim calcmode="lin" valueType="num">
                                      <p:cBhvr>
                                        <p:cTn id="8" dur="1000" fill="hold"/>
                                        <p:tgtEl>
                                          <p:spTgt spid="32"/>
                                        </p:tgtEl>
                                        <p:attrNameLst>
                                          <p:attrName>ppt_h</p:attrName>
                                        </p:attrNameLst>
                                      </p:cBhvr>
                                      <p:tavLst>
                                        <p:tav tm="0">
                                          <p:val>
                                            <p:strVal val="#ppt_h"/>
                                          </p:val>
                                        </p:tav>
                                        <p:tav tm="100000">
                                          <p:val>
                                            <p:strVal val="#ppt_h"/>
                                          </p:val>
                                        </p:tav>
                                      </p:tavLst>
                                    </p:anim>
                                    <p:animEffect transition="in" filter="fade">
                                      <p:cBhvr>
                                        <p:cTn id="9" dur="1000"/>
                                        <p:tgtEl>
                                          <p:spTgt spid="32"/>
                                        </p:tgtEl>
                                      </p:cBhvr>
                                    </p:animEffect>
                                  </p:childTnLst>
                                </p:cTn>
                              </p:par>
                              <p:par>
                                <p:cTn id="10" presetID="47" presetClass="entr" presetSubtype="0"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1000"/>
                                        <p:tgtEl>
                                          <p:spTgt spid="35"/>
                                        </p:tgtEl>
                                      </p:cBhvr>
                                    </p:animEffect>
                                    <p:anim calcmode="lin" valueType="num">
                                      <p:cBhvr>
                                        <p:cTn id="19" dur="1000" fill="hold"/>
                                        <p:tgtEl>
                                          <p:spTgt spid="35"/>
                                        </p:tgtEl>
                                        <p:attrNameLst>
                                          <p:attrName>ppt_x</p:attrName>
                                        </p:attrNameLst>
                                      </p:cBhvr>
                                      <p:tavLst>
                                        <p:tav tm="0">
                                          <p:val>
                                            <p:strVal val="#ppt_x"/>
                                          </p:val>
                                        </p:tav>
                                        <p:tav tm="100000">
                                          <p:val>
                                            <p:strVal val="#ppt_x"/>
                                          </p:val>
                                        </p:tav>
                                      </p:tavLst>
                                    </p:anim>
                                    <p:anim calcmode="lin" valueType="num">
                                      <p:cBhvr>
                                        <p:cTn id="20" dur="1000" fill="hold"/>
                                        <p:tgtEl>
                                          <p:spTgt spid="35"/>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0"/>
                                        <p:tgtEl>
                                          <p:spTgt spid="3"/>
                                        </p:tgtEl>
                                      </p:cBhvr>
                                    </p:animEffect>
                                    <p:anim calcmode="lin" valueType="num">
                                      <p:cBhvr>
                                        <p:cTn id="31" dur="1000" fill="hold"/>
                                        <p:tgtEl>
                                          <p:spTgt spid="3"/>
                                        </p:tgtEl>
                                        <p:attrNameLst>
                                          <p:attrName>ppt_x</p:attrName>
                                        </p:attrNameLst>
                                      </p:cBhvr>
                                      <p:tavLst>
                                        <p:tav tm="0">
                                          <p:val>
                                            <p:strVal val="#ppt_x"/>
                                          </p:val>
                                        </p:tav>
                                        <p:tav tm="100000">
                                          <p:val>
                                            <p:strVal val="#ppt_x"/>
                                          </p:val>
                                        </p:tav>
                                      </p:tavLst>
                                    </p:anim>
                                    <p:anim calcmode="lin" valueType="num">
                                      <p:cBhvr>
                                        <p:cTn id="32" dur="1000" fill="hold"/>
                                        <p:tgtEl>
                                          <p:spTgt spid="3"/>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a:extLst>
              <a:ext uri="{FF2B5EF4-FFF2-40B4-BE49-F238E27FC236}">
                <a16:creationId xmlns:a16="http://schemas.microsoft.com/office/drawing/2014/main" id="{F3B344F0-3D0E-4C42-972C-AD1F74A2E4C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88693" y="5634851"/>
            <a:ext cx="6103307" cy="1198473"/>
          </a:xfrm>
          <a:prstGeom prst="rect">
            <a:avLst/>
          </a:prstGeom>
        </p:spPr>
      </p:pic>
      <p:pic>
        <p:nvPicPr>
          <p:cNvPr id="27" name="图片 26">
            <a:extLst>
              <a:ext uri="{FF2B5EF4-FFF2-40B4-BE49-F238E27FC236}">
                <a16:creationId xmlns:a16="http://schemas.microsoft.com/office/drawing/2014/main" id="{692075B5-DD8F-4654-BA2D-97FC15AEEA7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14615" y="5660066"/>
            <a:ext cx="6103307" cy="1198473"/>
          </a:xfrm>
          <a:prstGeom prst="rect">
            <a:avLst/>
          </a:prstGeom>
        </p:spPr>
      </p:pic>
      <p:pic>
        <p:nvPicPr>
          <p:cNvPr id="32" name="图片 31">
            <a:extLst>
              <a:ext uri="{FF2B5EF4-FFF2-40B4-BE49-F238E27FC236}">
                <a16:creationId xmlns:a16="http://schemas.microsoft.com/office/drawing/2014/main" id="{67BF3D63-ADCC-449C-8534-9C9F26C96EC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5078" t="17161" r="15078" b="17161"/>
          <a:stretch/>
        </p:blipFill>
        <p:spPr>
          <a:xfrm>
            <a:off x="91591" y="894945"/>
            <a:ext cx="12008820" cy="5988807"/>
          </a:xfrm>
          <a:prstGeom prst="rect">
            <a:avLst/>
          </a:prstGeom>
        </p:spPr>
      </p:pic>
      <p:grpSp>
        <p:nvGrpSpPr>
          <p:cNvPr id="16" name="组合 15">
            <a:extLst>
              <a:ext uri="{FF2B5EF4-FFF2-40B4-BE49-F238E27FC236}">
                <a16:creationId xmlns:a16="http://schemas.microsoft.com/office/drawing/2014/main" id="{9EA005F7-1282-4A69-9ED3-8CD43BFFD731}"/>
              </a:ext>
            </a:extLst>
          </p:cNvPr>
          <p:cNvGrpSpPr/>
          <p:nvPr/>
        </p:nvGrpSpPr>
        <p:grpSpPr>
          <a:xfrm>
            <a:off x="2430843" y="1900259"/>
            <a:ext cx="7315697" cy="1730470"/>
            <a:chOff x="2546594" y="1718554"/>
            <a:chExt cx="7315697" cy="1730470"/>
          </a:xfrm>
        </p:grpSpPr>
        <p:pic>
          <p:nvPicPr>
            <p:cNvPr id="17" name="图片 16">
              <a:extLst>
                <a:ext uri="{FF2B5EF4-FFF2-40B4-BE49-F238E27FC236}">
                  <a16:creationId xmlns:a16="http://schemas.microsoft.com/office/drawing/2014/main" id="{44B86FF9-6BA3-4675-8B68-0889F013F20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28317" y="1718554"/>
              <a:ext cx="1043292" cy="1043292"/>
            </a:xfrm>
            <a:prstGeom prst="rect">
              <a:avLst/>
            </a:prstGeom>
          </p:spPr>
        </p:pic>
        <p:sp>
          <p:nvSpPr>
            <p:cNvPr id="18" name="文本框 17">
              <a:extLst>
                <a:ext uri="{FF2B5EF4-FFF2-40B4-BE49-F238E27FC236}">
                  <a16:creationId xmlns:a16="http://schemas.microsoft.com/office/drawing/2014/main" id="{DA83F58A-8BBE-4B68-AD45-773E66E310C1}"/>
                </a:ext>
              </a:extLst>
            </p:cNvPr>
            <p:cNvSpPr txBox="1"/>
            <p:nvPr/>
          </p:nvSpPr>
          <p:spPr>
            <a:xfrm>
              <a:off x="4685583" y="1922837"/>
              <a:ext cx="5176708" cy="1526187"/>
            </a:xfrm>
            <a:prstGeom prst="rect">
              <a:avLst/>
            </a:prstGeom>
            <a:noFill/>
          </p:spPr>
          <p:txBody>
            <a:bodyPr wrap="square" rtlCol="0">
              <a:spAutoFit/>
            </a:bodyPr>
            <a:lstStyle/>
            <a:p>
              <a:pPr algn="just">
                <a:lnSpc>
                  <a:spcPct val="150000"/>
                </a:lnSpc>
              </a:pPr>
              <a:r>
                <a:rPr lang="en-US" altLang="zh-CN" sz="1600" dirty="0">
                  <a:solidFill>
                    <a:schemeClr val="bg1">
                      <a:lumMod val="95000"/>
                    </a:schemeClr>
                  </a:solidFill>
                  <a:cs typeface="+mn-ea"/>
                  <a:sym typeface="+mn-lt"/>
                </a:rPr>
                <a:t>Click here to add content, content to match the title. Click here to add content, content to match the title. Click here to add content, content to match the title. </a:t>
              </a:r>
              <a:endParaRPr lang="zh-CN" altLang="en-US" sz="1600" dirty="0">
                <a:solidFill>
                  <a:schemeClr val="bg1">
                    <a:lumMod val="95000"/>
                  </a:schemeClr>
                </a:solidFill>
                <a:cs typeface="+mn-ea"/>
                <a:sym typeface="+mn-lt"/>
              </a:endParaRPr>
            </a:p>
          </p:txBody>
        </p:sp>
        <p:sp>
          <p:nvSpPr>
            <p:cNvPr id="19" name="文本框 18">
              <a:extLst>
                <a:ext uri="{FF2B5EF4-FFF2-40B4-BE49-F238E27FC236}">
                  <a16:creationId xmlns:a16="http://schemas.microsoft.com/office/drawing/2014/main" id="{E080FAB5-19A0-463A-B244-D85D2218CA87}"/>
                </a:ext>
              </a:extLst>
            </p:cNvPr>
            <p:cNvSpPr txBox="1"/>
            <p:nvPr/>
          </p:nvSpPr>
          <p:spPr>
            <a:xfrm>
              <a:off x="2546594" y="2761846"/>
              <a:ext cx="1857263" cy="523220"/>
            </a:xfrm>
            <a:prstGeom prst="rect">
              <a:avLst/>
            </a:prstGeom>
            <a:noFill/>
          </p:spPr>
          <p:txBody>
            <a:bodyPr wrap="square" rtlCol="0">
              <a:spAutoFit/>
            </a:bodyPr>
            <a:lstStyle/>
            <a:p>
              <a:r>
                <a:rPr lang="en-US" altLang="zh-CN" sz="2800" dirty="0">
                  <a:solidFill>
                    <a:schemeClr val="bg1"/>
                  </a:solidFill>
                  <a:cs typeface="+mn-ea"/>
                  <a:sym typeface="+mn-lt"/>
                </a:rPr>
                <a:t>Add text</a:t>
              </a:r>
              <a:endParaRPr lang="zh-CN" altLang="en-US" sz="2800" dirty="0">
                <a:solidFill>
                  <a:schemeClr val="bg1"/>
                </a:solidFill>
                <a:cs typeface="+mn-ea"/>
                <a:sym typeface="+mn-lt"/>
              </a:endParaRPr>
            </a:p>
          </p:txBody>
        </p:sp>
        <p:cxnSp>
          <p:nvCxnSpPr>
            <p:cNvPr id="20" name="直接连接符 19">
              <a:extLst>
                <a:ext uri="{FF2B5EF4-FFF2-40B4-BE49-F238E27FC236}">
                  <a16:creationId xmlns:a16="http://schemas.microsoft.com/office/drawing/2014/main" id="{AA9C224F-6F23-4975-A6B8-8AF8EA752459}"/>
                </a:ext>
              </a:extLst>
            </p:cNvPr>
            <p:cNvCxnSpPr>
              <a:cxnSpLocks/>
            </p:cNvCxnSpPr>
            <p:nvPr/>
          </p:nvCxnSpPr>
          <p:spPr>
            <a:xfrm>
              <a:off x="4403860" y="1718554"/>
              <a:ext cx="0" cy="156651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1" name="组合 20">
            <a:extLst>
              <a:ext uri="{FF2B5EF4-FFF2-40B4-BE49-F238E27FC236}">
                <a16:creationId xmlns:a16="http://schemas.microsoft.com/office/drawing/2014/main" id="{F4870196-B453-44AD-8731-DA8E14BB1814}"/>
              </a:ext>
            </a:extLst>
          </p:cNvPr>
          <p:cNvGrpSpPr/>
          <p:nvPr/>
        </p:nvGrpSpPr>
        <p:grpSpPr>
          <a:xfrm>
            <a:off x="2430844" y="4080881"/>
            <a:ext cx="7315696" cy="1730470"/>
            <a:chOff x="2546595" y="1718554"/>
            <a:chExt cx="7315696" cy="1730470"/>
          </a:xfrm>
        </p:grpSpPr>
        <p:pic>
          <p:nvPicPr>
            <p:cNvPr id="22" name="图片 21">
              <a:extLst>
                <a:ext uri="{FF2B5EF4-FFF2-40B4-BE49-F238E27FC236}">
                  <a16:creationId xmlns:a16="http://schemas.microsoft.com/office/drawing/2014/main" id="{70BA0056-FDAD-4D2B-9E2B-FB995B377D3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28317" y="1718554"/>
              <a:ext cx="1043292" cy="1043292"/>
            </a:xfrm>
            <a:prstGeom prst="rect">
              <a:avLst/>
            </a:prstGeom>
          </p:spPr>
        </p:pic>
        <p:sp>
          <p:nvSpPr>
            <p:cNvPr id="23" name="文本框 22">
              <a:extLst>
                <a:ext uri="{FF2B5EF4-FFF2-40B4-BE49-F238E27FC236}">
                  <a16:creationId xmlns:a16="http://schemas.microsoft.com/office/drawing/2014/main" id="{1E594892-D713-4256-8E42-BA4E5F7D13A0}"/>
                </a:ext>
              </a:extLst>
            </p:cNvPr>
            <p:cNvSpPr txBox="1"/>
            <p:nvPr/>
          </p:nvSpPr>
          <p:spPr>
            <a:xfrm>
              <a:off x="4685582" y="1922837"/>
              <a:ext cx="5176709" cy="1526187"/>
            </a:xfrm>
            <a:prstGeom prst="rect">
              <a:avLst/>
            </a:prstGeom>
            <a:noFill/>
          </p:spPr>
          <p:txBody>
            <a:bodyPr wrap="square" rtlCol="0">
              <a:spAutoFit/>
            </a:bodyPr>
            <a:lstStyle/>
            <a:p>
              <a:pPr algn="just">
                <a:lnSpc>
                  <a:spcPct val="150000"/>
                </a:lnSpc>
              </a:pPr>
              <a:r>
                <a:rPr lang="en-US" altLang="zh-CN" sz="1600" dirty="0">
                  <a:solidFill>
                    <a:schemeClr val="bg1">
                      <a:lumMod val="95000"/>
                    </a:schemeClr>
                  </a:solidFill>
                  <a:cs typeface="+mn-ea"/>
                  <a:sym typeface="+mn-lt"/>
                </a:rPr>
                <a:t>Click here to add content, content to match the title. Click here to add content, content to match the title. Click here to add content, content to match the title. </a:t>
              </a:r>
              <a:endParaRPr lang="zh-CN" altLang="en-US" sz="1600" dirty="0">
                <a:solidFill>
                  <a:schemeClr val="bg1">
                    <a:lumMod val="95000"/>
                  </a:schemeClr>
                </a:solidFill>
                <a:cs typeface="+mn-ea"/>
                <a:sym typeface="+mn-lt"/>
              </a:endParaRPr>
            </a:p>
          </p:txBody>
        </p:sp>
        <p:sp>
          <p:nvSpPr>
            <p:cNvPr id="24" name="文本框 23">
              <a:extLst>
                <a:ext uri="{FF2B5EF4-FFF2-40B4-BE49-F238E27FC236}">
                  <a16:creationId xmlns:a16="http://schemas.microsoft.com/office/drawing/2014/main" id="{942F2257-D62C-4E0B-AB94-ACDED58E38FF}"/>
                </a:ext>
              </a:extLst>
            </p:cNvPr>
            <p:cNvSpPr txBox="1"/>
            <p:nvPr/>
          </p:nvSpPr>
          <p:spPr>
            <a:xfrm>
              <a:off x="2546595" y="2761846"/>
              <a:ext cx="1857262" cy="523220"/>
            </a:xfrm>
            <a:prstGeom prst="rect">
              <a:avLst/>
            </a:prstGeom>
            <a:noFill/>
          </p:spPr>
          <p:txBody>
            <a:bodyPr wrap="square" rtlCol="0">
              <a:spAutoFit/>
            </a:bodyPr>
            <a:lstStyle/>
            <a:p>
              <a:r>
                <a:rPr lang="en-US" altLang="zh-CN" sz="2800" dirty="0">
                  <a:solidFill>
                    <a:schemeClr val="bg1"/>
                  </a:solidFill>
                  <a:cs typeface="+mn-ea"/>
                  <a:sym typeface="+mn-lt"/>
                </a:rPr>
                <a:t>Add text</a:t>
              </a:r>
              <a:endParaRPr lang="zh-CN" altLang="en-US" sz="2800" dirty="0">
                <a:solidFill>
                  <a:schemeClr val="bg1"/>
                </a:solidFill>
                <a:cs typeface="+mn-ea"/>
                <a:sym typeface="+mn-lt"/>
              </a:endParaRPr>
            </a:p>
          </p:txBody>
        </p:sp>
        <p:cxnSp>
          <p:nvCxnSpPr>
            <p:cNvPr id="25" name="直接连接符 24">
              <a:extLst>
                <a:ext uri="{FF2B5EF4-FFF2-40B4-BE49-F238E27FC236}">
                  <a16:creationId xmlns:a16="http://schemas.microsoft.com/office/drawing/2014/main" id="{DD298B6B-2E20-4DDD-B191-4C42F56FCC37}"/>
                </a:ext>
              </a:extLst>
            </p:cNvPr>
            <p:cNvCxnSpPr>
              <a:cxnSpLocks/>
            </p:cNvCxnSpPr>
            <p:nvPr/>
          </p:nvCxnSpPr>
          <p:spPr>
            <a:xfrm>
              <a:off x="4403860" y="1718554"/>
              <a:ext cx="0" cy="156651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 name="组合 1">
            <a:extLst>
              <a:ext uri="{FF2B5EF4-FFF2-40B4-BE49-F238E27FC236}">
                <a16:creationId xmlns:a16="http://schemas.microsoft.com/office/drawing/2014/main" id="{9ED25C22-32EC-4082-B0C5-ECA0D5758700}"/>
              </a:ext>
            </a:extLst>
          </p:cNvPr>
          <p:cNvGrpSpPr/>
          <p:nvPr/>
        </p:nvGrpSpPr>
        <p:grpSpPr>
          <a:xfrm>
            <a:off x="0" y="407343"/>
            <a:ext cx="12192000" cy="2091674"/>
            <a:chOff x="0" y="407343"/>
            <a:chExt cx="12192000" cy="2091674"/>
          </a:xfrm>
        </p:grpSpPr>
        <p:pic>
          <p:nvPicPr>
            <p:cNvPr id="34" name="图片 33">
              <a:extLst>
                <a:ext uri="{FF2B5EF4-FFF2-40B4-BE49-F238E27FC236}">
                  <a16:creationId xmlns:a16="http://schemas.microsoft.com/office/drawing/2014/main" id="{15323244-208E-4741-8E53-01B8218D435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0" y="407344"/>
              <a:ext cx="1808011" cy="2091673"/>
            </a:xfrm>
            <a:prstGeom prst="rect">
              <a:avLst/>
            </a:prstGeom>
          </p:spPr>
        </p:pic>
        <p:pic>
          <p:nvPicPr>
            <p:cNvPr id="35" name="图片 34">
              <a:extLst>
                <a:ext uri="{FF2B5EF4-FFF2-40B4-BE49-F238E27FC236}">
                  <a16:creationId xmlns:a16="http://schemas.microsoft.com/office/drawing/2014/main" id="{15F52735-6E7E-402E-B21B-4847A99642F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flipH="1">
              <a:off x="10383992" y="407343"/>
              <a:ext cx="1808008" cy="2091673"/>
            </a:xfrm>
            <a:prstGeom prst="rect">
              <a:avLst/>
            </a:prstGeom>
          </p:spPr>
        </p:pic>
      </p:grpSp>
      <p:pic>
        <p:nvPicPr>
          <p:cNvPr id="36" name="图片 35">
            <a:extLst>
              <a:ext uri="{FF2B5EF4-FFF2-40B4-BE49-F238E27FC236}">
                <a16:creationId xmlns:a16="http://schemas.microsoft.com/office/drawing/2014/main" id="{AFDBFA7E-452A-41A3-AA66-A77C5B49DEF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246287" y="3482245"/>
            <a:ext cx="2193439" cy="605962"/>
          </a:xfrm>
          <a:prstGeom prst="rect">
            <a:avLst/>
          </a:prstGeom>
        </p:spPr>
      </p:pic>
      <p:sp>
        <p:nvSpPr>
          <p:cNvPr id="37" name="文本框 36">
            <a:extLst>
              <a:ext uri="{FF2B5EF4-FFF2-40B4-BE49-F238E27FC236}">
                <a16:creationId xmlns:a16="http://schemas.microsoft.com/office/drawing/2014/main" id="{5E7CB13A-077A-4479-A6E9-928D3584A33C}"/>
              </a:ext>
            </a:extLst>
          </p:cNvPr>
          <p:cNvSpPr txBox="1"/>
          <p:nvPr/>
        </p:nvSpPr>
        <p:spPr>
          <a:xfrm>
            <a:off x="4593106" y="633057"/>
            <a:ext cx="3005793" cy="584775"/>
          </a:xfrm>
          <a:prstGeom prst="rect">
            <a:avLst/>
          </a:prstGeom>
          <a:noFill/>
        </p:spPr>
        <p:txBody>
          <a:bodyPr wrap="square" rtlCol="0">
            <a:spAutoFit/>
          </a:bodyPr>
          <a:lstStyle/>
          <a:p>
            <a:pPr algn="just"/>
            <a:r>
              <a:rPr lang="en-US" altLang="zh-CN" sz="3200" dirty="0">
                <a:solidFill>
                  <a:srgbClr val="F9C270"/>
                </a:solidFill>
                <a:cs typeface="+mn-ea"/>
                <a:sym typeface="+mn-lt"/>
              </a:rPr>
              <a:t>Add title text</a:t>
            </a:r>
            <a:endParaRPr lang="zh-CN" altLang="en-US" sz="3200" dirty="0">
              <a:solidFill>
                <a:srgbClr val="F9C270"/>
              </a:solidFill>
              <a:cs typeface="+mn-ea"/>
              <a:sym typeface="+mn-lt"/>
            </a:endParaRPr>
          </a:p>
        </p:txBody>
      </p:sp>
      <p:grpSp>
        <p:nvGrpSpPr>
          <p:cNvPr id="38" name="组合 37">
            <a:extLst>
              <a:ext uri="{FF2B5EF4-FFF2-40B4-BE49-F238E27FC236}">
                <a16:creationId xmlns:a16="http://schemas.microsoft.com/office/drawing/2014/main" id="{DE39C293-CF38-4E05-9620-FB1D69ED7AD5}"/>
              </a:ext>
            </a:extLst>
          </p:cNvPr>
          <p:cNvGrpSpPr/>
          <p:nvPr/>
        </p:nvGrpSpPr>
        <p:grpSpPr>
          <a:xfrm>
            <a:off x="3598844" y="518636"/>
            <a:ext cx="4994317" cy="879517"/>
            <a:chOff x="6424384" y="518635"/>
            <a:chExt cx="4994317" cy="879517"/>
          </a:xfrm>
        </p:grpSpPr>
        <p:pic>
          <p:nvPicPr>
            <p:cNvPr id="39" name="图片 38">
              <a:extLst>
                <a:ext uri="{FF2B5EF4-FFF2-40B4-BE49-F238E27FC236}">
                  <a16:creationId xmlns:a16="http://schemas.microsoft.com/office/drawing/2014/main" id="{5A59547F-32DA-4DE2-BA77-DC240E09215D}"/>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424384" y="518635"/>
              <a:ext cx="874030" cy="822307"/>
            </a:xfrm>
            <a:prstGeom prst="rect">
              <a:avLst/>
            </a:prstGeom>
          </p:spPr>
        </p:pic>
        <p:pic>
          <p:nvPicPr>
            <p:cNvPr id="40" name="图片 39">
              <a:extLst>
                <a:ext uri="{FF2B5EF4-FFF2-40B4-BE49-F238E27FC236}">
                  <a16:creationId xmlns:a16="http://schemas.microsoft.com/office/drawing/2014/main" id="{00282DCB-B9C6-4003-8DAB-06D0882C240D}"/>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flipH="1">
              <a:off x="10544673" y="575845"/>
              <a:ext cx="874028" cy="822307"/>
            </a:xfrm>
            <a:prstGeom prst="rect">
              <a:avLst/>
            </a:prstGeom>
          </p:spPr>
        </p:pic>
      </p:grpSp>
    </p:spTree>
    <p:extLst>
      <p:ext uri="{BB962C8B-B14F-4D97-AF65-F5344CB8AC3E}">
        <p14:creationId xmlns:p14="http://schemas.microsoft.com/office/powerpoint/2010/main" val="178018132"/>
      </p:ext>
    </p:extLst>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strVal val="#ppt_w*0.70"/>
                                          </p:val>
                                        </p:tav>
                                        <p:tav tm="100000">
                                          <p:val>
                                            <p:strVal val="#ppt_w"/>
                                          </p:val>
                                        </p:tav>
                                      </p:tavLst>
                                    </p:anim>
                                    <p:anim calcmode="lin" valueType="num">
                                      <p:cBhvr>
                                        <p:cTn id="8" dur="1000" fill="hold"/>
                                        <p:tgtEl>
                                          <p:spTgt spid="38"/>
                                        </p:tgtEl>
                                        <p:attrNameLst>
                                          <p:attrName>ppt_h</p:attrName>
                                        </p:attrNameLst>
                                      </p:cBhvr>
                                      <p:tavLst>
                                        <p:tav tm="0">
                                          <p:val>
                                            <p:strVal val="#ppt_h"/>
                                          </p:val>
                                        </p:tav>
                                        <p:tav tm="100000">
                                          <p:val>
                                            <p:strVal val="#ppt_h"/>
                                          </p:val>
                                        </p:tav>
                                      </p:tavLst>
                                    </p:anim>
                                    <p:animEffect transition="in" filter="fade">
                                      <p:cBhvr>
                                        <p:cTn id="9" dur="1000"/>
                                        <p:tgtEl>
                                          <p:spTgt spid="38"/>
                                        </p:tgtEl>
                                      </p:cBhvr>
                                    </p:animEffect>
                                  </p:childTnLst>
                                </p:cTn>
                              </p:par>
                              <p:par>
                                <p:cTn id="10" presetID="47"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anim calcmode="lin" valueType="num">
                                      <p:cBhvr>
                                        <p:cTn id="23" dur="1000" fill="hold"/>
                                        <p:tgtEl>
                                          <p:spTgt spid="26"/>
                                        </p:tgtEl>
                                        <p:attrNameLst>
                                          <p:attrName>ppt_x</p:attrName>
                                        </p:attrNameLst>
                                      </p:cBhvr>
                                      <p:tavLst>
                                        <p:tav tm="0">
                                          <p:val>
                                            <p:strVal val="#ppt_x"/>
                                          </p:val>
                                        </p:tav>
                                        <p:tav tm="100000">
                                          <p:val>
                                            <p:strVal val="#ppt_x"/>
                                          </p:val>
                                        </p:tav>
                                      </p:tavLst>
                                    </p:anim>
                                    <p:anim calcmode="lin" valueType="num">
                                      <p:cBhvr>
                                        <p:cTn id="24" dur="1000" fill="hold"/>
                                        <p:tgtEl>
                                          <p:spTgt spid="2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1000"/>
                                        <p:tgtEl>
                                          <p:spTgt spid="27"/>
                                        </p:tgtEl>
                                      </p:cBhvr>
                                    </p:animEffect>
                                    <p:anim calcmode="lin" valueType="num">
                                      <p:cBhvr>
                                        <p:cTn id="28" dur="1000" fill="hold"/>
                                        <p:tgtEl>
                                          <p:spTgt spid="27"/>
                                        </p:tgtEl>
                                        <p:attrNameLst>
                                          <p:attrName>ppt_x</p:attrName>
                                        </p:attrNameLst>
                                      </p:cBhvr>
                                      <p:tavLst>
                                        <p:tav tm="0">
                                          <p:val>
                                            <p:strVal val="#ppt_x"/>
                                          </p:val>
                                        </p:tav>
                                        <p:tav tm="100000">
                                          <p:val>
                                            <p:strVal val="#ppt_x"/>
                                          </p:val>
                                        </p:tav>
                                      </p:tavLst>
                                    </p:anim>
                                    <p:anim calcmode="lin" valueType="num">
                                      <p:cBhvr>
                                        <p:cTn id="29" dur="1000" fill="hold"/>
                                        <p:tgtEl>
                                          <p:spTgt spid="27"/>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6" presetClass="entr" presetSubtype="21" fill="hold"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barn(inVertical)">
                                      <p:cBhvr>
                                        <p:cTn id="33" dur="1000"/>
                                        <p:tgtEl>
                                          <p:spTgt spid="32"/>
                                        </p:tgtEl>
                                      </p:cBhvr>
                                    </p:animEffect>
                                  </p:childTnLst>
                                </p:cTn>
                              </p:par>
                            </p:childTnLst>
                          </p:cTn>
                        </p:par>
                        <p:par>
                          <p:cTn id="34" fill="hold">
                            <p:stCondLst>
                              <p:cond delay="4000"/>
                            </p:stCondLst>
                            <p:childTnLst>
                              <p:par>
                                <p:cTn id="35" presetID="42" presetClass="entr" presetSubtype="0"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22" presetClass="entr" presetSubtype="2" fill="hold"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1000"/>
                                        <p:tgtEl>
                                          <p:spTgt spid="36"/>
                                        </p:tgtEl>
                                      </p:cBhvr>
                                    </p:animEffect>
                                  </p:childTnLst>
                                </p:cTn>
                              </p:par>
                            </p:childTnLst>
                          </p:cTn>
                        </p:par>
                        <p:par>
                          <p:cTn id="44" fill="hold">
                            <p:stCondLst>
                              <p:cond delay="6000"/>
                            </p:stCondLst>
                            <p:childTnLst>
                              <p:par>
                                <p:cTn id="45" presetID="42" presetClass="entr" presetSubtype="0"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CED0CC5F-8DC2-49FA-9631-40FD37B563D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96925" y="3793735"/>
            <a:ext cx="2101919" cy="1812976"/>
          </a:xfrm>
          <a:prstGeom prst="rect">
            <a:avLst/>
          </a:prstGeom>
        </p:spPr>
      </p:pic>
      <p:grpSp>
        <p:nvGrpSpPr>
          <p:cNvPr id="10" name="组合 9">
            <a:extLst>
              <a:ext uri="{FF2B5EF4-FFF2-40B4-BE49-F238E27FC236}">
                <a16:creationId xmlns:a16="http://schemas.microsoft.com/office/drawing/2014/main" id="{21310EC5-4E0C-473D-9409-DB7148067E1A}"/>
              </a:ext>
            </a:extLst>
          </p:cNvPr>
          <p:cNvGrpSpPr/>
          <p:nvPr/>
        </p:nvGrpSpPr>
        <p:grpSpPr>
          <a:xfrm>
            <a:off x="0" y="3344048"/>
            <a:ext cx="12185375" cy="1394944"/>
            <a:chOff x="0" y="3344048"/>
            <a:chExt cx="12185375" cy="1394944"/>
          </a:xfrm>
        </p:grpSpPr>
        <p:sp>
          <p:nvSpPr>
            <p:cNvPr id="11" name="任意多边形: 形状 10">
              <a:extLst>
                <a:ext uri="{FF2B5EF4-FFF2-40B4-BE49-F238E27FC236}">
                  <a16:creationId xmlns:a16="http://schemas.microsoft.com/office/drawing/2014/main" id="{F02BE1B7-A02E-46C8-A9D6-22A253AC3876}"/>
                </a:ext>
              </a:extLst>
            </p:cNvPr>
            <p:cNvSpPr/>
            <p:nvPr/>
          </p:nvSpPr>
          <p:spPr>
            <a:xfrm>
              <a:off x="9938" y="3367060"/>
              <a:ext cx="12175435" cy="1294393"/>
            </a:xfrm>
            <a:custGeom>
              <a:avLst/>
              <a:gdLst>
                <a:gd name="connsiteX0" fmla="*/ 0 w 12185374"/>
                <a:gd name="connsiteY0" fmla="*/ 942791 h 2403846"/>
                <a:gd name="connsiteX1" fmla="*/ 2643809 w 12185374"/>
                <a:gd name="connsiteY1" fmla="*/ 58208 h 2403846"/>
                <a:gd name="connsiteX2" fmla="*/ 6042991 w 12185374"/>
                <a:gd name="connsiteY2" fmla="*/ 2403843 h 2403846"/>
                <a:gd name="connsiteX3" fmla="*/ 9243391 w 12185374"/>
                <a:gd name="connsiteY3" fmla="*/ 38330 h 2403846"/>
                <a:gd name="connsiteX4" fmla="*/ 12185374 w 12185374"/>
                <a:gd name="connsiteY4" fmla="*/ 1191269 h 2403846"/>
                <a:gd name="connsiteX0" fmla="*/ 0 w 12185374"/>
                <a:gd name="connsiteY0" fmla="*/ 942791 h 2403846"/>
                <a:gd name="connsiteX1" fmla="*/ 2643809 w 12185374"/>
                <a:gd name="connsiteY1" fmla="*/ 58208 h 2403846"/>
                <a:gd name="connsiteX2" fmla="*/ 5983356 w 12185374"/>
                <a:gd name="connsiteY2" fmla="*/ 2403843 h 2403846"/>
                <a:gd name="connsiteX3" fmla="*/ 9243391 w 12185374"/>
                <a:gd name="connsiteY3" fmla="*/ 38330 h 2403846"/>
                <a:gd name="connsiteX4" fmla="*/ 12185374 w 12185374"/>
                <a:gd name="connsiteY4" fmla="*/ 1191269 h 2403846"/>
                <a:gd name="connsiteX0" fmla="*/ 0 w 12185374"/>
                <a:gd name="connsiteY0" fmla="*/ 942791 h 2403858"/>
                <a:gd name="connsiteX1" fmla="*/ 2643809 w 12185374"/>
                <a:gd name="connsiteY1" fmla="*/ 58208 h 2403858"/>
                <a:gd name="connsiteX2" fmla="*/ 5983356 w 12185374"/>
                <a:gd name="connsiteY2" fmla="*/ 2403843 h 2403858"/>
                <a:gd name="connsiteX3" fmla="*/ 9243391 w 12185374"/>
                <a:gd name="connsiteY3" fmla="*/ 38330 h 2403858"/>
                <a:gd name="connsiteX4" fmla="*/ 12185374 w 12185374"/>
                <a:gd name="connsiteY4" fmla="*/ 1191269 h 2403858"/>
                <a:gd name="connsiteX0" fmla="*/ 0 w 12185374"/>
                <a:gd name="connsiteY0" fmla="*/ 942791 h 2403858"/>
                <a:gd name="connsiteX1" fmla="*/ 2643809 w 12185374"/>
                <a:gd name="connsiteY1" fmla="*/ 58208 h 2403858"/>
                <a:gd name="connsiteX2" fmla="*/ 6013173 w 12185374"/>
                <a:gd name="connsiteY2" fmla="*/ 2403843 h 2403858"/>
                <a:gd name="connsiteX3" fmla="*/ 9243391 w 12185374"/>
                <a:gd name="connsiteY3" fmla="*/ 38330 h 2403858"/>
                <a:gd name="connsiteX4" fmla="*/ 12185374 w 12185374"/>
                <a:gd name="connsiteY4" fmla="*/ 1191269 h 2403858"/>
                <a:gd name="connsiteX0" fmla="*/ 0 w 12185374"/>
                <a:gd name="connsiteY0" fmla="*/ 942791 h 2403846"/>
                <a:gd name="connsiteX1" fmla="*/ 2683566 w 12185374"/>
                <a:gd name="connsiteY1" fmla="*/ 58208 h 2403846"/>
                <a:gd name="connsiteX2" fmla="*/ 6013173 w 12185374"/>
                <a:gd name="connsiteY2" fmla="*/ 2403843 h 2403846"/>
                <a:gd name="connsiteX3" fmla="*/ 9243391 w 12185374"/>
                <a:gd name="connsiteY3" fmla="*/ 38330 h 2403846"/>
                <a:gd name="connsiteX4" fmla="*/ 12185374 w 12185374"/>
                <a:gd name="connsiteY4" fmla="*/ 1191269 h 2403846"/>
                <a:gd name="connsiteX0" fmla="*/ 0 w 12185374"/>
                <a:gd name="connsiteY0" fmla="*/ 942791 h 2403846"/>
                <a:gd name="connsiteX1" fmla="*/ 2683566 w 12185374"/>
                <a:gd name="connsiteY1" fmla="*/ 58208 h 2403846"/>
                <a:gd name="connsiteX2" fmla="*/ 6013173 w 12185374"/>
                <a:gd name="connsiteY2" fmla="*/ 2403843 h 2403846"/>
                <a:gd name="connsiteX3" fmla="*/ 9273208 w 12185374"/>
                <a:gd name="connsiteY3" fmla="*/ 38330 h 2403846"/>
                <a:gd name="connsiteX4" fmla="*/ 12185374 w 12185374"/>
                <a:gd name="connsiteY4" fmla="*/ 1191269 h 2403846"/>
                <a:gd name="connsiteX0" fmla="*/ 0 w 12175435"/>
                <a:gd name="connsiteY0" fmla="*/ 955012 h 2416067"/>
                <a:gd name="connsiteX1" fmla="*/ 2683566 w 12175435"/>
                <a:gd name="connsiteY1" fmla="*/ 70429 h 2416067"/>
                <a:gd name="connsiteX2" fmla="*/ 6013173 w 12175435"/>
                <a:gd name="connsiteY2" fmla="*/ 2416064 h 2416067"/>
                <a:gd name="connsiteX3" fmla="*/ 9273208 w 12175435"/>
                <a:gd name="connsiteY3" fmla="*/ 50551 h 2416067"/>
                <a:gd name="connsiteX4" fmla="*/ 12175435 w 12175435"/>
                <a:gd name="connsiteY4" fmla="*/ 1064342 h 2416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5435" h="2416067">
                  <a:moveTo>
                    <a:pt x="0" y="955012"/>
                  </a:moveTo>
                  <a:cubicBezTo>
                    <a:pt x="818322" y="390966"/>
                    <a:pt x="1681371" y="-173080"/>
                    <a:pt x="2683566" y="70429"/>
                  </a:cubicBezTo>
                  <a:cubicBezTo>
                    <a:pt x="3685761" y="313938"/>
                    <a:pt x="4914899" y="2419377"/>
                    <a:pt x="6013173" y="2416064"/>
                  </a:cubicBezTo>
                  <a:cubicBezTo>
                    <a:pt x="7111447" y="2412751"/>
                    <a:pt x="8246164" y="275838"/>
                    <a:pt x="9273208" y="50551"/>
                  </a:cubicBezTo>
                  <a:cubicBezTo>
                    <a:pt x="10300252" y="-174736"/>
                    <a:pt x="11216308" y="386824"/>
                    <a:pt x="12175435" y="1064342"/>
                  </a:cubicBezTo>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2" name="任意多边形: 形状 11">
              <a:extLst>
                <a:ext uri="{FF2B5EF4-FFF2-40B4-BE49-F238E27FC236}">
                  <a16:creationId xmlns:a16="http://schemas.microsoft.com/office/drawing/2014/main" id="{30EBC8B1-DC51-4B5A-B11C-F7818D4BFD54}"/>
                </a:ext>
              </a:extLst>
            </p:cNvPr>
            <p:cNvSpPr/>
            <p:nvPr/>
          </p:nvSpPr>
          <p:spPr>
            <a:xfrm>
              <a:off x="0" y="3344048"/>
              <a:ext cx="12185375" cy="1394944"/>
            </a:xfrm>
            <a:custGeom>
              <a:avLst/>
              <a:gdLst>
                <a:gd name="connsiteX0" fmla="*/ 0 w 12185374"/>
                <a:gd name="connsiteY0" fmla="*/ 942791 h 2403846"/>
                <a:gd name="connsiteX1" fmla="*/ 2643809 w 12185374"/>
                <a:gd name="connsiteY1" fmla="*/ 58208 h 2403846"/>
                <a:gd name="connsiteX2" fmla="*/ 6042991 w 12185374"/>
                <a:gd name="connsiteY2" fmla="*/ 2403843 h 2403846"/>
                <a:gd name="connsiteX3" fmla="*/ 9243391 w 12185374"/>
                <a:gd name="connsiteY3" fmla="*/ 38330 h 2403846"/>
                <a:gd name="connsiteX4" fmla="*/ 12185374 w 12185374"/>
                <a:gd name="connsiteY4" fmla="*/ 1191269 h 2403846"/>
                <a:gd name="connsiteX0" fmla="*/ 0 w 12185374"/>
                <a:gd name="connsiteY0" fmla="*/ 942791 h 2403846"/>
                <a:gd name="connsiteX1" fmla="*/ 2643809 w 12185374"/>
                <a:gd name="connsiteY1" fmla="*/ 58208 h 2403846"/>
                <a:gd name="connsiteX2" fmla="*/ 5983356 w 12185374"/>
                <a:gd name="connsiteY2" fmla="*/ 2403843 h 2403846"/>
                <a:gd name="connsiteX3" fmla="*/ 9243391 w 12185374"/>
                <a:gd name="connsiteY3" fmla="*/ 38330 h 2403846"/>
                <a:gd name="connsiteX4" fmla="*/ 12185374 w 12185374"/>
                <a:gd name="connsiteY4" fmla="*/ 1191269 h 2403846"/>
                <a:gd name="connsiteX0" fmla="*/ 0 w 12185374"/>
                <a:gd name="connsiteY0" fmla="*/ 942791 h 2403858"/>
                <a:gd name="connsiteX1" fmla="*/ 2643809 w 12185374"/>
                <a:gd name="connsiteY1" fmla="*/ 58208 h 2403858"/>
                <a:gd name="connsiteX2" fmla="*/ 5983356 w 12185374"/>
                <a:gd name="connsiteY2" fmla="*/ 2403843 h 2403858"/>
                <a:gd name="connsiteX3" fmla="*/ 9243391 w 12185374"/>
                <a:gd name="connsiteY3" fmla="*/ 38330 h 2403858"/>
                <a:gd name="connsiteX4" fmla="*/ 12185374 w 12185374"/>
                <a:gd name="connsiteY4" fmla="*/ 1191269 h 2403858"/>
                <a:gd name="connsiteX0" fmla="*/ 0 w 12185374"/>
                <a:gd name="connsiteY0" fmla="*/ 942791 h 2403858"/>
                <a:gd name="connsiteX1" fmla="*/ 2643809 w 12185374"/>
                <a:gd name="connsiteY1" fmla="*/ 58208 h 2403858"/>
                <a:gd name="connsiteX2" fmla="*/ 6013173 w 12185374"/>
                <a:gd name="connsiteY2" fmla="*/ 2403843 h 2403858"/>
                <a:gd name="connsiteX3" fmla="*/ 9243391 w 12185374"/>
                <a:gd name="connsiteY3" fmla="*/ 38330 h 2403858"/>
                <a:gd name="connsiteX4" fmla="*/ 12185374 w 12185374"/>
                <a:gd name="connsiteY4" fmla="*/ 1191269 h 2403858"/>
                <a:gd name="connsiteX0" fmla="*/ 0 w 12185374"/>
                <a:gd name="connsiteY0" fmla="*/ 942791 h 2403846"/>
                <a:gd name="connsiteX1" fmla="*/ 2683566 w 12185374"/>
                <a:gd name="connsiteY1" fmla="*/ 58208 h 2403846"/>
                <a:gd name="connsiteX2" fmla="*/ 6013173 w 12185374"/>
                <a:gd name="connsiteY2" fmla="*/ 2403843 h 2403846"/>
                <a:gd name="connsiteX3" fmla="*/ 9243391 w 12185374"/>
                <a:gd name="connsiteY3" fmla="*/ 38330 h 2403846"/>
                <a:gd name="connsiteX4" fmla="*/ 12185374 w 12185374"/>
                <a:gd name="connsiteY4" fmla="*/ 1191269 h 2403846"/>
                <a:gd name="connsiteX0" fmla="*/ 0 w 12185374"/>
                <a:gd name="connsiteY0" fmla="*/ 942791 h 2403846"/>
                <a:gd name="connsiteX1" fmla="*/ 2683566 w 12185374"/>
                <a:gd name="connsiteY1" fmla="*/ 58208 h 2403846"/>
                <a:gd name="connsiteX2" fmla="*/ 6013173 w 12185374"/>
                <a:gd name="connsiteY2" fmla="*/ 2403843 h 2403846"/>
                <a:gd name="connsiteX3" fmla="*/ 9273208 w 12185374"/>
                <a:gd name="connsiteY3" fmla="*/ 38330 h 2403846"/>
                <a:gd name="connsiteX4" fmla="*/ 12185374 w 12185374"/>
                <a:gd name="connsiteY4" fmla="*/ 1191269 h 2403846"/>
                <a:gd name="connsiteX0" fmla="*/ 0 w 12175435"/>
                <a:gd name="connsiteY0" fmla="*/ 955012 h 2416067"/>
                <a:gd name="connsiteX1" fmla="*/ 2683566 w 12175435"/>
                <a:gd name="connsiteY1" fmla="*/ 70429 h 2416067"/>
                <a:gd name="connsiteX2" fmla="*/ 6013173 w 12175435"/>
                <a:gd name="connsiteY2" fmla="*/ 2416064 h 2416067"/>
                <a:gd name="connsiteX3" fmla="*/ 9273208 w 12175435"/>
                <a:gd name="connsiteY3" fmla="*/ 50551 h 2416067"/>
                <a:gd name="connsiteX4" fmla="*/ 12175435 w 12175435"/>
                <a:gd name="connsiteY4" fmla="*/ 1064342 h 2416067"/>
                <a:gd name="connsiteX0" fmla="*/ 0 w 12175435"/>
                <a:gd name="connsiteY0" fmla="*/ 1341080 h 2803602"/>
                <a:gd name="connsiteX1" fmla="*/ 2703444 w 12175435"/>
                <a:gd name="connsiteY1" fmla="*/ 38072 h 2803602"/>
                <a:gd name="connsiteX2" fmla="*/ 6013173 w 12175435"/>
                <a:gd name="connsiteY2" fmla="*/ 2802132 h 2803602"/>
                <a:gd name="connsiteX3" fmla="*/ 9273208 w 12175435"/>
                <a:gd name="connsiteY3" fmla="*/ 436619 h 2803602"/>
                <a:gd name="connsiteX4" fmla="*/ 12175435 w 12175435"/>
                <a:gd name="connsiteY4" fmla="*/ 1450410 h 2803602"/>
                <a:gd name="connsiteX0" fmla="*/ 0 w 12175435"/>
                <a:gd name="connsiteY0" fmla="*/ 1185059 h 2646639"/>
                <a:gd name="connsiteX1" fmla="*/ 2892288 w 12175435"/>
                <a:gd name="connsiteY1" fmla="*/ 44023 h 2646639"/>
                <a:gd name="connsiteX2" fmla="*/ 6013173 w 12175435"/>
                <a:gd name="connsiteY2" fmla="*/ 2646111 h 2646639"/>
                <a:gd name="connsiteX3" fmla="*/ 9273208 w 12175435"/>
                <a:gd name="connsiteY3" fmla="*/ 280598 h 2646639"/>
                <a:gd name="connsiteX4" fmla="*/ 12175435 w 12175435"/>
                <a:gd name="connsiteY4" fmla="*/ 1294389 h 2646639"/>
                <a:gd name="connsiteX0" fmla="*/ 0 w 12175435"/>
                <a:gd name="connsiteY0" fmla="*/ 1199048 h 2660102"/>
                <a:gd name="connsiteX1" fmla="*/ 2892288 w 12175435"/>
                <a:gd name="connsiteY1" fmla="*/ 58012 h 2660102"/>
                <a:gd name="connsiteX2" fmla="*/ 6013173 w 12175435"/>
                <a:gd name="connsiteY2" fmla="*/ 2660100 h 2660102"/>
                <a:gd name="connsiteX3" fmla="*/ 8935278 w 12175435"/>
                <a:gd name="connsiteY3" fmla="*/ 38132 h 2660102"/>
                <a:gd name="connsiteX4" fmla="*/ 12175435 w 12175435"/>
                <a:gd name="connsiteY4" fmla="*/ 1308378 h 2660102"/>
                <a:gd name="connsiteX0" fmla="*/ 0 w 12175435"/>
                <a:gd name="connsiteY0" fmla="*/ 1202757 h 2744798"/>
                <a:gd name="connsiteX1" fmla="*/ 2892288 w 12175435"/>
                <a:gd name="connsiteY1" fmla="*/ 61721 h 2744798"/>
                <a:gd name="connsiteX2" fmla="*/ 6202017 w 12175435"/>
                <a:gd name="connsiteY2" fmla="*/ 2744795 h 2744798"/>
                <a:gd name="connsiteX3" fmla="*/ 8935278 w 12175435"/>
                <a:gd name="connsiteY3" fmla="*/ 41841 h 2744798"/>
                <a:gd name="connsiteX4" fmla="*/ 12175435 w 12175435"/>
                <a:gd name="connsiteY4" fmla="*/ 1312087 h 2744798"/>
                <a:gd name="connsiteX0" fmla="*/ 0 w 12175435"/>
                <a:gd name="connsiteY0" fmla="*/ 1197231 h 2617793"/>
                <a:gd name="connsiteX1" fmla="*/ 2892288 w 12175435"/>
                <a:gd name="connsiteY1" fmla="*/ 56195 h 2617793"/>
                <a:gd name="connsiteX2" fmla="*/ 6311347 w 12175435"/>
                <a:gd name="connsiteY2" fmla="*/ 2617790 h 2617793"/>
                <a:gd name="connsiteX3" fmla="*/ 8935278 w 12175435"/>
                <a:gd name="connsiteY3" fmla="*/ 36315 h 2617793"/>
                <a:gd name="connsiteX4" fmla="*/ 12175435 w 12175435"/>
                <a:gd name="connsiteY4" fmla="*/ 1306561 h 2617793"/>
                <a:gd name="connsiteX0" fmla="*/ 0 w 12175435"/>
                <a:gd name="connsiteY0" fmla="*/ 1184222 h 2604782"/>
                <a:gd name="connsiteX1" fmla="*/ 2892288 w 12175435"/>
                <a:gd name="connsiteY1" fmla="*/ 43186 h 2604782"/>
                <a:gd name="connsiteX2" fmla="*/ 6311347 w 12175435"/>
                <a:gd name="connsiteY2" fmla="*/ 2604781 h 2604782"/>
                <a:gd name="connsiteX3" fmla="*/ 9054547 w 12175435"/>
                <a:gd name="connsiteY3" fmla="*/ 36803 h 2604782"/>
                <a:gd name="connsiteX4" fmla="*/ 12175435 w 12175435"/>
                <a:gd name="connsiteY4" fmla="*/ 1293552 h 2604782"/>
                <a:gd name="connsiteX0" fmla="*/ 0 w 12185375"/>
                <a:gd name="connsiteY0" fmla="*/ 1183144 h 2603702"/>
                <a:gd name="connsiteX1" fmla="*/ 2892288 w 12185375"/>
                <a:gd name="connsiteY1" fmla="*/ 42108 h 2603702"/>
                <a:gd name="connsiteX2" fmla="*/ 6311347 w 12185375"/>
                <a:gd name="connsiteY2" fmla="*/ 2603703 h 2603702"/>
                <a:gd name="connsiteX3" fmla="*/ 9054547 w 12185375"/>
                <a:gd name="connsiteY3" fmla="*/ 35725 h 2603702"/>
                <a:gd name="connsiteX4" fmla="*/ 12185375 w 12185375"/>
                <a:gd name="connsiteY4" fmla="*/ 1386957 h 2603702"/>
                <a:gd name="connsiteX0" fmla="*/ 0 w 12185375"/>
                <a:gd name="connsiteY0" fmla="*/ 1184780 h 2605340"/>
                <a:gd name="connsiteX1" fmla="*/ 2892288 w 12185375"/>
                <a:gd name="connsiteY1" fmla="*/ 43744 h 2605340"/>
                <a:gd name="connsiteX2" fmla="*/ 6311347 w 12185375"/>
                <a:gd name="connsiteY2" fmla="*/ 2605339 h 2605340"/>
                <a:gd name="connsiteX3" fmla="*/ 9054547 w 12185375"/>
                <a:gd name="connsiteY3" fmla="*/ 37361 h 2605340"/>
                <a:gd name="connsiteX4" fmla="*/ 12185375 w 12185375"/>
                <a:gd name="connsiteY4" fmla="*/ 1388593 h 2605340"/>
                <a:gd name="connsiteX0" fmla="*/ 0 w 12185375"/>
                <a:gd name="connsiteY0" fmla="*/ 1183192 h 2603751"/>
                <a:gd name="connsiteX1" fmla="*/ 2892288 w 12185375"/>
                <a:gd name="connsiteY1" fmla="*/ 42156 h 2603751"/>
                <a:gd name="connsiteX2" fmla="*/ 6311347 w 12185375"/>
                <a:gd name="connsiteY2" fmla="*/ 2603751 h 2603751"/>
                <a:gd name="connsiteX3" fmla="*/ 9054547 w 12185375"/>
                <a:gd name="connsiteY3" fmla="*/ 35773 h 2603751"/>
                <a:gd name="connsiteX4" fmla="*/ 12185375 w 12185375"/>
                <a:gd name="connsiteY4" fmla="*/ 1387005 h 2603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85375" h="2603751">
                  <a:moveTo>
                    <a:pt x="0" y="1183192"/>
                  </a:moveTo>
                  <a:cubicBezTo>
                    <a:pt x="818322" y="619146"/>
                    <a:pt x="1840397" y="-194604"/>
                    <a:pt x="2892288" y="42156"/>
                  </a:cubicBezTo>
                  <a:cubicBezTo>
                    <a:pt x="3944179" y="278916"/>
                    <a:pt x="5284304" y="2604815"/>
                    <a:pt x="6311347" y="2603751"/>
                  </a:cubicBezTo>
                  <a:cubicBezTo>
                    <a:pt x="7338390" y="2602687"/>
                    <a:pt x="8075542" y="238564"/>
                    <a:pt x="9054547" y="35773"/>
                  </a:cubicBezTo>
                  <a:cubicBezTo>
                    <a:pt x="10033552" y="-167018"/>
                    <a:pt x="11226248" y="520522"/>
                    <a:pt x="12185375" y="1387005"/>
                  </a:cubicBezTo>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13" name="文本框 12">
            <a:extLst>
              <a:ext uri="{FF2B5EF4-FFF2-40B4-BE49-F238E27FC236}">
                <a16:creationId xmlns:a16="http://schemas.microsoft.com/office/drawing/2014/main" id="{18B620F9-AB0D-4616-B490-00C4D265ED0D}"/>
              </a:ext>
            </a:extLst>
          </p:cNvPr>
          <p:cNvSpPr txBox="1"/>
          <p:nvPr/>
        </p:nvSpPr>
        <p:spPr>
          <a:xfrm>
            <a:off x="1301715" y="1899750"/>
            <a:ext cx="3750685" cy="1156855"/>
          </a:xfrm>
          <a:prstGeom prst="rect">
            <a:avLst/>
          </a:prstGeom>
          <a:noFill/>
        </p:spPr>
        <p:txBody>
          <a:bodyPr wrap="square" rtlCol="0">
            <a:spAutoFit/>
          </a:bodyPr>
          <a:lstStyle/>
          <a:p>
            <a:pPr>
              <a:lnSpc>
                <a:spcPct val="150000"/>
              </a:lnSpc>
            </a:pPr>
            <a:r>
              <a:rPr lang="en-US" altLang="zh-CN" sz="1600" dirty="0">
                <a:solidFill>
                  <a:schemeClr val="bg1">
                    <a:lumMod val="95000"/>
                  </a:schemeClr>
                </a:solidFill>
                <a:cs typeface="+mn-ea"/>
                <a:sym typeface="+mn-lt"/>
              </a:rPr>
              <a:t>Click here to add content, content to match the title. Click here to add content, content to match the title. </a:t>
            </a:r>
            <a:endParaRPr lang="zh-CN" altLang="en-US" sz="1600" dirty="0">
              <a:solidFill>
                <a:schemeClr val="bg1">
                  <a:lumMod val="95000"/>
                </a:schemeClr>
              </a:solidFill>
              <a:cs typeface="+mn-ea"/>
              <a:sym typeface="+mn-lt"/>
            </a:endParaRPr>
          </a:p>
        </p:txBody>
      </p:sp>
      <p:sp>
        <p:nvSpPr>
          <p:cNvPr id="14" name="文本框 13">
            <a:extLst>
              <a:ext uri="{FF2B5EF4-FFF2-40B4-BE49-F238E27FC236}">
                <a16:creationId xmlns:a16="http://schemas.microsoft.com/office/drawing/2014/main" id="{2C3C34A2-2171-4D37-89A5-1158FB32A322}"/>
              </a:ext>
            </a:extLst>
          </p:cNvPr>
          <p:cNvSpPr txBox="1"/>
          <p:nvPr/>
        </p:nvSpPr>
        <p:spPr>
          <a:xfrm>
            <a:off x="7811847" y="1899750"/>
            <a:ext cx="3657342" cy="1156855"/>
          </a:xfrm>
          <a:prstGeom prst="rect">
            <a:avLst/>
          </a:prstGeom>
          <a:noFill/>
        </p:spPr>
        <p:txBody>
          <a:bodyPr wrap="square" rtlCol="0">
            <a:spAutoFit/>
          </a:bodyPr>
          <a:lstStyle/>
          <a:p>
            <a:pPr>
              <a:lnSpc>
                <a:spcPct val="150000"/>
              </a:lnSpc>
            </a:pPr>
            <a:r>
              <a:rPr lang="en-US" altLang="zh-CN" sz="1600" dirty="0">
                <a:solidFill>
                  <a:schemeClr val="bg1">
                    <a:lumMod val="95000"/>
                  </a:schemeClr>
                </a:solidFill>
                <a:cs typeface="+mn-ea"/>
                <a:sym typeface="+mn-lt"/>
              </a:rPr>
              <a:t>Click here to add content, content to match the title. Click here to add content, content to match the title. </a:t>
            </a:r>
            <a:endParaRPr lang="zh-CN" altLang="en-US" sz="1600" dirty="0">
              <a:solidFill>
                <a:schemeClr val="bg1">
                  <a:lumMod val="95000"/>
                </a:schemeClr>
              </a:solidFill>
              <a:cs typeface="+mn-ea"/>
              <a:sym typeface="+mn-lt"/>
            </a:endParaRPr>
          </a:p>
        </p:txBody>
      </p:sp>
      <p:sp>
        <p:nvSpPr>
          <p:cNvPr id="15" name="文本框 14">
            <a:extLst>
              <a:ext uri="{FF2B5EF4-FFF2-40B4-BE49-F238E27FC236}">
                <a16:creationId xmlns:a16="http://schemas.microsoft.com/office/drawing/2014/main" id="{2325978F-C92C-4C50-A2D4-9A598DE2054D}"/>
              </a:ext>
            </a:extLst>
          </p:cNvPr>
          <p:cNvSpPr txBox="1"/>
          <p:nvPr/>
        </p:nvSpPr>
        <p:spPr>
          <a:xfrm>
            <a:off x="4217864" y="4834927"/>
            <a:ext cx="3770993" cy="1156855"/>
          </a:xfrm>
          <a:prstGeom prst="rect">
            <a:avLst/>
          </a:prstGeom>
          <a:noFill/>
        </p:spPr>
        <p:txBody>
          <a:bodyPr wrap="square" rtlCol="0">
            <a:spAutoFit/>
          </a:bodyPr>
          <a:lstStyle/>
          <a:p>
            <a:pPr>
              <a:lnSpc>
                <a:spcPct val="150000"/>
              </a:lnSpc>
            </a:pPr>
            <a:r>
              <a:rPr lang="en-US" altLang="zh-CN" sz="1600" dirty="0">
                <a:solidFill>
                  <a:schemeClr val="bg1">
                    <a:lumMod val="95000"/>
                  </a:schemeClr>
                </a:solidFill>
                <a:cs typeface="+mn-ea"/>
                <a:sym typeface="+mn-lt"/>
              </a:rPr>
              <a:t>Click here to add content, content to match the title. Click here to add content, content to match the title. </a:t>
            </a:r>
            <a:endParaRPr lang="zh-CN" altLang="en-US" sz="1600" dirty="0">
              <a:solidFill>
                <a:schemeClr val="bg1">
                  <a:lumMod val="95000"/>
                </a:schemeClr>
              </a:solidFill>
              <a:cs typeface="+mn-ea"/>
              <a:sym typeface="+mn-lt"/>
            </a:endParaRPr>
          </a:p>
        </p:txBody>
      </p:sp>
      <p:pic>
        <p:nvPicPr>
          <p:cNvPr id="16" name="图片 15">
            <a:extLst>
              <a:ext uri="{FF2B5EF4-FFF2-40B4-BE49-F238E27FC236}">
                <a16:creationId xmlns:a16="http://schemas.microsoft.com/office/drawing/2014/main" id="{B05BDA82-30F6-46AC-82F3-5E3B1202A7C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586531" y="3793735"/>
            <a:ext cx="2101919" cy="1812976"/>
          </a:xfrm>
          <a:prstGeom prst="rect">
            <a:avLst/>
          </a:prstGeom>
        </p:spPr>
      </p:pic>
      <p:pic>
        <p:nvPicPr>
          <p:cNvPr id="17" name="图片 16">
            <a:extLst>
              <a:ext uri="{FF2B5EF4-FFF2-40B4-BE49-F238E27FC236}">
                <a16:creationId xmlns:a16="http://schemas.microsoft.com/office/drawing/2014/main" id="{8C20ADE3-9467-4672-9D1B-AFE2EDCC430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52402" y="2232911"/>
            <a:ext cx="2101919" cy="1812976"/>
          </a:xfrm>
          <a:prstGeom prst="rect">
            <a:avLst/>
          </a:prstGeom>
        </p:spPr>
      </p:pic>
      <p:sp>
        <p:nvSpPr>
          <p:cNvPr id="18" name="文本框 17">
            <a:extLst>
              <a:ext uri="{FF2B5EF4-FFF2-40B4-BE49-F238E27FC236}">
                <a16:creationId xmlns:a16="http://schemas.microsoft.com/office/drawing/2014/main" id="{915504B9-39E0-4465-8959-5EB903DFCD5B}"/>
              </a:ext>
            </a:extLst>
          </p:cNvPr>
          <p:cNvSpPr txBox="1"/>
          <p:nvPr/>
        </p:nvSpPr>
        <p:spPr>
          <a:xfrm>
            <a:off x="4593106" y="633057"/>
            <a:ext cx="3005793" cy="584775"/>
          </a:xfrm>
          <a:prstGeom prst="rect">
            <a:avLst/>
          </a:prstGeom>
          <a:noFill/>
        </p:spPr>
        <p:txBody>
          <a:bodyPr wrap="square" rtlCol="0">
            <a:spAutoFit/>
          </a:bodyPr>
          <a:lstStyle/>
          <a:p>
            <a:pPr algn="just"/>
            <a:r>
              <a:rPr lang="en-US" altLang="zh-CN" sz="3200" dirty="0">
                <a:solidFill>
                  <a:srgbClr val="F9C270"/>
                </a:solidFill>
                <a:cs typeface="+mn-ea"/>
                <a:sym typeface="+mn-lt"/>
              </a:rPr>
              <a:t>Add title text</a:t>
            </a:r>
            <a:endParaRPr lang="zh-CN" altLang="en-US" sz="3200" dirty="0">
              <a:solidFill>
                <a:srgbClr val="F9C270"/>
              </a:solidFill>
              <a:cs typeface="+mn-ea"/>
              <a:sym typeface="+mn-lt"/>
            </a:endParaRPr>
          </a:p>
        </p:txBody>
      </p:sp>
      <p:grpSp>
        <p:nvGrpSpPr>
          <p:cNvPr id="19" name="组合 18">
            <a:extLst>
              <a:ext uri="{FF2B5EF4-FFF2-40B4-BE49-F238E27FC236}">
                <a16:creationId xmlns:a16="http://schemas.microsoft.com/office/drawing/2014/main" id="{1E0F27B3-8D79-46F9-B537-D9CFF75292A0}"/>
              </a:ext>
            </a:extLst>
          </p:cNvPr>
          <p:cNvGrpSpPr/>
          <p:nvPr/>
        </p:nvGrpSpPr>
        <p:grpSpPr>
          <a:xfrm>
            <a:off x="3598844" y="518636"/>
            <a:ext cx="4994317" cy="879517"/>
            <a:chOff x="6424384" y="518635"/>
            <a:chExt cx="4994317" cy="879517"/>
          </a:xfrm>
        </p:grpSpPr>
        <p:pic>
          <p:nvPicPr>
            <p:cNvPr id="20" name="图片 19">
              <a:extLst>
                <a:ext uri="{FF2B5EF4-FFF2-40B4-BE49-F238E27FC236}">
                  <a16:creationId xmlns:a16="http://schemas.microsoft.com/office/drawing/2014/main" id="{8CA46946-5B0A-40C7-8812-7B6B3413443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24384" y="518635"/>
              <a:ext cx="874030" cy="822307"/>
            </a:xfrm>
            <a:prstGeom prst="rect">
              <a:avLst/>
            </a:prstGeom>
          </p:spPr>
        </p:pic>
        <p:pic>
          <p:nvPicPr>
            <p:cNvPr id="21" name="图片 20">
              <a:extLst>
                <a:ext uri="{FF2B5EF4-FFF2-40B4-BE49-F238E27FC236}">
                  <a16:creationId xmlns:a16="http://schemas.microsoft.com/office/drawing/2014/main" id="{86C2CEF8-BC48-4427-9957-788A096F3D1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10544673" y="575845"/>
              <a:ext cx="874028" cy="822307"/>
            </a:xfrm>
            <a:prstGeom prst="rect">
              <a:avLst/>
            </a:prstGeom>
          </p:spPr>
        </p:pic>
      </p:grpSp>
    </p:spTree>
    <p:extLst>
      <p:ext uri="{BB962C8B-B14F-4D97-AF65-F5344CB8AC3E}">
        <p14:creationId xmlns:p14="http://schemas.microsoft.com/office/powerpoint/2010/main" val="1331275254"/>
      </p:ext>
    </p:extLst>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0.70"/>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par>
                                <p:cTn id="10" presetID="47"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par>
                                <p:cTn id="26" presetID="47"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1000" fill="hold"/>
                                        <p:tgtEl>
                                          <p:spTgt spid="17"/>
                                        </p:tgtEl>
                                        <p:attrNameLst>
                                          <p:attrName>ppt_w</p:attrName>
                                        </p:attrNameLst>
                                      </p:cBhvr>
                                      <p:tavLst>
                                        <p:tav tm="0">
                                          <p:val>
                                            <p:fltVal val="0"/>
                                          </p:val>
                                        </p:tav>
                                        <p:tav tm="100000">
                                          <p:val>
                                            <p:strVal val="#ppt_w"/>
                                          </p:val>
                                        </p:tav>
                                      </p:tavLst>
                                    </p:anim>
                                    <p:anim calcmode="lin" valueType="num">
                                      <p:cBhvr>
                                        <p:cTn id="35" dur="1000" fill="hold"/>
                                        <p:tgtEl>
                                          <p:spTgt spid="17"/>
                                        </p:tgtEl>
                                        <p:attrNameLst>
                                          <p:attrName>ppt_h</p:attrName>
                                        </p:attrNameLst>
                                      </p:cBhvr>
                                      <p:tavLst>
                                        <p:tav tm="0">
                                          <p:val>
                                            <p:fltVal val="0"/>
                                          </p:val>
                                        </p:tav>
                                        <p:tav tm="100000">
                                          <p:val>
                                            <p:strVal val="#ppt_h"/>
                                          </p:val>
                                        </p:tav>
                                      </p:tavLst>
                                    </p:anim>
                                    <p:anim calcmode="lin" valueType="num">
                                      <p:cBhvr>
                                        <p:cTn id="36" dur="1000" fill="hold"/>
                                        <p:tgtEl>
                                          <p:spTgt spid="17"/>
                                        </p:tgtEl>
                                        <p:attrNameLst>
                                          <p:attrName>style.rotation</p:attrName>
                                        </p:attrNameLst>
                                      </p:cBhvr>
                                      <p:tavLst>
                                        <p:tav tm="0">
                                          <p:val>
                                            <p:fltVal val="90"/>
                                          </p:val>
                                        </p:tav>
                                        <p:tav tm="100000">
                                          <p:val>
                                            <p:fltVal val="0"/>
                                          </p:val>
                                        </p:tav>
                                      </p:tavLst>
                                    </p:anim>
                                    <p:animEffect transition="in" filter="fade">
                                      <p:cBhvr>
                                        <p:cTn id="37" dur="1000"/>
                                        <p:tgtEl>
                                          <p:spTgt spid="17"/>
                                        </p:tgtEl>
                                      </p:cBhvr>
                                    </p:animEffect>
                                  </p:childTnLst>
                                </p:cTn>
                              </p:par>
                              <p:par>
                                <p:cTn id="38" presetID="42"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1000" fill="hold"/>
                                        <p:tgtEl>
                                          <p:spTgt spid="15"/>
                                        </p:tgtEl>
                                        <p:attrNameLst>
                                          <p:attrName>ppt_y</p:attrName>
                                        </p:attrNameLst>
                                      </p:cBhvr>
                                      <p:tavLst>
                                        <p:tav tm="0">
                                          <p:val>
                                            <p:strVal val="#ppt_y+.1"/>
                                          </p:val>
                                        </p:tav>
                                        <p:tav tm="100000">
                                          <p:val>
                                            <p:strVal val="#ppt_y"/>
                                          </p:val>
                                        </p:tav>
                                      </p:tavLst>
                                    </p:anim>
                                  </p:childTnLst>
                                </p:cTn>
                              </p:par>
                            </p:childTnLst>
                          </p:cTn>
                        </p:par>
                        <p:par>
                          <p:cTn id="43" fill="hold">
                            <p:stCondLst>
                              <p:cond delay="4000"/>
                            </p:stCondLst>
                            <p:childTnLst>
                              <p:par>
                                <p:cTn id="44" presetID="31" presetClass="entr" presetSubtype="0" fill="hold"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1000" fill="hold"/>
                                        <p:tgtEl>
                                          <p:spTgt spid="16"/>
                                        </p:tgtEl>
                                        <p:attrNameLst>
                                          <p:attrName>ppt_w</p:attrName>
                                        </p:attrNameLst>
                                      </p:cBhvr>
                                      <p:tavLst>
                                        <p:tav tm="0">
                                          <p:val>
                                            <p:fltVal val="0"/>
                                          </p:val>
                                        </p:tav>
                                        <p:tav tm="100000">
                                          <p:val>
                                            <p:strVal val="#ppt_w"/>
                                          </p:val>
                                        </p:tav>
                                      </p:tavLst>
                                    </p:anim>
                                    <p:anim calcmode="lin" valueType="num">
                                      <p:cBhvr>
                                        <p:cTn id="47" dur="1000" fill="hold"/>
                                        <p:tgtEl>
                                          <p:spTgt spid="16"/>
                                        </p:tgtEl>
                                        <p:attrNameLst>
                                          <p:attrName>ppt_h</p:attrName>
                                        </p:attrNameLst>
                                      </p:cBhvr>
                                      <p:tavLst>
                                        <p:tav tm="0">
                                          <p:val>
                                            <p:fltVal val="0"/>
                                          </p:val>
                                        </p:tav>
                                        <p:tav tm="100000">
                                          <p:val>
                                            <p:strVal val="#ppt_h"/>
                                          </p:val>
                                        </p:tav>
                                      </p:tavLst>
                                    </p:anim>
                                    <p:anim calcmode="lin" valueType="num">
                                      <p:cBhvr>
                                        <p:cTn id="48" dur="1000" fill="hold"/>
                                        <p:tgtEl>
                                          <p:spTgt spid="16"/>
                                        </p:tgtEl>
                                        <p:attrNameLst>
                                          <p:attrName>style.rotation</p:attrName>
                                        </p:attrNameLst>
                                      </p:cBhvr>
                                      <p:tavLst>
                                        <p:tav tm="0">
                                          <p:val>
                                            <p:fltVal val="90"/>
                                          </p:val>
                                        </p:tav>
                                        <p:tav tm="100000">
                                          <p:val>
                                            <p:fltVal val="0"/>
                                          </p:val>
                                        </p:tav>
                                      </p:tavLst>
                                    </p:anim>
                                    <p:animEffect transition="in" filter="fade">
                                      <p:cBhvr>
                                        <p:cTn id="49" dur="1000"/>
                                        <p:tgtEl>
                                          <p:spTgt spid="16"/>
                                        </p:tgtEl>
                                      </p:cBhvr>
                                    </p:animEffect>
                                  </p:childTnLst>
                                </p:cTn>
                              </p:par>
                              <p:par>
                                <p:cTn id="50" presetID="47" presetClass="entr" presetSubtype="0"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1000"/>
                                        <p:tgtEl>
                                          <p:spTgt spid="14"/>
                                        </p:tgtEl>
                                      </p:cBhvr>
                                    </p:animEffect>
                                    <p:anim calcmode="lin" valueType="num">
                                      <p:cBhvr>
                                        <p:cTn id="53" dur="1000" fill="hold"/>
                                        <p:tgtEl>
                                          <p:spTgt spid="14"/>
                                        </p:tgtEl>
                                        <p:attrNameLst>
                                          <p:attrName>ppt_x</p:attrName>
                                        </p:attrNameLst>
                                      </p:cBhvr>
                                      <p:tavLst>
                                        <p:tav tm="0">
                                          <p:val>
                                            <p:strVal val="#ppt_x"/>
                                          </p:val>
                                        </p:tav>
                                        <p:tav tm="100000">
                                          <p:val>
                                            <p:strVal val="#ppt_x"/>
                                          </p:val>
                                        </p:tav>
                                      </p:tavLst>
                                    </p:anim>
                                    <p:anim calcmode="lin" valueType="num">
                                      <p:cBhvr>
                                        <p:cTn id="5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3AE356A7-6997-4F9B-AB9D-76AEEE4B509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pic>
        <p:nvPicPr>
          <p:cNvPr id="19" name="图片 18">
            <a:extLst>
              <a:ext uri="{FF2B5EF4-FFF2-40B4-BE49-F238E27FC236}">
                <a16:creationId xmlns:a16="http://schemas.microsoft.com/office/drawing/2014/main" id="{8B6B442F-6E81-4F13-A898-49A04F16DDC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1353523"/>
            <a:ext cx="10272491" cy="5504478"/>
          </a:xfrm>
          <a:prstGeom prst="rect">
            <a:avLst/>
          </a:prstGeom>
        </p:spPr>
      </p:pic>
      <p:pic>
        <p:nvPicPr>
          <p:cNvPr id="5" name="图片 4">
            <a:extLst>
              <a:ext uri="{FF2B5EF4-FFF2-40B4-BE49-F238E27FC236}">
                <a16:creationId xmlns:a16="http://schemas.microsoft.com/office/drawing/2014/main" id="{2C2BCBF0-21B7-4B1F-89E1-434D3853CD4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5078" t="17161" r="15078" b="17161"/>
          <a:stretch/>
        </p:blipFill>
        <p:spPr>
          <a:xfrm>
            <a:off x="1036320" y="574254"/>
            <a:ext cx="10119360" cy="5709492"/>
          </a:xfrm>
          <a:prstGeom prst="rect">
            <a:avLst/>
          </a:prstGeom>
        </p:spPr>
      </p:pic>
      <p:pic>
        <p:nvPicPr>
          <p:cNvPr id="17" name="图片 16">
            <a:extLst>
              <a:ext uri="{FF2B5EF4-FFF2-40B4-BE49-F238E27FC236}">
                <a16:creationId xmlns:a16="http://schemas.microsoft.com/office/drawing/2014/main" id="{8552BFED-78B4-421D-B5BC-B419B86D8F4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11651" b="3326"/>
          <a:stretch/>
        </p:blipFill>
        <p:spPr>
          <a:xfrm>
            <a:off x="513599" y="214310"/>
            <a:ext cx="10119360" cy="6643690"/>
          </a:xfrm>
          <a:prstGeom prst="rect">
            <a:avLst/>
          </a:prstGeom>
        </p:spPr>
      </p:pic>
      <p:grpSp>
        <p:nvGrpSpPr>
          <p:cNvPr id="2" name="组合 1">
            <a:extLst>
              <a:ext uri="{FF2B5EF4-FFF2-40B4-BE49-F238E27FC236}">
                <a16:creationId xmlns:a16="http://schemas.microsoft.com/office/drawing/2014/main" id="{69DA9DF8-E436-3E0F-7F49-6CECE088B92B}"/>
              </a:ext>
            </a:extLst>
          </p:cNvPr>
          <p:cNvGrpSpPr/>
          <p:nvPr/>
        </p:nvGrpSpPr>
        <p:grpSpPr>
          <a:xfrm>
            <a:off x="5121379" y="1220731"/>
            <a:ext cx="1841124" cy="1575577"/>
            <a:chOff x="5020053" y="2053991"/>
            <a:chExt cx="1910908" cy="1791333"/>
          </a:xfrm>
        </p:grpSpPr>
        <p:pic>
          <p:nvPicPr>
            <p:cNvPr id="3" name="图片 2">
              <a:extLst>
                <a:ext uri="{FF2B5EF4-FFF2-40B4-BE49-F238E27FC236}">
                  <a16:creationId xmlns:a16="http://schemas.microsoft.com/office/drawing/2014/main" id="{57FC3E08-9734-8EA5-7760-4553DBC94D1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020053" y="2053991"/>
              <a:ext cx="1910908" cy="1791333"/>
            </a:xfrm>
            <a:prstGeom prst="rect">
              <a:avLst/>
            </a:prstGeom>
          </p:spPr>
        </p:pic>
        <p:sp>
          <p:nvSpPr>
            <p:cNvPr id="7" name="文本框 6">
              <a:extLst>
                <a:ext uri="{FF2B5EF4-FFF2-40B4-BE49-F238E27FC236}">
                  <a16:creationId xmlns:a16="http://schemas.microsoft.com/office/drawing/2014/main" id="{30EE9E6E-4846-67E4-7F29-4B19A83FEF53}"/>
                </a:ext>
              </a:extLst>
            </p:cNvPr>
            <p:cNvSpPr txBox="1"/>
            <p:nvPr/>
          </p:nvSpPr>
          <p:spPr>
            <a:xfrm>
              <a:off x="5353499" y="2329187"/>
              <a:ext cx="1356231" cy="1364699"/>
            </a:xfrm>
            <a:prstGeom prst="rect">
              <a:avLst/>
            </a:prstGeom>
            <a:noFill/>
          </p:spPr>
          <p:txBody>
            <a:bodyPr wrap="none" rtlCol="0">
              <a:spAutoFit/>
            </a:bodyPr>
            <a:lstStyle/>
            <a:p>
              <a:pPr algn="ctr"/>
              <a:r>
                <a:rPr lang="en-US" altLang="zh-CN" sz="3600" dirty="0">
                  <a:solidFill>
                    <a:schemeClr val="bg1"/>
                  </a:solidFill>
                  <a:cs typeface="+mn-ea"/>
                  <a:sym typeface="+mn-lt"/>
                </a:rPr>
                <a:t>PART</a:t>
              </a:r>
            </a:p>
            <a:p>
              <a:pPr algn="ctr"/>
              <a:r>
                <a:rPr lang="en-US" altLang="zh-CN" sz="3600" dirty="0">
                  <a:solidFill>
                    <a:schemeClr val="bg1"/>
                  </a:solidFill>
                  <a:cs typeface="+mn-ea"/>
                  <a:sym typeface="+mn-lt"/>
                </a:rPr>
                <a:t>04</a:t>
              </a:r>
              <a:endParaRPr lang="zh-CN" altLang="en-US" sz="3600" dirty="0">
                <a:solidFill>
                  <a:schemeClr val="bg1"/>
                </a:solidFill>
                <a:cs typeface="+mn-ea"/>
                <a:sym typeface="+mn-lt"/>
              </a:endParaRPr>
            </a:p>
          </p:txBody>
        </p:sp>
      </p:grpSp>
      <p:sp>
        <p:nvSpPr>
          <p:cNvPr id="8" name="文本框 7">
            <a:extLst>
              <a:ext uri="{FF2B5EF4-FFF2-40B4-BE49-F238E27FC236}">
                <a16:creationId xmlns:a16="http://schemas.microsoft.com/office/drawing/2014/main" id="{6DDE1D31-D9A7-08E3-DCAF-7466D2D21AE5}"/>
              </a:ext>
            </a:extLst>
          </p:cNvPr>
          <p:cNvSpPr txBox="1"/>
          <p:nvPr/>
        </p:nvSpPr>
        <p:spPr>
          <a:xfrm>
            <a:off x="3363841" y="2943624"/>
            <a:ext cx="5464316" cy="1107996"/>
          </a:xfrm>
          <a:prstGeom prst="rect">
            <a:avLst/>
          </a:prstGeom>
          <a:noFill/>
        </p:spPr>
        <p:txBody>
          <a:bodyPr wrap="none" rtlCol="0">
            <a:spAutoFit/>
          </a:bodyPr>
          <a:lstStyle/>
          <a:p>
            <a:pPr algn="ctr"/>
            <a:r>
              <a:rPr lang="en-US" altLang="zh-CN" sz="6600" dirty="0">
                <a:solidFill>
                  <a:srgbClr val="F9C270"/>
                </a:solidFill>
                <a:cs typeface="+mn-ea"/>
                <a:sym typeface="+mn-lt"/>
              </a:rPr>
              <a:t>Add title text</a:t>
            </a:r>
            <a:endParaRPr lang="zh-CN" altLang="en-US" sz="6600" dirty="0">
              <a:solidFill>
                <a:srgbClr val="F9C270"/>
              </a:solidFill>
              <a:cs typeface="+mn-ea"/>
              <a:sym typeface="+mn-lt"/>
            </a:endParaRPr>
          </a:p>
        </p:txBody>
      </p:sp>
      <p:sp>
        <p:nvSpPr>
          <p:cNvPr id="9" name="文本框 8">
            <a:extLst>
              <a:ext uri="{FF2B5EF4-FFF2-40B4-BE49-F238E27FC236}">
                <a16:creationId xmlns:a16="http://schemas.microsoft.com/office/drawing/2014/main" id="{D2E80098-E8E3-D109-4FDF-6A16B394A38A}"/>
              </a:ext>
            </a:extLst>
          </p:cNvPr>
          <p:cNvSpPr txBox="1"/>
          <p:nvPr/>
        </p:nvSpPr>
        <p:spPr>
          <a:xfrm>
            <a:off x="3068472" y="4113395"/>
            <a:ext cx="6055056" cy="369332"/>
          </a:xfrm>
          <a:prstGeom prst="rect">
            <a:avLst/>
          </a:prstGeom>
          <a:noFill/>
        </p:spPr>
        <p:txBody>
          <a:bodyPr wrap="none" rtlCol="0">
            <a:spAutoFit/>
          </a:bodyPr>
          <a:lstStyle/>
          <a:p>
            <a:r>
              <a:rPr lang="en-US" altLang="zh-CN" dirty="0">
                <a:solidFill>
                  <a:schemeClr val="bg1"/>
                </a:solidFill>
                <a:cs typeface="+mn-ea"/>
                <a:sym typeface="+mn-lt"/>
              </a:rPr>
              <a:t>Click here to add content, content to match the title. </a:t>
            </a:r>
            <a:endParaRPr lang="zh-CN" altLang="en-US" dirty="0">
              <a:solidFill>
                <a:schemeClr val="bg1"/>
              </a:solidFill>
              <a:cs typeface="+mn-ea"/>
              <a:sym typeface="+mn-lt"/>
            </a:endParaRPr>
          </a:p>
        </p:txBody>
      </p:sp>
    </p:spTree>
    <p:extLst>
      <p:ext uri="{BB962C8B-B14F-4D97-AF65-F5344CB8AC3E}">
        <p14:creationId xmlns:p14="http://schemas.microsoft.com/office/powerpoint/2010/main" val="3871669724"/>
      </p:ext>
    </p:extLst>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0-#ppt_w/2"/>
                                          </p:val>
                                        </p:tav>
                                        <p:tav tm="100000">
                                          <p:val>
                                            <p:strVal val="#ppt_x"/>
                                          </p:val>
                                        </p:tav>
                                      </p:tavLst>
                                    </p:anim>
                                    <p:anim calcmode="lin" valueType="num">
                                      <p:cBhvr additive="base">
                                        <p:cTn id="8" dur="10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1000" fill="hold"/>
                                        <p:tgtEl>
                                          <p:spTgt spid="21"/>
                                        </p:tgtEl>
                                        <p:attrNameLst>
                                          <p:attrName>ppt_x</p:attrName>
                                        </p:attrNameLst>
                                      </p:cBhvr>
                                      <p:tavLst>
                                        <p:tav tm="0">
                                          <p:val>
                                            <p:strVal val="1+#ppt_w/2"/>
                                          </p:val>
                                        </p:tav>
                                        <p:tav tm="100000">
                                          <p:val>
                                            <p:strVal val="#ppt_x"/>
                                          </p:val>
                                        </p:tav>
                                      </p:tavLst>
                                    </p:anim>
                                    <p:anim calcmode="lin" valueType="num">
                                      <p:cBhvr additive="base">
                                        <p:cTn id="12" dur="10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6" presetClass="entr" presetSubtype="21"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1000"/>
                                        <p:tgtEl>
                                          <p:spTgt spid="5"/>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par>
                          <p:cTn id="27" fill="hold">
                            <p:stCondLst>
                              <p:cond delay="4000"/>
                            </p:stCondLst>
                            <p:childTnLst>
                              <p:par>
                                <p:cTn id="28" presetID="10" presetClass="entr" presetSubtype="0"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pic.51yuansu.com/pic3/cover/02/93/82/5ac35d17425c9_610.jpg">
            <a:extLst>
              <a:ext uri="{FF2B5EF4-FFF2-40B4-BE49-F238E27FC236}">
                <a16:creationId xmlns:a16="http://schemas.microsoft.com/office/drawing/2014/main" id="{47ED8322-AE9E-4078-82DC-F70A0AE34366}"/>
              </a:ext>
            </a:extLst>
          </p:cNvPr>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a:ext>
            </a:extLst>
          </a:blip>
          <a:srcRect/>
          <a:stretch/>
        </p:blipFill>
        <p:spPr bwMode="auto">
          <a:xfrm rot="16200000">
            <a:off x="-707509" y="2665519"/>
            <a:ext cx="2941976" cy="15269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pic.51yuansu.com/pic3/cover/02/93/82/5ac35d17425c9_610.jpg">
            <a:extLst>
              <a:ext uri="{FF2B5EF4-FFF2-40B4-BE49-F238E27FC236}">
                <a16:creationId xmlns:a16="http://schemas.microsoft.com/office/drawing/2014/main" id="{CC27288D-28E6-414C-9C35-9F178BE54318}"/>
              </a:ext>
            </a:extLst>
          </p:cNvPr>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a:ext>
            </a:extLst>
          </a:blip>
          <a:srcRect/>
          <a:stretch/>
        </p:blipFill>
        <p:spPr bwMode="auto">
          <a:xfrm rot="5400000">
            <a:off x="9957537" y="2665522"/>
            <a:ext cx="2941972" cy="152695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pic.51yuansu.com/pic3/cover/02/93/82/5ac35d17425c9_610.jpg">
            <a:extLst>
              <a:ext uri="{FF2B5EF4-FFF2-40B4-BE49-F238E27FC236}">
                <a16:creationId xmlns:a16="http://schemas.microsoft.com/office/drawing/2014/main" id="{45991930-8296-4D8A-BA9F-DE507645B7EC}"/>
              </a:ext>
            </a:extLst>
          </p:cNvPr>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a:ext>
            </a:extLst>
          </a:blip>
          <a:srcRect/>
          <a:stretch/>
        </p:blipFill>
        <p:spPr bwMode="auto">
          <a:xfrm rot="10800000">
            <a:off x="4625011" y="5331042"/>
            <a:ext cx="2941979" cy="1526958"/>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组合 11">
            <a:extLst>
              <a:ext uri="{FF2B5EF4-FFF2-40B4-BE49-F238E27FC236}">
                <a16:creationId xmlns:a16="http://schemas.microsoft.com/office/drawing/2014/main" id="{203FC323-DFB2-4C37-9E9D-BF8E637733F5}"/>
              </a:ext>
            </a:extLst>
          </p:cNvPr>
          <p:cNvGrpSpPr/>
          <p:nvPr/>
        </p:nvGrpSpPr>
        <p:grpSpPr>
          <a:xfrm>
            <a:off x="2999865" y="1634508"/>
            <a:ext cx="2954655" cy="1793890"/>
            <a:chOff x="1261957" y="3677478"/>
            <a:chExt cx="2954655" cy="1793890"/>
          </a:xfrm>
        </p:grpSpPr>
        <p:sp>
          <p:nvSpPr>
            <p:cNvPr id="13" name="文本框 12">
              <a:extLst>
                <a:ext uri="{FF2B5EF4-FFF2-40B4-BE49-F238E27FC236}">
                  <a16:creationId xmlns:a16="http://schemas.microsoft.com/office/drawing/2014/main" id="{81CEC452-2F34-4F1B-A148-ABEBF324F05B}"/>
                </a:ext>
              </a:extLst>
            </p:cNvPr>
            <p:cNvSpPr txBox="1"/>
            <p:nvPr/>
          </p:nvSpPr>
          <p:spPr>
            <a:xfrm>
              <a:off x="1261957" y="4683845"/>
              <a:ext cx="2954655" cy="787523"/>
            </a:xfrm>
            <a:prstGeom prst="rect">
              <a:avLst/>
            </a:prstGeom>
            <a:noFill/>
          </p:spPr>
          <p:txBody>
            <a:bodyPr wrap="square" rtlCol="0">
              <a:spAutoFit/>
            </a:bodyPr>
            <a:lstStyle/>
            <a:p>
              <a:pPr>
                <a:lnSpc>
                  <a:spcPct val="150000"/>
                </a:lnSpc>
              </a:pPr>
              <a:r>
                <a:rPr lang="en-US" altLang="zh-CN" sz="1600" dirty="0">
                  <a:solidFill>
                    <a:schemeClr val="bg1"/>
                  </a:solidFill>
                  <a:cs typeface="+mn-ea"/>
                  <a:sym typeface="+mn-lt"/>
                </a:rPr>
                <a:t>Click here to add content, content to match the title. </a:t>
              </a:r>
              <a:endParaRPr lang="zh-CN" altLang="en-US" sz="1600" dirty="0">
                <a:solidFill>
                  <a:schemeClr val="bg1"/>
                </a:solidFill>
                <a:cs typeface="+mn-ea"/>
                <a:sym typeface="+mn-lt"/>
              </a:endParaRPr>
            </a:p>
          </p:txBody>
        </p:sp>
        <p:sp>
          <p:nvSpPr>
            <p:cNvPr id="14" name="文本框 13">
              <a:extLst>
                <a:ext uri="{FF2B5EF4-FFF2-40B4-BE49-F238E27FC236}">
                  <a16:creationId xmlns:a16="http://schemas.microsoft.com/office/drawing/2014/main" id="{B0F427B4-44A8-4373-B7E9-7CB5646E5739}"/>
                </a:ext>
              </a:extLst>
            </p:cNvPr>
            <p:cNvSpPr txBox="1"/>
            <p:nvPr/>
          </p:nvSpPr>
          <p:spPr>
            <a:xfrm>
              <a:off x="2076966" y="4220448"/>
              <a:ext cx="2037834" cy="461921"/>
            </a:xfrm>
            <a:prstGeom prst="rect">
              <a:avLst/>
            </a:prstGeom>
            <a:noFill/>
          </p:spPr>
          <p:txBody>
            <a:bodyPr wrap="square" rtlCol="0">
              <a:spAutoFit/>
            </a:bodyPr>
            <a:lstStyle/>
            <a:p>
              <a:pPr>
                <a:lnSpc>
                  <a:spcPct val="150000"/>
                </a:lnSpc>
              </a:pPr>
              <a:r>
                <a:rPr lang="en-US" altLang="zh-CN" dirty="0">
                  <a:solidFill>
                    <a:schemeClr val="bg1"/>
                  </a:solidFill>
                  <a:cs typeface="+mn-ea"/>
                  <a:sym typeface="+mn-lt"/>
                </a:rPr>
                <a:t>Add title text</a:t>
              </a:r>
              <a:endParaRPr lang="zh-CN" altLang="en-US" b="1" dirty="0">
                <a:solidFill>
                  <a:srgbClr val="C00000"/>
                </a:solidFill>
                <a:cs typeface="+mn-ea"/>
                <a:sym typeface="+mn-lt"/>
              </a:endParaRPr>
            </a:p>
          </p:txBody>
        </p:sp>
        <p:pic>
          <p:nvPicPr>
            <p:cNvPr id="15" name="图片 14">
              <a:extLst>
                <a:ext uri="{FF2B5EF4-FFF2-40B4-BE49-F238E27FC236}">
                  <a16:creationId xmlns:a16="http://schemas.microsoft.com/office/drawing/2014/main" id="{CEB46180-3DB3-4A01-ACAA-F9160236E793}"/>
                </a:ext>
              </a:extLst>
            </p:cNvPr>
            <p:cNvPicPr>
              <a:picLocks noChangeAspect="1"/>
            </p:cNvPicPr>
            <p:nvPr/>
          </p:nvPicPr>
          <p:blipFill>
            <a:blip r:embed="rId5" cstate="screen">
              <a:lum bright="70000" contrast="-70000"/>
              <a:extLst>
                <a:ext uri="{28A0092B-C50C-407E-A947-70E740481C1C}">
                  <a14:useLocalDpi xmlns:a14="http://schemas.microsoft.com/office/drawing/2010/main"/>
                </a:ext>
              </a:extLst>
            </a:blip>
            <a:stretch>
              <a:fillRect/>
            </a:stretch>
          </p:blipFill>
          <p:spPr>
            <a:xfrm>
              <a:off x="2992673" y="3677478"/>
              <a:ext cx="1122127" cy="619508"/>
            </a:xfrm>
            <a:prstGeom prst="rect">
              <a:avLst/>
            </a:prstGeom>
          </p:spPr>
        </p:pic>
      </p:grpSp>
      <p:grpSp>
        <p:nvGrpSpPr>
          <p:cNvPr id="16" name="组合 15">
            <a:extLst>
              <a:ext uri="{FF2B5EF4-FFF2-40B4-BE49-F238E27FC236}">
                <a16:creationId xmlns:a16="http://schemas.microsoft.com/office/drawing/2014/main" id="{421DA2B9-5CB0-4230-9AF0-28DBA29F3064}"/>
              </a:ext>
            </a:extLst>
          </p:cNvPr>
          <p:cNvGrpSpPr/>
          <p:nvPr/>
        </p:nvGrpSpPr>
        <p:grpSpPr>
          <a:xfrm>
            <a:off x="6221041" y="1634508"/>
            <a:ext cx="2971096" cy="1793890"/>
            <a:chOff x="1245516" y="3677478"/>
            <a:chExt cx="2971096" cy="1793890"/>
          </a:xfrm>
        </p:grpSpPr>
        <p:sp>
          <p:nvSpPr>
            <p:cNvPr id="17" name="文本框 16">
              <a:extLst>
                <a:ext uri="{FF2B5EF4-FFF2-40B4-BE49-F238E27FC236}">
                  <a16:creationId xmlns:a16="http://schemas.microsoft.com/office/drawing/2014/main" id="{893BE69F-3904-4A90-A85D-E0DD477086EE}"/>
                </a:ext>
              </a:extLst>
            </p:cNvPr>
            <p:cNvSpPr txBox="1"/>
            <p:nvPr/>
          </p:nvSpPr>
          <p:spPr>
            <a:xfrm>
              <a:off x="1261957" y="4683845"/>
              <a:ext cx="2954655" cy="787523"/>
            </a:xfrm>
            <a:prstGeom prst="rect">
              <a:avLst/>
            </a:prstGeom>
            <a:noFill/>
          </p:spPr>
          <p:txBody>
            <a:bodyPr wrap="square" rtlCol="0">
              <a:spAutoFit/>
            </a:bodyPr>
            <a:lstStyle/>
            <a:p>
              <a:pPr>
                <a:lnSpc>
                  <a:spcPct val="150000"/>
                </a:lnSpc>
              </a:pPr>
              <a:r>
                <a:rPr lang="en-US" altLang="zh-CN" sz="1600" dirty="0">
                  <a:solidFill>
                    <a:schemeClr val="bg1"/>
                  </a:solidFill>
                  <a:cs typeface="+mn-ea"/>
                  <a:sym typeface="+mn-lt"/>
                </a:rPr>
                <a:t>Click here to add content, content to match the title. </a:t>
              </a:r>
              <a:endParaRPr lang="zh-CN" altLang="en-US" sz="1600" dirty="0">
                <a:solidFill>
                  <a:schemeClr val="bg1"/>
                </a:solidFill>
                <a:cs typeface="+mn-ea"/>
                <a:sym typeface="+mn-lt"/>
              </a:endParaRPr>
            </a:p>
          </p:txBody>
        </p:sp>
        <p:sp>
          <p:nvSpPr>
            <p:cNvPr id="18" name="文本框 17">
              <a:extLst>
                <a:ext uri="{FF2B5EF4-FFF2-40B4-BE49-F238E27FC236}">
                  <a16:creationId xmlns:a16="http://schemas.microsoft.com/office/drawing/2014/main" id="{ECF6FEB5-DDD5-4ED1-905A-4398B89BDF95}"/>
                </a:ext>
              </a:extLst>
            </p:cNvPr>
            <p:cNvSpPr txBox="1"/>
            <p:nvPr/>
          </p:nvSpPr>
          <p:spPr>
            <a:xfrm>
              <a:off x="1245516" y="4220448"/>
              <a:ext cx="2037835" cy="461921"/>
            </a:xfrm>
            <a:prstGeom prst="rect">
              <a:avLst/>
            </a:prstGeom>
            <a:noFill/>
          </p:spPr>
          <p:txBody>
            <a:bodyPr wrap="square" rtlCol="0">
              <a:spAutoFit/>
            </a:bodyPr>
            <a:lstStyle/>
            <a:p>
              <a:pPr>
                <a:lnSpc>
                  <a:spcPct val="150000"/>
                </a:lnSpc>
              </a:pPr>
              <a:r>
                <a:rPr lang="en-US" altLang="zh-CN" dirty="0">
                  <a:solidFill>
                    <a:schemeClr val="bg1"/>
                  </a:solidFill>
                  <a:cs typeface="+mn-ea"/>
                  <a:sym typeface="+mn-lt"/>
                </a:rPr>
                <a:t>Add title text</a:t>
              </a:r>
              <a:endParaRPr lang="zh-CN" altLang="en-US" b="1" dirty="0">
                <a:solidFill>
                  <a:srgbClr val="C00000"/>
                </a:solidFill>
                <a:cs typeface="+mn-ea"/>
                <a:sym typeface="+mn-lt"/>
              </a:endParaRPr>
            </a:p>
          </p:txBody>
        </p:sp>
        <p:pic>
          <p:nvPicPr>
            <p:cNvPr id="19" name="图片 18">
              <a:extLst>
                <a:ext uri="{FF2B5EF4-FFF2-40B4-BE49-F238E27FC236}">
                  <a16:creationId xmlns:a16="http://schemas.microsoft.com/office/drawing/2014/main" id="{006E2272-D072-461F-9970-582B5C7067F1}"/>
                </a:ext>
              </a:extLst>
            </p:cNvPr>
            <p:cNvPicPr>
              <a:picLocks noChangeAspect="1"/>
            </p:cNvPicPr>
            <p:nvPr/>
          </p:nvPicPr>
          <p:blipFill>
            <a:blip r:embed="rId5" cstate="screen">
              <a:lum bright="70000" contrast="-70000"/>
              <a:extLst>
                <a:ext uri="{28A0092B-C50C-407E-A947-70E740481C1C}">
                  <a14:useLocalDpi xmlns:a14="http://schemas.microsoft.com/office/drawing/2010/main"/>
                </a:ext>
              </a:extLst>
            </a:blip>
            <a:stretch>
              <a:fillRect/>
            </a:stretch>
          </p:blipFill>
          <p:spPr>
            <a:xfrm flipH="1">
              <a:off x="1363770" y="3677478"/>
              <a:ext cx="1129854" cy="619508"/>
            </a:xfrm>
            <a:prstGeom prst="rect">
              <a:avLst/>
            </a:prstGeom>
          </p:spPr>
        </p:pic>
      </p:grpSp>
      <p:grpSp>
        <p:nvGrpSpPr>
          <p:cNvPr id="20" name="组合 19">
            <a:extLst>
              <a:ext uri="{FF2B5EF4-FFF2-40B4-BE49-F238E27FC236}">
                <a16:creationId xmlns:a16="http://schemas.microsoft.com/office/drawing/2014/main" id="{F6E0B5A1-7817-43C8-AC8A-E2D956FDF24F}"/>
              </a:ext>
            </a:extLst>
          </p:cNvPr>
          <p:cNvGrpSpPr/>
          <p:nvPr/>
        </p:nvGrpSpPr>
        <p:grpSpPr>
          <a:xfrm>
            <a:off x="1441505" y="4120839"/>
            <a:ext cx="2954655" cy="1793890"/>
            <a:chOff x="1261957" y="3677478"/>
            <a:chExt cx="2954655" cy="1793890"/>
          </a:xfrm>
        </p:grpSpPr>
        <p:sp>
          <p:nvSpPr>
            <p:cNvPr id="21" name="文本框 20">
              <a:extLst>
                <a:ext uri="{FF2B5EF4-FFF2-40B4-BE49-F238E27FC236}">
                  <a16:creationId xmlns:a16="http://schemas.microsoft.com/office/drawing/2014/main" id="{B9C20E38-9A74-4A6F-8671-5633F7F8E118}"/>
                </a:ext>
              </a:extLst>
            </p:cNvPr>
            <p:cNvSpPr txBox="1"/>
            <p:nvPr/>
          </p:nvSpPr>
          <p:spPr>
            <a:xfrm>
              <a:off x="1261957" y="4683845"/>
              <a:ext cx="2954655" cy="787523"/>
            </a:xfrm>
            <a:prstGeom prst="rect">
              <a:avLst/>
            </a:prstGeom>
            <a:noFill/>
          </p:spPr>
          <p:txBody>
            <a:bodyPr wrap="square" rtlCol="0">
              <a:spAutoFit/>
            </a:bodyPr>
            <a:lstStyle/>
            <a:p>
              <a:pPr>
                <a:lnSpc>
                  <a:spcPct val="150000"/>
                </a:lnSpc>
              </a:pPr>
              <a:r>
                <a:rPr lang="en-US" altLang="zh-CN" sz="1600" dirty="0">
                  <a:solidFill>
                    <a:schemeClr val="bg1"/>
                  </a:solidFill>
                  <a:cs typeface="+mn-ea"/>
                  <a:sym typeface="+mn-lt"/>
                </a:rPr>
                <a:t>Click here to add content, content to match the title. </a:t>
              </a:r>
              <a:endParaRPr lang="zh-CN" altLang="en-US" sz="1600" dirty="0">
                <a:solidFill>
                  <a:schemeClr val="bg1"/>
                </a:solidFill>
                <a:cs typeface="+mn-ea"/>
                <a:sym typeface="+mn-lt"/>
              </a:endParaRPr>
            </a:p>
          </p:txBody>
        </p:sp>
        <p:sp>
          <p:nvSpPr>
            <p:cNvPr id="22" name="文本框 21">
              <a:extLst>
                <a:ext uri="{FF2B5EF4-FFF2-40B4-BE49-F238E27FC236}">
                  <a16:creationId xmlns:a16="http://schemas.microsoft.com/office/drawing/2014/main" id="{89EB16FA-CCE7-4410-803F-B2D9182456B1}"/>
                </a:ext>
              </a:extLst>
            </p:cNvPr>
            <p:cNvSpPr txBox="1"/>
            <p:nvPr/>
          </p:nvSpPr>
          <p:spPr>
            <a:xfrm>
              <a:off x="2076966" y="4220448"/>
              <a:ext cx="2037834" cy="461921"/>
            </a:xfrm>
            <a:prstGeom prst="rect">
              <a:avLst/>
            </a:prstGeom>
            <a:noFill/>
          </p:spPr>
          <p:txBody>
            <a:bodyPr wrap="square" rtlCol="0">
              <a:spAutoFit/>
            </a:bodyPr>
            <a:lstStyle/>
            <a:p>
              <a:pPr>
                <a:lnSpc>
                  <a:spcPct val="150000"/>
                </a:lnSpc>
              </a:pPr>
              <a:r>
                <a:rPr lang="en-US" altLang="zh-CN" dirty="0">
                  <a:solidFill>
                    <a:schemeClr val="bg1"/>
                  </a:solidFill>
                  <a:cs typeface="+mn-ea"/>
                  <a:sym typeface="+mn-lt"/>
                </a:rPr>
                <a:t>Add title text</a:t>
              </a:r>
              <a:endParaRPr lang="zh-CN" altLang="en-US" b="1" dirty="0">
                <a:solidFill>
                  <a:srgbClr val="C00000"/>
                </a:solidFill>
                <a:cs typeface="+mn-ea"/>
                <a:sym typeface="+mn-lt"/>
              </a:endParaRPr>
            </a:p>
          </p:txBody>
        </p:sp>
        <p:pic>
          <p:nvPicPr>
            <p:cNvPr id="23" name="图片 22">
              <a:extLst>
                <a:ext uri="{FF2B5EF4-FFF2-40B4-BE49-F238E27FC236}">
                  <a16:creationId xmlns:a16="http://schemas.microsoft.com/office/drawing/2014/main" id="{3B749106-FB39-4D9D-950C-2DBABB7DE538}"/>
                </a:ext>
              </a:extLst>
            </p:cNvPr>
            <p:cNvPicPr>
              <a:picLocks noChangeAspect="1"/>
            </p:cNvPicPr>
            <p:nvPr/>
          </p:nvPicPr>
          <p:blipFill>
            <a:blip r:embed="rId5" cstate="screen">
              <a:lum bright="70000" contrast="-70000"/>
              <a:extLst>
                <a:ext uri="{28A0092B-C50C-407E-A947-70E740481C1C}">
                  <a14:useLocalDpi xmlns:a14="http://schemas.microsoft.com/office/drawing/2010/main"/>
                </a:ext>
              </a:extLst>
            </a:blip>
            <a:stretch>
              <a:fillRect/>
            </a:stretch>
          </p:blipFill>
          <p:spPr>
            <a:xfrm>
              <a:off x="2992673" y="3677478"/>
              <a:ext cx="1122127" cy="619508"/>
            </a:xfrm>
            <a:prstGeom prst="rect">
              <a:avLst/>
            </a:prstGeom>
          </p:spPr>
        </p:pic>
      </p:grpSp>
      <p:grpSp>
        <p:nvGrpSpPr>
          <p:cNvPr id="24" name="组合 23">
            <a:extLst>
              <a:ext uri="{FF2B5EF4-FFF2-40B4-BE49-F238E27FC236}">
                <a16:creationId xmlns:a16="http://schemas.microsoft.com/office/drawing/2014/main" id="{02BDB164-61A3-43EA-8B0F-31ABF71AEE38}"/>
              </a:ext>
            </a:extLst>
          </p:cNvPr>
          <p:cNvGrpSpPr/>
          <p:nvPr/>
        </p:nvGrpSpPr>
        <p:grpSpPr>
          <a:xfrm>
            <a:off x="7795841" y="4043607"/>
            <a:ext cx="2971096" cy="1793890"/>
            <a:chOff x="1245516" y="3677478"/>
            <a:chExt cx="2971096" cy="1793890"/>
          </a:xfrm>
        </p:grpSpPr>
        <p:sp>
          <p:nvSpPr>
            <p:cNvPr id="25" name="文本框 24">
              <a:extLst>
                <a:ext uri="{FF2B5EF4-FFF2-40B4-BE49-F238E27FC236}">
                  <a16:creationId xmlns:a16="http://schemas.microsoft.com/office/drawing/2014/main" id="{5189493E-F176-446F-B786-DD9F28F8427A}"/>
                </a:ext>
              </a:extLst>
            </p:cNvPr>
            <p:cNvSpPr txBox="1"/>
            <p:nvPr/>
          </p:nvSpPr>
          <p:spPr>
            <a:xfrm>
              <a:off x="1261957" y="4683845"/>
              <a:ext cx="2954655" cy="787523"/>
            </a:xfrm>
            <a:prstGeom prst="rect">
              <a:avLst/>
            </a:prstGeom>
            <a:noFill/>
          </p:spPr>
          <p:txBody>
            <a:bodyPr wrap="square" rtlCol="0">
              <a:spAutoFit/>
            </a:bodyPr>
            <a:lstStyle/>
            <a:p>
              <a:pPr>
                <a:lnSpc>
                  <a:spcPct val="150000"/>
                </a:lnSpc>
              </a:pPr>
              <a:r>
                <a:rPr lang="en-US" altLang="zh-CN" sz="1600" dirty="0">
                  <a:solidFill>
                    <a:schemeClr val="bg1"/>
                  </a:solidFill>
                  <a:cs typeface="+mn-ea"/>
                  <a:sym typeface="+mn-lt"/>
                </a:rPr>
                <a:t>Click here to add content, content to match the title. </a:t>
              </a:r>
              <a:endParaRPr lang="zh-CN" altLang="en-US" sz="1600" dirty="0">
                <a:solidFill>
                  <a:schemeClr val="bg1"/>
                </a:solidFill>
                <a:cs typeface="+mn-ea"/>
                <a:sym typeface="+mn-lt"/>
              </a:endParaRPr>
            </a:p>
          </p:txBody>
        </p:sp>
        <p:sp>
          <p:nvSpPr>
            <p:cNvPr id="26" name="文本框 25">
              <a:extLst>
                <a:ext uri="{FF2B5EF4-FFF2-40B4-BE49-F238E27FC236}">
                  <a16:creationId xmlns:a16="http://schemas.microsoft.com/office/drawing/2014/main" id="{83EC9BE9-D4CF-4578-A507-364A278A7159}"/>
                </a:ext>
              </a:extLst>
            </p:cNvPr>
            <p:cNvSpPr txBox="1"/>
            <p:nvPr/>
          </p:nvSpPr>
          <p:spPr>
            <a:xfrm>
              <a:off x="1245516" y="4220448"/>
              <a:ext cx="2037835" cy="461921"/>
            </a:xfrm>
            <a:prstGeom prst="rect">
              <a:avLst/>
            </a:prstGeom>
            <a:noFill/>
          </p:spPr>
          <p:txBody>
            <a:bodyPr wrap="square" rtlCol="0">
              <a:spAutoFit/>
            </a:bodyPr>
            <a:lstStyle/>
            <a:p>
              <a:pPr>
                <a:lnSpc>
                  <a:spcPct val="150000"/>
                </a:lnSpc>
              </a:pPr>
              <a:r>
                <a:rPr lang="en-US" altLang="zh-CN" dirty="0">
                  <a:solidFill>
                    <a:schemeClr val="bg1"/>
                  </a:solidFill>
                  <a:cs typeface="+mn-ea"/>
                  <a:sym typeface="+mn-lt"/>
                </a:rPr>
                <a:t>Add title text</a:t>
              </a:r>
              <a:endParaRPr lang="zh-CN" altLang="en-US" b="1" dirty="0">
                <a:solidFill>
                  <a:srgbClr val="C00000"/>
                </a:solidFill>
                <a:cs typeface="+mn-ea"/>
                <a:sym typeface="+mn-lt"/>
              </a:endParaRPr>
            </a:p>
          </p:txBody>
        </p:sp>
        <p:pic>
          <p:nvPicPr>
            <p:cNvPr id="27" name="图片 26">
              <a:extLst>
                <a:ext uri="{FF2B5EF4-FFF2-40B4-BE49-F238E27FC236}">
                  <a16:creationId xmlns:a16="http://schemas.microsoft.com/office/drawing/2014/main" id="{DA5D17F1-E33C-4398-A233-43F1EA7158F9}"/>
                </a:ext>
              </a:extLst>
            </p:cNvPr>
            <p:cNvPicPr>
              <a:picLocks noChangeAspect="1"/>
            </p:cNvPicPr>
            <p:nvPr/>
          </p:nvPicPr>
          <p:blipFill>
            <a:blip r:embed="rId5" cstate="screen">
              <a:lum bright="70000" contrast="-70000"/>
              <a:extLst>
                <a:ext uri="{28A0092B-C50C-407E-A947-70E740481C1C}">
                  <a14:useLocalDpi xmlns:a14="http://schemas.microsoft.com/office/drawing/2010/main"/>
                </a:ext>
              </a:extLst>
            </a:blip>
            <a:stretch>
              <a:fillRect/>
            </a:stretch>
          </p:blipFill>
          <p:spPr>
            <a:xfrm flipH="1">
              <a:off x="1363770" y="3677478"/>
              <a:ext cx="1129854" cy="619508"/>
            </a:xfrm>
            <a:prstGeom prst="rect">
              <a:avLst/>
            </a:prstGeom>
          </p:spPr>
        </p:pic>
      </p:grpSp>
      <p:sp>
        <p:nvSpPr>
          <p:cNvPr id="28" name="文本框 27">
            <a:extLst>
              <a:ext uri="{FF2B5EF4-FFF2-40B4-BE49-F238E27FC236}">
                <a16:creationId xmlns:a16="http://schemas.microsoft.com/office/drawing/2014/main" id="{1859001A-1C8F-4590-9B40-29B7494C5B5D}"/>
              </a:ext>
            </a:extLst>
          </p:cNvPr>
          <p:cNvSpPr txBox="1"/>
          <p:nvPr/>
        </p:nvSpPr>
        <p:spPr>
          <a:xfrm>
            <a:off x="4593106" y="633057"/>
            <a:ext cx="3005793" cy="584775"/>
          </a:xfrm>
          <a:prstGeom prst="rect">
            <a:avLst/>
          </a:prstGeom>
          <a:noFill/>
        </p:spPr>
        <p:txBody>
          <a:bodyPr wrap="square" rtlCol="0">
            <a:spAutoFit/>
          </a:bodyPr>
          <a:lstStyle/>
          <a:p>
            <a:pPr algn="just"/>
            <a:r>
              <a:rPr lang="en-US" altLang="zh-CN" sz="3200" dirty="0">
                <a:solidFill>
                  <a:srgbClr val="F9C270"/>
                </a:solidFill>
                <a:cs typeface="+mn-ea"/>
                <a:sym typeface="+mn-lt"/>
              </a:rPr>
              <a:t>Add title text</a:t>
            </a:r>
            <a:endParaRPr lang="zh-CN" altLang="en-US" sz="4000" dirty="0">
              <a:solidFill>
                <a:srgbClr val="F9C270"/>
              </a:solidFill>
              <a:cs typeface="+mn-ea"/>
              <a:sym typeface="+mn-lt"/>
            </a:endParaRPr>
          </a:p>
        </p:txBody>
      </p:sp>
      <p:grpSp>
        <p:nvGrpSpPr>
          <p:cNvPr id="29" name="组合 28">
            <a:extLst>
              <a:ext uri="{FF2B5EF4-FFF2-40B4-BE49-F238E27FC236}">
                <a16:creationId xmlns:a16="http://schemas.microsoft.com/office/drawing/2014/main" id="{7B5CCF51-5FEC-497E-9307-9B665582D67F}"/>
              </a:ext>
            </a:extLst>
          </p:cNvPr>
          <p:cNvGrpSpPr/>
          <p:nvPr/>
        </p:nvGrpSpPr>
        <p:grpSpPr>
          <a:xfrm>
            <a:off x="3598844" y="518636"/>
            <a:ext cx="4994317" cy="879517"/>
            <a:chOff x="6424384" y="518635"/>
            <a:chExt cx="4994317" cy="879517"/>
          </a:xfrm>
        </p:grpSpPr>
        <p:pic>
          <p:nvPicPr>
            <p:cNvPr id="30" name="图片 29">
              <a:extLst>
                <a:ext uri="{FF2B5EF4-FFF2-40B4-BE49-F238E27FC236}">
                  <a16:creationId xmlns:a16="http://schemas.microsoft.com/office/drawing/2014/main" id="{9444C6AE-C7DB-4A6B-8C74-F837B0D81AF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424384" y="518635"/>
              <a:ext cx="874030" cy="822307"/>
            </a:xfrm>
            <a:prstGeom prst="rect">
              <a:avLst/>
            </a:prstGeom>
          </p:spPr>
        </p:pic>
        <p:pic>
          <p:nvPicPr>
            <p:cNvPr id="31" name="图片 30">
              <a:extLst>
                <a:ext uri="{FF2B5EF4-FFF2-40B4-BE49-F238E27FC236}">
                  <a16:creationId xmlns:a16="http://schemas.microsoft.com/office/drawing/2014/main" id="{0F67180D-D0F5-4DB0-B399-319C0492567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flipH="1">
              <a:off x="10544673" y="575845"/>
              <a:ext cx="874028" cy="822307"/>
            </a:xfrm>
            <a:prstGeom prst="rect">
              <a:avLst/>
            </a:prstGeom>
          </p:spPr>
        </p:pic>
      </p:grpSp>
    </p:spTree>
    <p:extLst>
      <p:ext uri="{BB962C8B-B14F-4D97-AF65-F5344CB8AC3E}">
        <p14:creationId xmlns:p14="http://schemas.microsoft.com/office/powerpoint/2010/main" val="3001427345"/>
      </p:ext>
    </p:extLst>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1000" fill="hold"/>
                                        <p:tgtEl>
                                          <p:spTgt spid="29"/>
                                        </p:tgtEl>
                                        <p:attrNameLst>
                                          <p:attrName>ppt_w</p:attrName>
                                        </p:attrNameLst>
                                      </p:cBhvr>
                                      <p:tavLst>
                                        <p:tav tm="0">
                                          <p:val>
                                            <p:strVal val="#ppt_w*0.70"/>
                                          </p:val>
                                        </p:tav>
                                        <p:tav tm="100000">
                                          <p:val>
                                            <p:strVal val="#ppt_w"/>
                                          </p:val>
                                        </p:tav>
                                      </p:tavLst>
                                    </p:anim>
                                    <p:anim calcmode="lin" valueType="num">
                                      <p:cBhvr>
                                        <p:cTn id="8" dur="1000" fill="hold"/>
                                        <p:tgtEl>
                                          <p:spTgt spid="29"/>
                                        </p:tgtEl>
                                        <p:attrNameLst>
                                          <p:attrName>ppt_h</p:attrName>
                                        </p:attrNameLst>
                                      </p:cBhvr>
                                      <p:tavLst>
                                        <p:tav tm="0">
                                          <p:val>
                                            <p:strVal val="#ppt_h"/>
                                          </p:val>
                                        </p:tav>
                                        <p:tav tm="100000">
                                          <p:val>
                                            <p:strVal val="#ppt_h"/>
                                          </p:val>
                                        </p:tav>
                                      </p:tavLst>
                                    </p:anim>
                                    <p:animEffect transition="in" filter="fade">
                                      <p:cBhvr>
                                        <p:cTn id="9" dur="1000"/>
                                        <p:tgtEl>
                                          <p:spTgt spid="29"/>
                                        </p:tgtEl>
                                      </p:cBhvr>
                                    </p:animEffect>
                                  </p:childTnLst>
                                </p:cTn>
                              </p:par>
                              <p:par>
                                <p:cTn id="10" presetID="47"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1000" fill="hold"/>
                                        <p:tgtEl>
                                          <p:spTgt spid="9"/>
                                        </p:tgtEl>
                                        <p:attrNameLst>
                                          <p:attrName>ppt_x</p:attrName>
                                        </p:attrNameLst>
                                      </p:cBhvr>
                                      <p:tavLst>
                                        <p:tav tm="0">
                                          <p:val>
                                            <p:strVal val="0-#ppt_w/2"/>
                                          </p:val>
                                        </p:tav>
                                        <p:tav tm="100000">
                                          <p:val>
                                            <p:strVal val="#ppt_x"/>
                                          </p:val>
                                        </p:tav>
                                      </p:tavLst>
                                    </p:anim>
                                    <p:anim calcmode="lin" valueType="num">
                                      <p:cBhvr additive="base">
                                        <p:cTn id="19" dur="10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1000" fill="hold"/>
                                        <p:tgtEl>
                                          <p:spTgt spid="10"/>
                                        </p:tgtEl>
                                        <p:attrNameLst>
                                          <p:attrName>ppt_x</p:attrName>
                                        </p:attrNameLst>
                                      </p:cBhvr>
                                      <p:tavLst>
                                        <p:tav tm="0">
                                          <p:val>
                                            <p:strVal val="1+#ppt_w/2"/>
                                          </p:val>
                                        </p:tav>
                                        <p:tav tm="100000">
                                          <p:val>
                                            <p:strVal val="#ppt_x"/>
                                          </p:val>
                                        </p:tav>
                                      </p:tavLst>
                                    </p:anim>
                                    <p:anim calcmode="lin" valueType="num">
                                      <p:cBhvr additive="base">
                                        <p:cTn id="23" dur="1000" fill="hold"/>
                                        <p:tgtEl>
                                          <p:spTgt spid="10"/>
                                        </p:tgtEl>
                                        <p:attrNameLst>
                                          <p:attrName>ppt_y</p:attrName>
                                        </p:attrNameLst>
                                      </p:cBhvr>
                                      <p:tavLst>
                                        <p:tav tm="0">
                                          <p:val>
                                            <p:strVal val="#ppt_y"/>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1000" fill="hold"/>
                                        <p:tgtEl>
                                          <p:spTgt spid="11"/>
                                        </p:tgtEl>
                                        <p:attrNameLst>
                                          <p:attrName>ppt_x</p:attrName>
                                        </p:attrNameLst>
                                      </p:cBhvr>
                                      <p:tavLst>
                                        <p:tav tm="0">
                                          <p:val>
                                            <p:strVal val="#ppt_x"/>
                                          </p:val>
                                        </p:tav>
                                        <p:tav tm="100000">
                                          <p:val>
                                            <p:strVal val="#ppt_x"/>
                                          </p:val>
                                        </p:tav>
                                      </p:tavLst>
                                    </p:anim>
                                    <p:anim calcmode="lin" valueType="num">
                                      <p:cBhvr additive="base">
                                        <p:cTn id="27" dur="10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childTnLst>
                                </p:cTn>
                              </p:par>
                            </p:childTnLst>
                          </p:cTn>
                        </p:par>
                        <p:par>
                          <p:cTn id="32" fill="hold">
                            <p:stCondLst>
                              <p:cond delay="3000"/>
                            </p:stCondLst>
                            <p:childTnLst>
                              <p:par>
                                <p:cTn id="33" presetID="10"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childTnLst>
                                </p:cTn>
                              </p:par>
                            </p:childTnLst>
                          </p:cTn>
                        </p:par>
                        <p:par>
                          <p:cTn id="40" fill="hold">
                            <p:stCondLst>
                              <p:cond delay="5000"/>
                            </p:stCondLst>
                            <p:childTnLst>
                              <p:par>
                                <p:cTn id="41" presetID="10"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ic.51yuansu.com/pic3/cover/02/95/91/5acdd6caa520d_610.jpg">
            <a:extLst>
              <a:ext uri="{FF2B5EF4-FFF2-40B4-BE49-F238E27FC236}">
                <a16:creationId xmlns:a16="http://schemas.microsoft.com/office/drawing/2014/main" id="{BFDC4638-5C82-4483-B313-A2264F11ABDE}"/>
              </a:ext>
            </a:extLst>
          </p:cNvPr>
          <p:cNvPicPr>
            <a:picLocks noChangeAspect="1" noChangeArrowheads="1"/>
          </p:cNvPicPr>
          <p:nvPr/>
        </p:nvPicPr>
        <p:blipFill>
          <a:blip r:embed="rId3" cstate="screen">
            <a:extLst>
              <a:ext uri="{BEBA8EAE-BF5A-486C-A8C5-ECC9F3942E4B}">
                <a14:imgProps xmlns:a14="http://schemas.microsoft.com/office/drawing/2010/main">
                  <a14:imgLayer r:embed="rId4">
                    <a14:imgEffect>
                      <a14:backgroundRemoval t="4398" b="95220" l="9344" r="90328">
                        <a14:foregroundMark x1="85574" y1="53728" x2="86230" y2="53728"/>
                      </a14:backgroundRemoval>
                    </a14:imgEffect>
                  </a14:imgLayer>
                </a14:imgProps>
              </a:ext>
              <a:ext uri="{28A0092B-C50C-407E-A947-70E740481C1C}">
                <a14:useLocalDpi xmlns:a14="http://schemas.microsoft.com/office/drawing/2010/main"/>
              </a:ext>
            </a:extLst>
          </a:blip>
          <a:srcRect/>
          <a:stretch>
            <a:fillRect/>
          </a:stretch>
        </p:blipFill>
        <p:spPr bwMode="auto">
          <a:xfrm>
            <a:off x="4490563" y="2400705"/>
            <a:ext cx="3210876" cy="275292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1">
            <a:extLst>
              <a:ext uri="{FF2B5EF4-FFF2-40B4-BE49-F238E27FC236}">
                <a16:creationId xmlns:a16="http://schemas.microsoft.com/office/drawing/2014/main" id="{CD18B378-D5C5-4063-BE52-55E9C777A6F3}"/>
              </a:ext>
            </a:extLst>
          </p:cNvPr>
          <p:cNvGrpSpPr/>
          <p:nvPr/>
        </p:nvGrpSpPr>
        <p:grpSpPr>
          <a:xfrm>
            <a:off x="1592201" y="1287989"/>
            <a:ext cx="2954655" cy="2356090"/>
            <a:chOff x="1592200" y="1287988"/>
            <a:chExt cx="2954655" cy="2356090"/>
          </a:xfrm>
        </p:grpSpPr>
        <p:pic>
          <p:nvPicPr>
            <p:cNvPr id="9" name="图片 8">
              <a:extLst>
                <a:ext uri="{FF2B5EF4-FFF2-40B4-BE49-F238E27FC236}">
                  <a16:creationId xmlns:a16="http://schemas.microsoft.com/office/drawing/2014/main" id="{A2AE8F75-EBA4-403B-A387-86F2CAE3C7B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07510" y="1287988"/>
              <a:ext cx="811449" cy="811449"/>
            </a:xfrm>
            <a:prstGeom prst="rect">
              <a:avLst/>
            </a:prstGeom>
          </p:spPr>
        </p:pic>
        <p:sp>
          <p:nvSpPr>
            <p:cNvPr id="16" name="文本框 15">
              <a:extLst>
                <a:ext uri="{FF2B5EF4-FFF2-40B4-BE49-F238E27FC236}">
                  <a16:creationId xmlns:a16="http://schemas.microsoft.com/office/drawing/2014/main" id="{7D487D1C-FF2C-4917-B598-5861DA143F86}"/>
                </a:ext>
              </a:extLst>
            </p:cNvPr>
            <p:cNvSpPr txBox="1"/>
            <p:nvPr/>
          </p:nvSpPr>
          <p:spPr>
            <a:xfrm>
              <a:off x="1592200" y="2117891"/>
              <a:ext cx="2954655" cy="1526187"/>
            </a:xfrm>
            <a:prstGeom prst="rect">
              <a:avLst/>
            </a:prstGeom>
            <a:noFill/>
          </p:spPr>
          <p:txBody>
            <a:bodyPr wrap="square" rtlCol="0">
              <a:spAutoFit/>
            </a:bodyPr>
            <a:lstStyle/>
            <a:p>
              <a:pPr>
                <a:lnSpc>
                  <a:spcPct val="150000"/>
                </a:lnSpc>
              </a:pPr>
              <a:r>
                <a:rPr lang="en-US" altLang="zh-CN" sz="1600" dirty="0">
                  <a:solidFill>
                    <a:schemeClr val="bg1"/>
                  </a:solidFill>
                  <a:cs typeface="+mn-ea"/>
                  <a:sym typeface="+mn-lt"/>
                </a:rPr>
                <a:t>Click here to add content, content to match the title. Click here to add content, content to match the title. </a:t>
              </a:r>
              <a:endParaRPr lang="zh-CN" altLang="en-US" sz="1600" dirty="0">
                <a:solidFill>
                  <a:schemeClr val="bg1"/>
                </a:solidFill>
                <a:cs typeface="+mn-ea"/>
                <a:sym typeface="+mn-lt"/>
              </a:endParaRPr>
            </a:p>
          </p:txBody>
        </p:sp>
      </p:grpSp>
      <p:grpSp>
        <p:nvGrpSpPr>
          <p:cNvPr id="3" name="组合 2">
            <a:extLst>
              <a:ext uri="{FF2B5EF4-FFF2-40B4-BE49-F238E27FC236}">
                <a16:creationId xmlns:a16="http://schemas.microsoft.com/office/drawing/2014/main" id="{20910D37-CE93-4BAA-B820-FDF953D11CFE}"/>
              </a:ext>
            </a:extLst>
          </p:cNvPr>
          <p:cNvGrpSpPr/>
          <p:nvPr/>
        </p:nvGrpSpPr>
        <p:grpSpPr>
          <a:xfrm>
            <a:off x="1535908" y="3777170"/>
            <a:ext cx="2954655" cy="2489125"/>
            <a:chOff x="1535907" y="3777169"/>
            <a:chExt cx="2954655" cy="2489125"/>
          </a:xfrm>
        </p:grpSpPr>
        <p:pic>
          <p:nvPicPr>
            <p:cNvPr id="13" name="图片 12">
              <a:extLst>
                <a:ext uri="{FF2B5EF4-FFF2-40B4-BE49-F238E27FC236}">
                  <a16:creationId xmlns:a16="http://schemas.microsoft.com/office/drawing/2014/main" id="{72EE5CF8-FA55-4595-BE64-6CDBA59CDC5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607510" y="3777169"/>
              <a:ext cx="811449" cy="811449"/>
            </a:xfrm>
            <a:prstGeom prst="rect">
              <a:avLst/>
            </a:prstGeom>
          </p:spPr>
        </p:pic>
        <p:sp>
          <p:nvSpPr>
            <p:cNvPr id="17" name="文本框 16">
              <a:extLst>
                <a:ext uri="{FF2B5EF4-FFF2-40B4-BE49-F238E27FC236}">
                  <a16:creationId xmlns:a16="http://schemas.microsoft.com/office/drawing/2014/main" id="{806469DA-8F00-4CB5-BDCD-4587D82AA0FA}"/>
                </a:ext>
              </a:extLst>
            </p:cNvPr>
            <p:cNvSpPr txBox="1"/>
            <p:nvPr/>
          </p:nvSpPr>
          <p:spPr>
            <a:xfrm>
              <a:off x="1535907" y="4740107"/>
              <a:ext cx="2954655" cy="1526187"/>
            </a:xfrm>
            <a:prstGeom prst="rect">
              <a:avLst/>
            </a:prstGeom>
            <a:noFill/>
          </p:spPr>
          <p:txBody>
            <a:bodyPr wrap="square" rtlCol="0">
              <a:spAutoFit/>
            </a:bodyPr>
            <a:lstStyle/>
            <a:p>
              <a:pPr>
                <a:lnSpc>
                  <a:spcPct val="150000"/>
                </a:lnSpc>
              </a:pPr>
              <a:r>
                <a:rPr lang="en-US" altLang="zh-CN" sz="1600" dirty="0">
                  <a:solidFill>
                    <a:schemeClr val="bg1"/>
                  </a:solidFill>
                  <a:cs typeface="+mn-ea"/>
                  <a:sym typeface="+mn-lt"/>
                </a:rPr>
                <a:t>Click here to add content, content to match the title. Click here to add content, content to match the title. </a:t>
              </a:r>
              <a:endParaRPr lang="zh-CN" altLang="en-US" sz="1600" dirty="0">
                <a:solidFill>
                  <a:schemeClr val="bg1"/>
                </a:solidFill>
                <a:cs typeface="+mn-ea"/>
                <a:sym typeface="+mn-lt"/>
              </a:endParaRPr>
            </a:p>
          </p:txBody>
        </p:sp>
      </p:grpSp>
      <p:grpSp>
        <p:nvGrpSpPr>
          <p:cNvPr id="5" name="组合 4">
            <a:extLst>
              <a:ext uri="{FF2B5EF4-FFF2-40B4-BE49-F238E27FC236}">
                <a16:creationId xmlns:a16="http://schemas.microsoft.com/office/drawing/2014/main" id="{60BB7E0B-B4E5-4D3E-9804-94B1E4080611}"/>
              </a:ext>
            </a:extLst>
          </p:cNvPr>
          <p:cNvGrpSpPr/>
          <p:nvPr/>
        </p:nvGrpSpPr>
        <p:grpSpPr>
          <a:xfrm>
            <a:off x="7776168" y="1287989"/>
            <a:ext cx="2954655" cy="2356089"/>
            <a:chOff x="7776166" y="1287988"/>
            <a:chExt cx="2954655" cy="2356089"/>
          </a:xfrm>
        </p:grpSpPr>
        <p:pic>
          <p:nvPicPr>
            <p:cNvPr id="11" name="图片 10">
              <a:extLst>
                <a:ext uri="{FF2B5EF4-FFF2-40B4-BE49-F238E27FC236}">
                  <a16:creationId xmlns:a16="http://schemas.microsoft.com/office/drawing/2014/main" id="{015502FF-D719-4DDC-9B22-59775984E83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773043" y="1287988"/>
              <a:ext cx="811449" cy="811449"/>
            </a:xfrm>
            <a:prstGeom prst="rect">
              <a:avLst/>
            </a:prstGeom>
          </p:spPr>
        </p:pic>
        <p:sp>
          <p:nvSpPr>
            <p:cNvPr id="18" name="文本框 17">
              <a:extLst>
                <a:ext uri="{FF2B5EF4-FFF2-40B4-BE49-F238E27FC236}">
                  <a16:creationId xmlns:a16="http://schemas.microsoft.com/office/drawing/2014/main" id="{3C1034A5-A192-4108-9E0C-3E8F0618282A}"/>
                </a:ext>
              </a:extLst>
            </p:cNvPr>
            <p:cNvSpPr txBox="1"/>
            <p:nvPr/>
          </p:nvSpPr>
          <p:spPr>
            <a:xfrm>
              <a:off x="7776166" y="2117890"/>
              <a:ext cx="2954655" cy="1526187"/>
            </a:xfrm>
            <a:prstGeom prst="rect">
              <a:avLst/>
            </a:prstGeom>
            <a:noFill/>
          </p:spPr>
          <p:txBody>
            <a:bodyPr wrap="square" rtlCol="0">
              <a:spAutoFit/>
            </a:bodyPr>
            <a:lstStyle/>
            <a:p>
              <a:pPr>
                <a:lnSpc>
                  <a:spcPct val="150000"/>
                </a:lnSpc>
              </a:pPr>
              <a:r>
                <a:rPr lang="en-US" altLang="zh-CN" sz="1600" dirty="0">
                  <a:solidFill>
                    <a:schemeClr val="bg1"/>
                  </a:solidFill>
                  <a:cs typeface="+mn-ea"/>
                  <a:sym typeface="+mn-lt"/>
                </a:rPr>
                <a:t>Click here to add content, content to match the title. Click here to add content, content to match the title. </a:t>
              </a:r>
              <a:endParaRPr lang="zh-CN" altLang="en-US" sz="1600" dirty="0">
                <a:solidFill>
                  <a:schemeClr val="bg1"/>
                </a:solidFill>
                <a:cs typeface="+mn-ea"/>
                <a:sym typeface="+mn-lt"/>
              </a:endParaRPr>
            </a:p>
          </p:txBody>
        </p:sp>
      </p:grpSp>
      <p:grpSp>
        <p:nvGrpSpPr>
          <p:cNvPr id="6" name="组合 5">
            <a:extLst>
              <a:ext uri="{FF2B5EF4-FFF2-40B4-BE49-F238E27FC236}">
                <a16:creationId xmlns:a16="http://schemas.microsoft.com/office/drawing/2014/main" id="{58C1FDBA-36B3-4BED-BD4C-84072F5DD76D}"/>
              </a:ext>
            </a:extLst>
          </p:cNvPr>
          <p:cNvGrpSpPr/>
          <p:nvPr/>
        </p:nvGrpSpPr>
        <p:grpSpPr>
          <a:xfrm>
            <a:off x="7701441" y="3777170"/>
            <a:ext cx="2954655" cy="2489124"/>
            <a:chOff x="7701439" y="3777169"/>
            <a:chExt cx="2954655" cy="2489124"/>
          </a:xfrm>
        </p:grpSpPr>
        <p:pic>
          <p:nvPicPr>
            <p:cNvPr id="14" name="图片 13">
              <a:extLst>
                <a:ext uri="{FF2B5EF4-FFF2-40B4-BE49-F238E27FC236}">
                  <a16:creationId xmlns:a16="http://schemas.microsoft.com/office/drawing/2014/main" id="{58FCFE52-8B10-44B6-B6E5-712E8273569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73041" y="3777169"/>
              <a:ext cx="811449" cy="811449"/>
            </a:xfrm>
            <a:prstGeom prst="rect">
              <a:avLst/>
            </a:prstGeom>
          </p:spPr>
        </p:pic>
        <p:sp>
          <p:nvSpPr>
            <p:cNvPr id="20" name="文本框 19">
              <a:extLst>
                <a:ext uri="{FF2B5EF4-FFF2-40B4-BE49-F238E27FC236}">
                  <a16:creationId xmlns:a16="http://schemas.microsoft.com/office/drawing/2014/main" id="{BE5B69AF-2586-40E7-A33A-7FB3E2211BCB}"/>
                </a:ext>
              </a:extLst>
            </p:cNvPr>
            <p:cNvSpPr txBox="1"/>
            <p:nvPr/>
          </p:nvSpPr>
          <p:spPr>
            <a:xfrm>
              <a:off x="7701439" y="4740106"/>
              <a:ext cx="2954655" cy="1526187"/>
            </a:xfrm>
            <a:prstGeom prst="rect">
              <a:avLst/>
            </a:prstGeom>
            <a:noFill/>
          </p:spPr>
          <p:txBody>
            <a:bodyPr wrap="square" rtlCol="0">
              <a:spAutoFit/>
            </a:bodyPr>
            <a:lstStyle/>
            <a:p>
              <a:pPr>
                <a:lnSpc>
                  <a:spcPct val="150000"/>
                </a:lnSpc>
              </a:pPr>
              <a:r>
                <a:rPr lang="en-US" altLang="zh-CN" sz="1600" dirty="0">
                  <a:solidFill>
                    <a:schemeClr val="bg1"/>
                  </a:solidFill>
                  <a:cs typeface="+mn-ea"/>
                  <a:sym typeface="+mn-lt"/>
                </a:rPr>
                <a:t>Click here to add content, content to match the title. Click here to add content, content to match the title. </a:t>
              </a:r>
              <a:endParaRPr lang="zh-CN" altLang="en-US" sz="1600" dirty="0">
                <a:solidFill>
                  <a:schemeClr val="bg1"/>
                </a:solidFill>
                <a:cs typeface="+mn-ea"/>
                <a:sym typeface="+mn-lt"/>
              </a:endParaRPr>
            </a:p>
          </p:txBody>
        </p:sp>
      </p:grpSp>
      <p:sp>
        <p:nvSpPr>
          <p:cNvPr id="19" name="文本框 18">
            <a:extLst>
              <a:ext uri="{FF2B5EF4-FFF2-40B4-BE49-F238E27FC236}">
                <a16:creationId xmlns:a16="http://schemas.microsoft.com/office/drawing/2014/main" id="{BE87A09E-2268-433D-A9B7-6EE0B215976B}"/>
              </a:ext>
            </a:extLst>
          </p:cNvPr>
          <p:cNvSpPr txBox="1"/>
          <p:nvPr/>
        </p:nvSpPr>
        <p:spPr>
          <a:xfrm>
            <a:off x="4593106" y="633057"/>
            <a:ext cx="3005793" cy="584775"/>
          </a:xfrm>
          <a:prstGeom prst="rect">
            <a:avLst/>
          </a:prstGeom>
          <a:noFill/>
        </p:spPr>
        <p:txBody>
          <a:bodyPr wrap="square" rtlCol="0">
            <a:spAutoFit/>
          </a:bodyPr>
          <a:lstStyle/>
          <a:p>
            <a:pPr algn="just"/>
            <a:r>
              <a:rPr lang="en-US" altLang="zh-CN" sz="3200" dirty="0">
                <a:solidFill>
                  <a:srgbClr val="F9C270"/>
                </a:solidFill>
                <a:cs typeface="+mn-ea"/>
                <a:sym typeface="+mn-lt"/>
              </a:rPr>
              <a:t>Add title text</a:t>
            </a:r>
            <a:endParaRPr lang="zh-CN" altLang="en-US" sz="3200" dirty="0">
              <a:solidFill>
                <a:srgbClr val="F9C270"/>
              </a:solidFill>
              <a:cs typeface="+mn-ea"/>
              <a:sym typeface="+mn-lt"/>
            </a:endParaRPr>
          </a:p>
        </p:txBody>
      </p:sp>
      <p:grpSp>
        <p:nvGrpSpPr>
          <p:cNvPr id="26" name="组合 25">
            <a:extLst>
              <a:ext uri="{FF2B5EF4-FFF2-40B4-BE49-F238E27FC236}">
                <a16:creationId xmlns:a16="http://schemas.microsoft.com/office/drawing/2014/main" id="{DB395EB2-398F-4BF3-A3DE-1008ED2E2F1D}"/>
              </a:ext>
            </a:extLst>
          </p:cNvPr>
          <p:cNvGrpSpPr/>
          <p:nvPr/>
        </p:nvGrpSpPr>
        <p:grpSpPr>
          <a:xfrm>
            <a:off x="3598844" y="518636"/>
            <a:ext cx="4994317" cy="879517"/>
            <a:chOff x="6424384" y="518635"/>
            <a:chExt cx="4994317" cy="879517"/>
          </a:xfrm>
        </p:grpSpPr>
        <p:pic>
          <p:nvPicPr>
            <p:cNvPr id="27" name="图片 26">
              <a:extLst>
                <a:ext uri="{FF2B5EF4-FFF2-40B4-BE49-F238E27FC236}">
                  <a16:creationId xmlns:a16="http://schemas.microsoft.com/office/drawing/2014/main" id="{124C6BCB-3756-4F62-AD54-5050D1214FC8}"/>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424384" y="518635"/>
              <a:ext cx="874030" cy="822307"/>
            </a:xfrm>
            <a:prstGeom prst="rect">
              <a:avLst/>
            </a:prstGeom>
          </p:spPr>
        </p:pic>
        <p:pic>
          <p:nvPicPr>
            <p:cNvPr id="28" name="图片 27">
              <a:extLst>
                <a:ext uri="{FF2B5EF4-FFF2-40B4-BE49-F238E27FC236}">
                  <a16:creationId xmlns:a16="http://schemas.microsoft.com/office/drawing/2014/main" id="{2283683B-01D4-4922-B926-D18B386A8980}"/>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flipH="1">
              <a:off x="10544673" y="575845"/>
              <a:ext cx="874028" cy="822307"/>
            </a:xfrm>
            <a:prstGeom prst="rect">
              <a:avLst/>
            </a:prstGeom>
          </p:spPr>
        </p:pic>
      </p:grpSp>
    </p:spTree>
    <p:extLst>
      <p:ext uri="{BB962C8B-B14F-4D97-AF65-F5344CB8AC3E}">
        <p14:creationId xmlns:p14="http://schemas.microsoft.com/office/powerpoint/2010/main" val="4065127424"/>
      </p:ext>
    </p:extLst>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strVal val="#ppt_w*0.70"/>
                                          </p:val>
                                        </p:tav>
                                        <p:tav tm="100000">
                                          <p:val>
                                            <p:strVal val="#ppt_w"/>
                                          </p:val>
                                        </p:tav>
                                      </p:tavLst>
                                    </p:anim>
                                    <p:anim calcmode="lin" valueType="num">
                                      <p:cBhvr>
                                        <p:cTn id="8" dur="1000" fill="hold"/>
                                        <p:tgtEl>
                                          <p:spTgt spid="26"/>
                                        </p:tgtEl>
                                        <p:attrNameLst>
                                          <p:attrName>ppt_h</p:attrName>
                                        </p:attrNameLst>
                                      </p:cBhvr>
                                      <p:tavLst>
                                        <p:tav tm="0">
                                          <p:val>
                                            <p:strVal val="#ppt_h"/>
                                          </p:val>
                                        </p:tav>
                                        <p:tav tm="100000">
                                          <p:val>
                                            <p:strVal val="#ppt_h"/>
                                          </p:val>
                                        </p:tav>
                                      </p:tavLst>
                                    </p:anim>
                                    <p:animEffect transition="in" filter="fade">
                                      <p:cBhvr>
                                        <p:cTn id="9" dur="1000"/>
                                        <p:tgtEl>
                                          <p:spTgt spid="26"/>
                                        </p:tgtEl>
                                      </p:cBhvr>
                                    </p:animEffect>
                                  </p:childTnLst>
                                </p:cTn>
                              </p:par>
                              <p:par>
                                <p:cTn id="10" presetID="47"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31"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
                                          </p:val>
                                        </p:tav>
                                        <p:tav tm="100000">
                                          <p:val>
                                            <p:strVal val="#ppt_w"/>
                                          </p:val>
                                        </p:tav>
                                      </p:tavLst>
                                    </p:anim>
                                    <p:anim calcmode="lin" valueType="num">
                                      <p:cBhvr>
                                        <p:cTn id="19" dur="1000" fill="hold"/>
                                        <p:tgtEl>
                                          <p:spTgt spid="4"/>
                                        </p:tgtEl>
                                        <p:attrNameLst>
                                          <p:attrName>ppt_h</p:attrName>
                                        </p:attrNameLst>
                                      </p:cBhvr>
                                      <p:tavLst>
                                        <p:tav tm="0">
                                          <p:val>
                                            <p:fltVal val="0"/>
                                          </p:val>
                                        </p:tav>
                                        <p:tav tm="100000">
                                          <p:val>
                                            <p:strVal val="#ppt_h"/>
                                          </p:val>
                                        </p:tav>
                                      </p:tavLst>
                                    </p:anim>
                                    <p:anim calcmode="lin" valueType="num">
                                      <p:cBhvr>
                                        <p:cTn id="20" dur="1000" fill="hold"/>
                                        <p:tgtEl>
                                          <p:spTgt spid="4"/>
                                        </p:tgtEl>
                                        <p:attrNameLst>
                                          <p:attrName>style.rotation</p:attrName>
                                        </p:attrNameLst>
                                      </p:cBhvr>
                                      <p:tavLst>
                                        <p:tav tm="0">
                                          <p:val>
                                            <p:fltVal val="90"/>
                                          </p:val>
                                        </p:tav>
                                        <p:tav tm="100000">
                                          <p:val>
                                            <p:fltVal val="0"/>
                                          </p:val>
                                        </p:tav>
                                      </p:tavLst>
                                    </p:anim>
                                    <p:animEffect transition="in" filter="fade">
                                      <p:cBhvr>
                                        <p:cTn id="21" dur="1000"/>
                                        <p:tgtEl>
                                          <p:spTgt spid="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42"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42" presetClass="entr" presetSubtype="0"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anim calcmode="lin" valueType="num">
                                      <p:cBhvr>
                                        <p:cTn id="44" dur="1000" fill="hold"/>
                                        <p:tgtEl>
                                          <p:spTgt spid="6"/>
                                        </p:tgtEl>
                                        <p:attrNameLst>
                                          <p:attrName>ppt_x</p:attrName>
                                        </p:attrNameLst>
                                      </p:cBhvr>
                                      <p:tavLst>
                                        <p:tav tm="0">
                                          <p:val>
                                            <p:strVal val="#ppt_x"/>
                                          </p:val>
                                        </p:tav>
                                        <p:tav tm="100000">
                                          <p:val>
                                            <p:strVal val="#ppt_x"/>
                                          </p:val>
                                        </p:tav>
                                      </p:tavLst>
                                    </p:anim>
                                    <p:anim calcmode="lin" valueType="num">
                                      <p:cBhvr>
                                        <p:cTn id="4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3AE356A7-6997-4F9B-AB9D-76AEEE4B509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pic>
        <p:nvPicPr>
          <p:cNvPr id="19" name="图片 18">
            <a:extLst>
              <a:ext uri="{FF2B5EF4-FFF2-40B4-BE49-F238E27FC236}">
                <a16:creationId xmlns:a16="http://schemas.microsoft.com/office/drawing/2014/main" id="{8B6B442F-6E81-4F13-A898-49A04F16DDC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1353523"/>
            <a:ext cx="10272491" cy="5504478"/>
          </a:xfrm>
          <a:prstGeom prst="rect">
            <a:avLst/>
          </a:prstGeom>
        </p:spPr>
      </p:pic>
      <p:pic>
        <p:nvPicPr>
          <p:cNvPr id="5" name="图片 4">
            <a:extLst>
              <a:ext uri="{FF2B5EF4-FFF2-40B4-BE49-F238E27FC236}">
                <a16:creationId xmlns:a16="http://schemas.microsoft.com/office/drawing/2014/main" id="{2C2BCBF0-21B7-4B1F-89E1-434D3853CD4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5078" t="17161" r="15078" b="17161"/>
          <a:stretch/>
        </p:blipFill>
        <p:spPr>
          <a:xfrm>
            <a:off x="1036320" y="574254"/>
            <a:ext cx="10119360" cy="5709492"/>
          </a:xfrm>
          <a:prstGeom prst="rect">
            <a:avLst/>
          </a:prstGeom>
        </p:spPr>
      </p:pic>
      <p:pic>
        <p:nvPicPr>
          <p:cNvPr id="17" name="图片 16">
            <a:extLst>
              <a:ext uri="{FF2B5EF4-FFF2-40B4-BE49-F238E27FC236}">
                <a16:creationId xmlns:a16="http://schemas.microsoft.com/office/drawing/2014/main" id="{8552BFED-78B4-421D-B5BC-B419B86D8F4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11651" b="3326"/>
          <a:stretch/>
        </p:blipFill>
        <p:spPr>
          <a:xfrm>
            <a:off x="513599" y="214310"/>
            <a:ext cx="10119360" cy="6643690"/>
          </a:xfrm>
          <a:prstGeom prst="rect">
            <a:avLst/>
          </a:prstGeom>
        </p:spPr>
      </p:pic>
      <p:grpSp>
        <p:nvGrpSpPr>
          <p:cNvPr id="2" name="组合 1">
            <a:extLst>
              <a:ext uri="{FF2B5EF4-FFF2-40B4-BE49-F238E27FC236}">
                <a16:creationId xmlns:a16="http://schemas.microsoft.com/office/drawing/2014/main" id="{3B3797C3-36DB-5D96-6037-F9CE2B31CD52}"/>
              </a:ext>
            </a:extLst>
          </p:cNvPr>
          <p:cNvGrpSpPr/>
          <p:nvPr/>
        </p:nvGrpSpPr>
        <p:grpSpPr>
          <a:xfrm>
            <a:off x="5121379" y="1220731"/>
            <a:ext cx="1841124" cy="1575577"/>
            <a:chOff x="5020053" y="2053991"/>
            <a:chExt cx="1910908" cy="1791333"/>
          </a:xfrm>
        </p:grpSpPr>
        <p:pic>
          <p:nvPicPr>
            <p:cNvPr id="3" name="图片 2">
              <a:extLst>
                <a:ext uri="{FF2B5EF4-FFF2-40B4-BE49-F238E27FC236}">
                  <a16:creationId xmlns:a16="http://schemas.microsoft.com/office/drawing/2014/main" id="{FF74E341-89FE-BC36-1519-F1253C08A56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020053" y="2053991"/>
              <a:ext cx="1910908" cy="1791333"/>
            </a:xfrm>
            <a:prstGeom prst="rect">
              <a:avLst/>
            </a:prstGeom>
          </p:spPr>
        </p:pic>
        <p:sp>
          <p:nvSpPr>
            <p:cNvPr id="7" name="文本框 6">
              <a:extLst>
                <a:ext uri="{FF2B5EF4-FFF2-40B4-BE49-F238E27FC236}">
                  <a16:creationId xmlns:a16="http://schemas.microsoft.com/office/drawing/2014/main" id="{908D0675-E9F1-A67F-E4EF-299ACA0497EF}"/>
                </a:ext>
              </a:extLst>
            </p:cNvPr>
            <p:cNvSpPr txBox="1"/>
            <p:nvPr/>
          </p:nvSpPr>
          <p:spPr>
            <a:xfrm>
              <a:off x="5353499" y="2329187"/>
              <a:ext cx="1356231" cy="1364699"/>
            </a:xfrm>
            <a:prstGeom prst="rect">
              <a:avLst/>
            </a:prstGeom>
            <a:noFill/>
          </p:spPr>
          <p:txBody>
            <a:bodyPr wrap="none" rtlCol="0">
              <a:spAutoFit/>
            </a:bodyPr>
            <a:lstStyle/>
            <a:p>
              <a:pPr algn="ctr"/>
              <a:r>
                <a:rPr lang="en-US" altLang="zh-CN" sz="3600" dirty="0">
                  <a:solidFill>
                    <a:schemeClr val="bg1"/>
                  </a:solidFill>
                  <a:cs typeface="+mn-ea"/>
                  <a:sym typeface="+mn-lt"/>
                </a:rPr>
                <a:t>PART</a:t>
              </a:r>
            </a:p>
            <a:p>
              <a:pPr algn="ctr"/>
              <a:r>
                <a:rPr lang="en-US" altLang="zh-CN" sz="3600" dirty="0">
                  <a:solidFill>
                    <a:schemeClr val="bg1"/>
                  </a:solidFill>
                  <a:cs typeface="+mn-ea"/>
                  <a:sym typeface="+mn-lt"/>
                </a:rPr>
                <a:t>05</a:t>
              </a:r>
              <a:endParaRPr lang="zh-CN" altLang="en-US" sz="3600" dirty="0">
                <a:solidFill>
                  <a:schemeClr val="bg1"/>
                </a:solidFill>
                <a:cs typeface="+mn-ea"/>
                <a:sym typeface="+mn-lt"/>
              </a:endParaRPr>
            </a:p>
          </p:txBody>
        </p:sp>
      </p:grpSp>
      <p:sp>
        <p:nvSpPr>
          <p:cNvPr id="8" name="文本框 7">
            <a:extLst>
              <a:ext uri="{FF2B5EF4-FFF2-40B4-BE49-F238E27FC236}">
                <a16:creationId xmlns:a16="http://schemas.microsoft.com/office/drawing/2014/main" id="{78642E96-D39F-7230-FE78-6F1EF8C8C0D9}"/>
              </a:ext>
            </a:extLst>
          </p:cNvPr>
          <p:cNvSpPr txBox="1"/>
          <p:nvPr/>
        </p:nvSpPr>
        <p:spPr>
          <a:xfrm>
            <a:off x="3363841" y="2943624"/>
            <a:ext cx="5464316" cy="1107996"/>
          </a:xfrm>
          <a:prstGeom prst="rect">
            <a:avLst/>
          </a:prstGeom>
          <a:noFill/>
        </p:spPr>
        <p:txBody>
          <a:bodyPr wrap="none" rtlCol="0">
            <a:spAutoFit/>
          </a:bodyPr>
          <a:lstStyle/>
          <a:p>
            <a:pPr algn="ctr"/>
            <a:r>
              <a:rPr lang="en-US" altLang="zh-CN" sz="6600" dirty="0">
                <a:solidFill>
                  <a:srgbClr val="F9C270"/>
                </a:solidFill>
                <a:cs typeface="+mn-ea"/>
                <a:sym typeface="+mn-lt"/>
              </a:rPr>
              <a:t>Add title text</a:t>
            </a:r>
            <a:endParaRPr lang="zh-CN" altLang="en-US" sz="6600" dirty="0">
              <a:solidFill>
                <a:srgbClr val="F9C270"/>
              </a:solidFill>
              <a:cs typeface="+mn-ea"/>
              <a:sym typeface="+mn-lt"/>
            </a:endParaRPr>
          </a:p>
        </p:txBody>
      </p:sp>
      <p:sp>
        <p:nvSpPr>
          <p:cNvPr id="9" name="文本框 8">
            <a:extLst>
              <a:ext uri="{FF2B5EF4-FFF2-40B4-BE49-F238E27FC236}">
                <a16:creationId xmlns:a16="http://schemas.microsoft.com/office/drawing/2014/main" id="{E7ED53CB-F506-30E9-2013-73D84228989F}"/>
              </a:ext>
            </a:extLst>
          </p:cNvPr>
          <p:cNvSpPr txBox="1"/>
          <p:nvPr/>
        </p:nvSpPr>
        <p:spPr>
          <a:xfrm>
            <a:off x="3068472" y="4113395"/>
            <a:ext cx="6055056" cy="369332"/>
          </a:xfrm>
          <a:prstGeom prst="rect">
            <a:avLst/>
          </a:prstGeom>
          <a:noFill/>
        </p:spPr>
        <p:txBody>
          <a:bodyPr wrap="none" rtlCol="0">
            <a:spAutoFit/>
          </a:bodyPr>
          <a:lstStyle/>
          <a:p>
            <a:r>
              <a:rPr lang="en-US" altLang="zh-CN" dirty="0">
                <a:solidFill>
                  <a:schemeClr val="bg1"/>
                </a:solidFill>
                <a:cs typeface="+mn-ea"/>
                <a:sym typeface="+mn-lt"/>
              </a:rPr>
              <a:t>Click here to add content, content to match the title. </a:t>
            </a:r>
            <a:endParaRPr lang="zh-CN" altLang="en-US" dirty="0">
              <a:solidFill>
                <a:schemeClr val="bg1"/>
              </a:solidFill>
              <a:cs typeface="+mn-ea"/>
              <a:sym typeface="+mn-lt"/>
            </a:endParaRPr>
          </a:p>
        </p:txBody>
      </p:sp>
    </p:spTree>
    <p:extLst>
      <p:ext uri="{BB962C8B-B14F-4D97-AF65-F5344CB8AC3E}">
        <p14:creationId xmlns:p14="http://schemas.microsoft.com/office/powerpoint/2010/main" val="3573233235"/>
      </p:ext>
    </p:extLst>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0-#ppt_w/2"/>
                                          </p:val>
                                        </p:tav>
                                        <p:tav tm="100000">
                                          <p:val>
                                            <p:strVal val="#ppt_x"/>
                                          </p:val>
                                        </p:tav>
                                      </p:tavLst>
                                    </p:anim>
                                    <p:anim calcmode="lin" valueType="num">
                                      <p:cBhvr additive="base">
                                        <p:cTn id="8" dur="10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1000" fill="hold"/>
                                        <p:tgtEl>
                                          <p:spTgt spid="21"/>
                                        </p:tgtEl>
                                        <p:attrNameLst>
                                          <p:attrName>ppt_x</p:attrName>
                                        </p:attrNameLst>
                                      </p:cBhvr>
                                      <p:tavLst>
                                        <p:tav tm="0">
                                          <p:val>
                                            <p:strVal val="1+#ppt_w/2"/>
                                          </p:val>
                                        </p:tav>
                                        <p:tav tm="100000">
                                          <p:val>
                                            <p:strVal val="#ppt_x"/>
                                          </p:val>
                                        </p:tav>
                                      </p:tavLst>
                                    </p:anim>
                                    <p:anim calcmode="lin" valueType="num">
                                      <p:cBhvr additive="base">
                                        <p:cTn id="12" dur="10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6" presetClass="entr" presetSubtype="21"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1000"/>
                                        <p:tgtEl>
                                          <p:spTgt spid="5"/>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par>
                          <p:cTn id="27" fill="hold">
                            <p:stCondLst>
                              <p:cond delay="4000"/>
                            </p:stCondLst>
                            <p:childTnLst>
                              <p:par>
                                <p:cTn id="28" presetID="10" presetClass="entr" presetSubtype="0"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670767ED-E89A-4BF8-8591-DDCF799C2CD1}"/>
              </a:ext>
            </a:extLst>
          </p:cNvPr>
          <p:cNvPicPr>
            <a:picLocks noChangeAspect="1"/>
          </p:cNvPicPr>
          <p:nvPr/>
        </p:nvPicPr>
        <p:blipFill>
          <a:blip r:embed="rId3" cstate="screen">
            <a:lum bright="70000" contrast="-70000"/>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a:ext>
            </a:extLst>
          </a:blip>
          <a:stretch>
            <a:fillRect/>
          </a:stretch>
        </p:blipFill>
        <p:spPr>
          <a:xfrm>
            <a:off x="0" y="5303520"/>
            <a:ext cx="12192000" cy="1554480"/>
          </a:xfrm>
          <a:prstGeom prst="rect">
            <a:avLst/>
          </a:prstGeom>
        </p:spPr>
      </p:pic>
      <p:grpSp>
        <p:nvGrpSpPr>
          <p:cNvPr id="2" name="组合 1">
            <a:extLst>
              <a:ext uri="{FF2B5EF4-FFF2-40B4-BE49-F238E27FC236}">
                <a16:creationId xmlns:a16="http://schemas.microsoft.com/office/drawing/2014/main" id="{DA1B330E-BDD8-45F1-B039-983D77A42F6C}"/>
              </a:ext>
            </a:extLst>
          </p:cNvPr>
          <p:cNvGrpSpPr/>
          <p:nvPr/>
        </p:nvGrpSpPr>
        <p:grpSpPr>
          <a:xfrm>
            <a:off x="821340" y="1760313"/>
            <a:ext cx="10988235" cy="3901184"/>
            <a:chOff x="821339" y="1760313"/>
            <a:chExt cx="10988235" cy="3901184"/>
          </a:xfrm>
        </p:grpSpPr>
        <p:sp>
          <p:nvSpPr>
            <p:cNvPr id="5" name="任意多边形: 形状 4">
              <a:extLst>
                <a:ext uri="{FF2B5EF4-FFF2-40B4-BE49-F238E27FC236}">
                  <a16:creationId xmlns:a16="http://schemas.microsoft.com/office/drawing/2014/main" id="{C91EA5DE-8905-428C-8BB9-558411174453}"/>
                </a:ext>
              </a:extLst>
            </p:cNvPr>
            <p:cNvSpPr/>
            <p:nvPr/>
          </p:nvSpPr>
          <p:spPr>
            <a:xfrm>
              <a:off x="988979" y="1760313"/>
              <a:ext cx="10214042" cy="3901184"/>
            </a:xfrm>
            <a:custGeom>
              <a:avLst/>
              <a:gdLst>
                <a:gd name="connsiteX0" fmla="*/ 0 w 8861898"/>
                <a:gd name="connsiteY0" fmla="*/ 4208870 h 4208870"/>
                <a:gd name="connsiteX1" fmla="*/ 671208 w 8861898"/>
                <a:gd name="connsiteY1" fmla="*/ 1845049 h 4208870"/>
                <a:gd name="connsiteX2" fmla="*/ 3784060 w 8861898"/>
                <a:gd name="connsiteY2" fmla="*/ 3284742 h 4208870"/>
                <a:gd name="connsiteX3" fmla="*/ 4863830 w 8861898"/>
                <a:gd name="connsiteY3" fmla="*/ 152436 h 4208870"/>
                <a:gd name="connsiteX4" fmla="*/ 8861898 w 8861898"/>
                <a:gd name="connsiteY4" fmla="*/ 775006 h 4208870"/>
                <a:gd name="connsiteX0" fmla="*/ 0 w 8861898"/>
                <a:gd name="connsiteY0" fmla="*/ 4208870 h 4208870"/>
                <a:gd name="connsiteX1" fmla="*/ 1430799 w 8861898"/>
                <a:gd name="connsiteY1" fmla="*/ 1893688 h 4208870"/>
                <a:gd name="connsiteX2" fmla="*/ 3784060 w 8861898"/>
                <a:gd name="connsiteY2" fmla="*/ 3284742 h 4208870"/>
                <a:gd name="connsiteX3" fmla="*/ 4863830 w 8861898"/>
                <a:gd name="connsiteY3" fmla="*/ 152436 h 4208870"/>
                <a:gd name="connsiteX4" fmla="*/ 8861898 w 8861898"/>
                <a:gd name="connsiteY4" fmla="*/ 775006 h 4208870"/>
                <a:gd name="connsiteX0" fmla="*/ 0 w 8861898"/>
                <a:gd name="connsiteY0" fmla="*/ 4308572 h 4308572"/>
                <a:gd name="connsiteX1" fmla="*/ 1430799 w 8861898"/>
                <a:gd name="connsiteY1" fmla="*/ 1993390 h 4308572"/>
                <a:gd name="connsiteX2" fmla="*/ 3784060 w 8861898"/>
                <a:gd name="connsiteY2" fmla="*/ 3384444 h 4308572"/>
                <a:gd name="connsiteX3" fmla="*/ 5859739 w 8861898"/>
                <a:gd name="connsiteY3" fmla="*/ 135407 h 4308572"/>
                <a:gd name="connsiteX4" fmla="*/ 8861898 w 8861898"/>
                <a:gd name="connsiteY4" fmla="*/ 874708 h 4308572"/>
                <a:gd name="connsiteX0" fmla="*/ 0 w 8861898"/>
                <a:gd name="connsiteY0" fmla="*/ 3879565 h 3879565"/>
                <a:gd name="connsiteX1" fmla="*/ 1430799 w 8861898"/>
                <a:gd name="connsiteY1" fmla="*/ 1564383 h 3879565"/>
                <a:gd name="connsiteX2" fmla="*/ 3784060 w 8861898"/>
                <a:gd name="connsiteY2" fmla="*/ 2955437 h 3879565"/>
                <a:gd name="connsiteX3" fmla="*/ 5598102 w 8861898"/>
                <a:gd name="connsiteY3" fmla="*/ 270604 h 3879565"/>
                <a:gd name="connsiteX4" fmla="*/ 8861898 w 8861898"/>
                <a:gd name="connsiteY4" fmla="*/ 445701 h 3879565"/>
                <a:gd name="connsiteX0" fmla="*/ 0 w 8861898"/>
                <a:gd name="connsiteY0" fmla="*/ 3879565 h 3879565"/>
                <a:gd name="connsiteX1" fmla="*/ 1430799 w 8861898"/>
                <a:gd name="connsiteY1" fmla="*/ 1564383 h 3879565"/>
                <a:gd name="connsiteX2" fmla="*/ 3784060 w 8861898"/>
                <a:gd name="connsiteY2" fmla="*/ 2955437 h 3879565"/>
                <a:gd name="connsiteX3" fmla="*/ 5598102 w 8861898"/>
                <a:gd name="connsiteY3" fmla="*/ 270604 h 3879565"/>
                <a:gd name="connsiteX4" fmla="*/ 8861898 w 8861898"/>
                <a:gd name="connsiteY4" fmla="*/ 445701 h 3879565"/>
                <a:gd name="connsiteX0" fmla="*/ 0 w 8861898"/>
                <a:gd name="connsiteY0" fmla="*/ 3879565 h 3879565"/>
                <a:gd name="connsiteX1" fmla="*/ 1599597 w 8861898"/>
                <a:gd name="connsiteY1" fmla="*/ 2011856 h 3879565"/>
                <a:gd name="connsiteX2" fmla="*/ 3784060 w 8861898"/>
                <a:gd name="connsiteY2" fmla="*/ 2955437 h 3879565"/>
                <a:gd name="connsiteX3" fmla="*/ 5598102 w 8861898"/>
                <a:gd name="connsiteY3" fmla="*/ 270604 h 3879565"/>
                <a:gd name="connsiteX4" fmla="*/ 8861898 w 8861898"/>
                <a:gd name="connsiteY4" fmla="*/ 445701 h 3879565"/>
                <a:gd name="connsiteX0" fmla="*/ 0 w 8861898"/>
                <a:gd name="connsiteY0" fmla="*/ 3846767 h 3846767"/>
                <a:gd name="connsiteX1" fmla="*/ 1599597 w 8861898"/>
                <a:gd name="connsiteY1" fmla="*/ 1979058 h 3846767"/>
                <a:gd name="connsiteX2" fmla="*/ 3910659 w 8861898"/>
                <a:gd name="connsiteY2" fmla="*/ 2445984 h 3846767"/>
                <a:gd name="connsiteX3" fmla="*/ 5598102 w 8861898"/>
                <a:gd name="connsiteY3" fmla="*/ 237806 h 3846767"/>
                <a:gd name="connsiteX4" fmla="*/ 8861898 w 8861898"/>
                <a:gd name="connsiteY4" fmla="*/ 412903 h 3846767"/>
                <a:gd name="connsiteX0" fmla="*/ 0 w 8861898"/>
                <a:gd name="connsiteY0" fmla="*/ 3856757 h 3856757"/>
                <a:gd name="connsiteX1" fmla="*/ 1599597 w 8861898"/>
                <a:gd name="connsiteY1" fmla="*/ 1989048 h 3856757"/>
                <a:gd name="connsiteX2" fmla="*/ 3910659 w 8861898"/>
                <a:gd name="connsiteY2" fmla="*/ 2455974 h 3856757"/>
                <a:gd name="connsiteX3" fmla="*/ 5598102 w 8861898"/>
                <a:gd name="connsiteY3" fmla="*/ 247796 h 3856757"/>
                <a:gd name="connsiteX4" fmla="*/ 8861898 w 8861898"/>
                <a:gd name="connsiteY4" fmla="*/ 422893 h 3856757"/>
                <a:gd name="connsiteX0" fmla="*/ 0 w 8861898"/>
                <a:gd name="connsiteY0" fmla="*/ 3901184 h 3901184"/>
                <a:gd name="connsiteX1" fmla="*/ 1599597 w 8861898"/>
                <a:gd name="connsiteY1" fmla="*/ 2033475 h 3901184"/>
                <a:gd name="connsiteX2" fmla="*/ 3910659 w 8861898"/>
                <a:gd name="connsiteY2" fmla="*/ 2500401 h 3901184"/>
                <a:gd name="connsiteX3" fmla="*/ 5598102 w 8861898"/>
                <a:gd name="connsiteY3" fmla="*/ 292223 h 3901184"/>
                <a:gd name="connsiteX4" fmla="*/ 8861898 w 8861898"/>
                <a:gd name="connsiteY4" fmla="*/ 467320 h 3901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61898" h="3901184">
                  <a:moveTo>
                    <a:pt x="0" y="3901184"/>
                  </a:moveTo>
                  <a:cubicBezTo>
                    <a:pt x="1024613" y="3418855"/>
                    <a:pt x="947821" y="2266939"/>
                    <a:pt x="1599597" y="2033475"/>
                  </a:cubicBezTo>
                  <a:cubicBezTo>
                    <a:pt x="2251373" y="1800011"/>
                    <a:pt x="3244242" y="2790610"/>
                    <a:pt x="3910659" y="2500401"/>
                  </a:cubicBezTo>
                  <a:cubicBezTo>
                    <a:pt x="4577077" y="2210192"/>
                    <a:pt x="4767605" y="655454"/>
                    <a:pt x="5598102" y="292223"/>
                  </a:cubicBezTo>
                  <a:cubicBezTo>
                    <a:pt x="6428599" y="-71008"/>
                    <a:pt x="7174948" y="-181126"/>
                    <a:pt x="8861898" y="467320"/>
                  </a:cubicBezTo>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2" name="任意多边形: 形状 11">
              <a:extLst>
                <a:ext uri="{FF2B5EF4-FFF2-40B4-BE49-F238E27FC236}">
                  <a16:creationId xmlns:a16="http://schemas.microsoft.com/office/drawing/2014/main" id="{BD5D1FA5-649F-4A67-872D-BF825400ACE4}"/>
                </a:ext>
              </a:extLst>
            </p:cNvPr>
            <p:cNvSpPr/>
            <p:nvPr/>
          </p:nvSpPr>
          <p:spPr>
            <a:xfrm>
              <a:off x="821339" y="1819411"/>
              <a:ext cx="10988235" cy="3702527"/>
            </a:xfrm>
            <a:custGeom>
              <a:avLst/>
              <a:gdLst>
                <a:gd name="connsiteX0" fmla="*/ 0 w 8861898"/>
                <a:gd name="connsiteY0" fmla="*/ 4208870 h 4208870"/>
                <a:gd name="connsiteX1" fmla="*/ 671208 w 8861898"/>
                <a:gd name="connsiteY1" fmla="*/ 1845049 h 4208870"/>
                <a:gd name="connsiteX2" fmla="*/ 3784060 w 8861898"/>
                <a:gd name="connsiteY2" fmla="*/ 3284742 h 4208870"/>
                <a:gd name="connsiteX3" fmla="*/ 4863830 w 8861898"/>
                <a:gd name="connsiteY3" fmla="*/ 152436 h 4208870"/>
                <a:gd name="connsiteX4" fmla="*/ 8861898 w 8861898"/>
                <a:gd name="connsiteY4" fmla="*/ 775006 h 4208870"/>
                <a:gd name="connsiteX0" fmla="*/ 0 w 8861898"/>
                <a:gd name="connsiteY0" fmla="*/ 4208870 h 4208870"/>
                <a:gd name="connsiteX1" fmla="*/ 1430799 w 8861898"/>
                <a:gd name="connsiteY1" fmla="*/ 1893688 h 4208870"/>
                <a:gd name="connsiteX2" fmla="*/ 3784060 w 8861898"/>
                <a:gd name="connsiteY2" fmla="*/ 3284742 h 4208870"/>
                <a:gd name="connsiteX3" fmla="*/ 4863830 w 8861898"/>
                <a:gd name="connsiteY3" fmla="*/ 152436 h 4208870"/>
                <a:gd name="connsiteX4" fmla="*/ 8861898 w 8861898"/>
                <a:gd name="connsiteY4" fmla="*/ 775006 h 4208870"/>
                <a:gd name="connsiteX0" fmla="*/ 0 w 8861898"/>
                <a:gd name="connsiteY0" fmla="*/ 4308572 h 4308572"/>
                <a:gd name="connsiteX1" fmla="*/ 1430799 w 8861898"/>
                <a:gd name="connsiteY1" fmla="*/ 1993390 h 4308572"/>
                <a:gd name="connsiteX2" fmla="*/ 3784060 w 8861898"/>
                <a:gd name="connsiteY2" fmla="*/ 3384444 h 4308572"/>
                <a:gd name="connsiteX3" fmla="*/ 5859739 w 8861898"/>
                <a:gd name="connsiteY3" fmla="*/ 135407 h 4308572"/>
                <a:gd name="connsiteX4" fmla="*/ 8861898 w 8861898"/>
                <a:gd name="connsiteY4" fmla="*/ 874708 h 4308572"/>
                <a:gd name="connsiteX0" fmla="*/ 0 w 8861898"/>
                <a:gd name="connsiteY0" fmla="*/ 3879565 h 3879565"/>
                <a:gd name="connsiteX1" fmla="*/ 1430799 w 8861898"/>
                <a:gd name="connsiteY1" fmla="*/ 1564383 h 3879565"/>
                <a:gd name="connsiteX2" fmla="*/ 3784060 w 8861898"/>
                <a:gd name="connsiteY2" fmla="*/ 2955437 h 3879565"/>
                <a:gd name="connsiteX3" fmla="*/ 5598102 w 8861898"/>
                <a:gd name="connsiteY3" fmla="*/ 270604 h 3879565"/>
                <a:gd name="connsiteX4" fmla="*/ 8861898 w 8861898"/>
                <a:gd name="connsiteY4" fmla="*/ 445701 h 3879565"/>
                <a:gd name="connsiteX0" fmla="*/ 0 w 8861898"/>
                <a:gd name="connsiteY0" fmla="*/ 3879565 h 3879565"/>
                <a:gd name="connsiteX1" fmla="*/ 1430799 w 8861898"/>
                <a:gd name="connsiteY1" fmla="*/ 1564383 h 3879565"/>
                <a:gd name="connsiteX2" fmla="*/ 3784060 w 8861898"/>
                <a:gd name="connsiteY2" fmla="*/ 2955437 h 3879565"/>
                <a:gd name="connsiteX3" fmla="*/ 5598102 w 8861898"/>
                <a:gd name="connsiteY3" fmla="*/ 270604 h 3879565"/>
                <a:gd name="connsiteX4" fmla="*/ 8861898 w 8861898"/>
                <a:gd name="connsiteY4" fmla="*/ 445701 h 3879565"/>
                <a:gd name="connsiteX0" fmla="*/ 0 w 8861898"/>
                <a:gd name="connsiteY0" fmla="*/ 3879565 h 3879565"/>
                <a:gd name="connsiteX1" fmla="*/ 1599597 w 8861898"/>
                <a:gd name="connsiteY1" fmla="*/ 2011856 h 3879565"/>
                <a:gd name="connsiteX2" fmla="*/ 3784060 w 8861898"/>
                <a:gd name="connsiteY2" fmla="*/ 2955437 h 3879565"/>
                <a:gd name="connsiteX3" fmla="*/ 5598102 w 8861898"/>
                <a:gd name="connsiteY3" fmla="*/ 270604 h 3879565"/>
                <a:gd name="connsiteX4" fmla="*/ 8861898 w 8861898"/>
                <a:gd name="connsiteY4" fmla="*/ 445701 h 3879565"/>
                <a:gd name="connsiteX0" fmla="*/ 0 w 8861898"/>
                <a:gd name="connsiteY0" fmla="*/ 3846767 h 3846767"/>
                <a:gd name="connsiteX1" fmla="*/ 1599597 w 8861898"/>
                <a:gd name="connsiteY1" fmla="*/ 1979058 h 3846767"/>
                <a:gd name="connsiteX2" fmla="*/ 3910659 w 8861898"/>
                <a:gd name="connsiteY2" fmla="*/ 2445984 h 3846767"/>
                <a:gd name="connsiteX3" fmla="*/ 5598102 w 8861898"/>
                <a:gd name="connsiteY3" fmla="*/ 237806 h 3846767"/>
                <a:gd name="connsiteX4" fmla="*/ 8861898 w 8861898"/>
                <a:gd name="connsiteY4" fmla="*/ 412903 h 3846767"/>
                <a:gd name="connsiteX0" fmla="*/ 0 w 8861898"/>
                <a:gd name="connsiteY0" fmla="*/ 3846767 h 3846767"/>
                <a:gd name="connsiteX1" fmla="*/ 1877270 w 8861898"/>
                <a:gd name="connsiteY1" fmla="*/ 2481978 h 3846767"/>
                <a:gd name="connsiteX2" fmla="*/ 3910659 w 8861898"/>
                <a:gd name="connsiteY2" fmla="*/ 2445984 h 3846767"/>
                <a:gd name="connsiteX3" fmla="*/ 5598102 w 8861898"/>
                <a:gd name="connsiteY3" fmla="*/ 237806 h 3846767"/>
                <a:gd name="connsiteX4" fmla="*/ 8861898 w 8861898"/>
                <a:gd name="connsiteY4" fmla="*/ 412903 h 3846767"/>
                <a:gd name="connsiteX0" fmla="*/ 0 w 8861898"/>
                <a:gd name="connsiteY0" fmla="*/ 3743987 h 3743987"/>
                <a:gd name="connsiteX1" fmla="*/ 1877270 w 8861898"/>
                <a:gd name="connsiteY1" fmla="*/ 2379198 h 3743987"/>
                <a:gd name="connsiteX2" fmla="*/ 3910659 w 8861898"/>
                <a:gd name="connsiteY2" fmla="*/ 2343204 h 3743987"/>
                <a:gd name="connsiteX3" fmla="*/ 6060890 w 8861898"/>
                <a:gd name="connsiteY3" fmla="*/ 348386 h 3743987"/>
                <a:gd name="connsiteX4" fmla="*/ 8861898 w 8861898"/>
                <a:gd name="connsiteY4" fmla="*/ 310123 h 3743987"/>
                <a:gd name="connsiteX0" fmla="*/ 0 w 8861898"/>
                <a:gd name="connsiteY0" fmla="*/ 3695614 h 3695614"/>
                <a:gd name="connsiteX1" fmla="*/ 1877270 w 8861898"/>
                <a:gd name="connsiteY1" fmla="*/ 2330825 h 3695614"/>
                <a:gd name="connsiteX2" fmla="*/ 3910659 w 8861898"/>
                <a:gd name="connsiteY2" fmla="*/ 2294831 h 3695614"/>
                <a:gd name="connsiteX3" fmla="*/ 6060890 w 8861898"/>
                <a:gd name="connsiteY3" fmla="*/ 300013 h 3695614"/>
                <a:gd name="connsiteX4" fmla="*/ 8861898 w 8861898"/>
                <a:gd name="connsiteY4" fmla="*/ 261750 h 3695614"/>
                <a:gd name="connsiteX0" fmla="*/ 0 w 8861898"/>
                <a:gd name="connsiteY0" fmla="*/ 3433864 h 3433864"/>
                <a:gd name="connsiteX1" fmla="*/ 1877270 w 8861898"/>
                <a:gd name="connsiteY1" fmla="*/ 2069075 h 3433864"/>
                <a:gd name="connsiteX2" fmla="*/ 3910659 w 8861898"/>
                <a:gd name="connsiteY2" fmla="*/ 2033081 h 3433864"/>
                <a:gd name="connsiteX3" fmla="*/ 6060890 w 8861898"/>
                <a:gd name="connsiteY3" fmla="*/ 38263 h 3433864"/>
                <a:gd name="connsiteX4" fmla="*/ 8861898 w 8861898"/>
                <a:gd name="connsiteY4" fmla="*/ 0 h 3433864"/>
                <a:gd name="connsiteX0" fmla="*/ 0 w 8861898"/>
                <a:gd name="connsiteY0" fmla="*/ 3515606 h 3515606"/>
                <a:gd name="connsiteX1" fmla="*/ 1877270 w 8861898"/>
                <a:gd name="connsiteY1" fmla="*/ 2150817 h 3515606"/>
                <a:gd name="connsiteX2" fmla="*/ 3910659 w 8861898"/>
                <a:gd name="connsiteY2" fmla="*/ 2114823 h 3515606"/>
                <a:gd name="connsiteX3" fmla="*/ 6060890 w 8861898"/>
                <a:gd name="connsiteY3" fmla="*/ 120005 h 3515606"/>
                <a:gd name="connsiteX4" fmla="*/ 8861898 w 8861898"/>
                <a:gd name="connsiteY4" fmla="*/ 81742 h 3515606"/>
                <a:gd name="connsiteX0" fmla="*/ 0 w 8861898"/>
                <a:gd name="connsiteY0" fmla="*/ 3529105 h 3529105"/>
                <a:gd name="connsiteX1" fmla="*/ 1877270 w 8861898"/>
                <a:gd name="connsiteY1" fmla="*/ 2164316 h 3529105"/>
                <a:gd name="connsiteX2" fmla="*/ 3910659 w 8861898"/>
                <a:gd name="connsiteY2" fmla="*/ 2128322 h 3529105"/>
                <a:gd name="connsiteX3" fmla="*/ 6219561 w 8861898"/>
                <a:gd name="connsiteY3" fmla="*/ 118264 h 3529105"/>
                <a:gd name="connsiteX4" fmla="*/ 8861898 w 8861898"/>
                <a:gd name="connsiteY4" fmla="*/ 95241 h 3529105"/>
                <a:gd name="connsiteX0" fmla="*/ 0 w 8861898"/>
                <a:gd name="connsiteY0" fmla="*/ 3461717 h 3461717"/>
                <a:gd name="connsiteX1" fmla="*/ 1877270 w 8861898"/>
                <a:gd name="connsiteY1" fmla="*/ 2096928 h 3461717"/>
                <a:gd name="connsiteX2" fmla="*/ 3910659 w 8861898"/>
                <a:gd name="connsiteY2" fmla="*/ 2060934 h 3461717"/>
                <a:gd name="connsiteX3" fmla="*/ 6219561 w 8861898"/>
                <a:gd name="connsiteY3" fmla="*/ 50876 h 3461717"/>
                <a:gd name="connsiteX4" fmla="*/ 8861898 w 8861898"/>
                <a:gd name="connsiteY4" fmla="*/ 27853 h 3461717"/>
                <a:gd name="connsiteX0" fmla="*/ 0 w 8861898"/>
                <a:gd name="connsiteY0" fmla="*/ 3567654 h 3567654"/>
                <a:gd name="connsiteX1" fmla="*/ 1877270 w 8861898"/>
                <a:gd name="connsiteY1" fmla="*/ 2202865 h 3567654"/>
                <a:gd name="connsiteX2" fmla="*/ 3910659 w 8861898"/>
                <a:gd name="connsiteY2" fmla="*/ 2166871 h 3567654"/>
                <a:gd name="connsiteX3" fmla="*/ 6219561 w 8861898"/>
                <a:gd name="connsiteY3" fmla="*/ 156813 h 3567654"/>
                <a:gd name="connsiteX4" fmla="*/ 8861898 w 8861898"/>
                <a:gd name="connsiteY4" fmla="*/ 133790 h 3567654"/>
                <a:gd name="connsiteX0" fmla="*/ 0 w 8861898"/>
                <a:gd name="connsiteY0" fmla="*/ 3604554 h 3604554"/>
                <a:gd name="connsiteX1" fmla="*/ 1877270 w 8861898"/>
                <a:gd name="connsiteY1" fmla="*/ 2239765 h 3604554"/>
                <a:gd name="connsiteX2" fmla="*/ 3910659 w 8861898"/>
                <a:gd name="connsiteY2" fmla="*/ 2203771 h 3604554"/>
                <a:gd name="connsiteX3" fmla="*/ 6219561 w 8861898"/>
                <a:gd name="connsiteY3" fmla="*/ 193713 h 3604554"/>
                <a:gd name="connsiteX4" fmla="*/ 8861898 w 8861898"/>
                <a:gd name="connsiteY4" fmla="*/ 170690 h 3604554"/>
                <a:gd name="connsiteX0" fmla="*/ 0 w 8861898"/>
                <a:gd name="connsiteY0" fmla="*/ 3770852 h 3770852"/>
                <a:gd name="connsiteX1" fmla="*/ 1877270 w 8861898"/>
                <a:gd name="connsiteY1" fmla="*/ 2406063 h 3770852"/>
                <a:gd name="connsiteX2" fmla="*/ 3910659 w 8861898"/>
                <a:gd name="connsiteY2" fmla="*/ 2370069 h 3770852"/>
                <a:gd name="connsiteX3" fmla="*/ 6219561 w 8861898"/>
                <a:gd name="connsiteY3" fmla="*/ 360011 h 3770852"/>
                <a:gd name="connsiteX4" fmla="*/ 8861898 w 8861898"/>
                <a:gd name="connsiteY4" fmla="*/ 336988 h 3770852"/>
                <a:gd name="connsiteX0" fmla="*/ 0 w 8861898"/>
                <a:gd name="connsiteY0" fmla="*/ 4015223 h 4015223"/>
                <a:gd name="connsiteX1" fmla="*/ 1877270 w 8861898"/>
                <a:gd name="connsiteY1" fmla="*/ 2650434 h 4015223"/>
                <a:gd name="connsiteX2" fmla="*/ 3910659 w 8861898"/>
                <a:gd name="connsiteY2" fmla="*/ 2614440 h 4015223"/>
                <a:gd name="connsiteX3" fmla="*/ 6219561 w 8861898"/>
                <a:gd name="connsiteY3" fmla="*/ 604382 h 4015223"/>
                <a:gd name="connsiteX4" fmla="*/ 8861898 w 8861898"/>
                <a:gd name="connsiteY4" fmla="*/ 581359 h 4015223"/>
                <a:gd name="connsiteX0" fmla="*/ 0 w 8861898"/>
                <a:gd name="connsiteY0" fmla="*/ 3796763 h 3796763"/>
                <a:gd name="connsiteX1" fmla="*/ 1877270 w 8861898"/>
                <a:gd name="connsiteY1" fmla="*/ 2431974 h 3796763"/>
                <a:gd name="connsiteX2" fmla="*/ 3910659 w 8861898"/>
                <a:gd name="connsiteY2" fmla="*/ 2395980 h 3796763"/>
                <a:gd name="connsiteX3" fmla="*/ 6219561 w 8861898"/>
                <a:gd name="connsiteY3" fmla="*/ 385922 h 3796763"/>
                <a:gd name="connsiteX4" fmla="*/ 8861898 w 8861898"/>
                <a:gd name="connsiteY4" fmla="*/ 362899 h 3796763"/>
                <a:gd name="connsiteX0" fmla="*/ 0 w 8861898"/>
                <a:gd name="connsiteY0" fmla="*/ 3802494 h 3802494"/>
                <a:gd name="connsiteX1" fmla="*/ 1877270 w 8861898"/>
                <a:gd name="connsiteY1" fmla="*/ 2437705 h 3802494"/>
                <a:gd name="connsiteX2" fmla="*/ 3910659 w 8861898"/>
                <a:gd name="connsiteY2" fmla="*/ 2401711 h 3802494"/>
                <a:gd name="connsiteX3" fmla="*/ 6021224 w 8861898"/>
                <a:gd name="connsiteY3" fmla="*/ 376413 h 3802494"/>
                <a:gd name="connsiteX4" fmla="*/ 8861898 w 8861898"/>
                <a:gd name="connsiteY4" fmla="*/ 368630 h 3802494"/>
                <a:gd name="connsiteX0" fmla="*/ 0 w 8861898"/>
                <a:gd name="connsiteY0" fmla="*/ 3852096 h 3852096"/>
                <a:gd name="connsiteX1" fmla="*/ 1877270 w 8861898"/>
                <a:gd name="connsiteY1" fmla="*/ 2487307 h 3852096"/>
                <a:gd name="connsiteX2" fmla="*/ 3910659 w 8861898"/>
                <a:gd name="connsiteY2" fmla="*/ 2451313 h 3852096"/>
                <a:gd name="connsiteX3" fmla="*/ 6021224 w 8861898"/>
                <a:gd name="connsiteY3" fmla="*/ 426015 h 3852096"/>
                <a:gd name="connsiteX4" fmla="*/ 8861898 w 8861898"/>
                <a:gd name="connsiteY4" fmla="*/ 418232 h 3852096"/>
                <a:gd name="connsiteX0" fmla="*/ 0 w 8861898"/>
                <a:gd name="connsiteY0" fmla="*/ 3746977 h 3746977"/>
                <a:gd name="connsiteX1" fmla="*/ 1877270 w 8861898"/>
                <a:gd name="connsiteY1" fmla="*/ 2382188 h 3746977"/>
                <a:gd name="connsiteX2" fmla="*/ 3910659 w 8861898"/>
                <a:gd name="connsiteY2" fmla="*/ 2346194 h 3746977"/>
                <a:gd name="connsiteX3" fmla="*/ 6021224 w 8861898"/>
                <a:gd name="connsiteY3" fmla="*/ 320896 h 3746977"/>
                <a:gd name="connsiteX4" fmla="*/ 8861898 w 8861898"/>
                <a:gd name="connsiteY4" fmla="*/ 313113 h 3746977"/>
                <a:gd name="connsiteX0" fmla="*/ 0 w 8861898"/>
                <a:gd name="connsiteY0" fmla="*/ 3746977 h 3746977"/>
                <a:gd name="connsiteX1" fmla="*/ 1877270 w 8861898"/>
                <a:gd name="connsiteY1" fmla="*/ 2382188 h 3746977"/>
                <a:gd name="connsiteX2" fmla="*/ 3910659 w 8861898"/>
                <a:gd name="connsiteY2" fmla="*/ 2346194 h 3746977"/>
                <a:gd name="connsiteX3" fmla="*/ 6021224 w 8861898"/>
                <a:gd name="connsiteY3" fmla="*/ 320896 h 3746977"/>
                <a:gd name="connsiteX4" fmla="*/ 8861898 w 8861898"/>
                <a:gd name="connsiteY4" fmla="*/ 313113 h 3746977"/>
                <a:gd name="connsiteX0" fmla="*/ 0 w 8861898"/>
                <a:gd name="connsiteY0" fmla="*/ 3746977 h 3746977"/>
                <a:gd name="connsiteX1" fmla="*/ 1877270 w 8861898"/>
                <a:gd name="connsiteY1" fmla="*/ 2382188 h 3746977"/>
                <a:gd name="connsiteX2" fmla="*/ 3910659 w 8861898"/>
                <a:gd name="connsiteY2" fmla="*/ 2346194 h 3746977"/>
                <a:gd name="connsiteX3" fmla="*/ 6021224 w 8861898"/>
                <a:gd name="connsiteY3" fmla="*/ 320896 h 3746977"/>
                <a:gd name="connsiteX4" fmla="*/ 8861898 w 8861898"/>
                <a:gd name="connsiteY4" fmla="*/ 313113 h 3746977"/>
                <a:gd name="connsiteX0" fmla="*/ 0 w 8861898"/>
                <a:gd name="connsiteY0" fmla="*/ 3746977 h 3746977"/>
                <a:gd name="connsiteX1" fmla="*/ 1877270 w 8861898"/>
                <a:gd name="connsiteY1" fmla="*/ 2382188 h 3746977"/>
                <a:gd name="connsiteX2" fmla="*/ 3910659 w 8861898"/>
                <a:gd name="connsiteY2" fmla="*/ 2346194 h 3746977"/>
                <a:gd name="connsiteX3" fmla="*/ 6021224 w 8861898"/>
                <a:gd name="connsiteY3" fmla="*/ 320896 h 3746977"/>
                <a:gd name="connsiteX4" fmla="*/ 8861898 w 8861898"/>
                <a:gd name="connsiteY4" fmla="*/ 313113 h 3746977"/>
                <a:gd name="connsiteX0" fmla="*/ 0 w 8861898"/>
                <a:gd name="connsiteY0" fmla="*/ 3746977 h 3746977"/>
                <a:gd name="connsiteX1" fmla="*/ 1877270 w 8861898"/>
                <a:gd name="connsiteY1" fmla="*/ 2382188 h 3746977"/>
                <a:gd name="connsiteX2" fmla="*/ 3910659 w 8861898"/>
                <a:gd name="connsiteY2" fmla="*/ 2346194 h 3746977"/>
                <a:gd name="connsiteX3" fmla="*/ 6021224 w 8861898"/>
                <a:gd name="connsiteY3" fmla="*/ 320896 h 3746977"/>
                <a:gd name="connsiteX4" fmla="*/ 8861898 w 8861898"/>
                <a:gd name="connsiteY4" fmla="*/ 313113 h 3746977"/>
                <a:gd name="connsiteX0" fmla="*/ 0 w 8861898"/>
                <a:gd name="connsiteY0" fmla="*/ 3433864 h 3433864"/>
                <a:gd name="connsiteX1" fmla="*/ 1877270 w 8861898"/>
                <a:gd name="connsiteY1" fmla="*/ 2069075 h 3433864"/>
                <a:gd name="connsiteX2" fmla="*/ 3910659 w 8861898"/>
                <a:gd name="connsiteY2" fmla="*/ 2033081 h 3433864"/>
                <a:gd name="connsiteX3" fmla="*/ 8861898 w 8861898"/>
                <a:gd name="connsiteY3" fmla="*/ 0 h 3433864"/>
                <a:gd name="connsiteX0" fmla="*/ 0 w 8861898"/>
                <a:gd name="connsiteY0" fmla="*/ 3497749 h 3497749"/>
                <a:gd name="connsiteX1" fmla="*/ 1877270 w 8861898"/>
                <a:gd name="connsiteY1" fmla="*/ 2132960 h 3497749"/>
                <a:gd name="connsiteX2" fmla="*/ 3910659 w 8861898"/>
                <a:gd name="connsiteY2" fmla="*/ 2096966 h 3497749"/>
                <a:gd name="connsiteX3" fmla="*/ 6067896 w 8861898"/>
                <a:gd name="connsiteY3" fmla="*/ 127697 h 3497749"/>
                <a:gd name="connsiteX4" fmla="*/ 8861898 w 8861898"/>
                <a:gd name="connsiteY4" fmla="*/ 63885 h 3497749"/>
                <a:gd name="connsiteX0" fmla="*/ 0 w 8861898"/>
                <a:gd name="connsiteY0" fmla="*/ 3483474 h 3483474"/>
                <a:gd name="connsiteX1" fmla="*/ 1877270 w 8861898"/>
                <a:gd name="connsiteY1" fmla="*/ 2118685 h 3483474"/>
                <a:gd name="connsiteX2" fmla="*/ 3910659 w 8861898"/>
                <a:gd name="connsiteY2" fmla="*/ 2082691 h 3483474"/>
                <a:gd name="connsiteX3" fmla="*/ 6067896 w 8861898"/>
                <a:gd name="connsiteY3" fmla="*/ 113422 h 3483474"/>
                <a:gd name="connsiteX4" fmla="*/ 8861898 w 8861898"/>
                <a:gd name="connsiteY4" fmla="*/ 49610 h 3483474"/>
                <a:gd name="connsiteX0" fmla="*/ 0 w 8861898"/>
                <a:gd name="connsiteY0" fmla="*/ 3486991 h 3486991"/>
                <a:gd name="connsiteX1" fmla="*/ 1877270 w 8861898"/>
                <a:gd name="connsiteY1" fmla="*/ 2122202 h 3486991"/>
                <a:gd name="connsiteX2" fmla="*/ 3910659 w 8861898"/>
                <a:gd name="connsiteY2" fmla="*/ 2086208 h 3486991"/>
                <a:gd name="connsiteX3" fmla="*/ 6067896 w 8861898"/>
                <a:gd name="connsiteY3" fmla="*/ 116939 h 3486991"/>
                <a:gd name="connsiteX4" fmla="*/ 8861898 w 8861898"/>
                <a:gd name="connsiteY4" fmla="*/ 53127 h 3486991"/>
                <a:gd name="connsiteX0" fmla="*/ 0 w 9306175"/>
                <a:gd name="connsiteY0" fmla="*/ 3635032 h 3635032"/>
                <a:gd name="connsiteX1" fmla="*/ 1877270 w 9306175"/>
                <a:gd name="connsiteY1" fmla="*/ 2270243 h 3635032"/>
                <a:gd name="connsiteX2" fmla="*/ 3910659 w 9306175"/>
                <a:gd name="connsiteY2" fmla="*/ 2234249 h 3635032"/>
                <a:gd name="connsiteX3" fmla="*/ 6067896 w 9306175"/>
                <a:gd name="connsiteY3" fmla="*/ 264980 h 3635032"/>
                <a:gd name="connsiteX4" fmla="*/ 9306175 w 9306175"/>
                <a:gd name="connsiteY4" fmla="*/ 0 h 3635032"/>
                <a:gd name="connsiteX0" fmla="*/ 0 w 9533602"/>
                <a:gd name="connsiteY0" fmla="*/ 3567976 h 3567976"/>
                <a:gd name="connsiteX1" fmla="*/ 1877270 w 9533602"/>
                <a:gd name="connsiteY1" fmla="*/ 2203187 h 3567976"/>
                <a:gd name="connsiteX2" fmla="*/ 3910659 w 9533602"/>
                <a:gd name="connsiteY2" fmla="*/ 2167193 h 3567976"/>
                <a:gd name="connsiteX3" fmla="*/ 6067896 w 9533602"/>
                <a:gd name="connsiteY3" fmla="*/ 197924 h 3567976"/>
                <a:gd name="connsiteX4" fmla="*/ 9533602 w 9533602"/>
                <a:gd name="connsiteY4" fmla="*/ 0 h 3567976"/>
                <a:gd name="connsiteX0" fmla="*/ 0 w 9533602"/>
                <a:gd name="connsiteY0" fmla="*/ 3567976 h 3567976"/>
                <a:gd name="connsiteX1" fmla="*/ 1877270 w 9533602"/>
                <a:gd name="connsiteY1" fmla="*/ 2203187 h 3567976"/>
                <a:gd name="connsiteX2" fmla="*/ 3910659 w 9533602"/>
                <a:gd name="connsiteY2" fmla="*/ 2167193 h 3567976"/>
                <a:gd name="connsiteX3" fmla="*/ 6067896 w 9533602"/>
                <a:gd name="connsiteY3" fmla="*/ 197924 h 3567976"/>
                <a:gd name="connsiteX4" fmla="*/ 9533602 w 9533602"/>
                <a:gd name="connsiteY4" fmla="*/ 0 h 3567976"/>
                <a:gd name="connsiteX0" fmla="*/ 0 w 9533602"/>
                <a:gd name="connsiteY0" fmla="*/ 3680241 h 3680241"/>
                <a:gd name="connsiteX1" fmla="*/ 1877270 w 9533602"/>
                <a:gd name="connsiteY1" fmla="*/ 2315452 h 3680241"/>
                <a:gd name="connsiteX2" fmla="*/ 3910659 w 9533602"/>
                <a:gd name="connsiteY2" fmla="*/ 2279458 h 3680241"/>
                <a:gd name="connsiteX3" fmla="*/ 6067896 w 9533602"/>
                <a:gd name="connsiteY3" fmla="*/ 310189 h 3680241"/>
                <a:gd name="connsiteX4" fmla="*/ 9533602 w 9533602"/>
                <a:gd name="connsiteY4" fmla="*/ 112265 h 3680241"/>
                <a:gd name="connsiteX0" fmla="*/ 0 w 9533602"/>
                <a:gd name="connsiteY0" fmla="*/ 3702527 h 3702527"/>
                <a:gd name="connsiteX1" fmla="*/ 1877270 w 9533602"/>
                <a:gd name="connsiteY1" fmla="*/ 2337738 h 3702527"/>
                <a:gd name="connsiteX2" fmla="*/ 3910659 w 9533602"/>
                <a:gd name="connsiteY2" fmla="*/ 2301744 h 3702527"/>
                <a:gd name="connsiteX3" fmla="*/ 6147231 w 9533602"/>
                <a:gd name="connsiteY3" fmla="*/ 271515 h 3702527"/>
                <a:gd name="connsiteX4" fmla="*/ 9533602 w 9533602"/>
                <a:gd name="connsiteY4" fmla="*/ 134551 h 3702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3602" h="3702527">
                  <a:moveTo>
                    <a:pt x="0" y="3702527"/>
                  </a:moveTo>
                  <a:cubicBezTo>
                    <a:pt x="1024613" y="3220198"/>
                    <a:pt x="1225494" y="2571202"/>
                    <a:pt x="1877270" y="2337738"/>
                  </a:cubicBezTo>
                  <a:cubicBezTo>
                    <a:pt x="2529046" y="2104274"/>
                    <a:pt x="3198999" y="2646114"/>
                    <a:pt x="3910659" y="2301744"/>
                  </a:cubicBezTo>
                  <a:cubicBezTo>
                    <a:pt x="4622319" y="1957374"/>
                    <a:pt x="5322024" y="610362"/>
                    <a:pt x="6147231" y="271515"/>
                  </a:cubicBezTo>
                  <a:cubicBezTo>
                    <a:pt x="6972438" y="-67332"/>
                    <a:pt x="7401898" y="-60046"/>
                    <a:pt x="9533602" y="134551"/>
                  </a:cubicBezTo>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pic>
        <p:nvPicPr>
          <p:cNvPr id="13" name="图片 12">
            <a:extLst>
              <a:ext uri="{FF2B5EF4-FFF2-40B4-BE49-F238E27FC236}">
                <a16:creationId xmlns:a16="http://schemas.microsoft.com/office/drawing/2014/main" id="{35DF7A1C-B3E8-4434-8413-66BEA587628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760463" y="4454947"/>
            <a:ext cx="576339" cy="595068"/>
          </a:xfrm>
          <a:prstGeom prst="rect">
            <a:avLst/>
          </a:prstGeom>
        </p:spPr>
      </p:pic>
      <p:pic>
        <p:nvPicPr>
          <p:cNvPr id="14" name="图片 13">
            <a:extLst>
              <a:ext uri="{FF2B5EF4-FFF2-40B4-BE49-F238E27FC236}">
                <a16:creationId xmlns:a16="http://schemas.microsoft.com/office/drawing/2014/main" id="{BEE9E3B7-B9A1-4A74-92B3-0B0434DAF97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513823" y="3936787"/>
            <a:ext cx="576339" cy="595068"/>
          </a:xfrm>
          <a:prstGeom prst="rect">
            <a:avLst/>
          </a:prstGeom>
        </p:spPr>
      </p:pic>
      <p:pic>
        <p:nvPicPr>
          <p:cNvPr id="15" name="图片 14">
            <a:extLst>
              <a:ext uri="{FF2B5EF4-FFF2-40B4-BE49-F238E27FC236}">
                <a16:creationId xmlns:a16="http://schemas.microsoft.com/office/drawing/2014/main" id="{350FCCD5-AE98-444B-9D66-F86083A82D1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718543" y="2317015"/>
            <a:ext cx="576339" cy="595068"/>
          </a:xfrm>
          <a:prstGeom prst="rect">
            <a:avLst/>
          </a:prstGeom>
        </p:spPr>
      </p:pic>
      <p:pic>
        <p:nvPicPr>
          <p:cNvPr id="16" name="图片 15">
            <a:extLst>
              <a:ext uri="{FF2B5EF4-FFF2-40B4-BE49-F238E27FC236}">
                <a16:creationId xmlns:a16="http://schemas.microsoft.com/office/drawing/2014/main" id="{72B49AB1-1A82-42BE-9433-6F2233D6042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349983" y="1494055"/>
            <a:ext cx="576339" cy="595068"/>
          </a:xfrm>
          <a:prstGeom prst="rect">
            <a:avLst/>
          </a:prstGeom>
        </p:spPr>
      </p:pic>
      <p:sp>
        <p:nvSpPr>
          <p:cNvPr id="22" name="文本框 21">
            <a:extLst>
              <a:ext uri="{FF2B5EF4-FFF2-40B4-BE49-F238E27FC236}">
                <a16:creationId xmlns:a16="http://schemas.microsoft.com/office/drawing/2014/main" id="{A74F3BC2-A93C-4C5A-BB35-ADFA21C9364A}"/>
              </a:ext>
            </a:extLst>
          </p:cNvPr>
          <p:cNvSpPr txBox="1"/>
          <p:nvPr/>
        </p:nvSpPr>
        <p:spPr>
          <a:xfrm>
            <a:off x="438914" y="2360463"/>
            <a:ext cx="2141727" cy="1156855"/>
          </a:xfrm>
          <a:prstGeom prst="rect">
            <a:avLst/>
          </a:prstGeom>
          <a:noFill/>
        </p:spPr>
        <p:txBody>
          <a:bodyPr wrap="square" rtlCol="0">
            <a:spAutoFit/>
          </a:bodyPr>
          <a:lstStyle/>
          <a:p>
            <a:pPr>
              <a:lnSpc>
                <a:spcPct val="150000"/>
              </a:lnSpc>
            </a:pPr>
            <a:r>
              <a:rPr lang="en-US" altLang="zh-CN" sz="1600" dirty="0">
                <a:solidFill>
                  <a:schemeClr val="bg1"/>
                </a:solidFill>
                <a:cs typeface="+mn-ea"/>
                <a:sym typeface="+mn-lt"/>
              </a:rPr>
              <a:t>Click here to add content, content to match the title. </a:t>
            </a:r>
            <a:endParaRPr lang="zh-CN" altLang="en-US" sz="1600" dirty="0">
              <a:solidFill>
                <a:schemeClr val="bg1"/>
              </a:solidFill>
              <a:cs typeface="+mn-ea"/>
              <a:sym typeface="+mn-lt"/>
            </a:endParaRPr>
          </a:p>
        </p:txBody>
      </p:sp>
      <p:sp>
        <p:nvSpPr>
          <p:cNvPr id="23" name="文本框 22">
            <a:extLst>
              <a:ext uri="{FF2B5EF4-FFF2-40B4-BE49-F238E27FC236}">
                <a16:creationId xmlns:a16="http://schemas.microsoft.com/office/drawing/2014/main" id="{CEAB5D12-7E35-4324-8ACA-D2E2CB45AFCD}"/>
              </a:ext>
            </a:extLst>
          </p:cNvPr>
          <p:cNvSpPr txBox="1"/>
          <p:nvPr/>
        </p:nvSpPr>
        <p:spPr>
          <a:xfrm>
            <a:off x="3521204" y="1814036"/>
            <a:ext cx="2141727" cy="1156855"/>
          </a:xfrm>
          <a:prstGeom prst="rect">
            <a:avLst/>
          </a:prstGeom>
          <a:noFill/>
        </p:spPr>
        <p:txBody>
          <a:bodyPr wrap="square" rtlCol="0">
            <a:spAutoFit/>
          </a:bodyPr>
          <a:lstStyle/>
          <a:p>
            <a:pPr>
              <a:lnSpc>
                <a:spcPct val="150000"/>
              </a:lnSpc>
            </a:pPr>
            <a:r>
              <a:rPr lang="en-US" altLang="zh-CN" sz="1600" dirty="0">
                <a:solidFill>
                  <a:schemeClr val="bg1"/>
                </a:solidFill>
                <a:cs typeface="+mn-ea"/>
                <a:sym typeface="+mn-lt"/>
              </a:rPr>
              <a:t>Click here to add content, content to match the title. </a:t>
            </a:r>
            <a:endParaRPr lang="zh-CN" altLang="en-US" sz="1600" dirty="0">
              <a:solidFill>
                <a:schemeClr val="bg1"/>
              </a:solidFill>
              <a:cs typeface="+mn-ea"/>
              <a:sym typeface="+mn-lt"/>
            </a:endParaRPr>
          </a:p>
        </p:txBody>
      </p:sp>
      <p:sp>
        <p:nvSpPr>
          <p:cNvPr id="24" name="文本框 23">
            <a:extLst>
              <a:ext uri="{FF2B5EF4-FFF2-40B4-BE49-F238E27FC236}">
                <a16:creationId xmlns:a16="http://schemas.microsoft.com/office/drawing/2014/main" id="{5B4CC8A0-7DE1-4900-8940-473F294F36C3}"/>
              </a:ext>
            </a:extLst>
          </p:cNvPr>
          <p:cNvSpPr txBox="1"/>
          <p:nvPr/>
        </p:nvSpPr>
        <p:spPr>
          <a:xfrm>
            <a:off x="6473279" y="3409687"/>
            <a:ext cx="2141727" cy="1156855"/>
          </a:xfrm>
          <a:prstGeom prst="rect">
            <a:avLst/>
          </a:prstGeom>
          <a:noFill/>
        </p:spPr>
        <p:txBody>
          <a:bodyPr wrap="square" rtlCol="0">
            <a:spAutoFit/>
          </a:bodyPr>
          <a:lstStyle/>
          <a:p>
            <a:pPr>
              <a:lnSpc>
                <a:spcPct val="150000"/>
              </a:lnSpc>
            </a:pPr>
            <a:r>
              <a:rPr lang="en-US" altLang="zh-CN" sz="1600" dirty="0">
                <a:solidFill>
                  <a:schemeClr val="bg1"/>
                </a:solidFill>
                <a:cs typeface="+mn-ea"/>
                <a:sym typeface="+mn-lt"/>
              </a:rPr>
              <a:t>Click here to add content, content to match the title. </a:t>
            </a:r>
            <a:endParaRPr lang="zh-CN" altLang="en-US" sz="1600" dirty="0">
              <a:solidFill>
                <a:schemeClr val="bg1"/>
              </a:solidFill>
              <a:cs typeface="+mn-ea"/>
              <a:sym typeface="+mn-lt"/>
            </a:endParaRPr>
          </a:p>
        </p:txBody>
      </p:sp>
      <p:sp>
        <p:nvSpPr>
          <p:cNvPr id="25" name="文本框 24">
            <a:extLst>
              <a:ext uri="{FF2B5EF4-FFF2-40B4-BE49-F238E27FC236}">
                <a16:creationId xmlns:a16="http://schemas.microsoft.com/office/drawing/2014/main" id="{A7FB1D52-9F6B-4FDD-8CFC-3E118B3F90F7}"/>
              </a:ext>
            </a:extLst>
          </p:cNvPr>
          <p:cNvSpPr txBox="1"/>
          <p:nvPr/>
        </p:nvSpPr>
        <p:spPr>
          <a:xfrm>
            <a:off x="9490181" y="2720350"/>
            <a:ext cx="2141727" cy="1156855"/>
          </a:xfrm>
          <a:prstGeom prst="rect">
            <a:avLst/>
          </a:prstGeom>
          <a:noFill/>
        </p:spPr>
        <p:txBody>
          <a:bodyPr wrap="square" rtlCol="0">
            <a:spAutoFit/>
          </a:bodyPr>
          <a:lstStyle/>
          <a:p>
            <a:pPr>
              <a:lnSpc>
                <a:spcPct val="150000"/>
              </a:lnSpc>
            </a:pPr>
            <a:r>
              <a:rPr lang="en-US" altLang="zh-CN" sz="1600" dirty="0">
                <a:solidFill>
                  <a:schemeClr val="bg1"/>
                </a:solidFill>
                <a:cs typeface="+mn-ea"/>
                <a:sym typeface="+mn-lt"/>
              </a:rPr>
              <a:t>Click here to add content, content to match the title. </a:t>
            </a:r>
            <a:endParaRPr lang="zh-CN" altLang="en-US" sz="1600" dirty="0">
              <a:solidFill>
                <a:schemeClr val="bg1"/>
              </a:solidFill>
              <a:cs typeface="+mn-ea"/>
              <a:sym typeface="+mn-lt"/>
            </a:endParaRPr>
          </a:p>
        </p:txBody>
      </p:sp>
      <p:pic>
        <p:nvPicPr>
          <p:cNvPr id="28" name="图片 27">
            <a:extLst>
              <a:ext uri="{FF2B5EF4-FFF2-40B4-BE49-F238E27FC236}">
                <a16:creationId xmlns:a16="http://schemas.microsoft.com/office/drawing/2014/main" id="{DA4DC792-0335-473F-9042-41CC82E52906}"/>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157057" y="2576503"/>
            <a:ext cx="2193439" cy="856221"/>
          </a:xfrm>
          <a:prstGeom prst="rect">
            <a:avLst/>
          </a:prstGeom>
        </p:spPr>
      </p:pic>
      <p:pic>
        <p:nvPicPr>
          <p:cNvPr id="29" name="图片 28">
            <a:extLst>
              <a:ext uri="{FF2B5EF4-FFF2-40B4-BE49-F238E27FC236}">
                <a16:creationId xmlns:a16="http://schemas.microsoft.com/office/drawing/2014/main" id="{64C4CC3E-6E82-4486-B144-D2ADAB564BC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829602" y="1868981"/>
            <a:ext cx="2193439" cy="856221"/>
          </a:xfrm>
          <a:prstGeom prst="rect">
            <a:avLst/>
          </a:prstGeom>
        </p:spPr>
      </p:pic>
      <p:pic>
        <p:nvPicPr>
          <p:cNvPr id="30" name="图片 29">
            <a:extLst>
              <a:ext uri="{FF2B5EF4-FFF2-40B4-BE49-F238E27FC236}">
                <a16:creationId xmlns:a16="http://schemas.microsoft.com/office/drawing/2014/main" id="{34696BA3-2F2D-463A-BABD-D30625B28C1A}"/>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484510" y="3090301"/>
            <a:ext cx="2193439" cy="856221"/>
          </a:xfrm>
          <a:prstGeom prst="rect">
            <a:avLst/>
          </a:prstGeom>
        </p:spPr>
      </p:pic>
      <p:pic>
        <p:nvPicPr>
          <p:cNvPr id="31" name="图片 30">
            <a:extLst>
              <a:ext uri="{FF2B5EF4-FFF2-40B4-BE49-F238E27FC236}">
                <a16:creationId xmlns:a16="http://schemas.microsoft.com/office/drawing/2014/main" id="{D34DF771-5A55-42B9-8097-0CEEE971BB99}"/>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57963" y="3641006"/>
            <a:ext cx="2193439" cy="856221"/>
          </a:xfrm>
          <a:prstGeom prst="rect">
            <a:avLst/>
          </a:prstGeom>
        </p:spPr>
      </p:pic>
      <p:sp>
        <p:nvSpPr>
          <p:cNvPr id="26" name="文本框 25">
            <a:extLst>
              <a:ext uri="{FF2B5EF4-FFF2-40B4-BE49-F238E27FC236}">
                <a16:creationId xmlns:a16="http://schemas.microsoft.com/office/drawing/2014/main" id="{536EECB2-71B6-464D-8B64-ED45E7483083}"/>
              </a:ext>
            </a:extLst>
          </p:cNvPr>
          <p:cNvSpPr txBox="1"/>
          <p:nvPr/>
        </p:nvSpPr>
        <p:spPr>
          <a:xfrm>
            <a:off x="4593106" y="633057"/>
            <a:ext cx="3005793" cy="584775"/>
          </a:xfrm>
          <a:prstGeom prst="rect">
            <a:avLst/>
          </a:prstGeom>
          <a:noFill/>
        </p:spPr>
        <p:txBody>
          <a:bodyPr wrap="square" rtlCol="0">
            <a:spAutoFit/>
          </a:bodyPr>
          <a:lstStyle/>
          <a:p>
            <a:pPr algn="just"/>
            <a:r>
              <a:rPr lang="en-US" altLang="zh-CN" sz="3200" dirty="0">
                <a:solidFill>
                  <a:srgbClr val="F9C270"/>
                </a:solidFill>
                <a:cs typeface="+mn-ea"/>
                <a:sym typeface="+mn-lt"/>
              </a:rPr>
              <a:t>Add title text</a:t>
            </a:r>
            <a:endParaRPr lang="zh-CN" altLang="en-US" sz="4000" dirty="0">
              <a:solidFill>
                <a:srgbClr val="F9C270"/>
              </a:solidFill>
              <a:cs typeface="+mn-ea"/>
              <a:sym typeface="+mn-lt"/>
            </a:endParaRPr>
          </a:p>
        </p:txBody>
      </p:sp>
      <p:grpSp>
        <p:nvGrpSpPr>
          <p:cNvPr id="27" name="组合 26">
            <a:extLst>
              <a:ext uri="{FF2B5EF4-FFF2-40B4-BE49-F238E27FC236}">
                <a16:creationId xmlns:a16="http://schemas.microsoft.com/office/drawing/2014/main" id="{C0505C18-BC5D-4197-A8F2-346DD4F83ABD}"/>
              </a:ext>
            </a:extLst>
          </p:cNvPr>
          <p:cNvGrpSpPr/>
          <p:nvPr/>
        </p:nvGrpSpPr>
        <p:grpSpPr>
          <a:xfrm>
            <a:off x="3598844" y="518636"/>
            <a:ext cx="4994317" cy="879517"/>
            <a:chOff x="6424384" y="518635"/>
            <a:chExt cx="4994317" cy="879517"/>
          </a:xfrm>
        </p:grpSpPr>
        <p:pic>
          <p:nvPicPr>
            <p:cNvPr id="32" name="图片 31">
              <a:extLst>
                <a:ext uri="{FF2B5EF4-FFF2-40B4-BE49-F238E27FC236}">
                  <a16:creationId xmlns:a16="http://schemas.microsoft.com/office/drawing/2014/main" id="{E4A9A18F-0DB9-4D3F-9A1D-45E54EEC1BD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424384" y="518635"/>
              <a:ext cx="874030" cy="822307"/>
            </a:xfrm>
            <a:prstGeom prst="rect">
              <a:avLst/>
            </a:prstGeom>
          </p:spPr>
        </p:pic>
        <p:pic>
          <p:nvPicPr>
            <p:cNvPr id="33" name="图片 32">
              <a:extLst>
                <a:ext uri="{FF2B5EF4-FFF2-40B4-BE49-F238E27FC236}">
                  <a16:creationId xmlns:a16="http://schemas.microsoft.com/office/drawing/2014/main" id="{CF4374FB-C78A-4947-898E-9E97D5A3C83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flipH="1">
              <a:off x="10544673" y="575845"/>
              <a:ext cx="874028" cy="822307"/>
            </a:xfrm>
            <a:prstGeom prst="rect">
              <a:avLst/>
            </a:prstGeom>
          </p:spPr>
        </p:pic>
      </p:grpSp>
    </p:spTree>
    <p:extLst>
      <p:ext uri="{BB962C8B-B14F-4D97-AF65-F5344CB8AC3E}">
        <p14:creationId xmlns:p14="http://schemas.microsoft.com/office/powerpoint/2010/main" val="4026756778"/>
      </p:ext>
    </p:extLst>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strVal val="#ppt_w*0.70"/>
                                          </p:val>
                                        </p:tav>
                                        <p:tav tm="100000">
                                          <p:val>
                                            <p:strVal val="#ppt_w"/>
                                          </p:val>
                                        </p:tav>
                                      </p:tavLst>
                                    </p:anim>
                                    <p:anim calcmode="lin" valueType="num">
                                      <p:cBhvr>
                                        <p:cTn id="8" dur="1000" fill="hold"/>
                                        <p:tgtEl>
                                          <p:spTgt spid="27"/>
                                        </p:tgtEl>
                                        <p:attrNameLst>
                                          <p:attrName>ppt_h</p:attrName>
                                        </p:attrNameLst>
                                      </p:cBhvr>
                                      <p:tavLst>
                                        <p:tav tm="0">
                                          <p:val>
                                            <p:strVal val="#ppt_h"/>
                                          </p:val>
                                        </p:tav>
                                        <p:tav tm="100000">
                                          <p:val>
                                            <p:strVal val="#ppt_h"/>
                                          </p:val>
                                        </p:tav>
                                      </p:tavLst>
                                    </p:anim>
                                    <p:animEffect transition="in" filter="fade">
                                      <p:cBhvr>
                                        <p:cTn id="9" dur="1000"/>
                                        <p:tgtEl>
                                          <p:spTgt spid="27"/>
                                        </p:tgtEl>
                                      </p:cBhvr>
                                    </p:animEffect>
                                  </p:childTnLst>
                                </p:cTn>
                              </p:par>
                              <p:par>
                                <p:cTn id="10" presetID="47"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1000" fill="hold"/>
                                        <p:tgtEl>
                                          <p:spTgt spid="11"/>
                                        </p:tgtEl>
                                        <p:attrNameLst>
                                          <p:attrName>ppt_x</p:attrName>
                                        </p:attrNameLst>
                                      </p:cBhvr>
                                      <p:tavLst>
                                        <p:tav tm="0">
                                          <p:val>
                                            <p:strVal val="#ppt_x"/>
                                          </p:val>
                                        </p:tav>
                                        <p:tav tm="100000">
                                          <p:val>
                                            <p:strVal val="#ppt_x"/>
                                          </p:val>
                                        </p:tav>
                                      </p:tavLst>
                                    </p:anim>
                                    <p:anim calcmode="lin" valueType="num">
                                      <p:cBhvr additive="base">
                                        <p:cTn id="19" dur="1000" fill="hold"/>
                                        <p:tgtEl>
                                          <p:spTgt spid="11"/>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1000"/>
                                        <p:tgtEl>
                                          <p:spTgt spid="2"/>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childTnLst>
                                </p:cTn>
                              </p:par>
                            </p:childTnLst>
                          </p:cTn>
                        </p:par>
                        <p:par>
                          <p:cTn id="28" fill="hold">
                            <p:stCondLst>
                              <p:cond delay="4000"/>
                            </p:stCondLst>
                            <p:childTnLst>
                              <p:par>
                                <p:cTn id="29" presetID="22" presetClass="entr" presetSubtype="4"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down)">
                                      <p:cBhvr>
                                        <p:cTn id="31" dur="1000"/>
                                        <p:tgtEl>
                                          <p:spTgt spid="31"/>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10"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childTnLst>
                                </p:cTn>
                              </p:par>
                            </p:childTnLst>
                          </p:cTn>
                        </p:par>
                        <p:par>
                          <p:cTn id="41" fill="hold">
                            <p:stCondLst>
                              <p:cond delay="6000"/>
                            </p:stCondLst>
                            <p:childTnLst>
                              <p:par>
                                <p:cTn id="42" presetID="22" presetClass="entr" presetSubtype="4"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down)">
                                      <p:cBhvr>
                                        <p:cTn id="44" dur="1000"/>
                                        <p:tgtEl>
                                          <p:spTgt spid="30"/>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7000"/>
                            </p:stCondLst>
                            <p:childTnLst>
                              <p:par>
                                <p:cTn id="51" presetID="10" presetClass="entr" presetSubtype="0" fill="hold"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childTnLst>
                                </p:cTn>
                              </p:par>
                            </p:childTnLst>
                          </p:cTn>
                        </p:par>
                        <p:par>
                          <p:cTn id="54" fill="hold">
                            <p:stCondLst>
                              <p:cond delay="8000"/>
                            </p:stCondLst>
                            <p:childTnLst>
                              <p:par>
                                <p:cTn id="55" presetID="22" presetClass="entr" presetSubtype="1" fill="hold"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wipe(up)">
                                      <p:cBhvr>
                                        <p:cTn id="57" dur="1000"/>
                                        <p:tgtEl>
                                          <p:spTgt spid="28"/>
                                        </p:tgtEl>
                                      </p:cBhvr>
                                    </p:animEffect>
                                  </p:childTnLst>
                                </p:cTn>
                              </p:par>
                              <p:par>
                                <p:cTn id="58" presetID="47" presetClass="entr" presetSubtype="0"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1000"/>
                                        <p:tgtEl>
                                          <p:spTgt spid="24"/>
                                        </p:tgtEl>
                                      </p:cBhvr>
                                    </p:animEffect>
                                    <p:anim calcmode="lin" valueType="num">
                                      <p:cBhvr>
                                        <p:cTn id="61" dur="1000" fill="hold"/>
                                        <p:tgtEl>
                                          <p:spTgt spid="24"/>
                                        </p:tgtEl>
                                        <p:attrNameLst>
                                          <p:attrName>ppt_x</p:attrName>
                                        </p:attrNameLst>
                                      </p:cBhvr>
                                      <p:tavLst>
                                        <p:tav tm="0">
                                          <p:val>
                                            <p:strVal val="#ppt_x"/>
                                          </p:val>
                                        </p:tav>
                                        <p:tav tm="100000">
                                          <p:val>
                                            <p:strVal val="#ppt_x"/>
                                          </p:val>
                                        </p:tav>
                                      </p:tavLst>
                                    </p:anim>
                                    <p:anim calcmode="lin" valueType="num">
                                      <p:cBhvr>
                                        <p:cTn id="62" dur="1000" fill="hold"/>
                                        <p:tgtEl>
                                          <p:spTgt spid="24"/>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10" presetClass="entr" presetSubtype="0" fill="hold"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childTnLst>
                                </p:cTn>
                              </p:par>
                            </p:childTnLst>
                          </p:cTn>
                        </p:par>
                        <p:par>
                          <p:cTn id="67" fill="hold">
                            <p:stCondLst>
                              <p:cond delay="10000"/>
                            </p:stCondLst>
                            <p:childTnLst>
                              <p:par>
                                <p:cTn id="68" presetID="22" presetClass="entr" presetSubtype="1" fill="hold"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wipe(up)">
                                      <p:cBhvr>
                                        <p:cTn id="70" dur="1000"/>
                                        <p:tgtEl>
                                          <p:spTgt spid="29"/>
                                        </p:tgtEl>
                                      </p:cBhvr>
                                    </p:animEffect>
                                  </p:childTnLst>
                                </p:cTn>
                              </p:par>
                              <p:par>
                                <p:cTn id="71" presetID="47" presetClass="entr" presetSubtype="0"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fade">
                                      <p:cBhvr>
                                        <p:cTn id="73" dur="1000"/>
                                        <p:tgtEl>
                                          <p:spTgt spid="25"/>
                                        </p:tgtEl>
                                      </p:cBhvr>
                                    </p:animEffect>
                                    <p:anim calcmode="lin" valueType="num">
                                      <p:cBhvr>
                                        <p:cTn id="74" dur="1000" fill="hold"/>
                                        <p:tgtEl>
                                          <p:spTgt spid="25"/>
                                        </p:tgtEl>
                                        <p:attrNameLst>
                                          <p:attrName>ppt_x</p:attrName>
                                        </p:attrNameLst>
                                      </p:cBhvr>
                                      <p:tavLst>
                                        <p:tav tm="0">
                                          <p:val>
                                            <p:strVal val="#ppt_x"/>
                                          </p:val>
                                        </p:tav>
                                        <p:tav tm="100000">
                                          <p:val>
                                            <p:strVal val="#ppt_x"/>
                                          </p:val>
                                        </p:tav>
                                      </p:tavLst>
                                    </p:anim>
                                    <p:anim calcmode="lin" valueType="num">
                                      <p:cBhvr>
                                        <p:cTn id="7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图片 40">
            <a:extLst>
              <a:ext uri="{FF2B5EF4-FFF2-40B4-BE49-F238E27FC236}">
                <a16:creationId xmlns:a16="http://schemas.microsoft.com/office/drawing/2014/main" id="{7F2AC0B8-3322-4F2B-B73A-7F0689662F2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04360" y="-688409"/>
            <a:ext cx="3383280" cy="3307081"/>
          </a:xfrm>
          <a:prstGeom prst="rect">
            <a:avLst/>
          </a:prstGeom>
        </p:spPr>
      </p:pic>
      <p:pic>
        <p:nvPicPr>
          <p:cNvPr id="5" name="图片 4">
            <a:extLst>
              <a:ext uri="{FF2B5EF4-FFF2-40B4-BE49-F238E27FC236}">
                <a16:creationId xmlns:a16="http://schemas.microsoft.com/office/drawing/2014/main" id="{2C2BCBF0-21B7-4B1F-89E1-434D3853CD4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5078" t="17161" r="15078" b="17161"/>
          <a:stretch/>
        </p:blipFill>
        <p:spPr>
          <a:xfrm>
            <a:off x="1036320" y="997893"/>
            <a:ext cx="10119360" cy="5709492"/>
          </a:xfrm>
          <a:prstGeom prst="rect">
            <a:avLst/>
          </a:prstGeom>
        </p:spPr>
      </p:pic>
      <p:grpSp>
        <p:nvGrpSpPr>
          <p:cNvPr id="4" name="组合 3">
            <a:extLst>
              <a:ext uri="{FF2B5EF4-FFF2-40B4-BE49-F238E27FC236}">
                <a16:creationId xmlns:a16="http://schemas.microsoft.com/office/drawing/2014/main" id="{587D8F00-FD54-4FDC-8D90-F509BD6D7332}"/>
              </a:ext>
            </a:extLst>
          </p:cNvPr>
          <p:cNvGrpSpPr/>
          <p:nvPr/>
        </p:nvGrpSpPr>
        <p:grpSpPr>
          <a:xfrm>
            <a:off x="3320033" y="2207193"/>
            <a:ext cx="2908914" cy="822960"/>
            <a:chOff x="3320032" y="2207192"/>
            <a:chExt cx="2908913" cy="822960"/>
          </a:xfrm>
        </p:grpSpPr>
        <p:pic>
          <p:nvPicPr>
            <p:cNvPr id="18" name="图片 17">
              <a:extLst>
                <a:ext uri="{FF2B5EF4-FFF2-40B4-BE49-F238E27FC236}">
                  <a16:creationId xmlns:a16="http://schemas.microsoft.com/office/drawing/2014/main" id="{AFC51FBF-2678-4496-9DFF-D1A15ADEF74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320032" y="2207192"/>
              <a:ext cx="797055" cy="822960"/>
            </a:xfrm>
            <a:prstGeom prst="rect">
              <a:avLst/>
            </a:prstGeom>
          </p:spPr>
        </p:pic>
        <p:sp>
          <p:nvSpPr>
            <p:cNvPr id="20" name="文本框 19">
              <a:extLst>
                <a:ext uri="{FF2B5EF4-FFF2-40B4-BE49-F238E27FC236}">
                  <a16:creationId xmlns:a16="http://schemas.microsoft.com/office/drawing/2014/main" id="{35384C5E-9ED1-4F1C-B588-056235012FEF}"/>
                </a:ext>
              </a:extLst>
            </p:cNvPr>
            <p:cNvSpPr txBox="1"/>
            <p:nvPr/>
          </p:nvSpPr>
          <p:spPr>
            <a:xfrm>
              <a:off x="4119154" y="2326284"/>
              <a:ext cx="2109791" cy="461665"/>
            </a:xfrm>
            <a:prstGeom prst="rect">
              <a:avLst/>
            </a:prstGeom>
            <a:noFill/>
          </p:spPr>
          <p:txBody>
            <a:bodyPr wrap="square" rtlCol="0">
              <a:spAutoFit/>
            </a:bodyPr>
            <a:lstStyle/>
            <a:p>
              <a:r>
                <a:rPr lang="en-US" altLang="zh-CN" sz="2400" dirty="0">
                  <a:solidFill>
                    <a:schemeClr val="bg1"/>
                  </a:solidFill>
                  <a:cs typeface="+mn-ea"/>
                  <a:sym typeface="+mn-lt"/>
                </a:rPr>
                <a:t>Add title text</a:t>
              </a:r>
              <a:endParaRPr lang="zh-CN" altLang="en-US" sz="2400" dirty="0">
                <a:solidFill>
                  <a:schemeClr val="bg1"/>
                </a:solidFill>
                <a:cs typeface="+mn-ea"/>
                <a:sym typeface="+mn-lt"/>
              </a:endParaRPr>
            </a:p>
          </p:txBody>
        </p:sp>
      </p:grpSp>
      <p:grpSp>
        <p:nvGrpSpPr>
          <p:cNvPr id="8" name="组合 7">
            <a:extLst>
              <a:ext uri="{FF2B5EF4-FFF2-40B4-BE49-F238E27FC236}">
                <a16:creationId xmlns:a16="http://schemas.microsoft.com/office/drawing/2014/main" id="{06419814-0C98-4A2A-9326-50AE247BCC27}"/>
              </a:ext>
            </a:extLst>
          </p:cNvPr>
          <p:cNvGrpSpPr/>
          <p:nvPr/>
        </p:nvGrpSpPr>
        <p:grpSpPr>
          <a:xfrm>
            <a:off x="6609766" y="2207193"/>
            <a:ext cx="2928650" cy="822960"/>
            <a:chOff x="6609766" y="2207192"/>
            <a:chExt cx="2928649" cy="822960"/>
          </a:xfrm>
        </p:grpSpPr>
        <p:pic>
          <p:nvPicPr>
            <p:cNvPr id="23" name="图片 22">
              <a:extLst>
                <a:ext uri="{FF2B5EF4-FFF2-40B4-BE49-F238E27FC236}">
                  <a16:creationId xmlns:a16="http://schemas.microsoft.com/office/drawing/2014/main" id="{1E317EF2-841A-4E44-8552-B213E707F89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609766" y="2207192"/>
              <a:ext cx="797055" cy="822960"/>
            </a:xfrm>
            <a:prstGeom prst="rect">
              <a:avLst/>
            </a:prstGeom>
          </p:spPr>
        </p:pic>
        <p:sp>
          <p:nvSpPr>
            <p:cNvPr id="24" name="文本框 23">
              <a:extLst>
                <a:ext uri="{FF2B5EF4-FFF2-40B4-BE49-F238E27FC236}">
                  <a16:creationId xmlns:a16="http://schemas.microsoft.com/office/drawing/2014/main" id="{0B3699A3-0908-4ACF-868B-BBEAEB106CF2}"/>
                </a:ext>
              </a:extLst>
            </p:cNvPr>
            <p:cNvSpPr txBox="1"/>
            <p:nvPr/>
          </p:nvSpPr>
          <p:spPr>
            <a:xfrm>
              <a:off x="7428624" y="2301192"/>
              <a:ext cx="2109791" cy="461665"/>
            </a:xfrm>
            <a:prstGeom prst="rect">
              <a:avLst/>
            </a:prstGeom>
            <a:noFill/>
          </p:spPr>
          <p:txBody>
            <a:bodyPr wrap="square" rtlCol="0">
              <a:spAutoFit/>
            </a:bodyPr>
            <a:lstStyle/>
            <a:p>
              <a:r>
                <a:rPr lang="en-US" altLang="zh-CN" sz="2400" dirty="0">
                  <a:solidFill>
                    <a:schemeClr val="bg1"/>
                  </a:solidFill>
                  <a:cs typeface="+mn-ea"/>
                  <a:sym typeface="+mn-lt"/>
                </a:rPr>
                <a:t>Add title text</a:t>
              </a:r>
              <a:endParaRPr lang="zh-CN" altLang="en-US" sz="2400" dirty="0">
                <a:solidFill>
                  <a:schemeClr val="bg1"/>
                </a:solidFill>
                <a:cs typeface="+mn-ea"/>
                <a:sym typeface="+mn-lt"/>
              </a:endParaRPr>
            </a:p>
          </p:txBody>
        </p:sp>
      </p:grpSp>
      <p:grpSp>
        <p:nvGrpSpPr>
          <p:cNvPr id="6" name="组合 5">
            <a:extLst>
              <a:ext uri="{FF2B5EF4-FFF2-40B4-BE49-F238E27FC236}">
                <a16:creationId xmlns:a16="http://schemas.microsoft.com/office/drawing/2014/main" id="{C90D68B0-B308-41F4-97EF-9C97393ED258}"/>
              </a:ext>
            </a:extLst>
          </p:cNvPr>
          <p:cNvGrpSpPr/>
          <p:nvPr/>
        </p:nvGrpSpPr>
        <p:grpSpPr>
          <a:xfrm>
            <a:off x="3320033" y="3456177"/>
            <a:ext cx="2923446" cy="822960"/>
            <a:chOff x="3320032" y="3456176"/>
            <a:chExt cx="2923445" cy="822960"/>
          </a:xfrm>
        </p:grpSpPr>
        <p:pic>
          <p:nvPicPr>
            <p:cNvPr id="26" name="图片 25">
              <a:extLst>
                <a:ext uri="{FF2B5EF4-FFF2-40B4-BE49-F238E27FC236}">
                  <a16:creationId xmlns:a16="http://schemas.microsoft.com/office/drawing/2014/main" id="{15D4CFBB-5C4A-4455-9657-F3723189426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320032" y="3456176"/>
              <a:ext cx="797055" cy="822960"/>
            </a:xfrm>
            <a:prstGeom prst="rect">
              <a:avLst/>
            </a:prstGeom>
          </p:spPr>
        </p:pic>
        <p:sp>
          <p:nvSpPr>
            <p:cNvPr id="27" name="文本框 26">
              <a:extLst>
                <a:ext uri="{FF2B5EF4-FFF2-40B4-BE49-F238E27FC236}">
                  <a16:creationId xmlns:a16="http://schemas.microsoft.com/office/drawing/2014/main" id="{C77509B4-C229-4A1C-985C-7BE7717CCE92}"/>
                </a:ext>
              </a:extLst>
            </p:cNvPr>
            <p:cNvSpPr txBox="1"/>
            <p:nvPr/>
          </p:nvSpPr>
          <p:spPr>
            <a:xfrm>
              <a:off x="4133686" y="3606046"/>
              <a:ext cx="2109791" cy="461665"/>
            </a:xfrm>
            <a:prstGeom prst="rect">
              <a:avLst/>
            </a:prstGeom>
            <a:noFill/>
          </p:spPr>
          <p:txBody>
            <a:bodyPr wrap="square" rtlCol="0">
              <a:spAutoFit/>
            </a:bodyPr>
            <a:lstStyle/>
            <a:p>
              <a:r>
                <a:rPr lang="en-US" altLang="zh-CN" sz="2400" dirty="0">
                  <a:solidFill>
                    <a:schemeClr val="bg1"/>
                  </a:solidFill>
                  <a:cs typeface="+mn-ea"/>
                  <a:sym typeface="+mn-lt"/>
                </a:rPr>
                <a:t>Add title text</a:t>
              </a:r>
              <a:endParaRPr lang="zh-CN" altLang="en-US" sz="2400" dirty="0">
                <a:solidFill>
                  <a:schemeClr val="bg1"/>
                </a:solidFill>
                <a:cs typeface="+mn-ea"/>
                <a:sym typeface="+mn-lt"/>
              </a:endParaRPr>
            </a:p>
          </p:txBody>
        </p:sp>
      </p:grpSp>
      <p:grpSp>
        <p:nvGrpSpPr>
          <p:cNvPr id="9" name="组合 8">
            <a:extLst>
              <a:ext uri="{FF2B5EF4-FFF2-40B4-BE49-F238E27FC236}">
                <a16:creationId xmlns:a16="http://schemas.microsoft.com/office/drawing/2014/main" id="{CE07400F-5290-4239-AA90-20767D666AAD}"/>
              </a:ext>
            </a:extLst>
          </p:cNvPr>
          <p:cNvGrpSpPr/>
          <p:nvPr/>
        </p:nvGrpSpPr>
        <p:grpSpPr>
          <a:xfrm>
            <a:off x="6609766" y="3456177"/>
            <a:ext cx="2906847" cy="822960"/>
            <a:chOff x="6609766" y="3456176"/>
            <a:chExt cx="2906846" cy="822960"/>
          </a:xfrm>
        </p:grpSpPr>
        <p:pic>
          <p:nvPicPr>
            <p:cNvPr id="29" name="图片 28">
              <a:extLst>
                <a:ext uri="{FF2B5EF4-FFF2-40B4-BE49-F238E27FC236}">
                  <a16:creationId xmlns:a16="http://schemas.microsoft.com/office/drawing/2014/main" id="{CB233F7B-18D2-4DB7-969C-0F118F4EC2A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609766" y="3456176"/>
              <a:ext cx="797055" cy="822960"/>
            </a:xfrm>
            <a:prstGeom prst="rect">
              <a:avLst/>
            </a:prstGeom>
          </p:spPr>
        </p:pic>
        <p:sp>
          <p:nvSpPr>
            <p:cNvPr id="30" name="文本框 29">
              <a:extLst>
                <a:ext uri="{FF2B5EF4-FFF2-40B4-BE49-F238E27FC236}">
                  <a16:creationId xmlns:a16="http://schemas.microsoft.com/office/drawing/2014/main" id="{A4682A12-37A3-4F50-86CD-6E7D36FA1198}"/>
                </a:ext>
              </a:extLst>
            </p:cNvPr>
            <p:cNvSpPr txBox="1"/>
            <p:nvPr/>
          </p:nvSpPr>
          <p:spPr>
            <a:xfrm>
              <a:off x="7406821" y="3575268"/>
              <a:ext cx="2109791" cy="461665"/>
            </a:xfrm>
            <a:prstGeom prst="rect">
              <a:avLst/>
            </a:prstGeom>
            <a:noFill/>
          </p:spPr>
          <p:txBody>
            <a:bodyPr wrap="square" rtlCol="0">
              <a:spAutoFit/>
            </a:bodyPr>
            <a:lstStyle/>
            <a:p>
              <a:r>
                <a:rPr lang="en-US" altLang="zh-CN" sz="2400" dirty="0">
                  <a:solidFill>
                    <a:schemeClr val="bg1"/>
                  </a:solidFill>
                  <a:cs typeface="+mn-ea"/>
                  <a:sym typeface="+mn-lt"/>
                </a:rPr>
                <a:t>Add title text</a:t>
              </a:r>
              <a:endParaRPr lang="zh-CN" altLang="en-US" sz="2400" dirty="0">
                <a:solidFill>
                  <a:schemeClr val="bg1"/>
                </a:solidFill>
                <a:cs typeface="+mn-ea"/>
                <a:sym typeface="+mn-lt"/>
              </a:endParaRPr>
            </a:p>
          </p:txBody>
        </p:sp>
      </p:grpSp>
      <p:grpSp>
        <p:nvGrpSpPr>
          <p:cNvPr id="7" name="组合 6">
            <a:extLst>
              <a:ext uri="{FF2B5EF4-FFF2-40B4-BE49-F238E27FC236}">
                <a16:creationId xmlns:a16="http://schemas.microsoft.com/office/drawing/2014/main" id="{C9C1E808-82CE-4F80-8A86-60C8D370C330}"/>
              </a:ext>
            </a:extLst>
          </p:cNvPr>
          <p:cNvGrpSpPr/>
          <p:nvPr/>
        </p:nvGrpSpPr>
        <p:grpSpPr>
          <a:xfrm>
            <a:off x="3320033" y="4705161"/>
            <a:ext cx="2923446" cy="822960"/>
            <a:chOff x="3320032" y="4705160"/>
            <a:chExt cx="2923445" cy="822960"/>
          </a:xfrm>
        </p:grpSpPr>
        <p:pic>
          <p:nvPicPr>
            <p:cNvPr id="32" name="图片 31">
              <a:extLst>
                <a:ext uri="{FF2B5EF4-FFF2-40B4-BE49-F238E27FC236}">
                  <a16:creationId xmlns:a16="http://schemas.microsoft.com/office/drawing/2014/main" id="{2889A4AE-7172-448B-B65C-FEAC288DFB4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320032" y="4705160"/>
              <a:ext cx="797055" cy="822960"/>
            </a:xfrm>
            <a:prstGeom prst="rect">
              <a:avLst/>
            </a:prstGeom>
          </p:spPr>
        </p:pic>
        <p:sp>
          <p:nvSpPr>
            <p:cNvPr id="33" name="文本框 32">
              <a:extLst>
                <a:ext uri="{FF2B5EF4-FFF2-40B4-BE49-F238E27FC236}">
                  <a16:creationId xmlns:a16="http://schemas.microsoft.com/office/drawing/2014/main" id="{21D72356-B06D-4D5D-8FFF-15E30FF52BCB}"/>
                </a:ext>
              </a:extLst>
            </p:cNvPr>
            <p:cNvSpPr txBox="1"/>
            <p:nvPr/>
          </p:nvSpPr>
          <p:spPr>
            <a:xfrm>
              <a:off x="4133686" y="4824252"/>
              <a:ext cx="2109791" cy="461665"/>
            </a:xfrm>
            <a:prstGeom prst="rect">
              <a:avLst/>
            </a:prstGeom>
            <a:noFill/>
          </p:spPr>
          <p:txBody>
            <a:bodyPr wrap="square" rtlCol="0">
              <a:spAutoFit/>
            </a:bodyPr>
            <a:lstStyle/>
            <a:p>
              <a:r>
                <a:rPr lang="en-US" altLang="zh-CN" sz="2400" dirty="0">
                  <a:solidFill>
                    <a:schemeClr val="bg1"/>
                  </a:solidFill>
                  <a:cs typeface="+mn-ea"/>
                  <a:sym typeface="+mn-lt"/>
                </a:rPr>
                <a:t>Add title text</a:t>
              </a:r>
              <a:endParaRPr lang="zh-CN" altLang="en-US" sz="2400" dirty="0">
                <a:solidFill>
                  <a:schemeClr val="bg1"/>
                </a:solidFill>
                <a:cs typeface="+mn-ea"/>
                <a:sym typeface="+mn-lt"/>
              </a:endParaRPr>
            </a:p>
          </p:txBody>
        </p:sp>
      </p:grpSp>
      <p:grpSp>
        <p:nvGrpSpPr>
          <p:cNvPr id="10" name="组合 9">
            <a:extLst>
              <a:ext uri="{FF2B5EF4-FFF2-40B4-BE49-F238E27FC236}">
                <a16:creationId xmlns:a16="http://schemas.microsoft.com/office/drawing/2014/main" id="{77E687CC-C3B6-4367-95DE-5FE53174BA7B}"/>
              </a:ext>
            </a:extLst>
          </p:cNvPr>
          <p:cNvGrpSpPr/>
          <p:nvPr/>
        </p:nvGrpSpPr>
        <p:grpSpPr>
          <a:xfrm>
            <a:off x="6609766" y="4705161"/>
            <a:ext cx="2928650" cy="822960"/>
            <a:chOff x="6609766" y="4705160"/>
            <a:chExt cx="2928649" cy="822960"/>
          </a:xfrm>
        </p:grpSpPr>
        <p:pic>
          <p:nvPicPr>
            <p:cNvPr id="35" name="图片 34">
              <a:extLst>
                <a:ext uri="{FF2B5EF4-FFF2-40B4-BE49-F238E27FC236}">
                  <a16:creationId xmlns:a16="http://schemas.microsoft.com/office/drawing/2014/main" id="{FA1273C1-D8DD-4D6E-9D63-8AC6F21F4C5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609766" y="4705160"/>
              <a:ext cx="797055" cy="822960"/>
            </a:xfrm>
            <a:prstGeom prst="rect">
              <a:avLst/>
            </a:prstGeom>
          </p:spPr>
        </p:pic>
        <p:sp>
          <p:nvSpPr>
            <p:cNvPr id="36" name="文本框 35">
              <a:extLst>
                <a:ext uri="{FF2B5EF4-FFF2-40B4-BE49-F238E27FC236}">
                  <a16:creationId xmlns:a16="http://schemas.microsoft.com/office/drawing/2014/main" id="{C65C7280-A89E-473C-BD21-E0F5CB776B6D}"/>
                </a:ext>
              </a:extLst>
            </p:cNvPr>
            <p:cNvSpPr txBox="1"/>
            <p:nvPr/>
          </p:nvSpPr>
          <p:spPr>
            <a:xfrm>
              <a:off x="7428624" y="4814214"/>
              <a:ext cx="2109791" cy="461665"/>
            </a:xfrm>
            <a:prstGeom prst="rect">
              <a:avLst/>
            </a:prstGeom>
            <a:noFill/>
          </p:spPr>
          <p:txBody>
            <a:bodyPr wrap="square" rtlCol="0">
              <a:spAutoFit/>
            </a:bodyPr>
            <a:lstStyle/>
            <a:p>
              <a:r>
                <a:rPr lang="en-US" altLang="zh-CN" sz="2400" dirty="0">
                  <a:solidFill>
                    <a:schemeClr val="bg1"/>
                  </a:solidFill>
                  <a:cs typeface="+mn-ea"/>
                  <a:sym typeface="+mn-lt"/>
                </a:rPr>
                <a:t>Add title text</a:t>
              </a:r>
              <a:endParaRPr lang="zh-CN" altLang="en-US" sz="2400" dirty="0">
                <a:solidFill>
                  <a:schemeClr val="bg1"/>
                </a:solidFill>
                <a:cs typeface="+mn-ea"/>
                <a:sym typeface="+mn-lt"/>
              </a:endParaRPr>
            </a:p>
          </p:txBody>
        </p:sp>
      </p:grpSp>
      <p:pic>
        <p:nvPicPr>
          <p:cNvPr id="43" name="图片 42">
            <a:extLst>
              <a:ext uri="{FF2B5EF4-FFF2-40B4-BE49-F238E27FC236}">
                <a16:creationId xmlns:a16="http://schemas.microsoft.com/office/drawing/2014/main" id="{CCF84421-D11C-4396-918C-122D36A53FD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36406" y="2019202"/>
            <a:ext cx="2109791" cy="2259934"/>
          </a:xfrm>
          <a:prstGeom prst="rect">
            <a:avLst/>
          </a:prstGeom>
        </p:spPr>
      </p:pic>
      <p:pic>
        <p:nvPicPr>
          <p:cNvPr id="44" name="图片 43">
            <a:extLst>
              <a:ext uri="{FF2B5EF4-FFF2-40B4-BE49-F238E27FC236}">
                <a16:creationId xmlns:a16="http://schemas.microsoft.com/office/drawing/2014/main" id="{E7F475AA-B852-4E34-BE64-BF24D5E883A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b="-15377"/>
          <a:stretch/>
        </p:blipFill>
        <p:spPr>
          <a:xfrm>
            <a:off x="8936450" y="3440085"/>
            <a:ext cx="2426941" cy="3417915"/>
          </a:xfrm>
          <a:prstGeom prst="rect">
            <a:avLst/>
          </a:prstGeom>
        </p:spPr>
      </p:pic>
      <p:sp>
        <p:nvSpPr>
          <p:cNvPr id="3" name="文本框 2">
            <a:extLst>
              <a:ext uri="{FF2B5EF4-FFF2-40B4-BE49-F238E27FC236}">
                <a16:creationId xmlns:a16="http://schemas.microsoft.com/office/drawing/2014/main" id="{ED52C563-82DA-4904-A328-AE1FD191ED09}"/>
              </a:ext>
            </a:extLst>
          </p:cNvPr>
          <p:cNvSpPr txBox="1"/>
          <p:nvPr/>
        </p:nvSpPr>
        <p:spPr>
          <a:xfrm>
            <a:off x="4307477" y="621993"/>
            <a:ext cx="3577046" cy="646331"/>
          </a:xfrm>
          <a:prstGeom prst="rect">
            <a:avLst/>
          </a:prstGeom>
          <a:noFill/>
        </p:spPr>
        <p:txBody>
          <a:bodyPr wrap="square" rtlCol="0">
            <a:spAutoFit/>
          </a:bodyPr>
          <a:lstStyle/>
          <a:p>
            <a:pPr algn="ctr"/>
            <a:r>
              <a:rPr lang="en-US" altLang="zh-CN" sz="3600" dirty="0">
                <a:solidFill>
                  <a:schemeClr val="bg1"/>
                </a:solidFill>
                <a:cs typeface="+mn-ea"/>
                <a:sym typeface="+mn-lt"/>
              </a:rPr>
              <a:t>CONTENTS</a:t>
            </a:r>
            <a:endParaRPr lang="zh-CN" altLang="en-US" sz="3600" dirty="0">
              <a:solidFill>
                <a:schemeClr val="bg1"/>
              </a:solidFill>
              <a:cs typeface="+mn-ea"/>
              <a:sym typeface="+mn-lt"/>
            </a:endParaRPr>
          </a:p>
        </p:txBody>
      </p:sp>
      <p:sp>
        <p:nvSpPr>
          <p:cNvPr id="25" name="TextBox 4">
            <a:extLst>
              <a:ext uri="{FF2B5EF4-FFF2-40B4-BE49-F238E27FC236}">
                <a16:creationId xmlns:a16="http://schemas.microsoft.com/office/drawing/2014/main" id="{EB684C7E-20A7-9694-F2D4-694B922B40F4}"/>
              </a:ext>
            </a:extLst>
          </p:cNvPr>
          <p:cNvSpPr txBox="1"/>
          <p:nvPr/>
        </p:nvSpPr>
        <p:spPr>
          <a:xfrm>
            <a:off x="0" y="1"/>
            <a:ext cx="453651"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cs typeface="+mn-ea"/>
                <a:sym typeface="+mn-lt"/>
              </a:rPr>
              <a:t>行业</a:t>
            </a:r>
            <a:r>
              <a:rPr lang="en-US" altLang="zh-CN" sz="100" dirty="0">
                <a:solidFill>
                  <a:schemeClr val="tx1">
                    <a:alpha val="0"/>
                  </a:schemeClr>
                </a:solidFill>
                <a:cs typeface="+mn-ea"/>
                <a:sym typeface="+mn-lt"/>
              </a:rPr>
              <a:t>PPT</a:t>
            </a:r>
            <a:r>
              <a:rPr lang="zh-CN" altLang="en-US" sz="100" dirty="0">
                <a:solidFill>
                  <a:schemeClr val="tx1">
                    <a:alpha val="0"/>
                  </a:schemeClr>
                </a:solidFill>
                <a:cs typeface="+mn-ea"/>
                <a:sym typeface="+mn-lt"/>
              </a:rPr>
              <a:t>模板</a:t>
            </a:r>
            <a:r>
              <a:rPr lang="en-US" altLang="zh-CN" sz="100" dirty="0">
                <a:solidFill>
                  <a:schemeClr val="tx1">
                    <a:alpha val="0"/>
                  </a:schemeClr>
                </a:solidFill>
                <a:cs typeface="+mn-ea"/>
                <a:sym typeface="+mn-lt"/>
              </a:rPr>
              <a:t>http://www.1ppt.com/hangye/</a:t>
            </a:r>
          </a:p>
        </p:txBody>
      </p:sp>
    </p:spTree>
    <p:extLst>
      <p:ext uri="{BB962C8B-B14F-4D97-AF65-F5344CB8AC3E}">
        <p14:creationId xmlns:p14="http://schemas.microsoft.com/office/powerpoint/2010/main" val="464819992"/>
      </p:ext>
    </p:extLst>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1000"/>
                                        <p:tgtEl>
                                          <p:spTgt spid="41"/>
                                        </p:tgtEl>
                                      </p:cBhvr>
                                    </p:animEffect>
                                    <p:anim calcmode="lin" valueType="num">
                                      <p:cBhvr>
                                        <p:cTn id="12" dur="1000" fill="hold"/>
                                        <p:tgtEl>
                                          <p:spTgt spid="41"/>
                                        </p:tgtEl>
                                        <p:attrNameLst>
                                          <p:attrName>ppt_x</p:attrName>
                                        </p:attrNameLst>
                                      </p:cBhvr>
                                      <p:tavLst>
                                        <p:tav tm="0">
                                          <p:val>
                                            <p:strVal val="#ppt_x"/>
                                          </p:val>
                                        </p:tav>
                                        <p:tav tm="100000">
                                          <p:val>
                                            <p:strVal val="#ppt_x"/>
                                          </p:val>
                                        </p:tav>
                                      </p:tavLst>
                                    </p:anim>
                                    <p:anim calcmode="lin" valueType="num">
                                      <p:cBhvr>
                                        <p:cTn id="13" dur="1000" fill="hold"/>
                                        <p:tgtEl>
                                          <p:spTgt spid="41"/>
                                        </p:tgtEl>
                                        <p:attrNameLst>
                                          <p:attrName>ppt_y</p:attrName>
                                        </p:attrNameLst>
                                      </p:cBhvr>
                                      <p:tavLst>
                                        <p:tav tm="0">
                                          <p:val>
                                            <p:strVal val="#ppt_y-.1"/>
                                          </p:val>
                                        </p:tav>
                                        <p:tav tm="100000">
                                          <p:val>
                                            <p:strVal val="#ppt_y"/>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childTnLst>
                          </p:cTn>
                        </p:par>
                        <p:par>
                          <p:cTn id="17" fill="hold">
                            <p:stCondLst>
                              <p:cond delay="2000"/>
                            </p:stCondLst>
                            <p:childTnLst>
                              <p:par>
                                <p:cTn id="18" presetID="12" presetClass="entr" presetSubtype="4"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1000"/>
                                        <p:tgtEl>
                                          <p:spTgt spid="4"/>
                                        </p:tgtEl>
                                        <p:attrNameLst>
                                          <p:attrName>ppt_y</p:attrName>
                                        </p:attrNameLst>
                                      </p:cBhvr>
                                      <p:tavLst>
                                        <p:tav tm="0">
                                          <p:val>
                                            <p:strVal val="#ppt_y+#ppt_h*1.125000"/>
                                          </p:val>
                                        </p:tav>
                                        <p:tav tm="100000">
                                          <p:val>
                                            <p:strVal val="#ppt_y"/>
                                          </p:val>
                                        </p:tav>
                                      </p:tavLst>
                                    </p:anim>
                                    <p:animEffect transition="in" filter="wipe(up)">
                                      <p:cBhvr>
                                        <p:cTn id="21" dur="1000"/>
                                        <p:tgtEl>
                                          <p:spTgt spid="4"/>
                                        </p:tgtEl>
                                      </p:cBhvr>
                                    </p:animEffect>
                                  </p:childTnLst>
                                </p:cTn>
                              </p:par>
                              <p:par>
                                <p:cTn id="22" presetID="12" presetClass="entr" presetSubtype="4" fill="hold" nodeType="withEffect">
                                  <p:stCondLst>
                                    <p:cond delay="50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1000"/>
                                        <p:tgtEl>
                                          <p:spTgt spid="8"/>
                                        </p:tgtEl>
                                        <p:attrNameLst>
                                          <p:attrName>ppt_y</p:attrName>
                                        </p:attrNameLst>
                                      </p:cBhvr>
                                      <p:tavLst>
                                        <p:tav tm="0">
                                          <p:val>
                                            <p:strVal val="#ppt_y+#ppt_h*1.125000"/>
                                          </p:val>
                                        </p:tav>
                                        <p:tav tm="100000">
                                          <p:val>
                                            <p:strVal val="#ppt_y"/>
                                          </p:val>
                                        </p:tav>
                                      </p:tavLst>
                                    </p:anim>
                                    <p:animEffect transition="in" filter="wipe(up)">
                                      <p:cBhvr>
                                        <p:cTn id="25" dur="1000"/>
                                        <p:tgtEl>
                                          <p:spTgt spid="8"/>
                                        </p:tgtEl>
                                      </p:cBhvr>
                                    </p:animEffect>
                                  </p:childTnLst>
                                </p:cTn>
                              </p:par>
                              <p:par>
                                <p:cTn id="26" presetID="12" presetClass="entr" presetSubtype="4" fill="hold" nodeType="withEffect">
                                  <p:stCondLst>
                                    <p:cond delay="100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1000"/>
                                        <p:tgtEl>
                                          <p:spTgt spid="6"/>
                                        </p:tgtEl>
                                        <p:attrNameLst>
                                          <p:attrName>ppt_y</p:attrName>
                                        </p:attrNameLst>
                                      </p:cBhvr>
                                      <p:tavLst>
                                        <p:tav tm="0">
                                          <p:val>
                                            <p:strVal val="#ppt_y+#ppt_h*1.125000"/>
                                          </p:val>
                                        </p:tav>
                                        <p:tav tm="100000">
                                          <p:val>
                                            <p:strVal val="#ppt_y"/>
                                          </p:val>
                                        </p:tav>
                                      </p:tavLst>
                                    </p:anim>
                                    <p:animEffect transition="in" filter="wipe(up)">
                                      <p:cBhvr>
                                        <p:cTn id="29" dur="1000"/>
                                        <p:tgtEl>
                                          <p:spTgt spid="6"/>
                                        </p:tgtEl>
                                      </p:cBhvr>
                                    </p:animEffect>
                                  </p:childTnLst>
                                </p:cTn>
                              </p:par>
                              <p:par>
                                <p:cTn id="30" presetID="12" presetClass="entr" presetSubtype="4" fill="hold" nodeType="withEffect">
                                  <p:stCondLst>
                                    <p:cond delay="150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1000"/>
                                        <p:tgtEl>
                                          <p:spTgt spid="9"/>
                                        </p:tgtEl>
                                        <p:attrNameLst>
                                          <p:attrName>ppt_y</p:attrName>
                                        </p:attrNameLst>
                                      </p:cBhvr>
                                      <p:tavLst>
                                        <p:tav tm="0">
                                          <p:val>
                                            <p:strVal val="#ppt_y+#ppt_h*1.125000"/>
                                          </p:val>
                                        </p:tav>
                                        <p:tav tm="100000">
                                          <p:val>
                                            <p:strVal val="#ppt_y"/>
                                          </p:val>
                                        </p:tav>
                                      </p:tavLst>
                                    </p:anim>
                                    <p:animEffect transition="in" filter="wipe(up)">
                                      <p:cBhvr>
                                        <p:cTn id="33" dur="1000"/>
                                        <p:tgtEl>
                                          <p:spTgt spid="9"/>
                                        </p:tgtEl>
                                      </p:cBhvr>
                                    </p:animEffect>
                                  </p:childTnLst>
                                </p:cTn>
                              </p:par>
                              <p:par>
                                <p:cTn id="34" presetID="12" presetClass="entr" presetSubtype="4" fill="hold" nodeType="withEffect">
                                  <p:stCondLst>
                                    <p:cond delay="200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1000"/>
                                        <p:tgtEl>
                                          <p:spTgt spid="7"/>
                                        </p:tgtEl>
                                        <p:attrNameLst>
                                          <p:attrName>ppt_y</p:attrName>
                                        </p:attrNameLst>
                                      </p:cBhvr>
                                      <p:tavLst>
                                        <p:tav tm="0">
                                          <p:val>
                                            <p:strVal val="#ppt_y+#ppt_h*1.125000"/>
                                          </p:val>
                                        </p:tav>
                                        <p:tav tm="100000">
                                          <p:val>
                                            <p:strVal val="#ppt_y"/>
                                          </p:val>
                                        </p:tav>
                                      </p:tavLst>
                                    </p:anim>
                                    <p:animEffect transition="in" filter="wipe(up)">
                                      <p:cBhvr>
                                        <p:cTn id="37" dur="1000"/>
                                        <p:tgtEl>
                                          <p:spTgt spid="7"/>
                                        </p:tgtEl>
                                      </p:cBhvr>
                                    </p:animEffect>
                                  </p:childTnLst>
                                </p:cTn>
                              </p:par>
                              <p:par>
                                <p:cTn id="38" presetID="12" presetClass="entr" presetSubtype="4" fill="hold" nodeType="withEffect">
                                  <p:stCondLst>
                                    <p:cond delay="250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1000"/>
                                        <p:tgtEl>
                                          <p:spTgt spid="10"/>
                                        </p:tgtEl>
                                        <p:attrNameLst>
                                          <p:attrName>ppt_y</p:attrName>
                                        </p:attrNameLst>
                                      </p:cBhvr>
                                      <p:tavLst>
                                        <p:tav tm="0">
                                          <p:val>
                                            <p:strVal val="#ppt_y+#ppt_h*1.125000"/>
                                          </p:val>
                                        </p:tav>
                                        <p:tav tm="100000">
                                          <p:val>
                                            <p:strVal val="#ppt_y"/>
                                          </p:val>
                                        </p:tav>
                                      </p:tavLst>
                                    </p:anim>
                                    <p:animEffect transition="in" filter="wipe(up)">
                                      <p:cBhvr>
                                        <p:cTn id="41" dur="1000"/>
                                        <p:tgtEl>
                                          <p:spTgt spid="10"/>
                                        </p:tgtEl>
                                      </p:cBhvr>
                                    </p:animEffect>
                                  </p:childTnLst>
                                </p:cTn>
                              </p:par>
                            </p:childTnLst>
                          </p:cTn>
                        </p:par>
                        <p:par>
                          <p:cTn id="42" fill="hold">
                            <p:stCondLst>
                              <p:cond delay="5500"/>
                            </p:stCondLst>
                            <p:childTnLst>
                              <p:par>
                                <p:cTn id="43" presetID="10" presetClass="entr" presetSubtype="0" fill="hold" nodeType="after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fade">
                                      <p:cBhvr>
                                        <p:cTn id="45" dur="1000"/>
                                        <p:tgtEl>
                                          <p:spTgt spid="43"/>
                                        </p:tgtEl>
                                      </p:cBhvr>
                                    </p:animEffect>
                                  </p:childTnLst>
                                </p:cTn>
                              </p:par>
                              <p:par>
                                <p:cTn id="46" presetID="10" presetClass="entr" presetSubtype="0" fill="hold" nodeType="with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fade">
                                      <p:cBhvr>
                                        <p:cTn id="4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6F00CC1F-C701-4316-8326-642B61F7C831}"/>
              </a:ext>
            </a:extLst>
          </p:cNvPr>
          <p:cNvGrpSpPr/>
          <p:nvPr/>
        </p:nvGrpSpPr>
        <p:grpSpPr>
          <a:xfrm>
            <a:off x="0" y="1659285"/>
            <a:ext cx="12192000" cy="3539430"/>
            <a:chOff x="0" y="1659285"/>
            <a:chExt cx="12192000" cy="3539430"/>
          </a:xfrm>
        </p:grpSpPr>
        <p:pic>
          <p:nvPicPr>
            <p:cNvPr id="11" name="图片 10">
              <a:extLst>
                <a:ext uri="{FF2B5EF4-FFF2-40B4-BE49-F238E27FC236}">
                  <a16:creationId xmlns:a16="http://schemas.microsoft.com/office/drawing/2014/main" id="{EADBA636-961C-4F59-8675-1D2288B6093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1045815" y="2705100"/>
              <a:ext cx="3539430" cy="1447800"/>
            </a:xfrm>
            <a:prstGeom prst="rect">
              <a:avLst/>
            </a:prstGeom>
          </p:spPr>
        </p:pic>
        <p:pic>
          <p:nvPicPr>
            <p:cNvPr id="13" name="图片 12">
              <a:extLst>
                <a:ext uri="{FF2B5EF4-FFF2-40B4-BE49-F238E27FC236}">
                  <a16:creationId xmlns:a16="http://schemas.microsoft.com/office/drawing/2014/main" id="{9D247A85-E5B1-4C51-B2E7-F27C068D168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9698385" y="2705100"/>
              <a:ext cx="3539430" cy="1447800"/>
            </a:xfrm>
            <a:prstGeom prst="rect">
              <a:avLst/>
            </a:prstGeom>
          </p:spPr>
        </p:pic>
      </p:grpSp>
      <p:pic>
        <p:nvPicPr>
          <p:cNvPr id="23" name="图片 22">
            <a:extLst>
              <a:ext uri="{FF2B5EF4-FFF2-40B4-BE49-F238E27FC236}">
                <a16:creationId xmlns:a16="http://schemas.microsoft.com/office/drawing/2014/main" id="{59F46CFC-02C4-442D-944B-E8EEA37EDC0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982365" y="2056775"/>
            <a:ext cx="576339" cy="595068"/>
          </a:xfrm>
          <a:prstGeom prst="rect">
            <a:avLst/>
          </a:prstGeom>
        </p:spPr>
      </p:pic>
      <p:pic>
        <p:nvPicPr>
          <p:cNvPr id="24" name="图片 23">
            <a:extLst>
              <a:ext uri="{FF2B5EF4-FFF2-40B4-BE49-F238E27FC236}">
                <a16:creationId xmlns:a16="http://schemas.microsoft.com/office/drawing/2014/main" id="{A6178930-9111-4367-95E0-652D0EAACAB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982365" y="3169209"/>
            <a:ext cx="576339" cy="595068"/>
          </a:xfrm>
          <a:prstGeom prst="rect">
            <a:avLst/>
          </a:prstGeom>
        </p:spPr>
      </p:pic>
      <p:pic>
        <p:nvPicPr>
          <p:cNvPr id="25" name="图片 24">
            <a:extLst>
              <a:ext uri="{FF2B5EF4-FFF2-40B4-BE49-F238E27FC236}">
                <a16:creationId xmlns:a16="http://schemas.microsoft.com/office/drawing/2014/main" id="{124289D9-E78B-4975-9F02-5F401903D2A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982365" y="4281643"/>
            <a:ext cx="576339" cy="595068"/>
          </a:xfrm>
          <a:prstGeom prst="rect">
            <a:avLst/>
          </a:prstGeom>
        </p:spPr>
      </p:pic>
      <p:sp>
        <p:nvSpPr>
          <p:cNvPr id="20" name="文本框 19">
            <a:extLst>
              <a:ext uri="{FF2B5EF4-FFF2-40B4-BE49-F238E27FC236}">
                <a16:creationId xmlns:a16="http://schemas.microsoft.com/office/drawing/2014/main" id="{60A913FC-487E-4430-BB0F-A3C52F0830A0}"/>
              </a:ext>
            </a:extLst>
          </p:cNvPr>
          <p:cNvSpPr txBox="1"/>
          <p:nvPr/>
        </p:nvSpPr>
        <p:spPr>
          <a:xfrm>
            <a:off x="1638979" y="1893103"/>
            <a:ext cx="3343387" cy="787523"/>
          </a:xfrm>
          <a:prstGeom prst="rect">
            <a:avLst/>
          </a:prstGeom>
          <a:noFill/>
        </p:spPr>
        <p:txBody>
          <a:bodyPr wrap="square" rtlCol="0">
            <a:spAutoFit/>
          </a:bodyPr>
          <a:lstStyle/>
          <a:p>
            <a:pPr>
              <a:lnSpc>
                <a:spcPct val="150000"/>
              </a:lnSpc>
            </a:pPr>
            <a:r>
              <a:rPr lang="en-US" altLang="zh-CN" sz="1600" dirty="0">
                <a:solidFill>
                  <a:schemeClr val="bg1"/>
                </a:solidFill>
                <a:cs typeface="+mn-ea"/>
                <a:sym typeface="+mn-lt"/>
              </a:rPr>
              <a:t>Click here to add content, content to match the title. </a:t>
            </a:r>
            <a:endParaRPr lang="zh-CN" altLang="en-US" sz="1600" dirty="0">
              <a:solidFill>
                <a:schemeClr val="bg1"/>
              </a:solidFill>
              <a:cs typeface="+mn-ea"/>
              <a:sym typeface="+mn-lt"/>
            </a:endParaRPr>
          </a:p>
        </p:txBody>
      </p:sp>
      <p:sp>
        <p:nvSpPr>
          <p:cNvPr id="21" name="文本框 20">
            <a:extLst>
              <a:ext uri="{FF2B5EF4-FFF2-40B4-BE49-F238E27FC236}">
                <a16:creationId xmlns:a16="http://schemas.microsoft.com/office/drawing/2014/main" id="{94FF95BF-AA72-466A-9855-62C45B5D5970}"/>
              </a:ext>
            </a:extLst>
          </p:cNvPr>
          <p:cNvSpPr txBox="1"/>
          <p:nvPr/>
        </p:nvSpPr>
        <p:spPr>
          <a:xfrm>
            <a:off x="1650929" y="3009754"/>
            <a:ext cx="3343387" cy="787523"/>
          </a:xfrm>
          <a:prstGeom prst="rect">
            <a:avLst/>
          </a:prstGeom>
          <a:noFill/>
        </p:spPr>
        <p:txBody>
          <a:bodyPr wrap="square" rtlCol="0">
            <a:spAutoFit/>
          </a:bodyPr>
          <a:lstStyle/>
          <a:p>
            <a:pPr>
              <a:lnSpc>
                <a:spcPct val="150000"/>
              </a:lnSpc>
            </a:pPr>
            <a:r>
              <a:rPr lang="en-US" altLang="zh-CN" sz="1600" dirty="0">
                <a:solidFill>
                  <a:schemeClr val="bg1"/>
                </a:solidFill>
                <a:cs typeface="+mn-ea"/>
                <a:sym typeface="+mn-lt"/>
              </a:rPr>
              <a:t>Click here to add content, content to match the title. </a:t>
            </a:r>
            <a:endParaRPr lang="zh-CN" altLang="en-US" sz="1600" dirty="0">
              <a:solidFill>
                <a:schemeClr val="bg1"/>
              </a:solidFill>
              <a:cs typeface="+mn-ea"/>
              <a:sym typeface="+mn-lt"/>
            </a:endParaRPr>
          </a:p>
        </p:txBody>
      </p:sp>
      <p:sp>
        <p:nvSpPr>
          <p:cNvPr id="22" name="文本框 21">
            <a:extLst>
              <a:ext uri="{FF2B5EF4-FFF2-40B4-BE49-F238E27FC236}">
                <a16:creationId xmlns:a16="http://schemas.microsoft.com/office/drawing/2014/main" id="{092342D5-ADEC-499E-A62F-B96B6A0E4EE5}"/>
              </a:ext>
            </a:extLst>
          </p:cNvPr>
          <p:cNvSpPr txBox="1"/>
          <p:nvPr/>
        </p:nvSpPr>
        <p:spPr>
          <a:xfrm>
            <a:off x="1638977" y="4173137"/>
            <a:ext cx="3343387" cy="787523"/>
          </a:xfrm>
          <a:prstGeom prst="rect">
            <a:avLst/>
          </a:prstGeom>
          <a:noFill/>
        </p:spPr>
        <p:txBody>
          <a:bodyPr wrap="square" rtlCol="0">
            <a:spAutoFit/>
          </a:bodyPr>
          <a:lstStyle/>
          <a:p>
            <a:pPr>
              <a:lnSpc>
                <a:spcPct val="150000"/>
              </a:lnSpc>
            </a:pPr>
            <a:r>
              <a:rPr lang="en-US" altLang="zh-CN" sz="1600" dirty="0">
                <a:solidFill>
                  <a:schemeClr val="bg1"/>
                </a:solidFill>
                <a:cs typeface="+mn-ea"/>
                <a:sym typeface="+mn-lt"/>
              </a:rPr>
              <a:t>Click here to add content, content to match the title. </a:t>
            </a:r>
            <a:endParaRPr lang="zh-CN" altLang="en-US" sz="1600" dirty="0">
              <a:solidFill>
                <a:schemeClr val="bg1"/>
              </a:solidFill>
              <a:cs typeface="+mn-ea"/>
              <a:sym typeface="+mn-lt"/>
            </a:endParaRPr>
          </a:p>
        </p:txBody>
      </p:sp>
      <p:pic>
        <p:nvPicPr>
          <p:cNvPr id="30" name="图片 29">
            <a:extLst>
              <a:ext uri="{FF2B5EF4-FFF2-40B4-BE49-F238E27FC236}">
                <a16:creationId xmlns:a16="http://schemas.microsoft.com/office/drawing/2014/main" id="{A6C3CB31-F466-4262-BAC7-352160D8390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633295" y="2056775"/>
            <a:ext cx="576339" cy="595068"/>
          </a:xfrm>
          <a:prstGeom prst="rect">
            <a:avLst/>
          </a:prstGeom>
        </p:spPr>
      </p:pic>
      <p:pic>
        <p:nvPicPr>
          <p:cNvPr id="31" name="图片 30">
            <a:extLst>
              <a:ext uri="{FF2B5EF4-FFF2-40B4-BE49-F238E27FC236}">
                <a16:creationId xmlns:a16="http://schemas.microsoft.com/office/drawing/2014/main" id="{FC145137-EE9B-4FB5-BEE4-F8291C8BBB8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633295" y="3169209"/>
            <a:ext cx="576339" cy="595068"/>
          </a:xfrm>
          <a:prstGeom prst="rect">
            <a:avLst/>
          </a:prstGeom>
        </p:spPr>
      </p:pic>
      <p:pic>
        <p:nvPicPr>
          <p:cNvPr id="32" name="图片 31">
            <a:extLst>
              <a:ext uri="{FF2B5EF4-FFF2-40B4-BE49-F238E27FC236}">
                <a16:creationId xmlns:a16="http://schemas.microsoft.com/office/drawing/2014/main" id="{27A1C85A-EE2E-4305-A254-803E6EF852B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633295" y="4281643"/>
            <a:ext cx="576339" cy="595068"/>
          </a:xfrm>
          <a:prstGeom prst="rect">
            <a:avLst/>
          </a:prstGeom>
        </p:spPr>
      </p:pic>
      <p:sp>
        <p:nvSpPr>
          <p:cNvPr id="34" name="文本框 33">
            <a:extLst>
              <a:ext uri="{FF2B5EF4-FFF2-40B4-BE49-F238E27FC236}">
                <a16:creationId xmlns:a16="http://schemas.microsoft.com/office/drawing/2014/main" id="{4E0661DD-8137-4260-BCF0-3145A0D2F0AD}"/>
              </a:ext>
            </a:extLst>
          </p:cNvPr>
          <p:cNvSpPr txBox="1"/>
          <p:nvPr/>
        </p:nvSpPr>
        <p:spPr>
          <a:xfrm>
            <a:off x="7209634" y="1893103"/>
            <a:ext cx="3343388" cy="787523"/>
          </a:xfrm>
          <a:prstGeom prst="rect">
            <a:avLst/>
          </a:prstGeom>
          <a:noFill/>
        </p:spPr>
        <p:txBody>
          <a:bodyPr wrap="square" rtlCol="0">
            <a:spAutoFit/>
          </a:bodyPr>
          <a:lstStyle/>
          <a:p>
            <a:pPr>
              <a:lnSpc>
                <a:spcPct val="150000"/>
              </a:lnSpc>
            </a:pPr>
            <a:r>
              <a:rPr lang="en-US" altLang="zh-CN" sz="1600" dirty="0">
                <a:solidFill>
                  <a:schemeClr val="bg1"/>
                </a:solidFill>
                <a:cs typeface="+mn-ea"/>
                <a:sym typeface="+mn-lt"/>
              </a:rPr>
              <a:t>Click here to add content, content to match the title. </a:t>
            </a:r>
            <a:endParaRPr lang="zh-CN" altLang="en-US" sz="1600" dirty="0">
              <a:solidFill>
                <a:schemeClr val="bg1"/>
              </a:solidFill>
              <a:cs typeface="+mn-ea"/>
              <a:sym typeface="+mn-lt"/>
            </a:endParaRPr>
          </a:p>
        </p:txBody>
      </p:sp>
      <p:sp>
        <p:nvSpPr>
          <p:cNvPr id="35" name="文本框 34">
            <a:extLst>
              <a:ext uri="{FF2B5EF4-FFF2-40B4-BE49-F238E27FC236}">
                <a16:creationId xmlns:a16="http://schemas.microsoft.com/office/drawing/2014/main" id="{7FAD57D4-B6F9-45AF-95DB-138954C9318C}"/>
              </a:ext>
            </a:extLst>
          </p:cNvPr>
          <p:cNvSpPr txBox="1"/>
          <p:nvPr/>
        </p:nvSpPr>
        <p:spPr>
          <a:xfrm>
            <a:off x="7209633" y="3034694"/>
            <a:ext cx="3343388" cy="787523"/>
          </a:xfrm>
          <a:prstGeom prst="rect">
            <a:avLst/>
          </a:prstGeom>
          <a:noFill/>
        </p:spPr>
        <p:txBody>
          <a:bodyPr wrap="square" rtlCol="0">
            <a:spAutoFit/>
          </a:bodyPr>
          <a:lstStyle/>
          <a:p>
            <a:pPr>
              <a:lnSpc>
                <a:spcPct val="150000"/>
              </a:lnSpc>
            </a:pPr>
            <a:r>
              <a:rPr lang="en-US" altLang="zh-CN" sz="1600" dirty="0">
                <a:solidFill>
                  <a:schemeClr val="bg1"/>
                </a:solidFill>
                <a:cs typeface="+mn-ea"/>
                <a:sym typeface="+mn-lt"/>
              </a:rPr>
              <a:t>Click here to add content, content to match the title. </a:t>
            </a:r>
            <a:endParaRPr lang="zh-CN" altLang="en-US" sz="1600" dirty="0">
              <a:solidFill>
                <a:schemeClr val="bg1"/>
              </a:solidFill>
              <a:cs typeface="+mn-ea"/>
              <a:sym typeface="+mn-lt"/>
            </a:endParaRPr>
          </a:p>
        </p:txBody>
      </p:sp>
      <p:sp>
        <p:nvSpPr>
          <p:cNvPr id="36" name="文本框 35">
            <a:extLst>
              <a:ext uri="{FF2B5EF4-FFF2-40B4-BE49-F238E27FC236}">
                <a16:creationId xmlns:a16="http://schemas.microsoft.com/office/drawing/2014/main" id="{ACE52925-35A9-4277-8625-7EAE58DD3810}"/>
              </a:ext>
            </a:extLst>
          </p:cNvPr>
          <p:cNvSpPr txBox="1"/>
          <p:nvPr/>
        </p:nvSpPr>
        <p:spPr>
          <a:xfrm>
            <a:off x="7209633" y="4173137"/>
            <a:ext cx="3343388" cy="787523"/>
          </a:xfrm>
          <a:prstGeom prst="rect">
            <a:avLst/>
          </a:prstGeom>
          <a:noFill/>
        </p:spPr>
        <p:txBody>
          <a:bodyPr wrap="square" rtlCol="0">
            <a:spAutoFit/>
          </a:bodyPr>
          <a:lstStyle/>
          <a:p>
            <a:pPr>
              <a:lnSpc>
                <a:spcPct val="150000"/>
              </a:lnSpc>
            </a:pPr>
            <a:r>
              <a:rPr lang="en-US" altLang="zh-CN" sz="1600" dirty="0">
                <a:solidFill>
                  <a:schemeClr val="bg1"/>
                </a:solidFill>
                <a:cs typeface="+mn-ea"/>
                <a:sym typeface="+mn-lt"/>
              </a:rPr>
              <a:t>Click here to add content, content to match the title. </a:t>
            </a:r>
            <a:endParaRPr lang="zh-CN" altLang="en-US" sz="1600" dirty="0">
              <a:solidFill>
                <a:schemeClr val="bg1"/>
              </a:solidFill>
              <a:cs typeface="+mn-ea"/>
              <a:sym typeface="+mn-lt"/>
            </a:endParaRPr>
          </a:p>
        </p:txBody>
      </p:sp>
      <p:pic>
        <p:nvPicPr>
          <p:cNvPr id="26" name="图片 25">
            <a:extLst>
              <a:ext uri="{FF2B5EF4-FFF2-40B4-BE49-F238E27FC236}">
                <a16:creationId xmlns:a16="http://schemas.microsoft.com/office/drawing/2014/main" id="{FFBCDDB3-CB6D-4B16-9AFB-7160E5FE8E76}"/>
              </a:ext>
            </a:extLst>
          </p:cNvPr>
          <p:cNvPicPr>
            <a:picLocks noChangeAspect="1"/>
          </p:cNvPicPr>
          <p:nvPr/>
        </p:nvPicPr>
        <p:blipFill>
          <a:blip r:embed="rId5" cstate="screen">
            <a:lum bright="70000" contrast="-70000"/>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a:ext>
            </a:extLst>
          </a:blip>
          <a:stretch>
            <a:fillRect/>
          </a:stretch>
        </p:blipFill>
        <p:spPr>
          <a:xfrm>
            <a:off x="0" y="5303520"/>
            <a:ext cx="12192000" cy="1554480"/>
          </a:xfrm>
          <a:prstGeom prst="rect">
            <a:avLst/>
          </a:prstGeom>
        </p:spPr>
      </p:pic>
      <p:sp>
        <p:nvSpPr>
          <p:cNvPr id="27" name="文本框 26">
            <a:extLst>
              <a:ext uri="{FF2B5EF4-FFF2-40B4-BE49-F238E27FC236}">
                <a16:creationId xmlns:a16="http://schemas.microsoft.com/office/drawing/2014/main" id="{6C2277B2-7B0F-4DD3-AF60-AB294228DFD8}"/>
              </a:ext>
            </a:extLst>
          </p:cNvPr>
          <p:cNvSpPr txBox="1"/>
          <p:nvPr/>
        </p:nvSpPr>
        <p:spPr>
          <a:xfrm>
            <a:off x="4593106" y="633057"/>
            <a:ext cx="3005793" cy="584775"/>
          </a:xfrm>
          <a:prstGeom prst="rect">
            <a:avLst/>
          </a:prstGeom>
          <a:noFill/>
        </p:spPr>
        <p:txBody>
          <a:bodyPr wrap="square" rtlCol="0">
            <a:spAutoFit/>
          </a:bodyPr>
          <a:lstStyle/>
          <a:p>
            <a:pPr algn="just"/>
            <a:r>
              <a:rPr lang="en-US" altLang="zh-CN" sz="3200" dirty="0">
                <a:solidFill>
                  <a:srgbClr val="F9C270"/>
                </a:solidFill>
                <a:cs typeface="+mn-ea"/>
                <a:sym typeface="+mn-lt"/>
              </a:rPr>
              <a:t>Add title text</a:t>
            </a:r>
            <a:endParaRPr lang="zh-CN" altLang="en-US" sz="3200" dirty="0">
              <a:solidFill>
                <a:srgbClr val="F9C270"/>
              </a:solidFill>
              <a:cs typeface="+mn-ea"/>
              <a:sym typeface="+mn-lt"/>
            </a:endParaRPr>
          </a:p>
        </p:txBody>
      </p:sp>
      <p:grpSp>
        <p:nvGrpSpPr>
          <p:cNvPr id="28" name="组合 27">
            <a:extLst>
              <a:ext uri="{FF2B5EF4-FFF2-40B4-BE49-F238E27FC236}">
                <a16:creationId xmlns:a16="http://schemas.microsoft.com/office/drawing/2014/main" id="{A5E75D2C-AC3D-43C2-BFC9-CB639AFC5230}"/>
              </a:ext>
            </a:extLst>
          </p:cNvPr>
          <p:cNvGrpSpPr/>
          <p:nvPr/>
        </p:nvGrpSpPr>
        <p:grpSpPr>
          <a:xfrm>
            <a:off x="3598844" y="518636"/>
            <a:ext cx="4994317" cy="879517"/>
            <a:chOff x="6424384" y="518635"/>
            <a:chExt cx="4994317" cy="879517"/>
          </a:xfrm>
        </p:grpSpPr>
        <p:pic>
          <p:nvPicPr>
            <p:cNvPr id="29" name="图片 28">
              <a:extLst>
                <a:ext uri="{FF2B5EF4-FFF2-40B4-BE49-F238E27FC236}">
                  <a16:creationId xmlns:a16="http://schemas.microsoft.com/office/drawing/2014/main" id="{5884F882-627E-4C00-8353-C98E0D74220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424384" y="518635"/>
              <a:ext cx="874030" cy="822307"/>
            </a:xfrm>
            <a:prstGeom prst="rect">
              <a:avLst/>
            </a:prstGeom>
          </p:spPr>
        </p:pic>
        <p:pic>
          <p:nvPicPr>
            <p:cNvPr id="33" name="图片 32">
              <a:extLst>
                <a:ext uri="{FF2B5EF4-FFF2-40B4-BE49-F238E27FC236}">
                  <a16:creationId xmlns:a16="http://schemas.microsoft.com/office/drawing/2014/main" id="{C6A60028-3FE4-478B-9315-910D1DFD4B0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flipH="1">
              <a:off x="10544673" y="575845"/>
              <a:ext cx="874028" cy="822307"/>
            </a:xfrm>
            <a:prstGeom prst="rect">
              <a:avLst/>
            </a:prstGeom>
          </p:spPr>
        </p:pic>
      </p:grpSp>
    </p:spTree>
    <p:extLst>
      <p:ext uri="{BB962C8B-B14F-4D97-AF65-F5344CB8AC3E}">
        <p14:creationId xmlns:p14="http://schemas.microsoft.com/office/powerpoint/2010/main" val="1102869167"/>
      </p:ext>
    </p:extLst>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ppt_w</p:attrName>
                                        </p:attrNameLst>
                                      </p:cBhvr>
                                      <p:tavLst>
                                        <p:tav tm="0">
                                          <p:val>
                                            <p:strVal val="#ppt_w*0.70"/>
                                          </p:val>
                                        </p:tav>
                                        <p:tav tm="100000">
                                          <p:val>
                                            <p:strVal val="#ppt_w"/>
                                          </p:val>
                                        </p:tav>
                                      </p:tavLst>
                                    </p:anim>
                                    <p:anim calcmode="lin" valueType="num">
                                      <p:cBhvr>
                                        <p:cTn id="8" dur="1000" fill="hold"/>
                                        <p:tgtEl>
                                          <p:spTgt spid="28"/>
                                        </p:tgtEl>
                                        <p:attrNameLst>
                                          <p:attrName>ppt_h</p:attrName>
                                        </p:attrNameLst>
                                      </p:cBhvr>
                                      <p:tavLst>
                                        <p:tav tm="0">
                                          <p:val>
                                            <p:strVal val="#ppt_h"/>
                                          </p:val>
                                        </p:tav>
                                        <p:tav tm="100000">
                                          <p:val>
                                            <p:strVal val="#ppt_h"/>
                                          </p:val>
                                        </p:tav>
                                      </p:tavLst>
                                    </p:anim>
                                    <p:animEffect transition="in" filter="fade">
                                      <p:cBhvr>
                                        <p:cTn id="9" dur="1000"/>
                                        <p:tgtEl>
                                          <p:spTgt spid="28"/>
                                        </p:tgtEl>
                                      </p:cBhvr>
                                    </p:animEffect>
                                  </p:childTnLst>
                                </p:cTn>
                              </p:par>
                              <p:par>
                                <p:cTn id="10" presetID="47"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1000" fill="hold"/>
                                        <p:tgtEl>
                                          <p:spTgt spid="26"/>
                                        </p:tgtEl>
                                        <p:attrNameLst>
                                          <p:attrName>ppt_x</p:attrName>
                                        </p:attrNameLst>
                                      </p:cBhvr>
                                      <p:tavLst>
                                        <p:tav tm="0">
                                          <p:val>
                                            <p:strVal val="#ppt_x"/>
                                          </p:val>
                                        </p:tav>
                                        <p:tav tm="100000">
                                          <p:val>
                                            <p:strVal val="#ppt_x"/>
                                          </p:val>
                                        </p:tav>
                                      </p:tavLst>
                                    </p:anim>
                                    <p:anim calcmode="lin" valueType="num">
                                      <p:cBhvr additive="base">
                                        <p:cTn id="19" dur="1000" fill="hold"/>
                                        <p:tgtEl>
                                          <p:spTgt spid="26"/>
                                        </p:tgtEl>
                                        <p:attrNameLst>
                                          <p:attrName>ppt_y</p:attrName>
                                        </p:attrNameLst>
                                      </p:cBhvr>
                                      <p:tavLst>
                                        <p:tav tm="0">
                                          <p:val>
                                            <p:strVal val="1+#ppt_h/2"/>
                                          </p:val>
                                        </p:tav>
                                        <p:tav tm="100000">
                                          <p:val>
                                            <p:strVal val="#ppt_y"/>
                                          </p:val>
                                        </p:tav>
                                      </p:tavLst>
                                    </p:anim>
                                  </p:childTnLst>
                                </p:cTn>
                              </p:par>
                              <p:par>
                                <p:cTn id="20" presetID="10"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1000"/>
                                        <p:tgtEl>
                                          <p:spTgt spid="20"/>
                                        </p:tgtEl>
                                      </p:cBhvr>
                                    </p:animEffect>
                                  </p:childTnLst>
                                </p:cTn>
                              </p:par>
                            </p:childTnLst>
                          </p:cTn>
                        </p:par>
                        <p:par>
                          <p:cTn id="30" fill="hold">
                            <p:stCondLst>
                              <p:cond delay="3000"/>
                            </p:stCondLst>
                            <p:childTnLst>
                              <p:par>
                                <p:cTn id="31" presetID="10" presetClass="entr" presetSubtype="0" fill="hold"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1000"/>
                                        <p:tgtEl>
                                          <p:spTgt spid="2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left)">
                                      <p:cBhvr>
                                        <p:cTn id="36" dur="1000"/>
                                        <p:tgtEl>
                                          <p:spTgt spid="21"/>
                                        </p:tgtEl>
                                      </p:cBhvr>
                                    </p:animEffect>
                                  </p:childTnLst>
                                </p:cTn>
                              </p:par>
                            </p:childTnLst>
                          </p:cTn>
                        </p:par>
                        <p:par>
                          <p:cTn id="37" fill="hold">
                            <p:stCondLst>
                              <p:cond delay="4000"/>
                            </p:stCondLst>
                            <p:childTnLst>
                              <p:par>
                                <p:cTn id="38" presetID="10" presetClass="entr" presetSubtype="0" fill="hold"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1000"/>
                                        <p:tgtEl>
                                          <p:spTgt spid="25"/>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1000"/>
                                        <p:tgtEl>
                                          <p:spTgt spid="22"/>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1000"/>
                                        <p:tgtEl>
                                          <p:spTgt spid="30"/>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left)">
                                      <p:cBhvr>
                                        <p:cTn id="50" dur="1000"/>
                                        <p:tgtEl>
                                          <p:spTgt spid="34"/>
                                        </p:tgtEl>
                                      </p:cBhvr>
                                    </p:animEffect>
                                  </p:childTnLst>
                                </p:cTn>
                              </p:par>
                            </p:childTnLst>
                          </p:cTn>
                        </p:par>
                        <p:par>
                          <p:cTn id="51" fill="hold">
                            <p:stCondLst>
                              <p:cond delay="6000"/>
                            </p:stCondLst>
                            <p:childTnLst>
                              <p:par>
                                <p:cTn id="52" presetID="10" presetClass="entr" presetSubtype="0" fill="hold" nodeType="after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1000"/>
                                        <p:tgtEl>
                                          <p:spTgt spid="3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wipe(left)">
                                      <p:cBhvr>
                                        <p:cTn id="57" dur="1000"/>
                                        <p:tgtEl>
                                          <p:spTgt spid="35"/>
                                        </p:tgtEl>
                                      </p:cBhvr>
                                    </p:animEffect>
                                  </p:childTnLst>
                                </p:cTn>
                              </p:par>
                            </p:childTnLst>
                          </p:cTn>
                        </p:par>
                        <p:par>
                          <p:cTn id="58" fill="hold">
                            <p:stCondLst>
                              <p:cond delay="7000"/>
                            </p:stCondLst>
                            <p:childTnLst>
                              <p:par>
                                <p:cTn id="59" presetID="10"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34" grpId="0"/>
      <p:bldP spid="35" grpId="0"/>
      <p:bldP spid="36" grpId="0"/>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3AE356A7-6997-4F9B-AB9D-76AEEE4B509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pic>
        <p:nvPicPr>
          <p:cNvPr id="19" name="图片 18">
            <a:extLst>
              <a:ext uri="{FF2B5EF4-FFF2-40B4-BE49-F238E27FC236}">
                <a16:creationId xmlns:a16="http://schemas.microsoft.com/office/drawing/2014/main" id="{8B6B442F-6E81-4F13-A898-49A04F16DDC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1353523"/>
            <a:ext cx="10272491" cy="5504478"/>
          </a:xfrm>
          <a:prstGeom prst="rect">
            <a:avLst/>
          </a:prstGeom>
        </p:spPr>
      </p:pic>
      <p:pic>
        <p:nvPicPr>
          <p:cNvPr id="5" name="图片 4">
            <a:extLst>
              <a:ext uri="{FF2B5EF4-FFF2-40B4-BE49-F238E27FC236}">
                <a16:creationId xmlns:a16="http://schemas.microsoft.com/office/drawing/2014/main" id="{2C2BCBF0-21B7-4B1F-89E1-434D3853CD4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5078" t="17161" r="15078" b="17161"/>
          <a:stretch/>
        </p:blipFill>
        <p:spPr>
          <a:xfrm>
            <a:off x="1036320" y="574254"/>
            <a:ext cx="10119360" cy="5709492"/>
          </a:xfrm>
          <a:prstGeom prst="rect">
            <a:avLst/>
          </a:prstGeom>
        </p:spPr>
      </p:pic>
      <p:pic>
        <p:nvPicPr>
          <p:cNvPr id="17" name="图片 16">
            <a:extLst>
              <a:ext uri="{FF2B5EF4-FFF2-40B4-BE49-F238E27FC236}">
                <a16:creationId xmlns:a16="http://schemas.microsoft.com/office/drawing/2014/main" id="{8552BFED-78B4-421D-B5BC-B419B86D8F4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11651" b="3326"/>
          <a:stretch/>
        </p:blipFill>
        <p:spPr>
          <a:xfrm>
            <a:off x="513599" y="214310"/>
            <a:ext cx="10119360" cy="6643690"/>
          </a:xfrm>
          <a:prstGeom prst="rect">
            <a:avLst/>
          </a:prstGeom>
        </p:spPr>
      </p:pic>
      <p:grpSp>
        <p:nvGrpSpPr>
          <p:cNvPr id="2" name="组合 1">
            <a:extLst>
              <a:ext uri="{FF2B5EF4-FFF2-40B4-BE49-F238E27FC236}">
                <a16:creationId xmlns:a16="http://schemas.microsoft.com/office/drawing/2014/main" id="{6094A119-0816-7F74-17A9-03DBAA225295}"/>
              </a:ext>
            </a:extLst>
          </p:cNvPr>
          <p:cNvGrpSpPr/>
          <p:nvPr/>
        </p:nvGrpSpPr>
        <p:grpSpPr>
          <a:xfrm>
            <a:off x="5121379" y="1220731"/>
            <a:ext cx="1841124" cy="1575577"/>
            <a:chOff x="5020053" y="2053991"/>
            <a:chExt cx="1910908" cy="1791333"/>
          </a:xfrm>
        </p:grpSpPr>
        <p:pic>
          <p:nvPicPr>
            <p:cNvPr id="3" name="图片 2">
              <a:extLst>
                <a:ext uri="{FF2B5EF4-FFF2-40B4-BE49-F238E27FC236}">
                  <a16:creationId xmlns:a16="http://schemas.microsoft.com/office/drawing/2014/main" id="{09680AE7-DA6D-2EE5-4C6E-D1F5F34AC1C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020053" y="2053991"/>
              <a:ext cx="1910908" cy="1791333"/>
            </a:xfrm>
            <a:prstGeom prst="rect">
              <a:avLst/>
            </a:prstGeom>
          </p:spPr>
        </p:pic>
        <p:sp>
          <p:nvSpPr>
            <p:cNvPr id="7" name="文本框 6">
              <a:extLst>
                <a:ext uri="{FF2B5EF4-FFF2-40B4-BE49-F238E27FC236}">
                  <a16:creationId xmlns:a16="http://schemas.microsoft.com/office/drawing/2014/main" id="{5DBD22E9-252E-5AAE-E89B-BBE478A2A235}"/>
                </a:ext>
              </a:extLst>
            </p:cNvPr>
            <p:cNvSpPr txBox="1"/>
            <p:nvPr/>
          </p:nvSpPr>
          <p:spPr>
            <a:xfrm>
              <a:off x="5353499" y="2329187"/>
              <a:ext cx="1356231" cy="1364699"/>
            </a:xfrm>
            <a:prstGeom prst="rect">
              <a:avLst/>
            </a:prstGeom>
            <a:noFill/>
          </p:spPr>
          <p:txBody>
            <a:bodyPr wrap="none" rtlCol="0">
              <a:spAutoFit/>
            </a:bodyPr>
            <a:lstStyle/>
            <a:p>
              <a:pPr algn="ctr"/>
              <a:r>
                <a:rPr lang="en-US" altLang="zh-CN" sz="3600" dirty="0">
                  <a:solidFill>
                    <a:schemeClr val="bg1"/>
                  </a:solidFill>
                  <a:cs typeface="+mn-ea"/>
                  <a:sym typeface="+mn-lt"/>
                </a:rPr>
                <a:t>PART</a:t>
              </a:r>
            </a:p>
            <a:p>
              <a:pPr algn="ctr"/>
              <a:r>
                <a:rPr lang="en-US" altLang="zh-CN" sz="3600" dirty="0">
                  <a:solidFill>
                    <a:schemeClr val="bg1"/>
                  </a:solidFill>
                  <a:cs typeface="+mn-ea"/>
                  <a:sym typeface="+mn-lt"/>
                </a:rPr>
                <a:t>06</a:t>
              </a:r>
              <a:endParaRPr lang="zh-CN" altLang="en-US" sz="3600" dirty="0">
                <a:solidFill>
                  <a:schemeClr val="bg1"/>
                </a:solidFill>
                <a:cs typeface="+mn-ea"/>
                <a:sym typeface="+mn-lt"/>
              </a:endParaRPr>
            </a:p>
          </p:txBody>
        </p:sp>
      </p:grpSp>
      <p:sp>
        <p:nvSpPr>
          <p:cNvPr id="8" name="文本框 7">
            <a:extLst>
              <a:ext uri="{FF2B5EF4-FFF2-40B4-BE49-F238E27FC236}">
                <a16:creationId xmlns:a16="http://schemas.microsoft.com/office/drawing/2014/main" id="{0119E601-821E-05CC-BBA6-CE270811F82A}"/>
              </a:ext>
            </a:extLst>
          </p:cNvPr>
          <p:cNvSpPr txBox="1"/>
          <p:nvPr/>
        </p:nvSpPr>
        <p:spPr>
          <a:xfrm>
            <a:off x="3363841" y="2943624"/>
            <a:ext cx="5464316" cy="1107996"/>
          </a:xfrm>
          <a:prstGeom prst="rect">
            <a:avLst/>
          </a:prstGeom>
          <a:noFill/>
        </p:spPr>
        <p:txBody>
          <a:bodyPr wrap="none" rtlCol="0">
            <a:spAutoFit/>
          </a:bodyPr>
          <a:lstStyle/>
          <a:p>
            <a:pPr algn="ctr"/>
            <a:r>
              <a:rPr lang="en-US" altLang="zh-CN" sz="6600" dirty="0">
                <a:solidFill>
                  <a:srgbClr val="F9C270"/>
                </a:solidFill>
                <a:cs typeface="+mn-ea"/>
                <a:sym typeface="+mn-lt"/>
              </a:rPr>
              <a:t>Add title text</a:t>
            </a:r>
            <a:endParaRPr lang="zh-CN" altLang="en-US" sz="6600" dirty="0">
              <a:solidFill>
                <a:srgbClr val="F9C270"/>
              </a:solidFill>
              <a:cs typeface="+mn-ea"/>
              <a:sym typeface="+mn-lt"/>
            </a:endParaRPr>
          </a:p>
        </p:txBody>
      </p:sp>
      <p:sp>
        <p:nvSpPr>
          <p:cNvPr id="9" name="文本框 8">
            <a:extLst>
              <a:ext uri="{FF2B5EF4-FFF2-40B4-BE49-F238E27FC236}">
                <a16:creationId xmlns:a16="http://schemas.microsoft.com/office/drawing/2014/main" id="{24799DA7-14BC-5785-38AE-C867A9C0ED2C}"/>
              </a:ext>
            </a:extLst>
          </p:cNvPr>
          <p:cNvSpPr txBox="1"/>
          <p:nvPr/>
        </p:nvSpPr>
        <p:spPr>
          <a:xfrm>
            <a:off x="3068472" y="4113395"/>
            <a:ext cx="6055056" cy="369332"/>
          </a:xfrm>
          <a:prstGeom prst="rect">
            <a:avLst/>
          </a:prstGeom>
          <a:noFill/>
        </p:spPr>
        <p:txBody>
          <a:bodyPr wrap="none" rtlCol="0">
            <a:spAutoFit/>
          </a:bodyPr>
          <a:lstStyle/>
          <a:p>
            <a:r>
              <a:rPr lang="en-US" altLang="zh-CN" dirty="0">
                <a:solidFill>
                  <a:schemeClr val="bg1"/>
                </a:solidFill>
                <a:cs typeface="+mn-ea"/>
                <a:sym typeface="+mn-lt"/>
              </a:rPr>
              <a:t>Click here to add content, content to match the title. </a:t>
            </a:r>
            <a:endParaRPr lang="zh-CN" altLang="en-US" dirty="0">
              <a:solidFill>
                <a:schemeClr val="bg1"/>
              </a:solidFill>
              <a:cs typeface="+mn-ea"/>
              <a:sym typeface="+mn-lt"/>
            </a:endParaRPr>
          </a:p>
        </p:txBody>
      </p:sp>
    </p:spTree>
    <p:extLst>
      <p:ext uri="{BB962C8B-B14F-4D97-AF65-F5344CB8AC3E}">
        <p14:creationId xmlns:p14="http://schemas.microsoft.com/office/powerpoint/2010/main" val="2125461831"/>
      </p:ext>
    </p:extLst>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0-#ppt_w/2"/>
                                          </p:val>
                                        </p:tav>
                                        <p:tav tm="100000">
                                          <p:val>
                                            <p:strVal val="#ppt_x"/>
                                          </p:val>
                                        </p:tav>
                                      </p:tavLst>
                                    </p:anim>
                                    <p:anim calcmode="lin" valueType="num">
                                      <p:cBhvr additive="base">
                                        <p:cTn id="8" dur="10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1000" fill="hold"/>
                                        <p:tgtEl>
                                          <p:spTgt spid="21"/>
                                        </p:tgtEl>
                                        <p:attrNameLst>
                                          <p:attrName>ppt_x</p:attrName>
                                        </p:attrNameLst>
                                      </p:cBhvr>
                                      <p:tavLst>
                                        <p:tav tm="0">
                                          <p:val>
                                            <p:strVal val="1+#ppt_w/2"/>
                                          </p:val>
                                        </p:tav>
                                        <p:tav tm="100000">
                                          <p:val>
                                            <p:strVal val="#ppt_x"/>
                                          </p:val>
                                        </p:tav>
                                      </p:tavLst>
                                    </p:anim>
                                    <p:anim calcmode="lin" valueType="num">
                                      <p:cBhvr additive="base">
                                        <p:cTn id="12" dur="10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6" presetClass="entr" presetSubtype="21"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1000"/>
                                        <p:tgtEl>
                                          <p:spTgt spid="5"/>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par>
                          <p:cTn id="27" fill="hold">
                            <p:stCondLst>
                              <p:cond delay="4000"/>
                            </p:stCondLst>
                            <p:childTnLst>
                              <p:par>
                                <p:cTn id="28" presetID="10" presetClass="entr" presetSubtype="0"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ic.51yuansu.com/pic3/cover/02/95/91/5acdd6caa520d_610.jpg">
            <a:extLst>
              <a:ext uri="{FF2B5EF4-FFF2-40B4-BE49-F238E27FC236}">
                <a16:creationId xmlns:a16="http://schemas.microsoft.com/office/drawing/2014/main" id="{9856F57D-F84E-4C60-BDAC-BAF966A01014}"/>
              </a:ext>
            </a:extLst>
          </p:cNvPr>
          <p:cNvPicPr>
            <a:picLocks noChangeAspect="1" noChangeArrowheads="1"/>
          </p:cNvPicPr>
          <p:nvPr/>
        </p:nvPicPr>
        <p:blipFill>
          <a:blip r:embed="rId3" cstate="screen">
            <a:extLst>
              <a:ext uri="{BEBA8EAE-BF5A-486C-A8C5-ECC9F3942E4B}">
                <a14:imgProps xmlns:a14="http://schemas.microsoft.com/office/drawing/2010/main">
                  <a14:imgLayer r:embed="rId4">
                    <a14:imgEffect>
                      <a14:backgroundRemoval t="4398" b="95220" l="9344" r="90328">
                        <a14:foregroundMark x1="85574" y1="53728" x2="86230" y2="53728"/>
                      </a14:backgroundRemoval>
                    </a14:imgEffect>
                  </a14:imgLayer>
                </a14:imgProps>
              </a:ext>
              <a:ext uri="{28A0092B-C50C-407E-A947-70E740481C1C}">
                <a14:useLocalDpi xmlns:a14="http://schemas.microsoft.com/office/drawing/2010/main"/>
              </a:ext>
            </a:extLst>
          </a:blip>
          <a:srcRect/>
          <a:stretch>
            <a:fillRect/>
          </a:stretch>
        </p:blipFill>
        <p:spPr bwMode="auto">
          <a:xfrm>
            <a:off x="1513899" y="1690588"/>
            <a:ext cx="2453067" cy="21032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pic.51yuansu.com/pic3/cover/02/95/91/5acdd6caa520d_610.jpg">
            <a:extLst>
              <a:ext uri="{FF2B5EF4-FFF2-40B4-BE49-F238E27FC236}">
                <a16:creationId xmlns:a16="http://schemas.microsoft.com/office/drawing/2014/main" id="{3920FC90-779D-4A65-954E-1AD9AE39D8E8}"/>
              </a:ext>
            </a:extLst>
          </p:cNvPr>
          <p:cNvPicPr>
            <a:picLocks noChangeAspect="1" noChangeArrowheads="1"/>
          </p:cNvPicPr>
          <p:nvPr/>
        </p:nvPicPr>
        <p:blipFill>
          <a:blip r:embed="rId3" cstate="screen">
            <a:extLst>
              <a:ext uri="{BEBA8EAE-BF5A-486C-A8C5-ECC9F3942E4B}">
                <a14:imgProps xmlns:a14="http://schemas.microsoft.com/office/drawing/2010/main">
                  <a14:imgLayer r:embed="rId4">
                    <a14:imgEffect>
                      <a14:backgroundRemoval t="4398" b="95220" l="9344" r="90328">
                        <a14:foregroundMark x1="85574" y1="53728" x2="86230" y2="53728"/>
                      </a14:backgroundRemoval>
                    </a14:imgEffect>
                  </a14:imgLayer>
                </a14:imgProps>
              </a:ext>
              <a:ext uri="{28A0092B-C50C-407E-A947-70E740481C1C}">
                <a14:useLocalDpi xmlns:a14="http://schemas.microsoft.com/office/drawing/2010/main"/>
              </a:ext>
            </a:extLst>
          </a:blip>
          <a:srcRect/>
          <a:stretch>
            <a:fillRect/>
          </a:stretch>
        </p:blipFill>
        <p:spPr bwMode="auto">
          <a:xfrm>
            <a:off x="4869467" y="2945456"/>
            <a:ext cx="2453067" cy="21032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pic.51yuansu.com/pic3/cover/02/95/91/5acdd6caa520d_610.jpg">
            <a:extLst>
              <a:ext uri="{FF2B5EF4-FFF2-40B4-BE49-F238E27FC236}">
                <a16:creationId xmlns:a16="http://schemas.microsoft.com/office/drawing/2014/main" id="{91A237C2-9423-4205-96D4-DDF7082AB49E}"/>
              </a:ext>
            </a:extLst>
          </p:cNvPr>
          <p:cNvPicPr>
            <a:picLocks noChangeAspect="1" noChangeArrowheads="1"/>
          </p:cNvPicPr>
          <p:nvPr/>
        </p:nvPicPr>
        <p:blipFill>
          <a:blip r:embed="rId3" cstate="screen">
            <a:extLst>
              <a:ext uri="{BEBA8EAE-BF5A-486C-A8C5-ECC9F3942E4B}">
                <a14:imgProps xmlns:a14="http://schemas.microsoft.com/office/drawing/2010/main">
                  <a14:imgLayer r:embed="rId4">
                    <a14:imgEffect>
                      <a14:backgroundRemoval t="4398" b="95220" l="9344" r="90328">
                        <a14:foregroundMark x1="85574" y1="53728" x2="86230" y2="53728"/>
                      </a14:backgroundRemoval>
                    </a14:imgEffect>
                  </a14:imgLayer>
                </a14:imgProps>
              </a:ext>
              <a:ext uri="{28A0092B-C50C-407E-A947-70E740481C1C}">
                <a14:useLocalDpi xmlns:a14="http://schemas.microsoft.com/office/drawing/2010/main"/>
              </a:ext>
            </a:extLst>
          </a:blip>
          <a:srcRect/>
          <a:stretch>
            <a:fillRect/>
          </a:stretch>
        </p:blipFill>
        <p:spPr bwMode="auto">
          <a:xfrm>
            <a:off x="8225035" y="1690588"/>
            <a:ext cx="2453067" cy="2103201"/>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6">
            <a:extLst>
              <a:ext uri="{FF2B5EF4-FFF2-40B4-BE49-F238E27FC236}">
                <a16:creationId xmlns:a16="http://schemas.microsoft.com/office/drawing/2014/main" id="{03C64153-B105-4182-9F74-0C90BC77B6C7}"/>
              </a:ext>
            </a:extLst>
          </p:cNvPr>
          <p:cNvSpPr txBox="1"/>
          <p:nvPr/>
        </p:nvSpPr>
        <p:spPr>
          <a:xfrm>
            <a:off x="1263106" y="3793788"/>
            <a:ext cx="2954655" cy="787523"/>
          </a:xfrm>
          <a:prstGeom prst="rect">
            <a:avLst/>
          </a:prstGeom>
          <a:noFill/>
        </p:spPr>
        <p:txBody>
          <a:bodyPr wrap="square" rtlCol="0">
            <a:spAutoFit/>
          </a:bodyPr>
          <a:lstStyle/>
          <a:p>
            <a:pPr>
              <a:lnSpc>
                <a:spcPct val="150000"/>
              </a:lnSpc>
            </a:pPr>
            <a:r>
              <a:rPr lang="en-US" altLang="zh-CN" sz="1600" dirty="0">
                <a:solidFill>
                  <a:schemeClr val="bg1"/>
                </a:solidFill>
                <a:cs typeface="+mn-ea"/>
                <a:sym typeface="+mn-lt"/>
              </a:rPr>
              <a:t>Click here to add content, content to match the title. </a:t>
            </a:r>
            <a:endParaRPr lang="zh-CN" altLang="en-US" sz="1600" dirty="0">
              <a:solidFill>
                <a:schemeClr val="bg1"/>
              </a:solidFill>
              <a:cs typeface="+mn-ea"/>
              <a:sym typeface="+mn-lt"/>
            </a:endParaRPr>
          </a:p>
        </p:txBody>
      </p:sp>
      <p:sp>
        <p:nvSpPr>
          <p:cNvPr id="8" name="文本框 7">
            <a:extLst>
              <a:ext uri="{FF2B5EF4-FFF2-40B4-BE49-F238E27FC236}">
                <a16:creationId xmlns:a16="http://schemas.microsoft.com/office/drawing/2014/main" id="{5BC1C645-1580-49B5-99EB-D11B0A595CC2}"/>
              </a:ext>
            </a:extLst>
          </p:cNvPr>
          <p:cNvSpPr txBox="1"/>
          <p:nvPr/>
        </p:nvSpPr>
        <p:spPr>
          <a:xfrm>
            <a:off x="4618673" y="5116750"/>
            <a:ext cx="2954655" cy="787523"/>
          </a:xfrm>
          <a:prstGeom prst="rect">
            <a:avLst/>
          </a:prstGeom>
          <a:noFill/>
        </p:spPr>
        <p:txBody>
          <a:bodyPr wrap="square" rtlCol="0">
            <a:spAutoFit/>
          </a:bodyPr>
          <a:lstStyle/>
          <a:p>
            <a:pPr>
              <a:lnSpc>
                <a:spcPct val="150000"/>
              </a:lnSpc>
            </a:pPr>
            <a:r>
              <a:rPr lang="en-US" altLang="zh-CN" sz="1600" dirty="0">
                <a:solidFill>
                  <a:schemeClr val="bg1"/>
                </a:solidFill>
                <a:cs typeface="+mn-ea"/>
                <a:sym typeface="+mn-lt"/>
              </a:rPr>
              <a:t>Click here to add content, content to match the title. </a:t>
            </a:r>
            <a:endParaRPr lang="zh-CN" altLang="en-US" sz="1600" dirty="0">
              <a:solidFill>
                <a:schemeClr val="bg1"/>
              </a:solidFill>
              <a:cs typeface="+mn-ea"/>
              <a:sym typeface="+mn-lt"/>
            </a:endParaRPr>
          </a:p>
        </p:txBody>
      </p:sp>
      <p:sp>
        <p:nvSpPr>
          <p:cNvPr id="9" name="文本框 8">
            <a:extLst>
              <a:ext uri="{FF2B5EF4-FFF2-40B4-BE49-F238E27FC236}">
                <a16:creationId xmlns:a16="http://schemas.microsoft.com/office/drawing/2014/main" id="{83396B81-953B-4F1D-88A5-183676517C90}"/>
              </a:ext>
            </a:extLst>
          </p:cNvPr>
          <p:cNvSpPr txBox="1"/>
          <p:nvPr/>
        </p:nvSpPr>
        <p:spPr>
          <a:xfrm>
            <a:off x="7974242" y="3793788"/>
            <a:ext cx="2954655" cy="787523"/>
          </a:xfrm>
          <a:prstGeom prst="rect">
            <a:avLst/>
          </a:prstGeom>
          <a:noFill/>
        </p:spPr>
        <p:txBody>
          <a:bodyPr wrap="square" rtlCol="0">
            <a:spAutoFit/>
          </a:bodyPr>
          <a:lstStyle/>
          <a:p>
            <a:pPr>
              <a:lnSpc>
                <a:spcPct val="150000"/>
              </a:lnSpc>
            </a:pPr>
            <a:r>
              <a:rPr lang="en-US" altLang="zh-CN" sz="1600" dirty="0">
                <a:solidFill>
                  <a:schemeClr val="bg1"/>
                </a:solidFill>
                <a:cs typeface="+mn-ea"/>
                <a:sym typeface="+mn-lt"/>
              </a:rPr>
              <a:t>Click here to add content, content to match the title. </a:t>
            </a:r>
            <a:endParaRPr lang="zh-CN" altLang="en-US" sz="1600" dirty="0">
              <a:solidFill>
                <a:schemeClr val="bg1"/>
              </a:solidFill>
              <a:cs typeface="+mn-ea"/>
              <a:sym typeface="+mn-lt"/>
            </a:endParaRPr>
          </a:p>
        </p:txBody>
      </p:sp>
      <p:pic>
        <p:nvPicPr>
          <p:cNvPr id="15" name="图片 14">
            <a:extLst>
              <a:ext uri="{FF2B5EF4-FFF2-40B4-BE49-F238E27FC236}">
                <a16:creationId xmlns:a16="http://schemas.microsoft.com/office/drawing/2014/main" id="{D5849E39-8B67-408D-99B2-7EBAFF8DAB4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 y="407346"/>
            <a:ext cx="1808011" cy="2091673"/>
          </a:xfrm>
          <a:prstGeom prst="rect">
            <a:avLst/>
          </a:prstGeom>
        </p:spPr>
      </p:pic>
      <p:pic>
        <p:nvPicPr>
          <p:cNvPr id="16" name="图片 15">
            <a:extLst>
              <a:ext uri="{FF2B5EF4-FFF2-40B4-BE49-F238E27FC236}">
                <a16:creationId xmlns:a16="http://schemas.microsoft.com/office/drawing/2014/main" id="{32F1CF21-FC17-409B-A027-CCF4753389F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flipH="1">
            <a:off x="10383992" y="407345"/>
            <a:ext cx="1808008" cy="2091673"/>
          </a:xfrm>
          <a:prstGeom prst="rect">
            <a:avLst/>
          </a:prstGeom>
        </p:spPr>
      </p:pic>
      <p:pic>
        <p:nvPicPr>
          <p:cNvPr id="17" name="图片 16">
            <a:extLst>
              <a:ext uri="{FF2B5EF4-FFF2-40B4-BE49-F238E27FC236}">
                <a16:creationId xmlns:a16="http://schemas.microsoft.com/office/drawing/2014/main" id="{4073FB39-AC44-4227-990E-6F9D3084DF2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581382" y="4813768"/>
            <a:ext cx="2193439" cy="605962"/>
          </a:xfrm>
          <a:prstGeom prst="rect">
            <a:avLst/>
          </a:prstGeom>
        </p:spPr>
      </p:pic>
      <p:pic>
        <p:nvPicPr>
          <p:cNvPr id="18" name="图片 17">
            <a:extLst>
              <a:ext uri="{FF2B5EF4-FFF2-40B4-BE49-F238E27FC236}">
                <a16:creationId xmlns:a16="http://schemas.microsoft.com/office/drawing/2014/main" id="{B044E3BE-3D5E-4E2B-BCBD-F88F0787E72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8254" y="5096484"/>
            <a:ext cx="2193439" cy="605962"/>
          </a:xfrm>
          <a:prstGeom prst="rect">
            <a:avLst/>
          </a:prstGeom>
        </p:spPr>
      </p:pic>
      <p:pic>
        <p:nvPicPr>
          <p:cNvPr id="19" name="图片 18">
            <a:extLst>
              <a:ext uri="{FF2B5EF4-FFF2-40B4-BE49-F238E27FC236}">
                <a16:creationId xmlns:a16="http://schemas.microsoft.com/office/drawing/2014/main" id="{C7032831-AF7C-4B63-A8B9-87D881E5D65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10094" y="6040445"/>
            <a:ext cx="2193439" cy="605962"/>
          </a:xfrm>
          <a:prstGeom prst="rect">
            <a:avLst/>
          </a:prstGeom>
        </p:spPr>
      </p:pic>
      <p:sp>
        <p:nvSpPr>
          <p:cNvPr id="20" name="文本框 19">
            <a:extLst>
              <a:ext uri="{FF2B5EF4-FFF2-40B4-BE49-F238E27FC236}">
                <a16:creationId xmlns:a16="http://schemas.microsoft.com/office/drawing/2014/main" id="{5A79AE9B-46C2-400B-8300-632C673D4F51}"/>
              </a:ext>
            </a:extLst>
          </p:cNvPr>
          <p:cNvSpPr txBox="1"/>
          <p:nvPr/>
        </p:nvSpPr>
        <p:spPr>
          <a:xfrm>
            <a:off x="4593106" y="633057"/>
            <a:ext cx="3005793" cy="584775"/>
          </a:xfrm>
          <a:prstGeom prst="rect">
            <a:avLst/>
          </a:prstGeom>
          <a:noFill/>
        </p:spPr>
        <p:txBody>
          <a:bodyPr wrap="square" rtlCol="0">
            <a:spAutoFit/>
          </a:bodyPr>
          <a:lstStyle/>
          <a:p>
            <a:pPr algn="just"/>
            <a:r>
              <a:rPr lang="en-US" altLang="zh-CN" sz="3200" dirty="0">
                <a:solidFill>
                  <a:srgbClr val="F9C270"/>
                </a:solidFill>
                <a:cs typeface="+mn-ea"/>
                <a:sym typeface="+mn-lt"/>
              </a:rPr>
              <a:t>Add title text</a:t>
            </a:r>
            <a:endParaRPr lang="zh-CN" altLang="en-US" sz="4000" dirty="0">
              <a:solidFill>
                <a:srgbClr val="F9C270"/>
              </a:solidFill>
              <a:cs typeface="+mn-ea"/>
              <a:sym typeface="+mn-lt"/>
            </a:endParaRPr>
          </a:p>
        </p:txBody>
      </p:sp>
      <p:grpSp>
        <p:nvGrpSpPr>
          <p:cNvPr id="21" name="组合 20">
            <a:extLst>
              <a:ext uri="{FF2B5EF4-FFF2-40B4-BE49-F238E27FC236}">
                <a16:creationId xmlns:a16="http://schemas.microsoft.com/office/drawing/2014/main" id="{0E7FA03D-79E2-4991-B422-C4A23BF85FDA}"/>
              </a:ext>
            </a:extLst>
          </p:cNvPr>
          <p:cNvGrpSpPr/>
          <p:nvPr/>
        </p:nvGrpSpPr>
        <p:grpSpPr>
          <a:xfrm>
            <a:off x="3598844" y="518636"/>
            <a:ext cx="4994317" cy="879517"/>
            <a:chOff x="6424384" y="518635"/>
            <a:chExt cx="4994317" cy="879517"/>
          </a:xfrm>
        </p:grpSpPr>
        <p:pic>
          <p:nvPicPr>
            <p:cNvPr id="22" name="图片 21">
              <a:extLst>
                <a:ext uri="{FF2B5EF4-FFF2-40B4-BE49-F238E27FC236}">
                  <a16:creationId xmlns:a16="http://schemas.microsoft.com/office/drawing/2014/main" id="{6ADCCBF7-5578-49AB-AED5-F10A31540E4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424384" y="518635"/>
              <a:ext cx="874030" cy="822307"/>
            </a:xfrm>
            <a:prstGeom prst="rect">
              <a:avLst/>
            </a:prstGeom>
          </p:spPr>
        </p:pic>
        <p:pic>
          <p:nvPicPr>
            <p:cNvPr id="23" name="图片 22">
              <a:extLst>
                <a:ext uri="{FF2B5EF4-FFF2-40B4-BE49-F238E27FC236}">
                  <a16:creationId xmlns:a16="http://schemas.microsoft.com/office/drawing/2014/main" id="{9DB1EEA3-39CE-4C73-ADE8-7EBA5D75EB2C}"/>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flipH="1">
              <a:off x="10544673" y="575845"/>
              <a:ext cx="874028" cy="822307"/>
            </a:xfrm>
            <a:prstGeom prst="rect">
              <a:avLst/>
            </a:prstGeom>
          </p:spPr>
        </p:pic>
      </p:grpSp>
    </p:spTree>
    <p:extLst>
      <p:ext uri="{BB962C8B-B14F-4D97-AF65-F5344CB8AC3E}">
        <p14:creationId xmlns:p14="http://schemas.microsoft.com/office/powerpoint/2010/main" val="1925382608"/>
      </p:ext>
    </p:extLst>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strVal val="#ppt_w*0.70"/>
                                          </p:val>
                                        </p:tav>
                                        <p:tav tm="100000">
                                          <p:val>
                                            <p:strVal val="#ppt_w"/>
                                          </p:val>
                                        </p:tav>
                                      </p:tavLst>
                                    </p:anim>
                                    <p:anim calcmode="lin" valueType="num">
                                      <p:cBhvr>
                                        <p:cTn id="8" dur="1000" fill="hold"/>
                                        <p:tgtEl>
                                          <p:spTgt spid="21"/>
                                        </p:tgtEl>
                                        <p:attrNameLst>
                                          <p:attrName>ppt_h</p:attrName>
                                        </p:attrNameLst>
                                      </p:cBhvr>
                                      <p:tavLst>
                                        <p:tav tm="0">
                                          <p:val>
                                            <p:strVal val="#ppt_h"/>
                                          </p:val>
                                        </p:tav>
                                        <p:tav tm="100000">
                                          <p:val>
                                            <p:strVal val="#ppt_h"/>
                                          </p:val>
                                        </p:tav>
                                      </p:tavLst>
                                    </p:anim>
                                    <p:animEffect transition="in" filter="fade">
                                      <p:cBhvr>
                                        <p:cTn id="9" dur="1000"/>
                                        <p:tgtEl>
                                          <p:spTgt spid="21"/>
                                        </p:tgtEl>
                                      </p:cBhvr>
                                    </p:animEffect>
                                  </p:childTnLst>
                                </p:cTn>
                              </p:par>
                              <p:par>
                                <p:cTn id="10" presetID="47"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childTnLst>
                                </p:cTn>
                              </p:par>
                              <p:par>
                                <p:cTn id="19" presetID="10"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childTnLst>
                                </p:cTn>
                              </p:par>
                            </p:childTnLst>
                          </p:cTn>
                        </p:par>
                        <p:par>
                          <p:cTn id="22" fill="hold">
                            <p:stCondLst>
                              <p:cond delay="2000"/>
                            </p:stCondLst>
                            <p:childTnLst>
                              <p:par>
                                <p:cTn id="23" presetID="31"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par>
                                <p:cTn id="29" presetID="42"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par>
                                <p:cTn id="34" presetID="22" presetClass="entr" presetSubtype="2"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right)">
                                      <p:cBhvr>
                                        <p:cTn id="36" dur="1000"/>
                                        <p:tgtEl>
                                          <p:spTgt spid="18"/>
                                        </p:tgtEl>
                                      </p:cBhvr>
                                    </p:animEffect>
                                  </p:childTnLst>
                                </p:cTn>
                              </p:par>
                            </p:childTnLst>
                          </p:cTn>
                        </p:par>
                        <p:par>
                          <p:cTn id="37" fill="hold">
                            <p:stCondLst>
                              <p:cond delay="3000"/>
                            </p:stCondLst>
                            <p:childTnLst>
                              <p:par>
                                <p:cTn id="38" presetID="31" presetClass="entr" presetSubtype="0"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1000" fill="hold"/>
                                        <p:tgtEl>
                                          <p:spTgt spid="5"/>
                                        </p:tgtEl>
                                        <p:attrNameLst>
                                          <p:attrName>ppt_w</p:attrName>
                                        </p:attrNameLst>
                                      </p:cBhvr>
                                      <p:tavLst>
                                        <p:tav tm="0">
                                          <p:val>
                                            <p:fltVal val="0"/>
                                          </p:val>
                                        </p:tav>
                                        <p:tav tm="100000">
                                          <p:val>
                                            <p:strVal val="#ppt_w"/>
                                          </p:val>
                                        </p:tav>
                                      </p:tavLst>
                                    </p:anim>
                                    <p:anim calcmode="lin" valueType="num">
                                      <p:cBhvr>
                                        <p:cTn id="41" dur="1000" fill="hold"/>
                                        <p:tgtEl>
                                          <p:spTgt spid="5"/>
                                        </p:tgtEl>
                                        <p:attrNameLst>
                                          <p:attrName>ppt_h</p:attrName>
                                        </p:attrNameLst>
                                      </p:cBhvr>
                                      <p:tavLst>
                                        <p:tav tm="0">
                                          <p:val>
                                            <p:fltVal val="0"/>
                                          </p:val>
                                        </p:tav>
                                        <p:tav tm="100000">
                                          <p:val>
                                            <p:strVal val="#ppt_h"/>
                                          </p:val>
                                        </p:tav>
                                      </p:tavLst>
                                    </p:anim>
                                    <p:anim calcmode="lin" valueType="num">
                                      <p:cBhvr>
                                        <p:cTn id="42" dur="1000" fill="hold"/>
                                        <p:tgtEl>
                                          <p:spTgt spid="5"/>
                                        </p:tgtEl>
                                        <p:attrNameLst>
                                          <p:attrName>style.rotation</p:attrName>
                                        </p:attrNameLst>
                                      </p:cBhvr>
                                      <p:tavLst>
                                        <p:tav tm="0">
                                          <p:val>
                                            <p:fltVal val="90"/>
                                          </p:val>
                                        </p:tav>
                                        <p:tav tm="100000">
                                          <p:val>
                                            <p:fltVal val="0"/>
                                          </p:val>
                                        </p:tav>
                                      </p:tavLst>
                                    </p:anim>
                                    <p:animEffect transition="in" filter="fade">
                                      <p:cBhvr>
                                        <p:cTn id="43" dur="1000"/>
                                        <p:tgtEl>
                                          <p:spTgt spid="5"/>
                                        </p:tgtEl>
                                      </p:cBhvr>
                                    </p:animEffect>
                                  </p:childTnLst>
                                </p:cTn>
                              </p:par>
                              <p:par>
                                <p:cTn id="44" presetID="42" presetClass="entr" presetSubtype="0"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1000"/>
                                        <p:tgtEl>
                                          <p:spTgt spid="8"/>
                                        </p:tgtEl>
                                      </p:cBhvr>
                                    </p:animEffect>
                                    <p:anim calcmode="lin" valueType="num">
                                      <p:cBhvr>
                                        <p:cTn id="47" dur="1000" fill="hold"/>
                                        <p:tgtEl>
                                          <p:spTgt spid="8"/>
                                        </p:tgtEl>
                                        <p:attrNameLst>
                                          <p:attrName>ppt_x</p:attrName>
                                        </p:attrNameLst>
                                      </p:cBhvr>
                                      <p:tavLst>
                                        <p:tav tm="0">
                                          <p:val>
                                            <p:strVal val="#ppt_x"/>
                                          </p:val>
                                        </p:tav>
                                        <p:tav tm="100000">
                                          <p:val>
                                            <p:strVal val="#ppt_x"/>
                                          </p:val>
                                        </p:tav>
                                      </p:tavLst>
                                    </p:anim>
                                    <p:anim calcmode="lin" valueType="num">
                                      <p:cBhvr>
                                        <p:cTn id="48" dur="1000" fill="hold"/>
                                        <p:tgtEl>
                                          <p:spTgt spid="8"/>
                                        </p:tgtEl>
                                        <p:attrNameLst>
                                          <p:attrName>ppt_y</p:attrName>
                                        </p:attrNameLst>
                                      </p:cBhvr>
                                      <p:tavLst>
                                        <p:tav tm="0">
                                          <p:val>
                                            <p:strVal val="#ppt_y+.1"/>
                                          </p:val>
                                        </p:tav>
                                        <p:tav tm="100000">
                                          <p:val>
                                            <p:strVal val="#ppt_y"/>
                                          </p:val>
                                        </p:tav>
                                      </p:tavLst>
                                    </p:anim>
                                  </p:childTnLst>
                                </p:cTn>
                              </p:par>
                              <p:par>
                                <p:cTn id="49" presetID="22" presetClass="entr" presetSubtype="2"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right)">
                                      <p:cBhvr>
                                        <p:cTn id="51" dur="1000"/>
                                        <p:tgtEl>
                                          <p:spTgt spid="19"/>
                                        </p:tgtEl>
                                      </p:cBhvr>
                                    </p:animEffect>
                                  </p:childTnLst>
                                </p:cTn>
                              </p:par>
                            </p:childTnLst>
                          </p:cTn>
                        </p:par>
                        <p:par>
                          <p:cTn id="52" fill="hold">
                            <p:stCondLst>
                              <p:cond delay="4000"/>
                            </p:stCondLst>
                            <p:childTnLst>
                              <p:par>
                                <p:cTn id="53" presetID="31" presetClass="entr" presetSubtype="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p:cTn id="55" dur="1000" fill="hold"/>
                                        <p:tgtEl>
                                          <p:spTgt spid="6"/>
                                        </p:tgtEl>
                                        <p:attrNameLst>
                                          <p:attrName>ppt_w</p:attrName>
                                        </p:attrNameLst>
                                      </p:cBhvr>
                                      <p:tavLst>
                                        <p:tav tm="0">
                                          <p:val>
                                            <p:fltVal val="0"/>
                                          </p:val>
                                        </p:tav>
                                        <p:tav tm="100000">
                                          <p:val>
                                            <p:strVal val="#ppt_w"/>
                                          </p:val>
                                        </p:tav>
                                      </p:tavLst>
                                    </p:anim>
                                    <p:anim calcmode="lin" valueType="num">
                                      <p:cBhvr>
                                        <p:cTn id="56" dur="1000" fill="hold"/>
                                        <p:tgtEl>
                                          <p:spTgt spid="6"/>
                                        </p:tgtEl>
                                        <p:attrNameLst>
                                          <p:attrName>ppt_h</p:attrName>
                                        </p:attrNameLst>
                                      </p:cBhvr>
                                      <p:tavLst>
                                        <p:tav tm="0">
                                          <p:val>
                                            <p:fltVal val="0"/>
                                          </p:val>
                                        </p:tav>
                                        <p:tav tm="100000">
                                          <p:val>
                                            <p:strVal val="#ppt_h"/>
                                          </p:val>
                                        </p:tav>
                                      </p:tavLst>
                                    </p:anim>
                                    <p:anim calcmode="lin" valueType="num">
                                      <p:cBhvr>
                                        <p:cTn id="57" dur="1000" fill="hold"/>
                                        <p:tgtEl>
                                          <p:spTgt spid="6"/>
                                        </p:tgtEl>
                                        <p:attrNameLst>
                                          <p:attrName>style.rotation</p:attrName>
                                        </p:attrNameLst>
                                      </p:cBhvr>
                                      <p:tavLst>
                                        <p:tav tm="0">
                                          <p:val>
                                            <p:fltVal val="90"/>
                                          </p:val>
                                        </p:tav>
                                        <p:tav tm="100000">
                                          <p:val>
                                            <p:fltVal val="0"/>
                                          </p:val>
                                        </p:tav>
                                      </p:tavLst>
                                    </p:anim>
                                    <p:animEffect transition="in" filter="fade">
                                      <p:cBhvr>
                                        <p:cTn id="58" dur="1000"/>
                                        <p:tgtEl>
                                          <p:spTgt spid="6"/>
                                        </p:tgtEl>
                                      </p:cBhvr>
                                    </p:animEffect>
                                  </p:childTnLst>
                                </p:cTn>
                              </p:par>
                              <p:par>
                                <p:cTn id="59" presetID="42" presetClass="entr" presetSubtype="0" fill="hold" grpId="0"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1000"/>
                                        <p:tgtEl>
                                          <p:spTgt spid="9"/>
                                        </p:tgtEl>
                                      </p:cBhvr>
                                    </p:animEffect>
                                    <p:anim calcmode="lin" valueType="num">
                                      <p:cBhvr>
                                        <p:cTn id="62" dur="1000" fill="hold"/>
                                        <p:tgtEl>
                                          <p:spTgt spid="9"/>
                                        </p:tgtEl>
                                        <p:attrNameLst>
                                          <p:attrName>ppt_x</p:attrName>
                                        </p:attrNameLst>
                                      </p:cBhvr>
                                      <p:tavLst>
                                        <p:tav tm="0">
                                          <p:val>
                                            <p:strVal val="#ppt_x"/>
                                          </p:val>
                                        </p:tav>
                                        <p:tav tm="100000">
                                          <p:val>
                                            <p:strVal val="#ppt_x"/>
                                          </p:val>
                                        </p:tav>
                                      </p:tavLst>
                                    </p:anim>
                                    <p:anim calcmode="lin" valueType="num">
                                      <p:cBhvr>
                                        <p:cTn id="63" dur="1000" fill="hold"/>
                                        <p:tgtEl>
                                          <p:spTgt spid="9"/>
                                        </p:tgtEl>
                                        <p:attrNameLst>
                                          <p:attrName>ppt_y</p:attrName>
                                        </p:attrNameLst>
                                      </p:cBhvr>
                                      <p:tavLst>
                                        <p:tav tm="0">
                                          <p:val>
                                            <p:strVal val="#ppt_y+.1"/>
                                          </p:val>
                                        </p:tav>
                                        <p:tav tm="100000">
                                          <p:val>
                                            <p:strVal val="#ppt_y"/>
                                          </p:val>
                                        </p:tav>
                                      </p:tavLst>
                                    </p:anim>
                                  </p:childTnLst>
                                </p:cTn>
                              </p:par>
                              <p:par>
                                <p:cTn id="64" presetID="22" presetClass="entr" presetSubtype="2" fill="hold" nodeType="with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wipe(right)">
                                      <p:cBhvr>
                                        <p:cTn id="6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a:extLst>
              <a:ext uri="{FF2B5EF4-FFF2-40B4-BE49-F238E27FC236}">
                <a16:creationId xmlns:a16="http://schemas.microsoft.com/office/drawing/2014/main" id="{A079FC0D-1C08-4BB6-B566-AF7EFBBF86B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5078" t="17161" r="15078" b="17161"/>
          <a:stretch/>
        </p:blipFill>
        <p:spPr>
          <a:xfrm>
            <a:off x="1036320" y="1072213"/>
            <a:ext cx="10119360" cy="5709492"/>
          </a:xfrm>
          <a:prstGeom prst="rect">
            <a:avLst/>
          </a:prstGeom>
        </p:spPr>
      </p:pic>
      <p:graphicFrame>
        <p:nvGraphicFramePr>
          <p:cNvPr id="23" name="图表 22">
            <a:extLst>
              <a:ext uri="{FF2B5EF4-FFF2-40B4-BE49-F238E27FC236}">
                <a16:creationId xmlns:a16="http://schemas.microsoft.com/office/drawing/2014/main" id="{1987D4B0-FEA8-4D8E-93E7-F590A4586534}"/>
              </a:ext>
            </a:extLst>
          </p:cNvPr>
          <p:cNvGraphicFramePr/>
          <p:nvPr>
            <p:extLst>
              <p:ext uri="{D42A27DB-BD31-4B8C-83A1-F6EECF244321}">
                <p14:modId xmlns:p14="http://schemas.microsoft.com/office/powerpoint/2010/main" val="710052400"/>
              </p:ext>
            </p:extLst>
          </p:nvPr>
        </p:nvGraphicFramePr>
        <p:xfrm>
          <a:off x="3053765" y="3674517"/>
          <a:ext cx="6075289" cy="955040"/>
        </p:xfrm>
        <a:graphic>
          <a:graphicData uri="http://schemas.openxmlformats.org/drawingml/2006/chart">
            <c:chart xmlns:c="http://schemas.openxmlformats.org/drawingml/2006/chart" xmlns:r="http://schemas.openxmlformats.org/officeDocument/2006/relationships" r:id="rId4"/>
          </a:graphicData>
        </a:graphic>
      </p:graphicFrame>
      <p:sp>
        <p:nvSpPr>
          <p:cNvPr id="25" name="文本框 24">
            <a:extLst>
              <a:ext uri="{FF2B5EF4-FFF2-40B4-BE49-F238E27FC236}">
                <a16:creationId xmlns:a16="http://schemas.microsoft.com/office/drawing/2014/main" id="{95F01069-FBAC-4AB0-BCB3-F7B1384B5136}"/>
              </a:ext>
            </a:extLst>
          </p:cNvPr>
          <p:cNvSpPr txBox="1"/>
          <p:nvPr/>
        </p:nvSpPr>
        <p:spPr>
          <a:xfrm>
            <a:off x="3058356" y="2499018"/>
            <a:ext cx="2299027" cy="1323439"/>
          </a:xfrm>
          <a:prstGeom prst="rect">
            <a:avLst/>
          </a:prstGeom>
          <a:noFill/>
        </p:spPr>
        <p:txBody>
          <a:bodyPr wrap="none" rtlCol="0">
            <a:spAutoFit/>
          </a:bodyPr>
          <a:lstStyle/>
          <a:p>
            <a:r>
              <a:rPr lang="en-US" altLang="zh-CN" sz="8000" dirty="0">
                <a:solidFill>
                  <a:srgbClr val="DB936B"/>
                </a:solidFill>
                <a:cs typeface="+mn-ea"/>
                <a:sym typeface="+mn-lt"/>
              </a:rPr>
              <a:t>60%</a:t>
            </a:r>
            <a:endParaRPr lang="zh-CN" altLang="en-US" sz="8000" dirty="0">
              <a:solidFill>
                <a:srgbClr val="DB936B"/>
              </a:solidFill>
              <a:cs typeface="+mn-ea"/>
              <a:sym typeface="+mn-lt"/>
            </a:endParaRPr>
          </a:p>
        </p:txBody>
      </p:sp>
      <p:sp>
        <p:nvSpPr>
          <p:cNvPr id="30" name="文本框 29">
            <a:extLst>
              <a:ext uri="{FF2B5EF4-FFF2-40B4-BE49-F238E27FC236}">
                <a16:creationId xmlns:a16="http://schemas.microsoft.com/office/drawing/2014/main" id="{54FC07D4-196E-4E3E-B8BD-9175AD6BED58}"/>
              </a:ext>
            </a:extLst>
          </p:cNvPr>
          <p:cNvSpPr txBox="1"/>
          <p:nvPr/>
        </p:nvSpPr>
        <p:spPr>
          <a:xfrm>
            <a:off x="3058357" y="4629558"/>
            <a:ext cx="5990779" cy="1156855"/>
          </a:xfrm>
          <a:prstGeom prst="rect">
            <a:avLst/>
          </a:prstGeom>
          <a:noFill/>
        </p:spPr>
        <p:txBody>
          <a:bodyPr wrap="square" rtlCol="0">
            <a:spAutoFit/>
          </a:bodyPr>
          <a:lstStyle/>
          <a:p>
            <a:pPr algn="dist">
              <a:lnSpc>
                <a:spcPct val="150000"/>
              </a:lnSpc>
            </a:pPr>
            <a:r>
              <a:rPr lang="en-US" altLang="zh-CN" sz="1600" dirty="0">
                <a:solidFill>
                  <a:schemeClr val="bg1"/>
                </a:solidFill>
                <a:cs typeface="+mn-ea"/>
                <a:sym typeface="+mn-lt"/>
              </a:rPr>
              <a:t>Click here to add content, content to match the title. Click here to add content, content to match the title. Click here to add content, content to match the title. </a:t>
            </a:r>
            <a:endParaRPr lang="zh-CN" altLang="en-US" sz="1600" dirty="0">
              <a:solidFill>
                <a:schemeClr val="bg1"/>
              </a:solidFill>
              <a:cs typeface="+mn-ea"/>
              <a:sym typeface="+mn-lt"/>
            </a:endParaRPr>
          </a:p>
        </p:txBody>
      </p:sp>
      <p:grpSp>
        <p:nvGrpSpPr>
          <p:cNvPr id="2" name="组合 1">
            <a:extLst>
              <a:ext uri="{FF2B5EF4-FFF2-40B4-BE49-F238E27FC236}">
                <a16:creationId xmlns:a16="http://schemas.microsoft.com/office/drawing/2014/main" id="{80C78CAB-2680-4ABB-8331-47BA0B128372}"/>
              </a:ext>
            </a:extLst>
          </p:cNvPr>
          <p:cNvGrpSpPr/>
          <p:nvPr/>
        </p:nvGrpSpPr>
        <p:grpSpPr>
          <a:xfrm>
            <a:off x="7241128" y="2499018"/>
            <a:ext cx="3209376" cy="976615"/>
            <a:chOff x="7241129" y="2499016"/>
            <a:chExt cx="3209375" cy="976615"/>
          </a:xfrm>
        </p:grpSpPr>
        <p:sp>
          <p:nvSpPr>
            <p:cNvPr id="32" name="文本框 31">
              <a:extLst>
                <a:ext uri="{FF2B5EF4-FFF2-40B4-BE49-F238E27FC236}">
                  <a16:creationId xmlns:a16="http://schemas.microsoft.com/office/drawing/2014/main" id="{8DE95EC5-9D53-4BDF-AE43-3DC62991EA7B}"/>
                </a:ext>
              </a:extLst>
            </p:cNvPr>
            <p:cNvSpPr txBox="1"/>
            <p:nvPr/>
          </p:nvSpPr>
          <p:spPr>
            <a:xfrm>
              <a:off x="7241129" y="2499016"/>
              <a:ext cx="1808006" cy="523220"/>
            </a:xfrm>
            <a:prstGeom prst="rect">
              <a:avLst/>
            </a:prstGeom>
            <a:noFill/>
          </p:spPr>
          <p:txBody>
            <a:bodyPr wrap="square" rtlCol="0">
              <a:spAutoFit/>
            </a:bodyPr>
            <a:lstStyle/>
            <a:p>
              <a:r>
                <a:rPr lang="en-US" altLang="zh-CN" sz="2800" dirty="0">
                  <a:solidFill>
                    <a:schemeClr val="bg1"/>
                  </a:solidFill>
                  <a:cs typeface="+mn-ea"/>
                  <a:sym typeface="+mn-lt"/>
                </a:rPr>
                <a:t>Add text</a:t>
              </a:r>
              <a:endParaRPr lang="zh-CN" altLang="en-US" sz="2800" dirty="0">
                <a:solidFill>
                  <a:schemeClr val="bg1"/>
                </a:solidFill>
                <a:cs typeface="+mn-ea"/>
                <a:sym typeface="+mn-lt"/>
              </a:endParaRPr>
            </a:p>
          </p:txBody>
        </p:sp>
        <p:pic>
          <p:nvPicPr>
            <p:cNvPr id="33" name="图片 32">
              <a:extLst>
                <a:ext uri="{FF2B5EF4-FFF2-40B4-BE49-F238E27FC236}">
                  <a16:creationId xmlns:a16="http://schemas.microsoft.com/office/drawing/2014/main" id="{E7E72527-C76A-405B-9FA9-4B49FEA0ABC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290742" y="2767745"/>
              <a:ext cx="3159762" cy="707886"/>
            </a:xfrm>
            <a:prstGeom prst="rect">
              <a:avLst/>
            </a:prstGeom>
          </p:spPr>
        </p:pic>
      </p:grpSp>
      <p:pic>
        <p:nvPicPr>
          <p:cNvPr id="17" name="图片 16">
            <a:extLst>
              <a:ext uri="{FF2B5EF4-FFF2-40B4-BE49-F238E27FC236}">
                <a16:creationId xmlns:a16="http://schemas.microsoft.com/office/drawing/2014/main" id="{60A31547-DFF6-41E9-BD7E-3F717DB06FF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 y="407346"/>
            <a:ext cx="1808011" cy="2091673"/>
          </a:xfrm>
          <a:prstGeom prst="rect">
            <a:avLst/>
          </a:prstGeom>
        </p:spPr>
      </p:pic>
      <p:pic>
        <p:nvPicPr>
          <p:cNvPr id="18" name="图片 17">
            <a:extLst>
              <a:ext uri="{FF2B5EF4-FFF2-40B4-BE49-F238E27FC236}">
                <a16:creationId xmlns:a16="http://schemas.microsoft.com/office/drawing/2014/main" id="{76065084-DDFB-4AC2-91F7-063A038D7CF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flipH="1">
            <a:off x="10383992" y="407345"/>
            <a:ext cx="1808008" cy="2091673"/>
          </a:xfrm>
          <a:prstGeom prst="rect">
            <a:avLst/>
          </a:prstGeom>
        </p:spPr>
      </p:pic>
      <p:sp>
        <p:nvSpPr>
          <p:cNvPr id="19" name="文本框 18">
            <a:extLst>
              <a:ext uri="{FF2B5EF4-FFF2-40B4-BE49-F238E27FC236}">
                <a16:creationId xmlns:a16="http://schemas.microsoft.com/office/drawing/2014/main" id="{D902B5CC-E589-4FA9-A2EB-77024DFE19FD}"/>
              </a:ext>
            </a:extLst>
          </p:cNvPr>
          <p:cNvSpPr txBox="1"/>
          <p:nvPr/>
        </p:nvSpPr>
        <p:spPr>
          <a:xfrm>
            <a:off x="4593106" y="633057"/>
            <a:ext cx="3005793" cy="584775"/>
          </a:xfrm>
          <a:prstGeom prst="rect">
            <a:avLst/>
          </a:prstGeom>
          <a:noFill/>
        </p:spPr>
        <p:txBody>
          <a:bodyPr wrap="square" rtlCol="0">
            <a:spAutoFit/>
          </a:bodyPr>
          <a:lstStyle/>
          <a:p>
            <a:pPr algn="just"/>
            <a:r>
              <a:rPr lang="en-US" altLang="zh-CN" sz="3200" dirty="0">
                <a:solidFill>
                  <a:srgbClr val="F9C270"/>
                </a:solidFill>
                <a:cs typeface="+mn-ea"/>
                <a:sym typeface="+mn-lt"/>
              </a:rPr>
              <a:t>Add title text</a:t>
            </a:r>
            <a:endParaRPr lang="zh-CN" altLang="en-US" sz="3200" dirty="0">
              <a:solidFill>
                <a:srgbClr val="F9C270"/>
              </a:solidFill>
              <a:cs typeface="+mn-ea"/>
              <a:sym typeface="+mn-lt"/>
            </a:endParaRPr>
          </a:p>
        </p:txBody>
      </p:sp>
      <p:grpSp>
        <p:nvGrpSpPr>
          <p:cNvPr id="20" name="组合 19">
            <a:extLst>
              <a:ext uri="{FF2B5EF4-FFF2-40B4-BE49-F238E27FC236}">
                <a16:creationId xmlns:a16="http://schemas.microsoft.com/office/drawing/2014/main" id="{E03DB6AE-D552-4601-9195-26FD36FC5CD4}"/>
              </a:ext>
            </a:extLst>
          </p:cNvPr>
          <p:cNvGrpSpPr/>
          <p:nvPr/>
        </p:nvGrpSpPr>
        <p:grpSpPr>
          <a:xfrm>
            <a:off x="3598844" y="518636"/>
            <a:ext cx="4994317" cy="879517"/>
            <a:chOff x="6424384" y="518635"/>
            <a:chExt cx="4994317" cy="879517"/>
          </a:xfrm>
        </p:grpSpPr>
        <p:pic>
          <p:nvPicPr>
            <p:cNvPr id="21" name="图片 20">
              <a:extLst>
                <a:ext uri="{FF2B5EF4-FFF2-40B4-BE49-F238E27FC236}">
                  <a16:creationId xmlns:a16="http://schemas.microsoft.com/office/drawing/2014/main" id="{062EF7F8-AECD-41ED-BAFD-EF36530BB48E}"/>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424384" y="518635"/>
              <a:ext cx="874030" cy="822307"/>
            </a:xfrm>
            <a:prstGeom prst="rect">
              <a:avLst/>
            </a:prstGeom>
          </p:spPr>
        </p:pic>
        <p:pic>
          <p:nvPicPr>
            <p:cNvPr id="22" name="图片 21">
              <a:extLst>
                <a:ext uri="{FF2B5EF4-FFF2-40B4-BE49-F238E27FC236}">
                  <a16:creationId xmlns:a16="http://schemas.microsoft.com/office/drawing/2014/main" id="{BB858F2C-4249-43D5-9076-C94CE01714A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flipH="1">
              <a:off x="10544673" y="575845"/>
              <a:ext cx="874028" cy="822307"/>
            </a:xfrm>
            <a:prstGeom prst="rect">
              <a:avLst/>
            </a:prstGeom>
          </p:spPr>
        </p:pic>
      </p:grpSp>
    </p:spTree>
    <p:extLst>
      <p:ext uri="{BB962C8B-B14F-4D97-AF65-F5344CB8AC3E}">
        <p14:creationId xmlns:p14="http://schemas.microsoft.com/office/powerpoint/2010/main" val="879391721"/>
      </p:ext>
    </p:extLst>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strVal val="#ppt_w*0.70"/>
                                          </p:val>
                                        </p:tav>
                                        <p:tav tm="100000">
                                          <p:val>
                                            <p:strVal val="#ppt_w"/>
                                          </p:val>
                                        </p:tav>
                                      </p:tavLst>
                                    </p:anim>
                                    <p:anim calcmode="lin" valueType="num">
                                      <p:cBhvr>
                                        <p:cTn id="8" dur="1000" fill="hold"/>
                                        <p:tgtEl>
                                          <p:spTgt spid="20"/>
                                        </p:tgtEl>
                                        <p:attrNameLst>
                                          <p:attrName>ppt_h</p:attrName>
                                        </p:attrNameLst>
                                      </p:cBhvr>
                                      <p:tavLst>
                                        <p:tav tm="0">
                                          <p:val>
                                            <p:strVal val="#ppt_h"/>
                                          </p:val>
                                        </p:tav>
                                        <p:tav tm="100000">
                                          <p:val>
                                            <p:strVal val="#ppt_h"/>
                                          </p:val>
                                        </p:tav>
                                      </p:tavLst>
                                    </p:anim>
                                    <p:animEffect transition="in" filter="fade">
                                      <p:cBhvr>
                                        <p:cTn id="9" dur="1000"/>
                                        <p:tgtEl>
                                          <p:spTgt spid="20"/>
                                        </p:tgtEl>
                                      </p:cBhvr>
                                    </p:animEffect>
                                  </p:childTnLst>
                                </p:cTn>
                              </p:par>
                              <p:par>
                                <p:cTn id="10" presetID="47"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childTnLst>
                                </p:cTn>
                              </p:par>
                              <p:par>
                                <p:cTn id="19" presetID="10"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childTnLst>
                                </p:cTn>
                              </p:par>
                            </p:childTnLst>
                          </p:cTn>
                        </p:par>
                        <p:par>
                          <p:cTn id="22" fill="hold">
                            <p:stCondLst>
                              <p:cond delay="2000"/>
                            </p:stCondLst>
                            <p:childTnLst>
                              <p:par>
                                <p:cTn id="23" presetID="16" presetClass="entr" presetSubtype="21" fill="hold"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barn(inVertical)">
                                      <p:cBhvr>
                                        <p:cTn id="25" dur="1000"/>
                                        <p:tgtEl>
                                          <p:spTgt spid="31"/>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1000"/>
                                        <p:tgtEl>
                                          <p:spTgt spid="2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childTnLst>
                                </p:cTn>
                              </p:par>
                              <p:par>
                                <p:cTn id="33" presetID="22" presetClass="entr" presetSubtype="2" fill="hold"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right)">
                                      <p:cBhvr>
                                        <p:cTn id="35" dur="1000"/>
                                        <p:tgtEl>
                                          <p:spTgt spid="2"/>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left)">
                                      <p:cBhvr>
                                        <p:cTn id="39"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3" grpId="0">
        <p:bldAsOne/>
      </p:bldGraphic>
      <p:bldP spid="25" grpId="0"/>
      <p:bldP spid="30"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2B9D710D-EA95-4242-B051-123322E6B86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022" y="1353524"/>
            <a:ext cx="3238623" cy="3781185"/>
          </a:xfrm>
          <a:prstGeom prst="rect">
            <a:avLst/>
          </a:prstGeom>
        </p:spPr>
      </p:pic>
      <p:pic>
        <p:nvPicPr>
          <p:cNvPr id="8" name="图片 7">
            <a:extLst>
              <a:ext uri="{FF2B5EF4-FFF2-40B4-BE49-F238E27FC236}">
                <a16:creationId xmlns:a16="http://schemas.microsoft.com/office/drawing/2014/main" id="{29B45AF1-D610-47EF-88DE-1B3BBB3A798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1651" b="3326"/>
          <a:stretch/>
        </p:blipFill>
        <p:spPr>
          <a:xfrm>
            <a:off x="1036320" y="214309"/>
            <a:ext cx="10119360" cy="6643690"/>
          </a:xfrm>
          <a:prstGeom prst="rect">
            <a:avLst/>
          </a:prstGeom>
        </p:spPr>
      </p:pic>
      <p:pic>
        <p:nvPicPr>
          <p:cNvPr id="6" name="图片 5">
            <a:extLst>
              <a:ext uri="{FF2B5EF4-FFF2-40B4-BE49-F238E27FC236}">
                <a16:creationId xmlns:a16="http://schemas.microsoft.com/office/drawing/2014/main" id="{7FBA2629-98F5-40CA-B8C1-8CD2FECA41D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0"/>
            <a:ext cx="12192000" cy="6858001"/>
          </a:xfrm>
          <a:prstGeom prst="rect">
            <a:avLst/>
          </a:prstGeom>
        </p:spPr>
      </p:pic>
      <p:pic>
        <p:nvPicPr>
          <p:cNvPr id="5" name="图片 4">
            <a:extLst>
              <a:ext uri="{FF2B5EF4-FFF2-40B4-BE49-F238E27FC236}">
                <a16:creationId xmlns:a16="http://schemas.microsoft.com/office/drawing/2014/main" id="{4AC8E068-0BC8-4AA8-ADA2-1B8E2DD6685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25561" r="25561"/>
          <a:stretch/>
        </p:blipFill>
        <p:spPr>
          <a:xfrm>
            <a:off x="3302643" y="1"/>
            <a:ext cx="5586715" cy="6857998"/>
          </a:xfrm>
          <a:prstGeom prst="rect">
            <a:avLst/>
          </a:prstGeom>
        </p:spPr>
      </p:pic>
      <p:sp>
        <p:nvSpPr>
          <p:cNvPr id="9" name="文本框 8">
            <a:extLst>
              <a:ext uri="{FF2B5EF4-FFF2-40B4-BE49-F238E27FC236}">
                <a16:creationId xmlns:a16="http://schemas.microsoft.com/office/drawing/2014/main" id="{C014232D-866F-488D-B6C2-5C36C63C4F13}"/>
              </a:ext>
            </a:extLst>
          </p:cNvPr>
          <p:cNvSpPr txBox="1"/>
          <p:nvPr/>
        </p:nvSpPr>
        <p:spPr>
          <a:xfrm>
            <a:off x="3869472" y="2555132"/>
            <a:ext cx="4425631" cy="1323439"/>
          </a:xfrm>
          <a:prstGeom prst="rect">
            <a:avLst/>
          </a:prstGeom>
          <a:noFill/>
        </p:spPr>
        <p:txBody>
          <a:bodyPr wrap="square" rtlCol="0">
            <a:spAutoFit/>
          </a:bodyPr>
          <a:lstStyle/>
          <a:p>
            <a:pPr algn="ctr"/>
            <a:r>
              <a:rPr lang="en-US" altLang="zh-CN" sz="8000" dirty="0">
                <a:solidFill>
                  <a:srgbClr val="F9C270"/>
                </a:solidFill>
                <a:cs typeface="+mn-ea"/>
                <a:sym typeface="+mn-lt"/>
              </a:rPr>
              <a:t>THANKS</a:t>
            </a:r>
            <a:endParaRPr lang="zh-CN" altLang="en-US" sz="8000" dirty="0">
              <a:solidFill>
                <a:srgbClr val="F9C270"/>
              </a:solidFill>
              <a:cs typeface="+mn-ea"/>
              <a:sym typeface="+mn-lt"/>
            </a:endParaRPr>
          </a:p>
        </p:txBody>
      </p:sp>
      <p:grpSp>
        <p:nvGrpSpPr>
          <p:cNvPr id="10" name="组合 9">
            <a:extLst>
              <a:ext uri="{FF2B5EF4-FFF2-40B4-BE49-F238E27FC236}">
                <a16:creationId xmlns:a16="http://schemas.microsoft.com/office/drawing/2014/main" id="{4EF060ED-5E35-4363-9268-2D52CAC267CD}"/>
              </a:ext>
            </a:extLst>
          </p:cNvPr>
          <p:cNvGrpSpPr/>
          <p:nvPr/>
        </p:nvGrpSpPr>
        <p:grpSpPr>
          <a:xfrm>
            <a:off x="7525746" y="588294"/>
            <a:ext cx="1082474" cy="1014738"/>
            <a:chOff x="5878487" y="1869983"/>
            <a:chExt cx="1082474" cy="1014738"/>
          </a:xfrm>
        </p:grpSpPr>
        <p:pic>
          <p:nvPicPr>
            <p:cNvPr id="11" name="图片 10">
              <a:extLst>
                <a:ext uri="{FF2B5EF4-FFF2-40B4-BE49-F238E27FC236}">
                  <a16:creationId xmlns:a16="http://schemas.microsoft.com/office/drawing/2014/main" id="{80C0BB42-2784-4328-9D83-83B7A0247AC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878487" y="1869983"/>
              <a:ext cx="1082474" cy="1014738"/>
            </a:xfrm>
            <a:prstGeom prst="rect">
              <a:avLst/>
            </a:prstGeom>
          </p:spPr>
        </p:pic>
        <p:sp>
          <p:nvSpPr>
            <p:cNvPr id="12" name="文本框 11">
              <a:extLst>
                <a:ext uri="{FF2B5EF4-FFF2-40B4-BE49-F238E27FC236}">
                  <a16:creationId xmlns:a16="http://schemas.microsoft.com/office/drawing/2014/main" id="{17B229C7-7329-4A66-ADB1-5949FC63B00A}"/>
                </a:ext>
              </a:extLst>
            </p:cNvPr>
            <p:cNvSpPr txBox="1"/>
            <p:nvPr/>
          </p:nvSpPr>
          <p:spPr>
            <a:xfrm>
              <a:off x="6011427" y="2235103"/>
              <a:ext cx="914161" cy="400110"/>
            </a:xfrm>
            <a:prstGeom prst="rect">
              <a:avLst/>
            </a:prstGeom>
            <a:noFill/>
          </p:spPr>
          <p:txBody>
            <a:bodyPr wrap="none" rtlCol="0">
              <a:spAutoFit/>
            </a:bodyPr>
            <a:lstStyle/>
            <a:p>
              <a:r>
                <a:rPr lang="en-US" altLang="zh-CN" sz="2000" dirty="0">
                  <a:solidFill>
                    <a:schemeClr val="bg1"/>
                  </a:solidFill>
                  <a:cs typeface="+mn-ea"/>
                  <a:sym typeface="+mn-lt"/>
                </a:rPr>
                <a:t>LOGO</a:t>
              </a:r>
              <a:endParaRPr lang="zh-CN" altLang="en-US" sz="2000" dirty="0">
                <a:solidFill>
                  <a:schemeClr val="bg1"/>
                </a:solidFill>
                <a:cs typeface="+mn-ea"/>
                <a:sym typeface="+mn-lt"/>
              </a:endParaRPr>
            </a:p>
          </p:txBody>
        </p:sp>
      </p:grpSp>
      <p:pic>
        <p:nvPicPr>
          <p:cNvPr id="15" name="图片 14">
            <a:extLst>
              <a:ext uri="{FF2B5EF4-FFF2-40B4-BE49-F238E27FC236}">
                <a16:creationId xmlns:a16="http://schemas.microsoft.com/office/drawing/2014/main" id="{20DED837-5612-4F36-B30F-FA3BFDB307BB}"/>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4459957" y="4540291"/>
            <a:ext cx="3972919" cy="792845"/>
          </a:xfrm>
          <a:prstGeom prst="rect">
            <a:avLst/>
          </a:prstGeom>
        </p:spPr>
      </p:pic>
    </p:spTree>
    <p:extLst>
      <p:ext uri="{BB962C8B-B14F-4D97-AF65-F5344CB8AC3E}">
        <p14:creationId xmlns:p14="http://schemas.microsoft.com/office/powerpoint/2010/main" val="3292981943"/>
      </p:ext>
    </p:extLst>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5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3AE356A7-6997-4F9B-AB9D-76AEEE4B509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pic>
        <p:nvPicPr>
          <p:cNvPr id="19" name="图片 18">
            <a:extLst>
              <a:ext uri="{FF2B5EF4-FFF2-40B4-BE49-F238E27FC236}">
                <a16:creationId xmlns:a16="http://schemas.microsoft.com/office/drawing/2014/main" id="{8B6B442F-6E81-4F13-A898-49A04F16DDC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1353523"/>
            <a:ext cx="10272491" cy="5504478"/>
          </a:xfrm>
          <a:prstGeom prst="rect">
            <a:avLst/>
          </a:prstGeom>
        </p:spPr>
      </p:pic>
      <p:pic>
        <p:nvPicPr>
          <p:cNvPr id="5" name="图片 4">
            <a:extLst>
              <a:ext uri="{FF2B5EF4-FFF2-40B4-BE49-F238E27FC236}">
                <a16:creationId xmlns:a16="http://schemas.microsoft.com/office/drawing/2014/main" id="{2C2BCBF0-21B7-4B1F-89E1-434D3853CD4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5078" t="17161" r="15078" b="17161"/>
          <a:stretch/>
        </p:blipFill>
        <p:spPr>
          <a:xfrm>
            <a:off x="1036320" y="574254"/>
            <a:ext cx="10119360" cy="5709492"/>
          </a:xfrm>
          <a:prstGeom prst="rect">
            <a:avLst/>
          </a:prstGeom>
        </p:spPr>
      </p:pic>
      <p:pic>
        <p:nvPicPr>
          <p:cNvPr id="17" name="图片 16">
            <a:extLst>
              <a:ext uri="{FF2B5EF4-FFF2-40B4-BE49-F238E27FC236}">
                <a16:creationId xmlns:a16="http://schemas.microsoft.com/office/drawing/2014/main" id="{8552BFED-78B4-421D-B5BC-B419B86D8F4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11651" b="3326"/>
          <a:stretch/>
        </p:blipFill>
        <p:spPr>
          <a:xfrm>
            <a:off x="513599" y="214310"/>
            <a:ext cx="10119360" cy="6643690"/>
          </a:xfrm>
          <a:prstGeom prst="rect">
            <a:avLst/>
          </a:prstGeom>
        </p:spPr>
      </p:pic>
      <p:grpSp>
        <p:nvGrpSpPr>
          <p:cNvPr id="4" name="组合 3">
            <a:extLst>
              <a:ext uri="{FF2B5EF4-FFF2-40B4-BE49-F238E27FC236}">
                <a16:creationId xmlns:a16="http://schemas.microsoft.com/office/drawing/2014/main" id="{D7B47DC8-10A2-475B-B958-BA674CDEF148}"/>
              </a:ext>
            </a:extLst>
          </p:cNvPr>
          <p:cNvGrpSpPr/>
          <p:nvPr/>
        </p:nvGrpSpPr>
        <p:grpSpPr>
          <a:xfrm>
            <a:off x="5121379" y="1220731"/>
            <a:ext cx="1841124" cy="1575577"/>
            <a:chOff x="5020053" y="2053991"/>
            <a:chExt cx="1910908" cy="1791333"/>
          </a:xfrm>
        </p:grpSpPr>
        <p:pic>
          <p:nvPicPr>
            <p:cNvPr id="25" name="图片 24">
              <a:extLst>
                <a:ext uri="{FF2B5EF4-FFF2-40B4-BE49-F238E27FC236}">
                  <a16:creationId xmlns:a16="http://schemas.microsoft.com/office/drawing/2014/main" id="{B889A861-BB25-45F4-AE8A-BFE650C7694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020053" y="2053991"/>
              <a:ext cx="1910908" cy="1791333"/>
            </a:xfrm>
            <a:prstGeom prst="rect">
              <a:avLst/>
            </a:prstGeom>
          </p:spPr>
        </p:pic>
        <p:sp>
          <p:nvSpPr>
            <p:cNvPr id="26" name="文本框 25">
              <a:extLst>
                <a:ext uri="{FF2B5EF4-FFF2-40B4-BE49-F238E27FC236}">
                  <a16:creationId xmlns:a16="http://schemas.microsoft.com/office/drawing/2014/main" id="{4076657F-BBD6-44BD-B54B-85ADE2EB128B}"/>
                </a:ext>
              </a:extLst>
            </p:cNvPr>
            <p:cNvSpPr txBox="1"/>
            <p:nvPr/>
          </p:nvSpPr>
          <p:spPr>
            <a:xfrm>
              <a:off x="5353499" y="2329187"/>
              <a:ext cx="1356231" cy="1364699"/>
            </a:xfrm>
            <a:prstGeom prst="rect">
              <a:avLst/>
            </a:prstGeom>
            <a:noFill/>
          </p:spPr>
          <p:txBody>
            <a:bodyPr wrap="none" rtlCol="0">
              <a:spAutoFit/>
            </a:bodyPr>
            <a:lstStyle/>
            <a:p>
              <a:pPr algn="ctr"/>
              <a:r>
                <a:rPr lang="en-US" altLang="zh-CN" sz="3600" dirty="0">
                  <a:solidFill>
                    <a:schemeClr val="bg1"/>
                  </a:solidFill>
                  <a:cs typeface="+mn-ea"/>
                  <a:sym typeface="+mn-lt"/>
                </a:rPr>
                <a:t>PART</a:t>
              </a:r>
            </a:p>
            <a:p>
              <a:pPr algn="ctr"/>
              <a:r>
                <a:rPr lang="en-US" altLang="zh-CN" sz="3600" dirty="0">
                  <a:solidFill>
                    <a:schemeClr val="bg1"/>
                  </a:solidFill>
                  <a:cs typeface="+mn-ea"/>
                  <a:sym typeface="+mn-lt"/>
                </a:rPr>
                <a:t>01</a:t>
              </a:r>
              <a:endParaRPr lang="zh-CN" altLang="en-US" sz="3600" dirty="0">
                <a:solidFill>
                  <a:schemeClr val="bg1"/>
                </a:solidFill>
                <a:cs typeface="+mn-ea"/>
                <a:sym typeface="+mn-lt"/>
              </a:endParaRPr>
            </a:p>
          </p:txBody>
        </p:sp>
      </p:grpSp>
      <p:sp>
        <p:nvSpPr>
          <p:cNvPr id="23" name="文本框 22">
            <a:extLst>
              <a:ext uri="{FF2B5EF4-FFF2-40B4-BE49-F238E27FC236}">
                <a16:creationId xmlns:a16="http://schemas.microsoft.com/office/drawing/2014/main" id="{79219C23-F9A3-423C-B178-8A8E71E4EDF2}"/>
              </a:ext>
            </a:extLst>
          </p:cNvPr>
          <p:cNvSpPr txBox="1"/>
          <p:nvPr/>
        </p:nvSpPr>
        <p:spPr>
          <a:xfrm>
            <a:off x="3363841" y="2943624"/>
            <a:ext cx="5464316" cy="1107996"/>
          </a:xfrm>
          <a:prstGeom prst="rect">
            <a:avLst/>
          </a:prstGeom>
          <a:noFill/>
        </p:spPr>
        <p:txBody>
          <a:bodyPr wrap="none" rtlCol="0">
            <a:spAutoFit/>
          </a:bodyPr>
          <a:lstStyle/>
          <a:p>
            <a:pPr algn="ctr"/>
            <a:r>
              <a:rPr lang="en-US" altLang="zh-CN" sz="6600" dirty="0">
                <a:solidFill>
                  <a:srgbClr val="F9C270"/>
                </a:solidFill>
                <a:cs typeface="+mn-ea"/>
                <a:sym typeface="+mn-lt"/>
              </a:rPr>
              <a:t>Add title text</a:t>
            </a:r>
            <a:endParaRPr lang="zh-CN" altLang="en-US" sz="6600" dirty="0">
              <a:solidFill>
                <a:srgbClr val="F9C270"/>
              </a:solidFill>
              <a:cs typeface="+mn-ea"/>
              <a:sym typeface="+mn-lt"/>
            </a:endParaRPr>
          </a:p>
        </p:txBody>
      </p:sp>
      <p:sp>
        <p:nvSpPr>
          <p:cNvPr id="24" name="文本框 23">
            <a:extLst>
              <a:ext uri="{FF2B5EF4-FFF2-40B4-BE49-F238E27FC236}">
                <a16:creationId xmlns:a16="http://schemas.microsoft.com/office/drawing/2014/main" id="{9DC19CE7-381F-40E6-BFAC-7BFD255758D8}"/>
              </a:ext>
            </a:extLst>
          </p:cNvPr>
          <p:cNvSpPr txBox="1"/>
          <p:nvPr/>
        </p:nvSpPr>
        <p:spPr>
          <a:xfrm>
            <a:off x="3068472" y="4113395"/>
            <a:ext cx="6055056" cy="369332"/>
          </a:xfrm>
          <a:prstGeom prst="rect">
            <a:avLst/>
          </a:prstGeom>
          <a:noFill/>
        </p:spPr>
        <p:txBody>
          <a:bodyPr wrap="none" rtlCol="0">
            <a:spAutoFit/>
          </a:bodyPr>
          <a:lstStyle/>
          <a:p>
            <a:r>
              <a:rPr lang="en-US" altLang="zh-CN" dirty="0">
                <a:solidFill>
                  <a:schemeClr val="bg1"/>
                </a:solidFill>
                <a:cs typeface="+mn-ea"/>
                <a:sym typeface="+mn-lt"/>
              </a:rPr>
              <a:t>Click here to add content, content to match the title. </a:t>
            </a:r>
            <a:endParaRPr lang="zh-CN" altLang="en-US" dirty="0">
              <a:solidFill>
                <a:schemeClr val="bg1"/>
              </a:solidFill>
              <a:cs typeface="+mn-ea"/>
              <a:sym typeface="+mn-lt"/>
            </a:endParaRPr>
          </a:p>
        </p:txBody>
      </p:sp>
    </p:spTree>
    <p:extLst>
      <p:ext uri="{BB962C8B-B14F-4D97-AF65-F5344CB8AC3E}">
        <p14:creationId xmlns:p14="http://schemas.microsoft.com/office/powerpoint/2010/main" val="1827292947"/>
      </p:ext>
    </p:extLst>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0-#ppt_w/2"/>
                                          </p:val>
                                        </p:tav>
                                        <p:tav tm="100000">
                                          <p:val>
                                            <p:strVal val="#ppt_x"/>
                                          </p:val>
                                        </p:tav>
                                      </p:tavLst>
                                    </p:anim>
                                    <p:anim calcmode="lin" valueType="num">
                                      <p:cBhvr additive="base">
                                        <p:cTn id="8" dur="10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1000" fill="hold"/>
                                        <p:tgtEl>
                                          <p:spTgt spid="21"/>
                                        </p:tgtEl>
                                        <p:attrNameLst>
                                          <p:attrName>ppt_x</p:attrName>
                                        </p:attrNameLst>
                                      </p:cBhvr>
                                      <p:tavLst>
                                        <p:tav tm="0">
                                          <p:val>
                                            <p:strVal val="1+#ppt_w/2"/>
                                          </p:val>
                                        </p:tav>
                                        <p:tav tm="100000">
                                          <p:val>
                                            <p:strVal val="#ppt_x"/>
                                          </p:val>
                                        </p:tav>
                                      </p:tavLst>
                                    </p:anim>
                                    <p:anim calcmode="lin" valueType="num">
                                      <p:cBhvr additive="base">
                                        <p:cTn id="12" dur="10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6" presetClass="entr" presetSubtype="21"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1000"/>
                                        <p:tgtEl>
                                          <p:spTgt spid="5"/>
                                        </p:tgtEl>
                                      </p:cBhvr>
                                    </p:animEffect>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1000"/>
                                        <p:tgtEl>
                                          <p:spTgt spid="23"/>
                                        </p:tgtEl>
                                      </p:cBhvr>
                                    </p:animEffect>
                                    <p:anim calcmode="lin" valueType="num">
                                      <p:cBhvr>
                                        <p:cTn id="21" dur="1000" fill="hold"/>
                                        <p:tgtEl>
                                          <p:spTgt spid="23"/>
                                        </p:tgtEl>
                                        <p:attrNameLst>
                                          <p:attrName>ppt_x</p:attrName>
                                        </p:attrNameLst>
                                      </p:cBhvr>
                                      <p:tavLst>
                                        <p:tav tm="0">
                                          <p:val>
                                            <p:strVal val="#ppt_x"/>
                                          </p:val>
                                        </p:tav>
                                        <p:tav tm="100000">
                                          <p:val>
                                            <p:strVal val="#ppt_x"/>
                                          </p:val>
                                        </p:tav>
                                      </p:tavLst>
                                    </p:anim>
                                    <p:anim calcmode="lin" valueType="num">
                                      <p:cBhvr>
                                        <p:cTn id="22" dur="1000" fill="hold"/>
                                        <p:tgtEl>
                                          <p:spTgt spid="2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10" presetClass="entr" presetSubtype="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childTnLst>
                                </p:cTn>
                              </p:par>
                            </p:childTnLst>
                          </p:cTn>
                        </p:par>
                        <p:par>
                          <p:cTn id="27" fill="hold">
                            <p:stCondLst>
                              <p:cond delay="4000"/>
                            </p:stCondLst>
                            <p:childTnLst>
                              <p:par>
                                <p:cTn id="28" presetID="10" presetClass="entr" presetSubtype="0"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6B0F6F1-D723-4922-8C68-FA3DBE70E9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19546" y="0"/>
            <a:ext cx="6572455" cy="6858000"/>
          </a:xfrm>
          <a:prstGeom prst="rect">
            <a:avLst/>
          </a:prstGeom>
        </p:spPr>
      </p:pic>
      <p:sp>
        <p:nvSpPr>
          <p:cNvPr id="6" name="文本框 5">
            <a:extLst>
              <a:ext uri="{FF2B5EF4-FFF2-40B4-BE49-F238E27FC236}">
                <a16:creationId xmlns:a16="http://schemas.microsoft.com/office/drawing/2014/main" id="{4BFF6396-6ECA-494C-9C0E-8AC0A346E148}"/>
              </a:ext>
            </a:extLst>
          </p:cNvPr>
          <p:cNvSpPr txBox="1"/>
          <p:nvPr/>
        </p:nvSpPr>
        <p:spPr>
          <a:xfrm>
            <a:off x="1619493" y="595715"/>
            <a:ext cx="3005793" cy="584775"/>
          </a:xfrm>
          <a:prstGeom prst="rect">
            <a:avLst/>
          </a:prstGeom>
          <a:noFill/>
        </p:spPr>
        <p:txBody>
          <a:bodyPr wrap="square" rtlCol="0">
            <a:spAutoFit/>
          </a:bodyPr>
          <a:lstStyle/>
          <a:p>
            <a:r>
              <a:rPr lang="en-US" altLang="zh-CN" sz="3200" dirty="0">
                <a:solidFill>
                  <a:srgbClr val="F9C270"/>
                </a:solidFill>
                <a:cs typeface="+mn-ea"/>
                <a:sym typeface="+mn-lt"/>
              </a:rPr>
              <a:t>Add title text</a:t>
            </a:r>
            <a:endParaRPr lang="zh-CN" altLang="en-US" sz="4000" dirty="0">
              <a:solidFill>
                <a:srgbClr val="F9C270"/>
              </a:solidFill>
              <a:cs typeface="+mn-ea"/>
              <a:sym typeface="+mn-lt"/>
            </a:endParaRPr>
          </a:p>
        </p:txBody>
      </p:sp>
      <p:grpSp>
        <p:nvGrpSpPr>
          <p:cNvPr id="7" name="组合 6">
            <a:extLst>
              <a:ext uri="{FF2B5EF4-FFF2-40B4-BE49-F238E27FC236}">
                <a16:creationId xmlns:a16="http://schemas.microsoft.com/office/drawing/2014/main" id="{C840A3F5-2C73-4212-A15B-F19D2B68466A}"/>
              </a:ext>
            </a:extLst>
          </p:cNvPr>
          <p:cNvGrpSpPr/>
          <p:nvPr/>
        </p:nvGrpSpPr>
        <p:grpSpPr>
          <a:xfrm>
            <a:off x="1406265" y="2071485"/>
            <a:ext cx="4077187" cy="4091267"/>
            <a:chOff x="3743307" y="1740731"/>
            <a:chExt cx="4077186" cy="4091267"/>
          </a:xfrm>
        </p:grpSpPr>
        <p:pic>
          <p:nvPicPr>
            <p:cNvPr id="8" name="图片 7">
              <a:extLst>
                <a:ext uri="{FF2B5EF4-FFF2-40B4-BE49-F238E27FC236}">
                  <a16:creationId xmlns:a16="http://schemas.microsoft.com/office/drawing/2014/main" id="{34D66A78-EFEB-47AA-BE44-A4D377D103E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94349" y="5315928"/>
              <a:ext cx="2303561" cy="516070"/>
            </a:xfrm>
            <a:prstGeom prst="rect">
              <a:avLst/>
            </a:prstGeom>
          </p:spPr>
        </p:pic>
        <p:sp>
          <p:nvSpPr>
            <p:cNvPr id="9" name="文本框 8">
              <a:extLst>
                <a:ext uri="{FF2B5EF4-FFF2-40B4-BE49-F238E27FC236}">
                  <a16:creationId xmlns:a16="http://schemas.microsoft.com/office/drawing/2014/main" id="{40E222EC-A423-42A2-AF3B-37B0F4CAD899}"/>
                </a:ext>
              </a:extLst>
            </p:cNvPr>
            <p:cNvSpPr txBox="1"/>
            <p:nvPr/>
          </p:nvSpPr>
          <p:spPr>
            <a:xfrm>
              <a:off x="4540362" y="2691054"/>
              <a:ext cx="3280131" cy="1526187"/>
            </a:xfrm>
            <a:prstGeom prst="rect">
              <a:avLst/>
            </a:prstGeom>
            <a:noFill/>
          </p:spPr>
          <p:txBody>
            <a:bodyPr wrap="square" rtlCol="0">
              <a:spAutoFit/>
            </a:bodyPr>
            <a:lstStyle/>
            <a:p>
              <a:pPr algn="just">
                <a:lnSpc>
                  <a:spcPct val="150000"/>
                </a:lnSpc>
              </a:pPr>
              <a:r>
                <a:rPr lang="en-US" altLang="zh-CN" sz="1600" dirty="0">
                  <a:solidFill>
                    <a:schemeClr val="bg1">
                      <a:lumMod val="95000"/>
                    </a:schemeClr>
                  </a:solidFill>
                  <a:cs typeface="+mn-ea"/>
                  <a:sym typeface="+mn-lt"/>
                </a:rPr>
                <a:t>Click here to add content, content to match the title. Click here to add content, content to match the title. </a:t>
              </a:r>
              <a:endParaRPr lang="zh-CN" altLang="en-US" sz="1600" dirty="0">
                <a:solidFill>
                  <a:schemeClr val="bg1">
                    <a:lumMod val="95000"/>
                  </a:schemeClr>
                </a:solidFill>
                <a:cs typeface="+mn-ea"/>
                <a:sym typeface="+mn-lt"/>
              </a:endParaRPr>
            </a:p>
          </p:txBody>
        </p:sp>
        <p:grpSp>
          <p:nvGrpSpPr>
            <p:cNvPr id="10" name="组合 9">
              <a:extLst>
                <a:ext uri="{FF2B5EF4-FFF2-40B4-BE49-F238E27FC236}">
                  <a16:creationId xmlns:a16="http://schemas.microsoft.com/office/drawing/2014/main" id="{0A04E2B8-23B4-41DB-BFC2-E11F86034A03}"/>
                </a:ext>
              </a:extLst>
            </p:cNvPr>
            <p:cNvGrpSpPr/>
            <p:nvPr/>
          </p:nvGrpSpPr>
          <p:grpSpPr>
            <a:xfrm>
              <a:off x="3743307" y="1740731"/>
              <a:ext cx="3008980" cy="822960"/>
              <a:chOff x="3342240" y="1837287"/>
              <a:chExt cx="3008980" cy="822960"/>
            </a:xfrm>
          </p:grpSpPr>
          <p:pic>
            <p:nvPicPr>
              <p:cNvPr id="11" name="图片 10">
                <a:extLst>
                  <a:ext uri="{FF2B5EF4-FFF2-40B4-BE49-F238E27FC236}">
                    <a16:creationId xmlns:a16="http://schemas.microsoft.com/office/drawing/2014/main" id="{55ED774D-193F-47AC-9A2A-8A9F8D3A6C3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342240" y="1837287"/>
                <a:ext cx="797055" cy="822960"/>
              </a:xfrm>
              <a:prstGeom prst="rect">
                <a:avLst/>
              </a:prstGeom>
            </p:spPr>
          </p:pic>
          <p:sp>
            <p:nvSpPr>
              <p:cNvPr id="12" name="文本框 11">
                <a:extLst>
                  <a:ext uri="{FF2B5EF4-FFF2-40B4-BE49-F238E27FC236}">
                    <a16:creationId xmlns:a16="http://schemas.microsoft.com/office/drawing/2014/main" id="{F0912B84-C051-43E8-B5DB-DC5B120813F3}"/>
                  </a:ext>
                </a:extLst>
              </p:cNvPr>
              <p:cNvSpPr txBox="1"/>
              <p:nvPr/>
            </p:nvSpPr>
            <p:spPr>
              <a:xfrm>
                <a:off x="4238326" y="1955841"/>
                <a:ext cx="2112894" cy="461665"/>
              </a:xfrm>
              <a:prstGeom prst="rect">
                <a:avLst/>
              </a:prstGeom>
              <a:noFill/>
            </p:spPr>
            <p:txBody>
              <a:bodyPr wrap="square" rtlCol="0">
                <a:spAutoFit/>
              </a:bodyPr>
              <a:lstStyle/>
              <a:p>
                <a:r>
                  <a:rPr lang="en-US" altLang="zh-CN" sz="2400" dirty="0">
                    <a:solidFill>
                      <a:schemeClr val="bg1"/>
                    </a:solidFill>
                    <a:cs typeface="+mn-ea"/>
                    <a:sym typeface="+mn-lt"/>
                  </a:rPr>
                  <a:t>Add title text</a:t>
                </a:r>
                <a:endParaRPr lang="zh-CN" altLang="en-US" sz="2400" dirty="0">
                  <a:solidFill>
                    <a:schemeClr val="bg1"/>
                  </a:solidFill>
                  <a:cs typeface="+mn-ea"/>
                  <a:sym typeface="+mn-lt"/>
                </a:endParaRPr>
              </a:p>
            </p:txBody>
          </p:sp>
        </p:grpSp>
      </p:grpSp>
      <p:grpSp>
        <p:nvGrpSpPr>
          <p:cNvPr id="13" name="组合 12">
            <a:extLst>
              <a:ext uri="{FF2B5EF4-FFF2-40B4-BE49-F238E27FC236}">
                <a16:creationId xmlns:a16="http://schemas.microsoft.com/office/drawing/2014/main" id="{8001B7DD-B16C-4E7D-AA25-6F080A8FD64C}"/>
              </a:ext>
            </a:extLst>
          </p:cNvPr>
          <p:cNvGrpSpPr/>
          <p:nvPr/>
        </p:nvGrpSpPr>
        <p:grpSpPr>
          <a:xfrm>
            <a:off x="5081858" y="2070947"/>
            <a:ext cx="4294274" cy="4091267"/>
            <a:chOff x="3743307" y="1740731"/>
            <a:chExt cx="4294273" cy="4091267"/>
          </a:xfrm>
        </p:grpSpPr>
        <p:pic>
          <p:nvPicPr>
            <p:cNvPr id="14" name="图片 13">
              <a:extLst>
                <a:ext uri="{FF2B5EF4-FFF2-40B4-BE49-F238E27FC236}">
                  <a16:creationId xmlns:a16="http://schemas.microsoft.com/office/drawing/2014/main" id="{46FA6A02-5BC0-495C-A8DA-2F995B52F05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94349" y="5315928"/>
              <a:ext cx="2303561" cy="516070"/>
            </a:xfrm>
            <a:prstGeom prst="rect">
              <a:avLst/>
            </a:prstGeom>
          </p:spPr>
        </p:pic>
        <p:sp>
          <p:nvSpPr>
            <p:cNvPr id="15" name="文本框 14">
              <a:extLst>
                <a:ext uri="{FF2B5EF4-FFF2-40B4-BE49-F238E27FC236}">
                  <a16:creationId xmlns:a16="http://schemas.microsoft.com/office/drawing/2014/main" id="{661B95F0-014A-4DF7-9C78-996A32242C25}"/>
                </a:ext>
              </a:extLst>
            </p:cNvPr>
            <p:cNvSpPr txBox="1"/>
            <p:nvPr/>
          </p:nvSpPr>
          <p:spPr>
            <a:xfrm>
              <a:off x="4757449" y="2711844"/>
              <a:ext cx="3280131" cy="1526187"/>
            </a:xfrm>
            <a:prstGeom prst="rect">
              <a:avLst/>
            </a:prstGeom>
            <a:noFill/>
          </p:spPr>
          <p:txBody>
            <a:bodyPr wrap="square" rtlCol="0">
              <a:spAutoFit/>
            </a:bodyPr>
            <a:lstStyle/>
            <a:p>
              <a:pPr algn="just">
                <a:lnSpc>
                  <a:spcPct val="150000"/>
                </a:lnSpc>
              </a:pPr>
              <a:r>
                <a:rPr lang="en-US" altLang="zh-CN" sz="1600" dirty="0">
                  <a:solidFill>
                    <a:schemeClr val="bg1">
                      <a:lumMod val="95000"/>
                    </a:schemeClr>
                  </a:solidFill>
                  <a:cs typeface="+mn-ea"/>
                  <a:sym typeface="+mn-lt"/>
                </a:rPr>
                <a:t>Click here to add content, content to match the title. Click here to add content, content to match the title. </a:t>
              </a:r>
              <a:endParaRPr lang="zh-CN" altLang="en-US" sz="1600" dirty="0">
                <a:solidFill>
                  <a:schemeClr val="bg1">
                    <a:lumMod val="95000"/>
                  </a:schemeClr>
                </a:solidFill>
                <a:cs typeface="+mn-ea"/>
                <a:sym typeface="+mn-lt"/>
              </a:endParaRPr>
            </a:p>
          </p:txBody>
        </p:sp>
        <p:grpSp>
          <p:nvGrpSpPr>
            <p:cNvPr id="16" name="组合 15">
              <a:extLst>
                <a:ext uri="{FF2B5EF4-FFF2-40B4-BE49-F238E27FC236}">
                  <a16:creationId xmlns:a16="http://schemas.microsoft.com/office/drawing/2014/main" id="{FD088802-5133-4D50-AB38-3FDF9A495173}"/>
                </a:ext>
              </a:extLst>
            </p:cNvPr>
            <p:cNvGrpSpPr/>
            <p:nvPr/>
          </p:nvGrpSpPr>
          <p:grpSpPr>
            <a:xfrm>
              <a:off x="3743307" y="1740731"/>
              <a:ext cx="3214654" cy="822960"/>
              <a:chOff x="3342240" y="1837287"/>
              <a:chExt cx="3214654" cy="822960"/>
            </a:xfrm>
          </p:grpSpPr>
          <p:pic>
            <p:nvPicPr>
              <p:cNvPr id="17" name="图片 16">
                <a:extLst>
                  <a:ext uri="{FF2B5EF4-FFF2-40B4-BE49-F238E27FC236}">
                    <a16:creationId xmlns:a16="http://schemas.microsoft.com/office/drawing/2014/main" id="{970FA243-9660-4D1E-9A76-7F6A65D4E17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342240" y="1837287"/>
                <a:ext cx="797055" cy="822960"/>
              </a:xfrm>
              <a:prstGeom prst="rect">
                <a:avLst/>
              </a:prstGeom>
            </p:spPr>
          </p:pic>
          <p:sp>
            <p:nvSpPr>
              <p:cNvPr id="18" name="文本框 17">
                <a:extLst>
                  <a:ext uri="{FF2B5EF4-FFF2-40B4-BE49-F238E27FC236}">
                    <a16:creationId xmlns:a16="http://schemas.microsoft.com/office/drawing/2014/main" id="{0990EFD9-57A7-4780-AD9E-2A54E9ECDB97}"/>
                  </a:ext>
                </a:extLst>
              </p:cNvPr>
              <p:cNvSpPr txBox="1"/>
              <p:nvPr/>
            </p:nvSpPr>
            <p:spPr>
              <a:xfrm>
                <a:off x="4366289" y="1956379"/>
                <a:ext cx="2190605" cy="461665"/>
              </a:xfrm>
              <a:prstGeom prst="rect">
                <a:avLst/>
              </a:prstGeom>
              <a:noFill/>
            </p:spPr>
            <p:txBody>
              <a:bodyPr wrap="square" rtlCol="0">
                <a:spAutoFit/>
              </a:bodyPr>
              <a:lstStyle/>
              <a:p>
                <a:r>
                  <a:rPr lang="en-US" altLang="zh-CN" sz="2400" dirty="0">
                    <a:solidFill>
                      <a:schemeClr val="bg1"/>
                    </a:solidFill>
                    <a:cs typeface="+mn-ea"/>
                    <a:sym typeface="+mn-lt"/>
                  </a:rPr>
                  <a:t>Add title text</a:t>
                </a:r>
                <a:endParaRPr lang="zh-CN" altLang="en-US" sz="2800" dirty="0">
                  <a:solidFill>
                    <a:schemeClr val="bg1"/>
                  </a:solidFill>
                  <a:cs typeface="+mn-ea"/>
                  <a:sym typeface="+mn-lt"/>
                </a:endParaRPr>
              </a:p>
            </p:txBody>
          </p:sp>
        </p:grpSp>
      </p:grpSp>
      <p:grpSp>
        <p:nvGrpSpPr>
          <p:cNvPr id="19" name="组合 18">
            <a:extLst>
              <a:ext uri="{FF2B5EF4-FFF2-40B4-BE49-F238E27FC236}">
                <a16:creationId xmlns:a16="http://schemas.microsoft.com/office/drawing/2014/main" id="{792BCEFB-5E1F-4C46-85C0-03C574068928}"/>
              </a:ext>
            </a:extLst>
          </p:cNvPr>
          <p:cNvGrpSpPr/>
          <p:nvPr/>
        </p:nvGrpSpPr>
        <p:grpSpPr>
          <a:xfrm>
            <a:off x="625229" y="481296"/>
            <a:ext cx="4994317" cy="879517"/>
            <a:chOff x="4540362" y="379252"/>
            <a:chExt cx="4994317" cy="879517"/>
          </a:xfrm>
        </p:grpSpPr>
        <p:pic>
          <p:nvPicPr>
            <p:cNvPr id="20" name="图片 19">
              <a:extLst>
                <a:ext uri="{FF2B5EF4-FFF2-40B4-BE49-F238E27FC236}">
                  <a16:creationId xmlns:a16="http://schemas.microsoft.com/office/drawing/2014/main" id="{14F964E6-6006-4D46-B4C4-35DA1171E57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540362" y="379252"/>
              <a:ext cx="874030" cy="822307"/>
            </a:xfrm>
            <a:prstGeom prst="rect">
              <a:avLst/>
            </a:prstGeom>
          </p:spPr>
        </p:pic>
        <p:pic>
          <p:nvPicPr>
            <p:cNvPr id="21" name="图片 20">
              <a:extLst>
                <a:ext uri="{FF2B5EF4-FFF2-40B4-BE49-F238E27FC236}">
                  <a16:creationId xmlns:a16="http://schemas.microsoft.com/office/drawing/2014/main" id="{192DD93E-21BC-48E8-B9D3-7C3649571C2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flipH="1">
              <a:off x="8660651" y="436462"/>
              <a:ext cx="874028" cy="822307"/>
            </a:xfrm>
            <a:prstGeom prst="rect">
              <a:avLst/>
            </a:prstGeom>
          </p:spPr>
        </p:pic>
      </p:grpSp>
    </p:spTree>
    <p:extLst>
      <p:ext uri="{BB962C8B-B14F-4D97-AF65-F5344CB8AC3E}">
        <p14:creationId xmlns:p14="http://schemas.microsoft.com/office/powerpoint/2010/main" val="1569960607"/>
      </p:ext>
    </p:extLst>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55"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strVal val="#ppt_w*0.70"/>
                                          </p:val>
                                        </p:tav>
                                        <p:tav tm="100000">
                                          <p:val>
                                            <p:strVal val="#ppt_w"/>
                                          </p:val>
                                        </p:tav>
                                      </p:tavLst>
                                    </p:anim>
                                    <p:anim calcmode="lin" valueType="num">
                                      <p:cBhvr>
                                        <p:cTn id="12" dur="1000" fill="hold"/>
                                        <p:tgtEl>
                                          <p:spTgt spid="19"/>
                                        </p:tgtEl>
                                        <p:attrNameLst>
                                          <p:attrName>ppt_h</p:attrName>
                                        </p:attrNameLst>
                                      </p:cBhvr>
                                      <p:tavLst>
                                        <p:tav tm="0">
                                          <p:val>
                                            <p:strVal val="#ppt_h"/>
                                          </p:val>
                                        </p:tav>
                                        <p:tav tm="100000">
                                          <p:val>
                                            <p:strVal val="#ppt_h"/>
                                          </p:val>
                                        </p:tav>
                                      </p:tavLst>
                                    </p:anim>
                                    <p:animEffect transition="in" filter="fade">
                                      <p:cBhvr>
                                        <p:cTn id="13" dur="1000"/>
                                        <p:tgtEl>
                                          <p:spTgt spid="19"/>
                                        </p:tgtEl>
                                      </p:cBhvr>
                                    </p:animEffect>
                                  </p:childTnLst>
                                </p:cTn>
                              </p:par>
                              <p:par>
                                <p:cTn id="14" presetID="47"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7B13DE4-C2E7-41DB-BE05-4C3F0B46FA0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0" y="0"/>
            <a:ext cx="6572455" cy="6858000"/>
          </a:xfrm>
          <a:prstGeom prst="rect">
            <a:avLst/>
          </a:prstGeom>
        </p:spPr>
      </p:pic>
      <p:pic>
        <p:nvPicPr>
          <p:cNvPr id="10" name="图片 9">
            <a:extLst>
              <a:ext uri="{FF2B5EF4-FFF2-40B4-BE49-F238E27FC236}">
                <a16:creationId xmlns:a16="http://schemas.microsoft.com/office/drawing/2014/main" id="{98A2A80F-7344-4731-ACA4-ECD0F3D65E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3085" y="2514471"/>
            <a:ext cx="2303561" cy="516070"/>
          </a:xfrm>
          <a:prstGeom prst="rect">
            <a:avLst/>
          </a:prstGeom>
        </p:spPr>
      </p:pic>
      <p:sp>
        <p:nvSpPr>
          <p:cNvPr id="11" name="文本框 10">
            <a:extLst>
              <a:ext uri="{FF2B5EF4-FFF2-40B4-BE49-F238E27FC236}">
                <a16:creationId xmlns:a16="http://schemas.microsoft.com/office/drawing/2014/main" id="{156CDA16-CB87-4EC8-A62B-B193B6A35426}"/>
              </a:ext>
            </a:extLst>
          </p:cNvPr>
          <p:cNvSpPr txBox="1"/>
          <p:nvPr/>
        </p:nvSpPr>
        <p:spPr>
          <a:xfrm>
            <a:off x="4465125" y="3085390"/>
            <a:ext cx="6107384" cy="1526187"/>
          </a:xfrm>
          <a:prstGeom prst="rect">
            <a:avLst/>
          </a:prstGeom>
          <a:noFill/>
        </p:spPr>
        <p:txBody>
          <a:bodyPr wrap="square" rtlCol="0">
            <a:spAutoFit/>
          </a:bodyPr>
          <a:lstStyle/>
          <a:p>
            <a:pPr algn="just">
              <a:lnSpc>
                <a:spcPct val="150000"/>
              </a:lnSpc>
            </a:pPr>
            <a:r>
              <a:rPr lang="en-US" altLang="zh-CN" sz="1600" dirty="0">
                <a:solidFill>
                  <a:schemeClr val="bg1">
                    <a:lumMod val="95000"/>
                  </a:schemeClr>
                </a:solidFill>
                <a:cs typeface="+mn-ea"/>
                <a:sym typeface="+mn-lt"/>
              </a:rPr>
              <a:t>Click here to add content, content to match the title. Click here to add content, content to match the title. Click here to add content, content to match the title. Click here to add content, content to match the title. </a:t>
            </a:r>
            <a:endParaRPr lang="zh-CN" altLang="en-US" sz="1600" dirty="0">
              <a:solidFill>
                <a:schemeClr val="bg1">
                  <a:lumMod val="95000"/>
                </a:schemeClr>
              </a:solidFill>
              <a:cs typeface="+mn-ea"/>
              <a:sym typeface="+mn-lt"/>
            </a:endParaRPr>
          </a:p>
        </p:txBody>
      </p:sp>
      <p:sp>
        <p:nvSpPr>
          <p:cNvPr id="12" name="文本框 11">
            <a:extLst>
              <a:ext uri="{FF2B5EF4-FFF2-40B4-BE49-F238E27FC236}">
                <a16:creationId xmlns:a16="http://schemas.microsoft.com/office/drawing/2014/main" id="{D28B613F-4AFA-45C0-BE68-CDC68770897D}"/>
              </a:ext>
            </a:extLst>
          </p:cNvPr>
          <p:cNvSpPr txBox="1"/>
          <p:nvPr/>
        </p:nvSpPr>
        <p:spPr>
          <a:xfrm>
            <a:off x="3383280" y="2283858"/>
            <a:ext cx="3068681" cy="584775"/>
          </a:xfrm>
          <a:prstGeom prst="rect">
            <a:avLst/>
          </a:prstGeom>
          <a:noFill/>
        </p:spPr>
        <p:txBody>
          <a:bodyPr wrap="square" rtlCol="0">
            <a:spAutoFit/>
          </a:bodyPr>
          <a:lstStyle/>
          <a:p>
            <a:pPr algn="just"/>
            <a:r>
              <a:rPr lang="en-US" altLang="zh-CN" sz="3200" dirty="0">
                <a:solidFill>
                  <a:srgbClr val="F9C270"/>
                </a:solidFill>
                <a:cs typeface="+mn-ea"/>
                <a:sym typeface="+mn-lt"/>
              </a:rPr>
              <a:t>Add title text</a:t>
            </a:r>
            <a:endParaRPr lang="zh-CN" altLang="en-US" sz="3200" dirty="0">
              <a:solidFill>
                <a:srgbClr val="F9C270"/>
              </a:solidFill>
              <a:cs typeface="+mn-ea"/>
              <a:sym typeface="+mn-lt"/>
            </a:endParaRPr>
          </a:p>
        </p:txBody>
      </p:sp>
      <p:pic>
        <p:nvPicPr>
          <p:cNvPr id="13" name="图片 12">
            <a:extLst>
              <a:ext uri="{FF2B5EF4-FFF2-40B4-BE49-F238E27FC236}">
                <a16:creationId xmlns:a16="http://schemas.microsoft.com/office/drawing/2014/main" id="{0B6E9EA5-159E-49D4-BBB6-9186B76AA6A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609652" y="4844812"/>
            <a:ext cx="3159763" cy="707886"/>
          </a:xfrm>
          <a:prstGeom prst="rect">
            <a:avLst/>
          </a:prstGeom>
        </p:spPr>
      </p:pic>
      <p:sp>
        <p:nvSpPr>
          <p:cNvPr id="14" name="文本框 13">
            <a:extLst>
              <a:ext uri="{FF2B5EF4-FFF2-40B4-BE49-F238E27FC236}">
                <a16:creationId xmlns:a16="http://schemas.microsoft.com/office/drawing/2014/main" id="{C268B77D-4262-4A7C-A90B-C3FAFCC77020}"/>
              </a:ext>
            </a:extLst>
          </p:cNvPr>
          <p:cNvSpPr txBox="1"/>
          <p:nvPr/>
        </p:nvSpPr>
        <p:spPr>
          <a:xfrm>
            <a:off x="7566717" y="595715"/>
            <a:ext cx="3005793" cy="584775"/>
          </a:xfrm>
          <a:prstGeom prst="rect">
            <a:avLst/>
          </a:prstGeom>
          <a:noFill/>
        </p:spPr>
        <p:txBody>
          <a:bodyPr wrap="square" rtlCol="0">
            <a:spAutoFit/>
          </a:bodyPr>
          <a:lstStyle/>
          <a:p>
            <a:r>
              <a:rPr lang="en-US" altLang="zh-CN" sz="3200" dirty="0">
                <a:solidFill>
                  <a:srgbClr val="F9C270"/>
                </a:solidFill>
                <a:cs typeface="+mn-ea"/>
                <a:sym typeface="+mn-lt"/>
              </a:rPr>
              <a:t>Add title text</a:t>
            </a:r>
            <a:endParaRPr lang="zh-CN" altLang="en-US" sz="3200" dirty="0">
              <a:solidFill>
                <a:srgbClr val="F9C270"/>
              </a:solidFill>
              <a:cs typeface="+mn-ea"/>
              <a:sym typeface="+mn-lt"/>
            </a:endParaRPr>
          </a:p>
        </p:txBody>
      </p:sp>
      <p:grpSp>
        <p:nvGrpSpPr>
          <p:cNvPr id="15" name="组合 14">
            <a:extLst>
              <a:ext uri="{FF2B5EF4-FFF2-40B4-BE49-F238E27FC236}">
                <a16:creationId xmlns:a16="http://schemas.microsoft.com/office/drawing/2014/main" id="{A5B02E22-B57D-4FCD-84DF-AE89BCA166EF}"/>
              </a:ext>
            </a:extLst>
          </p:cNvPr>
          <p:cNvGrpSpPr/>
          <p:nvPr/>
        </p:nvGrpSpPr>
        <p:grpSpPr>
          <a:xfrm>
            <a:off x="6572455" y="481296"/>
            <a:ext cx="4994317" cy="879517"/>
            <a:chOff x="4540362" y="379252"/>
            <a:chExt cx="4994317" cy="879517"/>
          </a:xfrm>
        </p:grpSpPr>
        <p:pic>
          <p:nvPicPr>
            <p:cNvPr id="16" name="图片 15">
              <a:extLst>
                <a:ext uri="{FF2B5EF4-FFF2-40B4-BE49-F238E27FC236}">
                  <a16:creationId xmlns:a16="http://schemas.microsoft.com/office/drawing/2014/main" id="{F7FC95A3-FB21-43DF-8A09-B9367CC2FF3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540362" y="379252"/>
              <a:ext cx="874030" cy="822307"/>
            </a:xfrm>
            <a:prstGeom prst="rect">
              <a:avLst/>
            </a:prstGeom>
          </p:spPr>
        </p:pic>
        <p:pic>
          <p:nvPicPr>
            <p:cNvPr id="17" name="图片 16">
              <a:extLst>
                <a:ext uri="{FF2B5EF4-FFF2-40B4-BE49-F238E27FC236}">
                  <a16:creationId xmlns:a16="http://schemas.microsoft.com/office/drawing/2014/main" id="{86D0684E-017B-49AE-953C-01FF9C6C08F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flipH="1">
              <a:off x="8660651" y="436462"/>
              <a:ext cx="874028" cy="822307"/>
            </a:xfrm>
            <a:prstGeom prst="rect">
              <a:avLst/>
            </a:prstGeom>
          </p:spPr>
        </p:pic>
      </p:grpSp>
    </p:spTree>
    <p:extLst>
      <p:ext uri="{BB962C8B-B14F-4D97-AF65-F5344CB8AC3E}">
        <p14:creationId xmlns:p14="http://schemas.microsoft.com/office/powerpoint/2010/main" val="3200263271"/>
      </p:ext>
    </p:extLst>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55"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strVal val="#ppt_w*0.70"/>
                                          </p:val>
                                        </p:tav>
                                        <p:tav tm="100000">
                                          <p:val>
                                            <p:strVal val="#ppt_w"/>
                                          </p:val>
                                        </p:tav>
                                      </p:tavLst>
                                    </p:anim>
                                    <p:anim calcmode="lin" valueType="num">
                                      <p:cBhvr>
                                        <p:cTn id="12" dur="1000" fill="hold"/>
                                        <p:tgtEl>
                                          <p:spTgt spid="15"/>
                                        </p:tgtEl>
                                        <p:attrNameLst>
                                          <p:attrName>ppt_h</p:attrName>
                                        </p:attrNameLst>
                                      </p:cBhvr>
                                      <p:tavLst>
                                        <p:tav tm="0">
                                          <p:val>
                                            <p:strVal val="#ppt_h"/>
                                          </p:val>
                                        </p:tav>
                                        <p:tav tm="100000">
                                          <p:val>
                                            <p:strVal val="#ppt_h"/>
                                          </p:val>
                                        </p:tav>
                                      </p:tavLst>
                                    </p:anim>
                                    <p:animEffect transition="in" filter="fade">
                                      <p:cBhvr>
                                        <p:cTn id="13" dur="1000"/>
                                        <p:tgtEl>
                                          <p:spTgt spid="15"/>
                                        </p:tgtEl>
                                      </p:cBhvr>
                                    </p:animEffect>
                                  </p:childTnLst>
                                </p:cTn>
                              </p:par>
                              <p:par>
                                <p:cTn id="14" presetID="47"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anim calcmode="lin" valueType="num">
                                      <p:cBhvr>
                                        <p:cTn id="17" dur="1000" fill="hold"/>
                                        <p:tgtEl>
                                          <p:spTgt spid="14"/>
                                        </p:tgtEl>
                                        <p:attrNameLst>
                                          <p:attrName>ppt_x</p:attrName>
                                        </p:attrNameLst>
                                      </p:cBhvr>
                                      <p:tavLst>
                                        <p:tav tm="0">
                                          <p:val>
                                            <p:strVal val="#ppt_x"/>
                                          </p:val>
                                        </p:tav>
                                        <p:tav tm="100000">
                                          <p:val>
                                            <p:strVal val="#ppt_x"/>
                                          </p:val>
                                        </p:tav>
                                      </p:tavLst>
                                    </p:anim>
                                    <p:anim calcmode="lin" valueType="num">
                                      <p:cBhvr>
                                        <p:cTn id="18" dur="1000" fill="hold"/>
                                        <p:tgtEl>
                                          <p:spTgt spid="14"/>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right)">
                                      <p:cBhvr>
                                        <p:cTn id="22" dur="1000"/>
                                        <p:tgtEl>
                                          <p:spTgt spid="12"/>
                                        </p:tgtEl>
                                      </p:cBhvr>
                                    </p:animEffect>
                                  </p:childTnLst>
                                </p:cTn>
                              </p:par>
                              <p:par>
                                <p:cTn id="23" presetID="22" presetClass="entr" presetSubtype="2"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right)">
                                      <p:cBhvr>
                                        <p:cTn id="25" dur="1000"/>
                                        <p:tgtEl>
                                          <p:spTgt spid="10"/>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8284A948-01B4-4245-AD14-B42D641FCBF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pic>
        <p:nvPicPr>
          <p:cNvPr id="19" name="图片 18">
            <a:extLst>
              <a:ext uri="{FF2B5EF4-FFF2-40B4-BE49-F238E27FC236}">
                <a16:creationId xmlns:a16="http://schemas.microsoft.com/office/drawing/2014/main" id="{52C2DC30-4B24-4C6D-AB3B-45771048D90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1353523"/>
            <a:ext cx="10272491" cy="5504478"/>
          </a:xfrm>
          <a:prstGeom prst="rect">
            <a:avLst/>
          </a:prstGeom>
        </p:spPr>
      </p:pic>
      <p:pic>
        <p:nvPicPr>
          <p:cNvPr id="20" name="图片 19">
            <a:extLst>
              <a:ext uri="{FF2B5EF4-FFF2-40B4-BE49-F238E27FC236}">
                <a16:creationId xmlns:a16="http://schemas.microsoft.com/office/drawing/2014/main" id="{216A7311-D3FD-4E09-9A96-E9748BDCED9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5078" t="17161" r="15078" b="17161"/>
          <a:stretch/>
        </p:blipFill>
        <p:spPr>
          <a:xfrm>
            <a:off x="1036320" y="574254"/>
            <a:ext cx="10119360" cy="5709492"/>
          </a:xfrm>
          <a:prstGeom prst="rect">
            <a:avLst/>
          </a:prstGeom>
        </p:spPr>
      </p:pic>
      <p:grpSp>
        <p:nvGrpSpPr>
          <p:cNvPr id="8" name="组合 7">
            <a:extLst>
              <a:ext uri="{FF2B5EF4-FFF2-40B4-BE49-F238E27FC236}">
                <a16:creationId xmlns:a16="http://schemas.microsoft.com/office/drawing/2014/main" id="{C4880E33-F1F3-4658-A34A-5E5BE780ED58}"/>
              </a:ext>
            </a:extLst>
          </p:cNvPr>
          <p:cNvGrpSpPr/>
          <p:nvPr/>
        </p:nvGrpSpPr>
        <p:grpSpPr>
          <a:xfrm>
            <a:off x="3106913" y="2054432"/>
            <a:ext cx="6277888" cy="2063602"/>
            <a:chOff x="3106913" y="2054432"/>
            <a:chExt cx="6277888" cy="2063602"/>
          </a:xfrm>
        </p:grpSpPr>
        <p:grpSp>
          <p:nvGrpSpPr>
            <p:cNvPr id="3" name="组合 2">
              <a:extLst>
                <a:ext uri="{FF2B5EF4-FFF2-40B4-BE49-F238E27FC236}">
                  <a16:creationId xmlns:a16="http://schemas.microsoft.com/office/drawing/2014/main" id="{8E5051A6-82D0-43BA-B8FC-53B3F18237AA}"/>
                </a:ext>
              </a:extLst>
            </p:cNvPr>
            <p:cNvGrpSpPr/>
            <p:nvPr/>
          </p:nvGrpSpPr>
          <p:grpSpPr>
            <a:xfrm>
              <a:off x="3106913" y="2345036"/>
              <a:ext cx="3060021" cy="1607126"/>
              <a:chOff x="3106913" y="2345036"/>
              <a:chExt cx="3060021" cy="1607126"/>
            </a:xfrm>
          </p:grpSpPr>
          <p:sp>
            <p:nvSpPr>
              <p:cNvPr id="16" name="文本框 15">
                <a:extLst>
                  <a:ext uri="{FF2B5EF4-FFF2-40B4-BE49-F238E27FC236}">
                    <a16:creationId xmlns:a16="http://schemas.microsoft.com/office/drawing/2014/main" id="{9F72CD0B-AC09-4578-BB8E-93E97D13DD0E}"/>
                  </a:ext>
                </a:extLst>
              </p:cNvPr>
              <p:cNvSpPr txBox="1"/>
              <p:nvPr/>
            </p:nvSpPr>
            <p:spPr>
              <a:xfrm>
                <a:off x="3106913" y="2648792"/>
                <a:ext cx="3060021" cy="1303370"/>
              </a:xfrm>
              <a:prstGeom prst="rect">
                <a:avLst/>
              </a:prstGeom>
              <a:noFill/>
            </p:spPr>
            <p:txBody>
              <a:bodyPr wrap="square" rtlCol="0">
                <a:spAutoFit/>
              </a:bodyPr>
              <a:lstStyle/>
              <a:p>
                <a:pPr algn="just">
                  <a:lnSpc>
                    <a:spcPct val="150000"/>
                  </a:lnSpc>
                </a:pPr>
                <a:r>
                  <a:rPr lang="en-US" altLang="zh-CN" sz="2400" dirty="0">
                    <a:solidFill>
                      <a:schemeClr val="bg1">
                        <a:lumMod val="95000"/>
                      </a:schemeClr>
                    </a:solidFill>
                    <a:cs typeface="+mn-ea"/>
                    <a:sym typeface="+mn-lt"/>
                  </a:rPr>
                  <a:t>Add text</a:t>
                </a:r>
              </a:p>
              <a:p>
                <a:pPr algn="just">
                  <a:lnSpc>
                    <a:spcPct val="150000"/>
                  </a:lnSpc>
                </a:pPr>
                <a:r>
                  <a:rPr lang="en-US" altLang="zh-CN" sz="3200" dirty="0">
                    <a:solidFill>
                      <a:schemeClr val="bg1">
                        <a:lumMod val="95000"/>
                      </a:schemeClr>
                    </a:solidFill>
                    <a:cs typeface="+mn-ea"/>
                    <a:sym typeface="+mn-lt"/>
                  </a:rPr>
                  <a:t>$2,343,223</a:t>
                </a:r>
                <a:endParaRPr lang="zh-CN" altLang="en-US" sz="3200" dirty="0">
                  <a:solidFill>
                    <a:schemeClr val="bg1">
                      <a:lumMod val="95000"/>
                    </a:schemeClr>
                  </a:solidFill>
                  <a:cs typeface="+mn-ea"/>
                  <a:sym typeface="+mn-lt"/>
                </a:endParaRPr>
              </a:p>
            </p:txBody>
          </p:sp>
          <p:pic>
            <p:nvPicPr>
              <p:cNvPr id="11" name="图片 10">
                <a:extLst>
                  <a:ext uri="{FF2B5EF4-FFF2-40B4-BE49-F238E27FC236}">
                    <a16:creationId xmlns:a16="http://schemas.microsoft.com/office/drawing/2014/main" id="{F27460AA-35B1-4375-ADEF-DBB7B71A5BE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444049" y="2345036"/>
                <a:ext cx="995680" cy="995680"/>
              </a:xfrm>
              <a:prstGeom prst="rect">
                <a:avLst/>
              </a:prstGeom>
            </p:spPr>
          </p:pic>
        </p:grpSp>
        <p:grpSp>
          <p:nvGrpSpPr>
            <p:cNvPr id="2" name="组合 1">
              <a:extLst>
                <a:ext uri="{FF2B5EF4-FFF2-40B4-BE49-F238E27FC236}">
                  <a16:creationId xmlns:a16="http://schemas.microsoft.com/office/drawing/2014/main" id="{080AA36A-22B0-452A-A90F-41F14E416DE4}"/>
                </a:ext>
              </a:extLst>
            </p:cNvPr>
            <p:cNvGrpSpPr/>
            <p:nvPr/>
          </p:nvGrpSpPr>
          <p:grpSpPr>
            <a:xfrm>
              <a:off x="6861399" y="2345036"/>
              <a:ext cx="2523402" cy="1601740"/>
              <a:chOff x="6861399" y="2345036"/>
              <a:chExt cx="2523402" cy="1601740"/>
            </a:xfrm>
          </p:grpSpPr>
          <p:pic>
            <p:nvPicPr>
              <p:cNvPr id="9" name="图片 8">
                <a:extLst>
                  <a:ext uri="{FF2B5EF4-FFF2-40B4-BE49-F238E27FC236}">
                    <a16:creationId xmlns:a16="http://schemas.microsoft.com/office/drawing/2014/main" id="{2D1D6355-5298-4B09-8BA6-E69F6E68577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237527" y="2345036"/>
                <a:ext cx="995680" cy="995680"/>
              </a:xfrm>
              <a:prstGeom prst="rect">
                <a:avLst/>
              </a:prstGeom>
            </p:spPr>
          </p:pic>
          <p:sp>
            <p:nvSpPr>
              <p:cNvPr id="17" name="文本框 16">
                <a:extLst>
                  <a:ext uri="{FF2B5EF4-FFF2-40B4-BE49-F238E27FC236}">
                    <a16:creationId xmlns:a16="http://schemas.microsoft.com/office/drawing/2014/main" id="{23344881-0F50-460F-AA47-CA6FBF3DD454}"/>
                  </a:ext>
                </a:extLst>
              </p:cNvPr>
              <p:cNvSpPr txBox="1"/>
              <p:nvPr/>
            </p:nvSpPr>
            <p:spPr>
              <a:xfrm>
                <a:off x="6861399" y="2648792"/>
                <a:ext cx="2523402" cy="1297984"/>
              </a:xfrm>
              <a:prstGeom prst="rect">
                <a:avLst/>
              </a:prstGeom>
              <a:noFill/>
            </p:spPr>
            <p:txBody>
              <a:bodyPr wrap="square" rtlCol="0">
                <a:spAutoFit/>
              </a:bodyPr>
              <a:lstStyle/>
              <a:p>
                <a:pPr algn="just">
                  <a:lnSpc>
                    <a:spcPct val="150000"/>
                  </a:lnSpc>
                </a:pPr>
                <a:r>
                  <a:rPr lang="en-US" altLang="zh-CN" sz="2400" dirty="0">
                    <a:solidFill>
                      <a:schemeClr val="bg1">
                        <a:lumMod val="95000"/>
                      </a:schemeClr>
                    </a:solidFill>
                    <a:cs typeface="+mn-ea"/>
                    <a:sym typeface="+mn-lt"/>
                  </a:rPr>
                  <a:t>Add text</a:t>
                </a:r>
              </a:p>
              <a:p>
                <a:pPr algn="just">
                  <a:lnSpc>
                    <a:spcPct val="150000"/>
                  </a:lnSpc>
                </a:pPr>
                <a:r>
                  <a:rPr lang="en-US" altLang="zh-CN" sz="3200" dirty="0">
                    <a:solidFill>
                      <a:schemeClr val="bg1">
                        <a:lumMod val="95000"/>
                      </a:schemeClr>
                    </a:solidFill>
                    <a:cs typeface="+mn-ea"/>
                    <a:sym typeface="+mn-lt"/>
                  </a:rPr>
                  <a:t>3,432 / </a:t>
                </a:r>
                <a:r>
                  <a:rPr lang="en-US" altLang="zh-CN" sz="2400" dirty="0">
                    <a:solidFill>
                      <a:schemeClr val="bg1">
                        <a:lumMod val="95000"/>
                      </a:schemeClr>
                    </a:solidFill>
                    <a:cs typeface="+mn-ea"/>
                    <a:sym typeface="+mn-lt"/>
                  </a:rPr>
                  <a:t>times</a:t>
                </a:r>
                <a:endParaRPr lang="zh-CN" altLang="en-US" sz="3200" dirty="0">
                  <a:solidFill>
                    <a:schemeClr val="bg1">
                      <a:lumMod val="95000"/>
                    </a:schemeClr>
                  </a:solidFill>
                  <a:cs typeface="+mn-ea"/>
                  <a:sym typeface="+mn-lt"/>
                </a:endParaRPr>
              </a:p>
            </p:txBody>
          </p:sp>
        </p:grpSp>
        <p:cxnSp>
          <p:nvCxnSpPr>
            <p:cNvPr id="21" name="直接连接符 20">
              <a:extLst>
                <a:ext uri="{FF2B5EF4-FFF2-40B4-BE49-F238E27FC236}">
                  <a16:creationId xmlns:a16="http://schemas.microsoft.com/office/drawing/2014/main" id="{645EF904-E550-48FD-971C-8477A6834F73}"/>
                </a:ext>
              </a:extLst>
            </p:cNvPr>
            <p:cNvCxnSpPr>
              <a:cxnSpLocks/>
            </p:cNvCxnSpPr>
            <p:nvPr/>
          </p:nvCxnSpPr>
          <p:spPr>
            <a:xfrm>
              <a:off x="6096000" y="2054432"/>
              <a:ext cx="0" cy="206360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5" name="矩形 24">
            <a:extLst>
              <a:ext uri="{FF2B5EF4-FFF2-40B4-BE49-F238E27FC236}">
                <a16:creationId xmlns:a16="http://schemas.microsoft.com/office/drawing/2014/main" id="{0318417A-9CBE-44B9-80F2-9CEC8D7AAF0D}"/>
              </a:ext>
            </a:extLst>
          </p:cNvPr>
          <p:cNvSpPr/>
          <p:nvPr/>
        </p:nvSpPr>
        <p:spPr>
          <a:xfrm>
            <a:off x="4708040" y="5016224"/>
            <a:ext cx="2917786" cy="369332"/>
          </a:xfrm>
          <a:prstGeom prst="rect">
            <a:avLst/>
          </a:prstGeom>
        </p:spPr>
        <p:txBody>
          <a:bodyPr wrap="none">
            <a:spAutoFit/>
          </a:bodyPr>
          <a:lstStyle/>
          <a:p>
            <a:pPr algn="ctr"/>
            <a:r>
              <a:rPr lang="zh-CN" altLang="en-US" dirty="0">
                <a:solidFill>
                  <a:schemeClr val="tx1">
                    <a:lumMod val="50000"/>
                    <a:lumOff val="50000"/>
                  </a:schemeClr>
                </a:solidFill>
                <a:cs typeface="+mn-ea"/>
                <a:sym typeface="+mn-lt"/>
              </a:rPr>
              <a:t>* 数据截至</a:t>
            </a:r>
            <a:r>
              <a:rPr lang="en-US" altLang="zh-CN" dirty="0">
                <a:solidFill>
                  <a:schemeClr val="tx1">
                    <a:lumMod val="50000"/>
                    <a:lumOff val="50000"/>
                  </a:schemeClr>
                </a:solidFill>
                <a:cs typeface="+mn-ea"/>
                <a:sym typeface="+mn-lt"/>
              </a:rPr>
              <a:t>2029</a:t>
            </a:r>
            <a:r>
              <a:rPr lang="zh-CN" altLang="en-US" dirty="0">
                <a:solidFill>
                  <a:schemeClr val="tx1">
                    <a:lumMod val="50000"/>
                    <a:lumOff val="50000"/>
                  </a:schemeClr>
                </a:solidFill>
                <a:cs typeface="+mn-ea"/>
                <a:sym typeface="+mn-lt"/>
              </a:rPr>
              <a:t>年</a:t>
            </a:r>
            <a:r>
              <a:rPr lang="en-US" altLang="zh-CN" dirty="0">
                <a:solidFill>
                  <a:schemeClr val="tx1">
                    <a:lumMod val="50000"/>
                    <a:lumOff val="50000"/>
                  </a:schemeClr>
                </a:solidFill>
                <a:cs typeface="+mn-ea"/>
                <a:sym typeface="+mn-lt"/>
              </a:rPr>
              <a:t>3</a:t>
            </a:r>
            <a:r>
              <a:rPr lang="zh-CN" altLang="en-US" dirty="0">
                <a:solidFill>
                  <a:schemeClr val="tx1">
                    <a:lumMod val="50000"/>
                    <a:lumOff val="50000"/>
                  </a:schemeClr>
                </a:solidFill>
                <a:cs typeface="+mn-ea"/>
                <a:sym typeface="+mn-lt"/>
              </a:rPr>
              <a:t>月</a:t>
            </a:r>
            <a:r>
              <a:rPr lang="en-US" altLang="zh-CN" dirty="0">
                <a:solidFill>
                  <a:schemeClr val="tx1">
                    <a:lumMod val="50000"/>
                    <a:lumOff val="50000"/>
                  </a:schemeClr>
                </a:solidFill>
                <a:cs typeface="+mn-ea"/>
                <a:sym typeface="+mn-lt"/>
              </a:rPr>
              <a:t>12</a:t>
            </a:r>
            <a:r>
              <a:rPr lang="zh-CN" altLang="en-US" dirty="0">
                <a:solidFill>
                  <a:schemeClr val="tx1">
                    <a:lumMod val="50000"/>
                    <a:lumOff val="50000"/>
                  </a:schemeClr>
                </a:solidFill>
                <a:cs typeface="+mn-ea"/>
                <a:sym typeface="+mn-lt"/>
              </a:rPr>
              <a:t>日</a:t>
            </a:r>
          </a:p>
        </p:txBody>
      </p:sp>
      <p:sp>
        <p:nvSpPr>
          <p:cNvPr id="22" name="文本框 21">
            <a:extLst>
              <a:ext uri="{FF2B5EF4-FFF2-40B4-BE49-F238E27FC236}">
                <a16:creationId xmlns:a16="http://schemas.microsoft.com/office/drawing/2014/main" id="{2A7513A4-84ED-4EEF-8BCB-0B8E9339D2DC}"/>
              </a:ext>
            </a:extLst>
          </p:cNvPr>
          <p:cNvSpPr txBox="1"/>
          <p:nvPr/>
        </p:nvSpPr>
        <p:spPr>
          <a:xfrm>
            <a:off x="7566717" y="595715"/>
            <a:ext cx="3005793" cy="584775"/>
          </a:xfrm>
          <a:prstGeom prst="rect">
            <a:avLst/>
          </a:prstGeom>
          <a:noFill/>
        </p:spPr>
        <p:txBody>
          <a:bodyPr wrap="square" rtlCol="0">
            <a:spAutoFit/>
          </a:bodyPr>
          <a:lstStyle/>
          <a:p>
            <a:pPr algn="just"/>
            <a:r>
              <a:rPr lang="en-US" altLang="zh-CN" sz="3200" dirty="0">
                <a:solidFill>
                  <a:srgbClr val="F9C270"/>
                </a:solidFill>
                <a:cs typeface="+mn-ea"/>
                <a:sym typeface="+mn-lt"/>
              </a:rPr>
              <a:t>Add title text</a:t>
            </a:r>
            <a:endParaRPr lang="zh-CN" altLang="en-US" sz="3200" dirty="0">
              <a:solidFill>
                <a:srgbClr val="F9C270"/>
              </a:solidFill>
              <a:cs typeface="+mn-ea"/>
              <a:sym typeface="+mn-lt"/>
            </a:endParaRPr>
          </a:p>
        </p:txBody>
      </p:sp>
      <p:grpSp>
        <p:nvGrpSpPr>
          <p:cNvPr id="23" name="组合 22">
            <a:extLst>
              <a:ext uri="{FF2B5EF4-FFF2-40B4-BE49-F238E27FC236}">
                <a16:creationId xmlns:a16="http://schemas.microsoft.com/office/drawing/2014/main" id="{D4E32216-D4DF-4159-8B79-79406579A339}"/>
              </a:ext>
            </a:extLst>
          </p:cNvPr>
          <p:cNvGrpSpPr/>
          <p:nvPr/>
        </p:nvGrpSpPr>
        <p:grpSpPr>
          <a:xfrm>
            <a:off x="6572455" y="481296"/>
            <a:ext cx="4994317" cy="879517"/>
            <a:chOff x="4540362" y="379252"/>
            <a:chExt cx="4994317" cy="879517"/>
          </a:xfrm>
        </p:grpSpPr>
        <p:pic>
          <p:nvPicPr>
            <p:cNvPr id="24" name="图片 23">
              <a:extLst>
                <a:ext uri="{FF2B5EF4-FFF2-40B4-BE49-F238E27FC236}">
                  <a16:creationId xmlns:a16="http://schemas.microsoft.com/office/drawing/2014/main" id="{0ABA0582-D330-4A2C-A298-97067A845BD0}"/>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540362" y="379252"/>
              <a:ext cx="874030" cy="822307"/>
            </a:xfrm>
            <a:prstGeom prst="rect">
              <a:avLst/>
            </a:prstGeom>
          </p:spPr>
        </p:pic>
        <p:pic>
          <p:nvPicPr>
            <p:cNvPr id="26" name="图片 25">
              <a:extLst>
                <a:ext uri="{FF2B5EF4-FFF2-40B4-BE49-F238E27FC236}">
                  <a16:creationId xmlns:a16="http://schemas.microsoft.com/office/drawing/2014/main" id="{C5FE3E73-B7F7-4DC6-B4AC-C0D9DF645CBD}"/>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flipH="1">
              <a:off x="8660651" y="436462"/>
              <a:ext cx="874028" cy="822307"/>
            </a:xfrm>
            <a:prstGeom prst="rect">
              <a:avLst/>
            </a:prstGeom>
          </p:spPr>
        </p:pic>
      </p:grpSp>
    </p:spTree>
    <p:extLst>
      <p:ext uri="{BB962C8B-B14F-4D97-AF65-F5344CB8AC3E}">
        <p14:creationId xmlns:p14="http://schemas.microsoft.com/office/powerpoint/2010/main" val="1023680568"/>
      </p:ext>
    </p:extLst>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0-#ppt_w/2"/>
                                          </p:val>
                                        </p:tav>
                                        <p:tav tm="100000">
                                          <p:val>
                                            <p:strVal val="#ppt_x"/>
                                          </p:val>
                                        </p:tav>
                                      </p:tavLst>
                                    </p:anim>
                                    <p:anim calcmode="lin" valueType="num">
                                      <p:cBhvr additive="base">
                                        <p:cTn id="8" dur="10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1000" fill="hold"/>
                                        <p:tgtEl>
                                          <p:spTgt spid="18"/>
                                        </p:tgtEl>
                                        <p:attrNameLst>
                                          <p:attrName>ppt_x</p:attrName>
                                        </p:attrNameLst>
                                      </p:cBhvr>
                                      <p:tavLst>
                                        <p:tav tm="0">
                                          <p:val>
                                            <p:strVal val="1+#ppt_w/2"/>
                                          </p:val>
                                        </p:tav>
                                        <p:tav tm="100000">
                                          <p:val>
                                            <p:strVal val="#ppt_x"/>
                                          </p:val>
                                        </p:tav>
                                      </p:tavLst>
                                    </p:anim>
                                    <p:anim calcmode="lin" valueType="num">
                                      <p:cBhvr additive="base">
                                        <p:cTn id="12" dur="100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5" presetClass="entr" presetSubtype="0"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p:cTn id="16" dur="1000" fill="hold"/>
                                        <p:tgtEl>
                                          <p:spTgt spid="23"/>
                                        </p:tgtEl>
                                        <p:attrNameLst>
                                          <p:attrName>ppt_w</p:attrName>
                                        </p:attrNameLst>
                                      </p:cBhvr>
                                      <p:tavLst>
                                        <p:tav tm="0">
                                          <p:val>
                                            <p:strVal val="#ppt_w*0.70"/>
                                          </p:val>
                                        </p:tav>
                                        <p:tav tm="100000">
                                          <p:val>
                                            <p:strVal val="#ppt_w"/>
                                          </p:val>
                                        </p:tav>
                                      </p:tavLst>
                                    </p:anim>
                                    <p:anim calcmode="lin" valueType="num">
                                      <p:cBhvr>
                                        <p:cTn id="17" dur="1000" fill="hold"/>
                                        <p:tgtEl>
                                          <p:spTgt spid="23"/>
                                        </p:tgtEl>
                                        <p:attrNameLst>
                                          <p:attrName>ppt_h</p:attrName>
                                        </p:attrNameLst>
                                      </p:cBhvr>
                                      <p:tavLst>
                                        <p:tav tm="0">
                                          <p:val>
                                            <p:strVal val="#ppt_h"/>
                                          </p:val>
                                        </p:tav>
                                        <p:tav tm="100000">
                                          <p:val>
                                            <p:strVal val="#ppt_h"/>
                                          </p:val>
                                        </p:tav>
                                      </p:tavLst>
                                    </p:anim>
                                    <p:animEffect transition="in" filter="fade">
                                      <p:cBhvr>
                                        <p:cTn id="18" dur="1000"/>
                                        <p:tgtEl>
                                          <p:spTgt spid="23"/>
                                        </p:tgtEl>
                                      </p:cBhvr>
                                    </p:animEffect>
                                  </p:childTnLst>
                                </p:cTn>
                              </p:par>
                              <p:par>
                                <p:cTn id="19" presetID="47"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6" presetClass="entr" presetSubtype="21"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1000"/>
                                        <p:tgtEl>
                                          <p:spTgt spid="20"/>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3AE356A7-6997-4F9B-AB9D-76AEEE4B509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pic>
        <p:nvPicPr>
          <p:cNvPr id="19" name="图片 18">
            <a:extLst>
              <a:ext uri="{FF2B5EF4-FFF2-40B4-BE49-F238E27FC236}">
                <a16:creationId xmlns:a16="http://schemas.microsoft.com/office/drawing/2014/main" id="{8B6B442F-6E81-4F13-A898-49A04F16DDC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1353523"/>
            <a:ext cx="10272491" cy="5504478"/>
          </a:xfrm>
          <a:prstGeom prst="rect">
            <a:avLst/>
          </a:prstGeom>
        </p:spPr>
      </p:pic>
      <p:pic>
        <p:nvPicPr>
          <p:cNvPr id="5" name="图片 4">
            <a:extLst>
              <a:ext uri="{FF2B5EF4-FFF2-40B4-BE49-F238E27FC236}">
                <a16:creationId xmlns:a16="http://schemas.microsoft.com/office/drawing/2014/main" id="{2C2BCBF0-21B7-4B1F-89E1-434D3853CD4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5078" t="17161" r="15078" b="17161"/>
          <a:stretch/>
        </p:blipFill>
        <p:spPr>
          <a:xfrm>
            <a:off x="1036320" y="574254"/>
            <a:ext cx="10119360" cy="5709492"/>
          </a:xfrm>
          <a:prstGeom prst="rect">
            <a:avLst/>
          </a:prstGeom>
        </p:spPr>
      </p:pic>
      <p:pic>
        <p:nvPicPr>
          <p:cNvPr id="17" name="图片 16">
            <a:extLst>
              <a:ext uri="{FF2B5EF4-FFF2-40B4-BE49-F238E27FC236}">
                <a16:creationId xmlns:a16="http://schemas.microsoft.com/office/drawing/2014/main" id="{8552BFED-78B4-421D-B5BC-B419B86D8F4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11651" b="3326"/>
          <a:stretch/>
        </p:blipFill>
        <p:spPr>
          <a:xfrm>
            <a:off x="513599" y="214310"/>
            <a:ext cx="10119360" cy="6643690"/>
          </a:xfrm>
          <a:prstGeom prst="rect">
            <a:avLst/>
          </a:prstGeom>
        </p:spPr>
      </p:pic>
      <p:grpSp>
        <p:nvGrpSpPr>
          <p:cNvPr id="2" name="组合 1">
            <a:extLst>
              <a:ext uri="{FF2B5EF4-FFF2-40B4-BE49-F238E27FC236}">
                <a16:creationId xmlns:a16="http://schemas.microsoft.com/office/drawing/2014/main" id="{EA672804-F634-F94A-B9B8-8E05AAE29398}"/>
              </a:ext>
            </a:extLst>
          </p:cNvPr>
          <p:cNvGrpSpPr/>
          <p:nvPr/>
        </p:nvGrpSpPr>
        <p:grpSpPr>
          <a:xfrm>
            <a:off x="5121379" y="1220731"/>
            <a:ext cx="1841124" cy="1575577"/>
            <a:chOff x="5020053" y="2053991"/>
            <a:chExt cx="1910908" cy="1791333"/>
          </a:xfrm>
        </p:grpSpPr>
        <p:pic>
          <p:nvPicPr>
            <p:cNvPr id="3" name="图片 2">
              <a:extLst>
                <a:ext uri="{FF2B5EF4-FFF2-40B4-BE49-F238E27FC236}">
                  <a16:creationId xmlns:a16="http://schemas.microsoft.com/office/drawing/2014/main" id="{22FE18DD-D5B2-27D9-4044-CC9BEF20428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020053" y="2053991"/>
              <a:ext cx="1910908" cy="1791333"/>
            </a:xfrm>
            <a:prstGeom prst="rect">
              <a:avLst/>
            </a:prstGeom>
          </p:spPr>
        </p:pic>
        <p:sp>
          <p:nvSpPr>
            <p:cNvPr id="7" name="文本框 6">
              <a:extLst>
                <a:ext uri="{FF2B5EF4-FFF2-40B4-BE49-F238E27FC236}">
                  <a16:creationId xmlns:a16="http://schemas.microsoft.com/office/drawing/2014/main" id="{1F797DE1-D8B8-D2C4-D515-8ACBE7D6BD8E}"/>
                </a:ext>
              </a:extLst>
            </p:cNvPr>
            <p:cNvSpPr txBox="1"/>
            <p:nvPr/>
          </p:nvSpPr>
          <p:spPr>
            <a:xfrm>
              <a:off x="5353499" y="2329187"/>
              <a:ext cx="1356231" cy="1364699"/>
            </a:xfrm>
            <a:prstGeom prst="rect">
              <a:avLst/>
            </a:prstGeom>
            <a:noFill/>
          </p:spPr>
          <p:txBody>
            <a:bodyPr wrap="none" rtlCol="0">
              <a:spAutoFit/>
            </a:bodyPr>
            <a:lstStyle/>
            <a:p>
              <a:pPr algn="ctr"/>
              <a:r>
                <a:rPr lang="en-US" altLang="zh-CN" sz="3600" dirty="0">
                  <a:solidFill>
                    <a:schemeClr val="bg1"/>
                  </a:solidFill>
                  <a:cs typeface="+mn-ea"/>
                  <a:sym typeface="+mn-lt"/>
                </a:rPr>
                <a:t>PART</a:t>
              </a:r>
            </a:p>
            <a:p>
              <a:pPr algn="ctr"/>
              <a:r>
                <a:rPr lang="en-US" altLang="zh-CN" sz="3600" dirty="0">
                  <a:solidFill>
                    <a:schemeClr val="bg1"/>
                  </a:solidFill>
                  <a:cs typeface="+mn-ea"/>
                  <a:sym typeface="+mn-lt"/>
                </a:rPr>
                <a:t>02</a:t>
              </a:r>
              <a:endParaRPr lang="zh-CN" altLang="en-US" sz="3600" dirty="0">
                <a:solidFill>
                  <a:schemeClr val="bg1"/>
                </a:solidFill>
                <a:cs typeface="+mn-ea"/>
                <a:sym typeface="+mn-lt"/>
              </a:endParaRPr>
            </a:p>
          </p:txBody>
        </p:sp>
      </p:grpSp>
      <p:sp>
        <p:nvSpPr>
          <p:cNvPr id="8" name="文本框 7">
            <a:extLst>
              <a:ext uri="{FF2B5EF4-FFF2-40B4-BE49-F238E27FC236}">
                <a16:creationId xmlns:a16="http://schemas.microsoft.com/office/drawing/2014/main" id="{6346DAFD-ABF6-53BD-4BDD-14C02EA0789B}"/>
              </a:ext>
            </a:extLst>
          </p:cNvPr>
          <p:cNvSpPr txBox="1"/>
          <p:nvPr/>
        </p:nvSpPr>
        <p:spPr>
          <a:xfrm>
            <a:off x="3363841" y="2943624"/>
            <a:ext cx="5464316" cy="1107996"/>
          </a:xfrm>
          <a:prstGeom prst="rect">
            <a:avLst/>
          </a:prstGeom>
          <a:noFill/>
        </p:spPr>
        <p:txBody>
          <a:bodyPr wrap="none" rtlCol="0">
            <a:spAutoFit/>
          </a:bodyPr>
          <a:lstStyle/>
          <a:p>
            <a:pPr algn="ctr"/>
            <a:r>
              <a:rPr lang="en-US" altLang="zh-CN" sz="6600" dirty="0">
                <a:solidFill>
                  <a:srgbClr val="F9C270"/>
                </a:solidFill>
                <a:cs typeface="+mn-ea"/>
                <a:sym typeface="+mn-lt"/>
              </a:rPr>
              <a:t>Add title text</a:t>
            </a:r>
            <a:endParaRPr lang="zh-CN" altLang="en-US" sz="6600" dirty="0">
              <a:solidFill>
                <a:srgbClr val="F9C270"/>
              </a:solidFill>
              <a:cs typeface="+mn-ea"/>
              <a:sym typeface="+mn-lt"/>
            </a:endParaRPr>
          </a:p>
        </p:txBody>
      </p:sp>
      <p:sp>
        <p:nvSpPr>
          <p:cNvPr id="9" name="文本框 8">
            <a:extLst>
              <a:ext uri="{FF2B5EF4-FFF2-40B4-BE49-F238E27FC236}">
                <a16:creationId xmlns:a16="http://schemas.microsoft.com/office/drawing/2014/main" id="{BB6D8577-6675-7499-6E4E-6F300C7D7BC4}"/>
              </a:ext>
            </a:extLst>
          </p:cNvPr>
          <p:cNvSpPr txBox="1"/>
          <p:nvPr/>
        </p:nvSpPr>
        <p:spPr>
          <a:xfrm>
            <a:off x="3068472" y="4113395"/>
            <a:ext cx="6055056" cy="369332"/>
          </a:xfrm>
          <a:prstGeom prst="rect">
            <a:avLst/>
          </a:prstGeom>
          <a:noFill/>
        </p:spPr>
        <p:txBody>
          <a:bodyPr wrap="none" rtlCol="0">
            <a:spAutoFit/>
          </a:bodyPr>
          <a:lstStyle/>
          <a:p>
            <a:r>
              <a:rPr lang="en-US" altLang="zh-CN" dirty="0">
                <a:solidFill>
                  <a:schemeClr val="bg1"/>
                </a:solidFill>
                <a:cs typeface="+mn-ea"/>
                <a:sym typeface="+mn-lt"/>
              </a:rPr>
              <a:t>Click here to add content, content to match the title. </a:t>
            </a:r>
            <a:endParaRPr lang="zh-CN" altLang="en-US" dirty="0">
              <a:solidFill>
                <a:schemeClr val="bg1"/>
              </a:solidFill>
              <a:cs typeface="+mn-ea"/>
              <a:sym typeface="+mn-lt"/>
            </a:endParaRPr>
          </a:p>
        </p:txBody>
      </p:sp>
    </p:spTree>
    <p:extLst>
      <p:ext uri="{BB962C8B-B14F-4D97-AF65-F5344CB8AC3E}">
        <p14:creationId xmlns:p14="http://schemas.microsoft.com/office/powerpoint/2010/main" val="1504973628"/>
      </p:ext>
    </p:extLst>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0-#ppt_w/2"/>
                                          </p:val>
                                        </p:tav>
                                        <p:tav tm="100000">
                                          <p:val>
                                            <p:strVal val="#ppt_x"/>
                                          </p:val>
                                        </p:tav>
                                      </p:tavLst>
                                    </p:anim>
                                    <p:anim calcmode="lin" valueType="num">
                                      <p:cBhvr additive="base">
                                        <p:cTn id="8" dur="10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1000" fill="hold"/>
                                        <p:tgtEl>
                                          <p:spTgt spid="21"/>
                                        </p:tgtEl>
                                        <p:attrNameLst>
                                          <p:attrName>ppt_x</p:attrName>
                                        </p:attrNameLst>
                                      </p:cBhvr>
                                      <p:tavLst>
                                        <p:tav tm="0">
                                          <p:val>
                                            <p:strVal val="1+#ppt_w/2"/>
                                          </p:val>
                                        </p:tav>
                                        <p:tav tm="100000">
                                          <p:val>
                                            <p:strVal val="#ppt_x"/>
                                          </p:val>
                                        </p:tav>
                                      </p:tavLst>
                                    </p:anim>
                                    <p:anim calcmode="lin" valueType="num">
                                      <p:cBhvr additive="base">
                                        <p:cTn id="12" dur="10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6" presetClass="entr" presetSubtype="21"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1000"/>
                                        <p:tgtEl>
                                          <p:spTgt spid="5"/>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par>
                          <p:cTn id="27" fill="hold">
                            <p:stCondLst>
                              <p:cond delay="4000"/>
                            </p:stCondLst>
                            <p:childTnLst>
                              <p:par>
                                <p:cTn id="28" presetID="10" presetClass="entr" presetSubtype="0"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a:extLst>
              <a:ext uri="{FF2B5EF4-FFF2-40B4-BE49-F238E27FC236}">
                <a16:creationId xmlns:a16="http://schemas.microsoft.com/office/drawing/2014/main" id="{D713B3D9-148C-4302-9AFB-45E9FEF555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29830" y="5319088"/>
            <a:ext cx="2676967" cy="599725"/>
          </a:xfrm>
          <a:prstGeom prst="rect">
            <a:avLst/>
          </a:prstGeom>
        </p:spPr>
      </p:pic>
      <p:sp>
        <p:nvSpPr>
          <p:cNvPr id="24" name="文本框 23">
            <a:extLst>
              <a:ext uri="{FF2B5EF4-FFF2-40B4-BE49-F238E27FC236}">
                <a16:creationId xmlns:a16="http://schemas.microsoft.com/office/drawing/2014/main" id="{32A3161A-1830-4985-8035-82F698B5CA99}"/>
              </a:ext>
            </a:extLst>
          </p:cNvPr>
          <p:cNvSpPr txBox="1"/>
          <p:nvPr/>
        </p:nvSpPr>
        <p:spPr>
          <a:xfrm>
            <a:off x="4593105" y="498875"/>
            <a:ext cx="3005793" cy="584775"/>
          </a:xfrm>
          <a:prstGeom prst="rect">
            <a:avLst/>
          </a:prstGeom>
          <a:noFill/>
        </p:spPr>
        <p:txBody>
          <a:bodyPr wrap="square" rtlCol="0">
            <a:spAutoFit/>
          </a:bodyPr>
          <a:lstStyle/>
          <a:p>
            <a:pPr algn="just"/>
            <a:r>
              <a:rPr lang="en-US" altLang="zh-CN" sz="3200" dirty="0">
                <a:solidFill>
                  <a:srgbClr val="F9C270"/>
                </a:solidFill>
                <a:cs typeface="+mn-ea"/>
                <a:sym typeface="+mn-lt"/>
              </a:rPr>
              <a:t>Add title text</a:t>
            </a:r>
            <a:endParaRPr lang="zh-CN" altLang="en-US" sz="4000" dirty="0">
              <a:solidFill>
                <a:srgbClr val="F9C270"/>
              </a:solidFill>
              <a:cs typeface="+mn-ea"/>
              <a:sym typeface="+mn-lt"/>
            </a:endParaRPr>
          </a:p>
        </p:txBody>
      </p:sp>
      <p:grpSp>
        <p:nvGrpSpPr>
          <p:cNvPr id="25" name="组合 24">
            <a:extLst>
              <a:ext uri="{FF2B5EF4-FFF2-40B4-BE49-F238E27FC236}">
                <a16:creationId xmlns:a16="http://schemas.microsoft.com/office/drawing/2014/main" id="{2D5CB0AC-A249-4ABA-86D7-95957A02E4F5}"/>
              </a:ext>
            </a:extLst>
          </p:cNvPr>
          <p:cNvGrpSpPr/>
          <p:nvPr/>
        </p:nvGrpSpPr>
        <p:grpSpPr>
          <a:xfrm>
            <a:off x="3598843" y="384456"/>
            <a:ext cx="4994317" cy="879517"/>
            <a:chOff x="4540362" y="379252"/>
            <a:chExt cx="4994317" cy="879517"/>
          </a:xfrm>
        </p:grpSpPr>
        <p:pic>
          <p:nvPicPr>
            <p:cNvPr id="26" name="图片 25">
              <a:extLst>
                <a:ext uri="{FF2B5EF4-FFF2-40B4-BE49-F238E27FC236}">
                  <a16:creationId xmlns:a16="http://schemas.microsoft.com/office/drawing/2014/main" id="{17CEFDFA-8F7C-43FF-8CFC-3118F08AA54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40362" y="379252"/>
              <a:ext cx="874030" cy="822307"/>
            </a:xfrm>
            <a:prstGeom prst="rect">
              <a:avLst/>
            </a:prstGeom>
          </p:spPr>
        </p:pic>
        <p:pic>
          <p:nvPicPr>
            <p:cNvPr id="27" name="图片 26">
              <a:extLst>
                <a:ext uri="{FF2B5EF4-FFF2-40B4-BE49-F238E27FC236}">
                  <a16:creationId xmlns:a16="http://schemas.microsoft.com/office/drawing/2014/main" id="{7E6FE24C-BE33-4135-AF3B-0CB7140A800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8660651" y="436462"/>
              <a:ext cx="874028" cy="822307"/>
            </a:xfrm>
            <a:prstGeom prst="rect">
              <a:avLst/>
            </a:prstGeom>
          </p:spPr>
        </p:pic>
      </p:grpSp>
      <p:pic>
        <p:nvPicPr>
          <p:cNvPr id="3" name="图片 2">
            <a:extLst>
              <a:ext uri="{FF2B5EF4-FFF2-40B4-BE49-F238E27FC236}">
                <a16:creationId xmlns:a16="http://schemas.microsoft.com/office/drawing/2014/main" id="{7E013C14-24B8-4EE4-86EA-A1D3D3C8EA1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6103" t="19716" r="17910" b="16740"/>
          <a:stretch/>
        </p:blipFill>
        <p:spPr>
          <a:xfrm>
            <a:off x="1578513" y="1447853"/>
            <a:ext cx="8264707" cy="4775281"/>
          </a:xfrm>
          <a:prstGeom prst="rect">
            <a:avLst/>
          </a:prstGeom>
        </p:spPr>
      </p:pic>
      <p:grpSp>
        <p:nvGrpSpPr>
          <p:cNvPr id="5" name="组合 4">
            <a:extLst>
              <a:ext uri="{FF2B5EF4-FFF2-40B4-BE49-F238E27FC236}">
                <a16:creationId xmlns:a16="http://schemas.microsoft.com/office/drawing/2014/main" id="{713E5749-9158-4DDF-872A-AFEFB7B9C656}"/>
              </a:ext>
            </a:extLst>
          </p:cNvPr>
          <p:cNvGrpSpPr/>
          <p:nvPr/>
        </p:nvGrpSpPr>
        <p:grpSpPr>
          <a:xfrm>
            <a:off x="8417135" y="2561951"/>
            <a:ext cx="2179320" cy="2179320"/>
            <a:chOff x="8417135" y="2561951"/>
            <a:chExt cx="2179320" cy="2179320"/>
          </a:xfrm>
        </p:grpSpPr>
        <p:sp>
          <p:nvSpPr>
            <p:cNvPr id="4" name="椭圆 3">
              <a:extLst>
                <a:ext uri="{FF2B5EF4-FFF2-40B4-BE49-F238E27FC236}">
                  <a16:creationId xmlns:a16="http://schemas.microsoft.com/office/drawing/2014/main" id="{96BE45F5-7A85-4B1D-BBE2-08CBAB23DD36}"/>
                </a:ext>
              </a:extLst>
            </p:cNvPr>
            <p:cNvSpPr/>
            <p:nvPr/>
          </p:nvSpPr>
          <p:spPr>
            <a:xfrm>
              <a:off x="8417135" y="2561951"/>
              <a:ext cx="2179320" cy="21793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insert person picture here</a:t>
              </a:r>
              <a:endParaRPr lang="zh-CN" altLang="en-US" dirty="0">
                <a:cs typeface="+mn-ea"/>
                <a:sym typeface="+mn-lt"/>
              </a:endParaRPr>
            </a:p>
          </p:txBody>
        </p:sp>
        <p:cxnSp>
          <p:nvCxnSpPr>
            <p:cNvPr id="14" name="直接连接符 13">
              <a:extLst>
                <a:ext uri="{FF2B5EF4-FFF2-40B4-BE49-F238E27FC236}">
                  <a16:creationId xmlns:a16="http://schemas.microsoft.com/office/drawing/2014/main" id="{AE201644-F23B-4148-98E0-49F52D95E994}"/>
                </a:ext>
              </a:extLst>
            </p:cNvPr>
            <p:cNvCxnSpPr>
              <a:cxnSpLocks/>
            </p:cNvCxnSpPr>
            <p:nvPr/>
          </p:nvCxnSpPr>
          <p:spPr>
            <a:xfrm>
              <a:off x="9112716" y="4323156"/>
              <a:ext cx="788158"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 name="组合 5">
            <a:extLst>
              <a:ext uri="{FF2B5EF4-FFF2-40B4-BE49-F238E27FC236}">
                <a16:creationId xmlns:a16="http://schemas.microsoft.com/office/drawing/2014/main" id="{2D07FF27-3409-4FAE-B628-32E0DB38EE07}"/>
              </a:ext>
            </a:extLst>
          </p:cNvPr>
          <p:cNvGrpSpPr/>
          <p:nvPr/>
        </p:nvGrpSpPr>
        <p:grpSpPr>
          <a:xfrm>
            <a:off x="3854233" y="2102115"/>
            <a:ext cx="3957224" cy="3114077"/>
            <a:chOff x="3854233" y="2102115"/>
            <a:chExt cx="3957224" cy="3114077"/>
          </a:xfrm>
        </p:grpSpPr>
        <p:sp>
          <p:nvSpPr>
            <p:cNvPr id="28" name="文本框 27">
              <a:extLst>
                <a:ext uri="{FF2B5EF4-FFF2-40B4-BE49-F238E27FC236}">
                  <a16:creationId xmlns:a16="http://schemas.microsoft.com/office/drawing/2014/main" id="{BD423097-D5EA-4D43-8294-F09B5CD1E86C}"/>
                </a:ext>
              </a:extLst>
            </p:cNvPr>
            <p:cNvSpPr txBox="1"/>
            <p:nvPr/>
          </p:nvSpPr>
          <p:spPr>
            <a:xfrm>
              <a:off x="3854233" y="3320673"/>
              <a:ext cx="3957224" cy="1895519"/>
            </a:xfrm>
            <a:prstGeom prst="rect">
              <a:avLst/>
            </a:prstGeom>
            <a:noFill/>
          </p:spPr>
          <p:txBody>
            <a:bodyPr wrap="square" rtlCol="0">
              <a:spAutoFit/>
            </a:bodyPr>
            <a:lstStyle/>
            <a:p>
              <a:pPr>
                <a:lnSpc>
                  <a:spcPct val="150000"/>
                </a:lnSpc>
              </a:pPr>
              <a:r>
                <a:rPr lang="en-US" altLang="zh-CN" sz="1600" dirty="0">
                  <a:solidFill>
                    <a:schemeClr val="bg1">
                      <a:lumMod val="95000"/>
                    </a:schemeClr>
                  </a:solidFill>
                  <a:cs typeface="+mn-ea"/>
                  <a:sym typeface="+mn-lt"/>
                </a:rPr>
                <a:t>Click here to add content, content to match the title. Click here to add content, content to match the title. Click here to add content, content to match the title. </a:t>
              </a:r>
              <a:endParaRPr lang="zh-CN" altLang="en-US" sz="1600" dirty="0">
                <a:solidFill>
                  <a:schemeClr val="bg1">
                    <a:lumMod val="95000"/>
                  </a:schemeClr>
                </a:solidFill>
                <a:cs typeface="+mn-ea"/>
                <a:sym typeface="+mn-lt"/>
              </a:endParaRPr>
            </a:p>
          </p:txBody>
        </p:sp>
        <p:cxnSp>
          <p:nvCxnSpPr>
            <p:cNvPr id="29" name="直接连接符 28">
              <a:extLst>
                <a:ext uri="{FF2B5EF4-FFF2-40B4-BE49-F238E27FC236}">
                  <a16:creationId xmlns:a16="http://schemas.microsoft.com/office/drawing/2014/main" id="{F0BDA3E0-379A-4B21-BCEF-7D66209F8A9B}"/>
                </a:ext>
              </a:extLst>
            </p:cNvPr>
            <p:cNvCxnSpPr/>
            <p:nvPr/>
          </p:nvCxnSpPr>
          <p:spPr>
            <a:xfrm>
              <a:off x="5314087" y="2783573"/>
              <a:ext cx="956063"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文本框 29">
              <a:extLst>
                <a:ext uri="{FF2B5EF4-FFF2-40B4-BE49-F238E27FC236}">
                  <a16:creationId xmlns:a16="http://schemas.microsoft.com/office/drawing/2014/main" id="{D067964C-1857-4920-B8A2-885B07D04E2F}"/>
                </a:ext>
              </a:extLst>
            </p:cNvPr>
            <p:cNvSpPr txBox="1"/>
            <p:nvPr/>
          </p:nvSpPr>
          <p:spPr>
            <a:xfrm>
              <a:off x="4743185" y="2102115"/>
              <a:ext cx="2179320" cy="458908"/>
            </a:xfrm>
            <a:prstGeom prst="rect">
              <a:avLst/>
            </a:prstGeom>
            <a:noFill/>
          </p:spPr>
          <p:txBody>
            <a:bodyPr wrap="square" rtlCol="0">
              <a:spAutoFit/>
            </a:bodyPr>
            <a:lstStyle/>
            <a:p>
              <a:pPr algn="ctr">
                <a:lnSpc>
                  <a:spcPct val="150000"/>
                </a:lnSpc>
              </a:pPr>
              <a:r>
                <a:rPr lang="en-US" altLang="zh-CN" b="1" dirty="0">
                  <a:solidFill>
                    <a:schemeClr val="bg1">
                      <a:lumMod val="95000"/>
                    </a:schemeClr>
                  </a:solidFill>
                  <a:cs typeface="+mn-ea"/>
                  <a:sym typeface="+mn-lt"/>
                </a:rPr>
                <a:t>Add title text</a:t>
              </a:r>
              <a:endParaRPr lang="zh-CN" altLang="en-US" b="1" dirty="0">
                <a:solidFill>
                  <a:schemeClr val="bg1">
                    <a:lumMod val="95000"/>
                  </a:schemeClr>
                </a:solidFill>
                <a:cs typeface="+mn-ea"/>
                <a:sym typeface="+mn-lt"/>
              </a:endParaRPr>
            </a:p>
          </p:txBody>
        </p:sp>
      </p:grpSp>
      <p:grpSp>
        <p:nvGrpSpPr>
          <p:cNvPr id="2" name="组合 1">
            <a:extLst>
              <a:ext uri="{FF2B5EF4-FFF2-40B4-BE49-F238E27FC236}">
                <a16:creationId xmlns:a16="http://schemas.microsoft.com/office/drawing/2014/main" id="{E24F10B9-0A61-4C95-985F-E58F75408115}"/>
              </a:ext>
            </a:extLst>
          </p:cNvPr>
          <p:cNvGrpSpPr/>
          <p:nvPr/>
        </p:nvGrpSpPr>
        <p:grpSpPr>
          <a:xfrm>
            <a:off x="0" y="1583976"/>
            <a:ext cx="12180407" cy="3826173"/>
            <a:chOff x="-1" y="1583976"/>
            <a:chExt cx="12180407" cy="3826173"/>
          </a:xfrm>
        </p:grpSpPr>
        <p:pic>
          <p:nvPicPr>
            <p:cNvPr id="33" name="图片 32">
              <a:extLst>
                <a:ext uri="{FF2B5EF4-FFF2-40B4-BE49-F238E27FC236}">
                  <a16:creationId xmlns:a16="http://schemas.microsoft.com/office/drawing/2014/main" id="{213A3FAB-C17B-4735-8AC6-4964621B0DE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10800000">
              <a:off x="-1" y="1583976"/>
              <a:ext cx="1822471" cy="3826173"/>
            </a:xfrm>
            <a:prstGeom prst="rect">
              <a:avLst/>
            </a:prstGeom>
          </p:spPr>
        </p:pic>
        <p:pic>
          <p:nvPicPr>
            <p:cNvPr id="34" name="图片 33">
              <a:extLst>
                <a:ext uri="{FF2B5EF4-FFF2-40B4-BE49-F238E27FC236}">
                  <a16:creationId xmlns:a16="http://schemas.microsoft.com/office/drawing/2014/main" id="{B0FBCBE8-3E0A-45C9-A44D-DC5E6C1F8A1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357935" y="1583976"/>
              <a:ext cx="1822471" cy="3826173"/>
            </a:xfrm>
            <a:prstGeom prst="rect">
              <a:avLst/>
            </a:prstGeom>
          </p:spPr>
        </p:pic>
      </p:grpSp>
    </p:spTree>
    <p:extLst>
      <p:ext uri="{BB962C8B-B14F-4D97-AF65-F5344CB8AC3E}">
        <p14:creationId xmlns:p14="http://schemas.microsoft.com/office/powerpoint/2010/main" val="4087516268"/>
      </p:ext>
    </p:extLst>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strVal val="#ppt_w*0.70"/>
                                          </p:val>
                                        </p:tav>
                                        <p:tav tm="100000">
                                          <p:val>
                                            <p:strVal val="#ppt_w"/>
                                          </p:val>
                                        </p:tav>
                                      </p:tavLst>
                                    </p:anim>
                                    <p:anim calcmode="lin" valueType="num">
                                      <p:cBhvr>
                                        <p:cTn id="8" dur="1000" fill="hold"/>
                                        <p:tgtEl>
                                          <p:spTgt spid="25"/>
                                        </p:tgtEl>
                                        <p:attrNameLst>
                                          <p:attrName>ppt_h</p:attrName>
                                        </p:attrNameLst>
                                      </p:cBhvr>
                                      <p:tavLst>
                                        <p:tav tm="0">
                                          <p:val>
                                            <p:strVal val="#ppt_h"/>
                                          </p:val>
                                        </p:tav>
                                        <p:tav tm="100000">
                                          <p:val>
                                            <p:strVal val="#ppt_h"/>
                                          </p:val>
                                        </p:tav>
                                      </p:tavLst>
                                    </p:anim>
                                    <p:animEffect transition="in" filter="fade">
                                      <p:cBhvr>
                                        <p:cTn id="9" dur="1000"/>
                                        <p:tgtEl>
                                          <p:spTgt spid="25"/>
                                        </p:tgtEl>
                                      </p:cBhvr>
                                    </p:animEffect>
                                  </p:childTnLst>
                                </p:cTn>
                              </p:par>
                              <p:par>
                                <p:cTn id="10" presetID="47"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1000"/>
                                        <p:tgtEl>
                                          <p:spTgt spid="3"/>
                                        </p:tgtEl>
                                      </p:cBhvr>
                                    </p:animEffect>
                                  </p:childTnLst>
                                </p:cTn>
                              </p:par>
                            </p:childTnLst>
                          </p:cTn>
                        </p:par>
                        <p:par>
                          <p:cTn id="22" fill="hold">
                            <p:stCondLst>
                              <p:cond delay="2000"/>
                            </p:stCondLst>
                            <p:childTnLst>
                              <p:par>
                                <p:cTn id="23" presetID="31"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childTnLst>
                          </p:cTn>
                        </p:par>
                        <p:par>
                          <p:cTn id="29" fill="hold">
                            <p:stCondLst>
                              <p:cond delay="3000"/>
                            </p:stCondLst>
                            <p:childTnLst>
                              <p:par>
                                <p:cTn id="30" presetID="42" presetClass="entr" presetSubtype="0"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22" presetClass="entr" presetSubtype="8" fill="hold" nodeType="after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wipe(left)">
                                      <p:cBhvr>
                                        <p:cTn id="38"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文本框 31">
            <a:extLst>
              <a:ext uri="{FF2B5EF4-FFF2-40B4-BE49-F238E27FC236}">
                <a16:creationId xmlns:a16="http://schemas.microsoft.com/office/drawing/2014/main" id="{993A24F3-1E0E-45BB-9D25-292070DDBF3A}"/>
              </a:ext>
            </a:extLst>
          </p:cNvPr>
          <p:cNvSpPr txBox="1"/>
          <p:nvPr/>
        </p:nvSpPr>
        <p:spPr>
          <a:xfrm>
            <a:off x="4593105" y="498875"/>
            <a:ext cx="3005793" cy="584775"/>
          </a:xfrm>
          <a:prstGeom prst="rect">
            <a:avLst/>
          </a:prstGeom>
          <a:noFill/>
        </p:spPr>
        <p:txBody>
          <a:bodyPr wrap="square" rtlCol="0">
            <a:spAutoFit/>
          </a:bodyPr>
          <a:lstStyle/>
          <a:p>
            <a:pPr algn="just"/>
            <a:r>
              <a:rPr lang="en-US" altLang="zh-CN" sz="3200" dirty="0">
                <a:solidFill>
                  <a:srgbClr val="F9C270"/>
                </a:solidFill>
                <a:cs typeface="+mn-ea"/>
                <a:sym typeface="+mn-lt"/>
              </a:rPr>
              <a:t>Add title text</a:t>
            </a:r>
            <a:endParaRPr lang="zh-CN" altLang="en-US" sz="3200" dirty="0">
              <a:solidFill>
                <a:srgbClr val="F9C270"/>
              </a:solidFill>
              <a:cs typeface="+mn-ea"/>
              <a:sym typeface="+mn-lt"/>
            </a:endParaRPr>
          </a:p>
        </p:txBody>
      </p:sp>
      <p:grpSp>
        <p:nvGrpSpPr>
          <p:cNvPr id="33" name="组合 32">
            <a:extLst>
              <a:ext uri="{FF2B5EF4-FFF2-40B4-BE49-F238E27FC236}">
                <a16:creationId xmlns:a16="http://schemas.microsoft.com/office/drawing/2014/main" id="{804AAFDF-D44B-4077-B1D4-ABC67B4F0B37}"/>
              </a:ext>
            </a:extLst>
          </p:cNvPr>
          <p:cNvGrpSpPr/>
          <p:nvPr/>
        </p:nvGrpSpPr>
        <p:grpSpPr>
          <a:xfrm>
            <a:off x="3598843" y="384456"/>
            <a:ext cx="4994317" cy="879517"/>
            <a:chOff x="4540362" y="379252"/>
            <a:chExt cx="4994317" cy="879517"/>
          </a:xfrm>
        </p:grpSpPr>
        <p:pic>
          <p:nvPicPr>
            <p:cNvPr id="34" name="图片 33">
              <a:extLst>
                <a:ext uri="{FF2B5EF4-FFF2-40B4-BE49-F238E27FC236}">
                  <a16:creationId xmlns:a16="http://schemas.microsoft.com/office/drawing/2014/main" id="{207EEDA7-49C9-4BB5-B833-5B6C97714FC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40362" y="379252"/>
              <a:ext cx="874030" cy="822307"/>
            </a:xfrm>
            <a:prstGeom prst="rect">
              <a:avLst/>
            </a:prstGeom>
          </p:spPr>
        </p:pic>
        <p:pic>
          <p:nvPicPr>
            <p:cNvPr id="35" name="图片 34">
              <a:extLst>
                <a:ext uri="{FF2B5EF4-FFF2-40B4-BE49-F238E27FC236}">
                  <a16:creationId xmlns:a16="http://schemas.microsoft.com/office/drawing/2014/main" id="{298D265F-0AC9-4B1C-8D4D-481D9188AE4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8660651" y="436462"/>
              <a:ext cx="874028" cy="822307"/>
            </a:xfrm>
            <a:prstGeom prst="rect">
              <a:avLst/>
            </a:prstGeom>
          </p:spPr>
        </p:pic>
      </p:grpSp>
      <p:grpSp>
        <p:nvGrpSpPr>
          <p:cNvPr id="36" name="组合 35">
            <a:extLst>
              <a:ext uri="{FF2B5EF4-FFF2-40B4-BE49-F238E27FC236}">
                <a16:creationId xmlns:a16="http://schemas.microsoft.com/office/drawing/2014/main" id="{B37C7318-0CA7-4F6B-BF70-D64CA844857F}"/>
              </a:ext>
            </a:extLst>
          </p:cNvPr>
          <p:cNvGrpSpPr/>
          <p:nvPr/>
        </p:nvGrpSpPr>
        <p:grpSpPr>
          <a:xfrm>
            <a:off x="0" y="1583976"/>
            <a:ext cx="12180407" cy="3826173"/>
            <a:chOff x="-1" y="1583976"/>
            <a:chExt cx="12180407" cy="3826173"/>
          </a:xfrm>
        </p:grpSpPr>
        <p:pic>
          <p:nvPicPr>
            <p:cNvPr id="37" name="图片 36">
              <a:extLst>
                <a:ext uri="{FF2B5EF4-FFF2-40B4-BE49-F238E27FC236}">
                  <a16:creationId xmlns:a16="http://schemas.microsoft.com/office/drawing/2014/main" id="{D9F95827-6E6E-4292-BF99-499E37AF00F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0800000">
              <a:off x="-1" y="1583976"/>
              <a:ext cx="1822471" cy="3826173"/>
            </a:xfrm>
            <a:prstGeom prst="rect">
              <a:avLst/>
            </a:prstGeom>
          </p:spPr>
        </p:pic>
        <p:pic>
          <p:nvPicPr>
            <p:cNvPr id="38" name="图片 37">
              <a:extLst>
                <a:ext uri="{FF2B5EF4-FFF2-40B4-BE49-F238E27FC236}">
                  <a16:creationId xmlns:a16="http://schemas.microsoft.com/office/drawing/2014/main" id="{40747993-318A-4C3B-860A-F6EE4442F30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357935" y="1583976"/>
              <a:ext cx="1822471" cy="3826173"/>
            </a:xfrm>
            <a:prstGeom prst="rect">
              <a:avLst/>
            </a:prstGeom>
          </p:spPr>
        </p:pic>
      </p:grpSp>
      <p:grpSp>
        <p:nvGrpSpPr>
          <p:cNvPr id="19" name="组合 18">
            <a:extLst>
              <a:ext uri="{FF2B5EF4-FFF2-40B4-BE49-F238E27FC236}">
                <a16:creationId xmlns:a16="http://schemas.microsoft.com/office/drawing/2014/main" id="{309F3599-BD09-4F33-8CC1-69C190D6EA22}"/>
              </a:ext>
            </a:extLst>
          </p:cNvPr>
          <p:cNvGrpSpPr/>
          <p:nvPr/>
        </p:nvGrpSpPr>
        <p:grpSpPr>
          <a:xfrm>
            <a:off x="2087457" y="1730737"/>
            <a:ext cx="2210185" cy="4165855"/>
            <a:chOff x="2819139" y="1730737"/>
            <a:chExt cx="2210185" cy="4165855"/>
          </a:xfrm>
        </p:grpSpPr>
        <p:sp>
          <p:nvSpPr>
            <p:cNvPr id="12" name="椭圆 11">
              <a:extLst>
                <a:ext uri="{FF2B5EF4-FFF2-40B4-BE49-F238E27FC236}">
                  <a16:creationId xmlns:a16="http://schemas.microsoft.com/office/drawing/2014/main" id="{57740EF3-2302-434F-814C-94BB21EE261B}"/>
                </a:ext>
              </a:extLst>
            </p:cNvPr>
            <p:cNvSpPr/>
            <p:nvPr/>
          </p:nvSpPr>
          <p:spPr>
            <a:xfrm>
              <a:off x="2916823" y="1730737"/>
              <a:ext cx="1958533" cy="195853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insert person picture here</a:t>
              </a:r>
              <a:endParaRPr lang="zh-CN" altLang="en-US" dirty="0">
                <a:cs typeface="+mn-ea"/>
                <a:sym typeface="+mn-lt"/>
              </a:endParaRPr>
            </a:p>
          </p:txBody>
        </p:sp>
        <p:sp>
          <p:nvSpPr>
            <p:cNvPr id="13" name="文本框 12">
              <a:extLst>
                <a:ext uri="{FF2B5EF4-FFF2-40B4-BE49-F238E27FC236}">
                  <a16:creationId xmlns:a16="http://schemas.microsoft.com/office/drawing/2014/main" id="{336E98C2-2AA5-412E-A2A3-618F5B9EBE49}"/>
                </a:ext>
              </a:extLst>
            </p:cNvPr>
            <p:cNvSpPr txBox="1"/>
            <p:nvPr/>
          </p:nvSpPr>
          <p:spPr>
            <a:xfrm>
              <a:off x="2819139" y="4739737"/>
              <a:ext cx="2210185" cy="1156855"/>
            </a:xfrm>
            <a:prstGeom prst="rect">
              <a:avLst/>
            </a:prstGeom>
            <a:noFill/>
          </p:spPr>
          <p:txBody>
            <a:bodyPr wrap="square" rtlCol="0">
              <a:spAutoFit/>
            </a:bodyPr>
            <a:lstStyle/>
            <a:p>
              <a:pPr algn="ctr">
                <a:lnSpc>
                  <a:spcPct val="150000"/>
                </a:lnSpc>
              </a:pPr>
              <a:r>
                <a:rPr lang="en-US" altLang="zh-CN" sz="1600" dirty="0">
                  <a:solidFill>
                    <a:schemeClr val="bg1">
                      <a:lumMod val="95000"/>
                    </a:schemeClr>
                  </a:solidFill>
                  <a:cs typeface="+mn-ea"/>
                  <a:sym typeface="+mn-lt"/>
                </a:rPr>
                <a:t>Click here to add content, content to match the title. </a:t>
              </a:r>
              <a:endParaRPr lang="zh-CN" altLang="en-US" sz="1600" dirty="0">
                <a:solidFill>
                  <a:schemeClr val="bg1">
                    <a:lumMod val="95000"/>
                  </a:schemeClr>
                </a:solidFill>
                <a:cs typeface="+mn-ea"/>
                <a:sym typeface="+mn-lt"/>
              </a:endParaRPr>
            </a:p>
          </p:txBody>
        </p:sp>
        <p:cxnSp>
          <p:nvCxnSpPr>
            <p:cNvPr id="15" name="直接连接符 14">
              <a:extLst>
                <a:ext uri="{FF2B5EF4-FFF2-40B4-BE49-F238E27FC236}">
                  <a16:creationId xmlns:a16="http://schemas.microsoft.com/office/drawing/2014/main" id="{7B4C05BE-6A7F-43F0-B615-C5FFC0F77618}"/>
                </a:ext>
              </a:extLst>
            </p:cNvPr>
            <p:cNvCxnSpPr>
              <a:cxnSpLocks/>
            </p:cNvCxnSpPr>
            <p:nvPr/>
          </p:nvCxnSpPr>
          <p:spPr>
            <a:xfrm>
              <a:off x="3598842" y="4539591"/>
              <a:ext cx="6029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文本框 15">
              <a:extLst>
                <a:ext uri="{FF2B5EF4-FFF2-40B4-BE49-F238E27FC236}">
                  <a16:creationId xmlns:a16="http://schemas.microsoft.com/office/drawing/2014/main" id="{74668FC2-A50F-4494-83F1-52EFDCA1B3E6}"/>
                </a:ext>
              </a:extLst>
            </p:cNvPr>
            <p:cNvSpPr txBox="1"/>
            <p:nvPr/>
          </p:nvSpPr>
          <p:spPr>
            <a:xfrm>
              <a:off x="3259352" y="3889415"/>
              <a:ext cx="1303272" cy="461921"/>
            </a:xfrm>
            <a:prstGeom prst="rect">
              <a:avLst/>
            </a:prstGeom>
            <a:noFill/>
          </p:spPr>
          <p:txBody>
            <a:bodyPr wrap="square" rtlCol="0">
              <a:spAutoFit/>
            </a:bodyPr>
            <a:lstStyle/>
            <a:p>
              <a:pPr algn="ctr">
                <a:lnSpc>
                  <a:spcPct val="150000"/>
                </a:lnSpc>
              </a:pPr>
              <a:r>
                <a:rPr lang="en-US" altLang="zh-CN" b="1" dirty="0">
                  <a:solidFill>
                    <a:schemeClr val="bg1">
                      <a:lumMod val="95000"/>
                    </a:schemeClr>
                  </a:solidFill>
                  <a:cs typeface="+mn-ea"/>
                  <a:sym typeface="+mn-lt"/>
                </a:rPr>
                <a:t>Position</a:t>
              </a:r>
              <a:endParaRPr lang="zh-CN" altLang="en-US" b="1" dirty="0">
                <a:solidFill>
                  <a:schemeClr val="bg1">
                    <a:lumMod val="95000"/>
                  </a:schemeClr>
                </a:solidFill>
                <a:cs typeface="+mn-ea"/>
                <a:sym typeface="+mn-lt"/>
              </a:endParaRPr>
            </a:p>
          </p:txBody>
        </p:sp>
      </p:grpSp>
      <p:grpSp>
        <p:nvGrpSpPr>
          <p:cNvPr id="20" name="组合 19">
            <a:extLst>
              <a:ext uri="{FF2B5EF4-FFF2-40B4-BE49-F238E27FC236}">
                <a16:creationId xmlns:a16="http://schemas.microsoft.com/office/drawing/2014/main" id="{722709EC-87E5-40D2-9001-B3CE4BC3279A}"/>
              </a:ext>
            </a:extLst>
          </p:cNvPr>
          <p:cNvGrpSpPr/>
          <p:nvPr/>
        </p:nvGrpSpPr>
        <p:grpSpPr>
          <a:xfrm>
            <a:off x="4990909" y="1730737"/>
            <a:ext cx="2210185" cy="4165855"/>
            <a:chOff x="2819139" y="1730737"/>
            <a:chExt cx="2210185" cy="4165855"/>
          </a:xfrm>
        </p:grpSpPr>
        <p:sp>
          <p:nvSpPr>
            <p:cNvPr id="21" name="椭圆 20">
              <a:extLst>
                <a:ext uri="{FF2B5EF4-FFF2-40B4-BE49-F238E27FC236}">
                  <a16:creationId xmlns:a16="http://schemas.microsoft.com/office/drawing/2014/main" id="{7D4D2A8B-2BDD-41CA-8522-C0218ECB182C}"/>
                </a:ext>
              </a:extLst>
            </p:cNvPr>
            <p:cNvSpPr/>
            <p:nvPr/>
          </p:nvSpPr>
          <p:spPr>
            <a:xfrm>
              <a:off x="2916823" y="1730737"/>
              <a:ext cx="1958533" cy="195853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insert person picture here</a:t>
              </a:r>
              <a:endParaRPr lang="zh-CN" altLang="en-US" dirty="0">
                <a:cs typeface="+mn-ea"/>
                <a:sym typeface="+mn-lt"/>
              </a:endParaRPr>
            </a:p>
          </p:txBody>
        </p:sp>
        <p:sp>
          <p:nvSpPr>
            <p:cNvPr id="22" name="文本框 21">
              <a:extLst>
                <a:ext uri="{FF2B5EF4-FFF2-40B4-BE49-F238E27FC236}">
                  <a16:creationId xmlns:a16="http://schemas.microsoft.com/office/drawing/2014/main" id="{5955C0DE-C5F6-4A7F-8EBC-C7B9E68FE5DF}"/>
                </a:ext>
              </a:extLst>
            </p:cNvPr>
            <p:cNvSpPr txBox="1"/>
            <p:nvPr/>
          </p:nvSpPr>
          <p:spPr>
            <a:xfrm>
              <a:off x="2819139" y="4739737"/>
              <a:ext cx="2210185" cy="1156855"/>
            </a:xfrm>
            <a:prstGeom prst="rect">
              <a:avLst/>
            </a:prstGeom>
            <a:noFill/>
          </p:spPr>
          <p:txBody>
            <a:bodyPr wrap="square" rtlCol="0">
              <a:spAutoFit/>
            </a:bodyPr>
            <a:lstStyle/>
            <a:p>
              <a:pPr algn="ctr">
                <a:lnSpc>
                  <a:spcPct val="150000"/>
                </a:lnSpc>
              </a:pPr>
              <a:r>
                <a:rPr lang="en-US" altLang="zh-CN" sz="1600" dirty="0">
                  <a:solidFill>
                    <a:schemeClr val="bg1">
                      <a:lumMod val="95000"/>
                    </a:schemeClr>
                  </a:solidFill>
                  <a:cs typeface="+mn-ea"/>
                  <a:sym typeface="+mn-lt"/>
                </a:rPr>
                <a:t>Click here to add content, content to match the title. </a:t>
              </a:r>
              <a:endParaRPr lang="zh-CN" altLang="en-US" sz="1600" dirty="0">
                <a:solidFill>
                  <a:schemeClr val="bg1">
                    <a:lumMod val="95000"/>
                  </a:schemeClr>
                </a:solidFill>
                <a:cs typeface="+mn-ea"/>
                <a:sym typeface="+mn-lt"/>
              </a:endParaRPr>
            </a:p>
          </p:txBody>
        </p:sp>
        <p:cxnSp>
          <p:nvCxnSpPr>
            <p:cNvPr id="23" name="直接连接符 22">
              <a:extLst>
                <a:ext uri="{FF2B5EF4-FFF2-40B4-BE49-F238E27FC236}">
                  <a16:creationId xmlns:a16="http://schemas.microsoft.com/office/drawing/2014/main" id="{8C9D9F60-DEE8-40E7-9BE1-A5E04F19992D}"/>
                </a:ext>
              </a:extLst>
            </p:cNvPr>
            <p:cNvCxnSpPr>
              <a:cxnSpLocks/>
            </p:cNvCxnSpPr>
            <p:nvPr/>
          </p:nvCxnSpPr>
          <p:spPr>
            <a:xfrm>
              <a:off x="3598842" y="4539591"/>
              <a:ext cx="6029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文本框 23">
              <a:extLst>
                <a:ext uri="{FF2B5EF4-FFF2-40B4-BE49-F238E27FC236}">
                  <a16:creationId xmlns:a16="http://schemas.microsoft.com/office/drawing/2014/main" id="{ADE36CC6-A490-4F3D-9B76-32B50BAAED8F}"/>
                </a:ext>
              </a:extLst>
            </p:cNvPr>
            <p:cNvSpPr txBox="1"/>
            <p:nvPr/>
          </p:nvSpPr>
          <p:spPr>
            <a:xfrm>
              <a:off x="3259352" y="3889415"/>
              <a:ext cx="1303272" cy="461921"/>
            </a:xfrm>
            <a:prstGeom prst="rect">
              <a:avLst/>
            </a:prstGeom>
            <a:noFill/>
          </p:spPr>
          <p:txBody>
            <a:bodyPr wrap="square" rtlCol="0">
              <a:spAutoFit/>
            </a:bodyPr>
            <a:lstStyle/>
            <a:p>
              <a:pPr algn="ctr">
                <a:lnSpc>
                  <a:spcPct val="150000"/>
                </a:lnSpc>
              </a:pPr>
              <a:r>
                <a:rPr lang="en-US" altLang="zh-CN" b="1" dirty="0">
                  <a:solidFill>
                    <a:schemeClr val="bg1">
                      <a:lumMod val="95000"/>
                    </a:schemeClr>
                  </a:solidFill>
                  <a:cs typeface="+mn-ea"/>
                  <a:sym typeface="+mn-lt"/>
                </a:rPr>
                <a:t>Position</a:t>
              </a:r>
              <a:endParaRPr lang="zh-CN" altLang="en-US" b="1" dirty="0">
                <a:solidFill>
                  <a:schemeClr val="bg1">
                    <a:lumMod val="95000"/>
                  </a:schemeClr>
                </a:solidFill>
                <a:cs typeface="+mn-ea"/>
                <a:sym typeface="+mn-lt"/>
              </a:endParaRPr>
            </a:p>
          </p:txBody>
        </p:sp>
      </p:grpSp>
      <p:grpSp>
        <p:nvGrpSpPr>
          <p:cNvPr id="25" name="组合 24">
            <a:extLst>
              <a:ext uri="{FF2B5EF4-FFF2-40B4-BE49-F238E27FC236}">
                <a16:creationId xmlns:a16="http://schemas.microsoft.com/office/drawing/2014/main" id="{AE3BF56E-5BC7-440F-ACC1-68BEC0319E23}"/>
              </a:ext>
            </a:extLst>
          </p:cNvPr>
          <p:cNvGrpSpPr/>
          <p:nvPr/>
        </p:nvGrpSpPr>
        <p:grpSpPr>
          <a:xfrm>
            <a:off x="7894361" y="1730737"/>
            <a:ext cx="2210185" cy="4165855"/>
            <a:chOff x="2819139" y="1730737"/>
            <a:chExt cx="2210185" cy="4165855"/>
          </a:xfrm>
        </p:grpSpPr>
        <p:sp>
          <p:nvSpPr>
            <p:cNvPr id="26" name="椭圆 25">
              <a:extLst>
                <a:ext uri="{FF2B5EF4-FFF2-40B4-BE49-F238E27FC236}">
                  <a16:creationId xmlns:a16="http://schemas.microsoft.com/office/drawing/2014/main" id="{562D378D-5305-41E2-91E1-698FC854964F}"/>
                </a:ext>
              </a:extLst>
            </p:cNvPr>
            <p:cNvSpPr/>
            <p:nvPr/>
          </p:nvSpPr>
          <p:spPr>
            <a:xfrm>
              <a:off x="2916823" y="1730737"/>
              <a:ext cx="1958533" cy="195853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insert person picture here</a:t>
              </a:r>
              <a:endParaRPr lang="zh-CN" altLang="en-US" dirty="0">
                <a:cs typeface="+mn-ea"/>
                <a:sym typeface="+mn-lt"/>
              </a:endParaRPr>
            </a:p>
          </p:txBody>
        </p:sp>
        <p:sp>
          <p:nvSpPr>
            <p:cNvPr id="27" name="文本框 26">
              <a:extLst>
                <a:ext uri="{FF2B5EF4-FFF2-40B4-BE49-F238E27FC236}">
                  <a16:creationId xmlns:a16="http://schemas.microsoft.com/office/drawing/2014/main" id="{F85D4B84-3D3A-4164-B4D2-8B04279F3E21}"/>
                </a:ext>
              </a:extLst>
            </p:cNvPr>
            <p:cNvSpPr txBox="1"/>
            <p:nvPr/>
          </p:nvSpPr>
          <p:spPr>
            <a:xfrm>
              <a:off x="2819139" y="4739737"/>
              <a:ext cx="2210185" cy="1156855"/>
            </a:xfrm>
            <a:prstGeom prst="rect">
              <a:avLst/>
            </a:prstGeom>
            <a:noFill/>
          </p:spPr>
          <p:txBody>
            <a:bodyPr wrap="square" rtlCol="0">
              <a:spAutoFit/>
            </a:bodyPr>
            <a:lstStyle/>
            <a:p>
              <a:pPr algn="ctr">
                <a:lnSpc>
                  <a:spcPct val="150000"/>
                </a:lnSpc>
              </a:pPr>
              <a:r>
                <a:rPr lang="en-US" altLang="zh-CN" sz="1600" dirty="0">
                  <a:solidFill>
                    <a:schemeClr val="bg1">
                      <a:lumMod val="95000"/>
                    </a:schemeClr>
                  </a:solidFill>
                  <a:cs typeface="+mn-ea"/>
                  <a:sym typeface="+mn-lt"/>
                </a:rPr>
                <a:t>Click here to add content, content to match the title. </a:t>
              </a:r>
              <a:endParaRPr lang="zh-CN" altLang="en-US" sz="1600" dirty="0">
                <a:solidFill>
                  <a:schemeClr val="bg1">
                    <a:lumMod val="95000"/>
                  </a:schemeClr>
                </a:solidFill>
                <a:cs typeface="+mn-ea"/>
                <a:sym typeface="+mn-lt"/>
              </a:endParaRPr>
            </a:p>
          </p:txBody>
        </p:sp>
        <p:cxnSp>
          <p:nvCxnSpPr>
            <p:cNvPr id="28" name="直接连接符 27">
              <a:extLst>
                <a:ext uri="{FF2B5EF4-FFF2-40B4-BE49-F238E27FC236}">
                  <a16:creationId xmlns:a16="http://schemas.microsoft.com/office/drawing/2014/main" id="{D5844B70-B599-482B-9C06-9581E35DE570}"/>
                </a:ext>
              </a:extLst>
            </p:cNvPr>
            <p:cNvCxnSpPr>
              <a:cxnSpLocks/>
            </p:cNvCxnSpPr>
            <p:nvPr/>
          </p:nvCxnSpPr>
          <p:spPr>
            <a:xfrm>
              <a:off x="3598842" y="4539591"/>
              <a:ext cx="6029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文本框 28">
              <a:extLst>
                <a:ext uri="{FF2B5EF4-FFF2-40B4-BE49-F238E27FC236}">
                  <a16:creationId xmlns:a16="http://schemas.microsoft.com/office/drawing/2014/main" id="{8226A4D7-F9C6-4C8B-8A3C-EFC080FEAB5E}"/>
                </a:ext>
              </a:extLst>
            </p:cNvPr>
            <p:cNvSpPr txBox="1"/>
            <p:nvPr/>
          </p:nvSpPr>
          <p:spPr>
            <a:xfrm>
              <a:off x="3259352" y="3889415"/>
              <a:ext cx="1303272" cy="461921"/>
            </a:xfrm>
            <a:prstGeom prst="rect">
              <a:avLst/>
            </a:prstGeom>
            <a:noFill/>
          </p:spPr>
          <p:txBody>
            <a:bodyPr wrap="square" rtlCol="0">
              <a:spAutoFit/>
            </a:bodyPr>
            <a:lstStyle/>
            <a:p>
              <a:pPr algn="ctr">
                <a:lnSpc>
                  <a:spcPct val="150000"/>
                </a:lnSpc>
              </a:pPr>
              <a:r>
                <a:rPr lang="en-US" altLang="zh-CN" b="1" dirty="0">
                  <a:solidFill>
                    <a:schemeClr val="bg1">
                      <a:lumMod val="95000"/>
                    </a:schemeClr>
                  </a:solidFill>
                  <a:cs typeface="+mn-ea"/>
                  <a:sym typeface="+mn-lt"/>
                </a:rPr>
                <a:t>Position</a:t>
              </a:r>
              <a:endParaRPr lang="zh-CN" altLang="en-US" b="1" dirty="0">
                <a:solidFill>
                  <a:schemeClr val="bg1">
                    <a:lumMod val="95000"/>
                  </a:schemeClr>
                </a:solidFill>
                <a:cs typeface="+mn-ea"/>
                <a:sym typeface="+mn-lt"/>
              </a:endParaRPr>
            </a:p>
          </p:txBody>
        </p:sp>
      </p:grpSp>
    </p:spTree>
    <p:extLst>
      <p:ext uri="{BB962C8B-B14F-4D97-AF65-F5344CB8AC3E}">
        <p14:creationId xmlns:p14="http://schemas.microsoft.com/office/powerpoint/2010/main" val="3066406516"/>
      </p:ext>
    </p:extLst>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1000" fill="hold"/>
                                        <p:tgtEl>
                                          <p:spTgt spid="33"/>
                                        </p:tgtEl>
                                        <p:attrNameLst>
                                          <p:attrName>ppt_w</p:attrName>
                                        </p:attrNameLst>
                                      </p:cBhvr>
                                      <p:tavLst>
                                        <p:tav tm="0">
                                          <p:val>
                                            <p:strVal val="#ppt_w*0.70"/>
                                          </p:val>
                                        </p:tav>
                                        <p:tav tm="100000">
                                          <p:val>
                                            <p:strVal val="#ppt_w"/>
                                          </p:val>
                                        </p:tav>
                                      </p:tavLst>
                                    </p:anim>
                                    <p:anim calcmode="lin" valueType="num">
                                      <p:cBhvr>
                                        <p:cTn id="8" dur="1000" fill="hold"/>
                                        <p:tgtEl>
                                          <p:spTgt spid="33"/>
                                        </p:tgtEl>
                                        <p:attrNameLst>
                                          <p:attrName>ppt_h</p:attrName>
                                        </p:attrNameLst>
                                      </p:cBhvr>
                                      <p:tavLst>
                                        <p:tav tm="0">
                                          <p:val>
                                            <p:strVal val="#ppt_h"/>
                                          </p:val>
                                        </p:tav>
                                        <p:tav tm="100000">
                                          <p:val>
                                            <p:strVal val="#ppt_h"/>
                                          </p:val>
                                        </p:tav>
                                      </p:tavLst>
                                    </p:anim>
                                    <p:animEffect transition="in" filter="fade">
                                      <p:cBhvr>
                                        <p:cTn id="9" dur="1000"/>
                                        <p:tgtEl>
                                          <p:spTgt spid="33"/>
                                        </p:tgtEl>
                                      </p:cBhvr>
                                    </p:animEffect>
                                  </p:childTnLst>
                                </p:cTn>
                              </p:par>
                              <p:par>
                                <p:cTn id="10" presetID="47" presetClass="entr" presetSubtype="0"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1000"/>
                                        <p:tgtEl>
                                          <p:spTgt spid="36"/>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anim calcmode="lin" valueType="num">
                                      <p:cBhvr>
                                        <p:cTn id="29" dur="1000" fill="hold"/>
                                        <p:tgtEl>
                                          <p:spTgt spid="20"/>
                                        </p:tgtEl>
                                        <p:attrNameLst>
                                          <p:attrName>ppt_x</p:attrName>
                                        </p:attrNameLst>
                                      </p:cBhvr>
                                      <p:tavLst>
                                        <p:tav tm="0">
                                          <p:val>
                                            <p:strVal val="#ppt_x"/>
                                          </p:val>
                                        </p:tav>
                                        <p:tav tm="100000">
                                          <p:val>
                                            <p:strVal val="#ppt_x"/>
                                          </p:val>
                                        </p:tav>
                                      </p:tavLst>
                                    </p:anim>
                                    <p:anim calcmode="lin" valueType="num">
                                      <p:cBhvr>
                                        <p:cTn id="30" dur="1000" fill="hold"/>
                                        <p:tgtEl>
                                          <p:spTgt spid="20"/>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1000"/>
                                        <p:tgtEl>
                                          <p:spTgt spid="25"/>
                                        </p:tgtEl>
                                      </p:cBhvr>
                                    </p:animEffect>
                                    <p:anim calcmode="lin" valueType="num">
                                      <p:cBhvr>
                                        <p:cTn id="35" dur="1000" fill="hold"/>
                                        <p:tgtEl>
                                          <p:spTgt spid="25"/>
                                        </p:tgtEl>
                                        <p:attrNameLst>
                                          <p:attrName>ppt_x</p:attrName>
                                        </p:attrNameLst>
                                      </p:cBhvr>
                                      <p:tavLst>
                                        <p:tav tm="0">
                                          <p:val>
                                            <p:strVal val="#ppt_x"/>
                                          </p:val>
                                        </p:tav>
                                        <p:tav tm="100000">
                                          <p:val>
                                            <p:strVal val="#ppt_x"/>
                                          </p:val>
                                        </p:tav>
                                      </p:tavLst>
                                    </p:anim>
                                    <p:anim calcmode="lin" valueType="num">
                                      <p:cBhvr>
                                        <p:cTn id="3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FIRST_PUBLISH" val="1"/>
  <p:tag name="ISPRING_PRESENTATION_TITLE" val="商业计划书"/>
</p:tagLst>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4qckodar">
      <a:majorFont>
        <a:latin typeface="微软雅黑"/>
        <a:ea typeface="仓耳青禾体-谷力 W05"/>
        <a:cs typeface=""/>
      </a:majorFont>
      <a:minorFont>
        <a:latin typeface="微软雅黑"/>
        <a:ea typeface="仓耳青禾体-谷力 W05"/>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reeppt7.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4qckodar">
      <a:majorFont>
        <a:latin typeface="微软雅黑"/>
        <a:ea typeface="仓耳青禾体-谷力 W05"/>
        <a:cs typeface=""/>
      </a:majorFont>
      <a:minorFont>
        <a:latin typeface="微软雅黑"/>
        <a:ea typeface="仓耳青禾体-谷力 W05"/>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Template>
  <TotalTime>1691</TotalTime>
  <Words>1049</Words>
  <Application>Microsoft Office PowerPoint</Application>
  <PresentationFormat>宽屏</PresentationFormat>
  <Paragraphs>140</Paragraphs>
  <Slides>24</Slides>
  <Notes>24</Notes>
  <HiddenSlides>0</HiddenSlides>
  <MMClips>0</MMClips>
  <ScaleCrop>false</ScaleCrop>
  <HeadingPairs>
    <vt:vector size="6" baseType="variant">
      <vt:variant>
        <vt:lpstr>已用的字体</vt:lpstr>
      </vt:variant>
      <vt:variant>
        <vt:i4>2</vt:i4>
      </vt:variant>
      <vt:variant>
        <vt:lpstr>主题</vt:lpstr>
      </vt:variant>
      <vt:variant>
        <vt:i4>2</vt:i4>
      </vt:variant>
      <vt:variant>
        <vt:lpstr>幻灯片标题</vt:lpstr>
      </vt:variant>
      <vt:variant>
        <vt:i4>24</vt:i4>
      </vt:variant>
    </vt:vector>
  </HeadingPairs>
  <TitlesOfParts>
    <vt:vector size="28" baseType="lpstr">
      <vt:lpstr>微软雅黑</vt:lpstr>
      <vt:lpstr>Arial</vt:lpstr>
      <vt:lpstr>www.freeppt7.com</vt:lpstr>
      <vt:lpstr>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创业</dc:title>
  <dc:creator>第一PPT</dc:creator>
  <cp:keywords>www.1ppt.com</cp:keywords>
  <dc:description>www.1ppt.com</dc:description>
  <cp:lastModifiedBy>之灵</cp:lastModifiedBy>
  <cp:revision>57</cp:revision>
  <dcterms:created xsi:type="dcterms:W3CDTF">2019-03-11T12:42:23Z</dcterms:created>
  <dcterms:modified xsi:type="dcterms:W3CDTF">2023-05-21T14:49:51Z</dcterms:modified>
</cp:coreProperties>
</file>