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1" r:id="rId2"/>
  </p:sldMasterIdLst>
  <p:notesMasterIdLst>
    <p:notesMasterId r:id="rId28"/>
  </p:notesMasterIdLst>
  <p:sldIdLst>
    <p:sldId id="279" r:id="rId3"/>
    <p:sldId id="259" r:id="rId4"/>
    <p:sldId id="260" r:id="rId5"/>
    <p:sldId id="264" r:id="rId6"/>
    <p:sldId id="266" r:id="rId7"/>
    <p:sldId id="271" r:id="rId8"/>
    <p:sldId id="272" r:id="rId9"/>
    <p:sldId id="275" r:id="rId10"/>
    <p:sldId id="283" r:id="rId11"/>
    <p:sldId id="263" r:id="rId12"/>
    <p:sldId id="265" r:id="rId13"/>
    <p:sldId id="267" r:id="rId14"/>
    <p:sldId id="268" r:id="rId15"/>
    <p:sldId id="282" r:id="rId16"/>
    <p:sldId id="261" r:id="rId17"/>
    <p:sldId id="262" r:id="rId18"/>
    <p:sldId id="269" r:id="rId19"/>
    <p:sldId id="270" r:id="rId20"/>
    <p:sldId id="273" r:id="rId21"/>
    <p:sldId id="281" r:id="rId22"/>
    <p:sldId id="278" r:id="rId23"/>
    <p:sldId id="277" r:id="rId24"/>
    <p:sldId id="274" r:id="rId25"/>
    <p:sldId id="276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013EF-AA46-41D5-93C2-36F7A5EF5D8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4242-42E4-462F-B9A6-468AC33D6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10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82674" y="1803400"/>
            <a:ext cx="3125522" cy="2242220"/>
          </a:xfrm>
          <a:custGeom>
            <a:avLst/>
            <a:gdLst>
              <a:gd name="connsiteX0" fmla="*/ 0 w 3125522"/>
              <a:gd name="connsiteY0" fmla="*/ 0 h 2242220"/>
              <a:gd name="connsiteX1" fmla="*/ 2480637 w 3125522"/>
              <a:gd name="connsiteY1" fmla="*/ 0 h 2242220"/>
              <a:gd name="connsiteX2" fmla="*/ 3125522 w 3125522"/>
              <a:gd name="connsiteY2" fmla="*/ 644885 h 2242220"/>
              <a:gd name="connsiteX3" fmla="*/ 3125522 w 3125522"/>
              <a:gd name="connsiteY3" fmla="*/ 2242220 h 2242220"/>
              <a:gd name="connsiteX4" fmla="*/ 0 w 3125522"/>
              <a:gd name="connsiteY4" fmla="*/ 2242220 h 2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522" h="2242220">
                <a:moveTo>
                  <a:pt x="0" y="0"/>
                </a:moveTo>
                <a:lnTo>
                  <a:pt x="2480637" y="0"/>
                </a:lnTo>
                <a:lnTo>
                  <a:pt x="3125522" y="644885"/>
                </a:lnTo>
                <a:lnTo>
                  <a:pt x="3125522" y="2242220"/>
                </a:lnTo>
                <a:lnTo>
                  <a:pt x="0" y="2242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32806" y="1803400"/>
            <a:ext cx="3125522" cy="2242220"/>
          </a:xfrm>
          <a:custGeom>
            <a:avLst/>
            <a:gdLst>
              <a:gd name="connsiteX0" fmla="*/ 0 w 3125522"/>
              <a:gd name="connsiteY0" fmla="*/ 0 h 2242220"/>
              <a:gd name="connsiteX1" fmla="*/ 2480637 w 3125522"/>
              <a:gd name="connsiteY1" fmla="*/ 0 h 2242220"/>
              <a:gd name="connsiteX2" fmla="*/ 3125522 w 3125522"/>
              <a:gd name="connsiteY2" fmla="*/ 644885 h 2242220"/>
              <a:gd name="connsiteX3" fmla="*/ 3125522 w 3125522"/>
              <a:gd name="connsiteY3" fmla="*/ 2242220 h 2242220"/>
              <a:gd name="connsiteX4" fmla="*/ 0 w 3125522"/>
              <a:gd name="connsiteY4" fmla="*/ 2242220 h 2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522" h="2242220">
                <a:moveTo>
                  <a:pt x="0" y="0"/>
                </a:moveTo>
                <a:lnTo>
                  <a:pt x="2480637" y="0"/>
                </a:lnTo>
                <a:lnTo>
                  <a:pt x="3125522" y="644885"/>
                </a:lnTo>
                <a:lnTo>
                  <a:pt x="3125522" y="2242220"/>
                </a:lnTo>
                <a:lnTo>
                  <a:pt x="0" y="2242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982939" y="1803400"/>
            <a:ext cx="3125522" cy="2242220"/>
          </a:xfrm>
          <a:custGeom>
            <a:avLst/>
            <a:gdLst>
              <a:gd name="connsiteX0" fmla="*/ 0 w 3125522"/>
              <a:gd name="connsiteY0" fmla="*/ 0 h 2242220"/>
              <a:gd name="connsiteX1" fmla="*/ 2480637 w 3125522"/>
              <a:gd name="connsiteY1" fmla="*/ 0 h 2242220"/>
              <a:gd name="connsiteX2" fmla="*/ 3125522 w 3125522"/>
              <a:gd name="connsiteY2" fmla="*/ 644885 h 2242220"/>
              <a:gd name="connsiteX3" fmla="*/ 3125522 w 3125522"/>
              <a:gd name="connsiteY3" fmla="*/ 2242220 h 2242220"/>
              <a:gd name="connsiteX4" fmla="*/ 0 w 3125522"/>
              <a:gd name="connsiteY4" fmla="*/ 2242220 h 2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522" h="2242220">
                <a:moveTo>
                  <a:pt x="0" y="0"/>
                </a:moveTo>
                <a:lnTo>
                  <a:pt x="2480637" y="0"/>
                </a:lnTo>
                <a:lnTo>
                  <a:pt x="3125522" y="644885"/>
                </a:lnTo>
                <a:lnTo>
                  <a:pt x="3125522" y="2242220"/>
                </a:lnTo>
                <a:lnTo>
                  <a:pt x="0" y="2242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233615" y="3996263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4573715" y="3996263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7913815" y="3996263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233615" y="1884379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573715" y="1884379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7913815" y="1884379"/>
            <a:ext cx="884776" cy="884776"/>
          </a:xfrm>
          <a:custGeom>
            <a:avLst/>
            <a:gdLst>
              <a:gd name="connsiteX0" fmla="*/ 442388 w 884776"/>
              <a:gd name="connsiteY0" fmla="*/ 0 h 884776"/>
              <a:gd name="connsiteX1" fmla="*/ 884776 w 884776"/>
              <a:gd name="connsiteY1" fmla="*/ 442388 h 884776"/>
              <a:gd name="connsiteX2" fmla="*/ 442388 w 884776"/>
              <a:gd name="connsiteY2" fmla="*/ 884776 h 884776"/>
              <a:gd name="connsiteX3" fmla="*/ 0 w 884776"/>
              <a:gd name="connsiteY3" fmla="*/ 442388 h 884776"/>
              <a:gd name="connsiteX4" fmla="*/ 442388 w 884776"/>
              <a:gd name="connsiteY4" fmla="*/ 0 h 8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76" h="884776">
                <a:moveTo>
                  <a:pt x="442388" y="0"/>
                </a:moveTo>
                <a:cubicBezTo>
                  <a:pt x="686712" y="0"/>
                  <a:pt x="884776" y="198064"/>
                  <a:pt x="884776" y="442388"/>
                </a:cubicBezTo>
                <a:cubicBezTo>
                  <a:pt x="884776" y="686712"/>
                  <a:pt x="686712" y="884776"/>
                  <a:pt x="442388" y="884776"/>
                </a:cubicBezTo>
                <a:cubicBezTo>
                  <a:pt x="198064" y="884776"/>
                  <a:pt x="0" y="686712"/>
                  <a:pt x="0" y="442388"/>
                </a:cubicBezTo>
                <a:cubicBezTo>
                  <a:pt x="0" y="198064"/>
                  <a:pt x="198064" y="0"/>
                  <a:pt x="44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68184" y="2104572"/>
            <a:ext cx="1335314" cy="1335314"/>
          </a:xfrm>
          <a:custGeom>
            <a:avLst/>
            <a:gdLst>
              <a:gd name="connsiteX0" fmla="*/ 667657 w 1335314"/>
              <a:gd name="connsiteY0" fmla="*/ 0 h 1335314"/>
              <a:gd name="connsiteX1" fmla="*/ 1335314 w 1335314"/>
              <a:gd name="connsiteY1" fmla="*/ 667657 h 1335314"/>
              <a:gd name="connsiteX2" fmla="*/ 667657 w 1335314"/>
              <a:gd name="connsiteY2" fmla="*/ 1335314 h 1335314"/>
              <a:gd name="connsiteX3" fmla="*/ 0 w 1335314"/>
              <a:gd name="connsiteY3" fmla="*/ 667657 h 1335314"/>
              <a:gd name="connsiteX4" fmla="*/ 667657 w 1335314"/>
              <a:gd name="connsiteY4" fmla="*/ 0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314" h="1335314">
                <a:moveTo>
                  <a:pt x="667657" y="0"/>
                </a:moveTo>
                <a:cubicBezTo>
                  <a:pt x="1036394" y="0"/>
                  <a:pt x="1335314" y="298920"/>
                  <a:pt x="1335314" y="667657"/>
                </a:cubicBezTo>
                <a:cubicBezTo>
                  <a:pt x="1335314" y="1036394"/>
                  <a:pt x="1036394" y="1335314"/>
                  <a:pt x="667657" y="1335314"/>
                </a:cubicBezTo>
                <a:cubicBezTo>
                  <a:pt x="298920" y="1335314"/>
                  <a:pt x="0" y="1036394"/>
                  <a:pt x="0" y="667657"/>
                </a:cubicBezTo>
                <a:cubicBezTo>
                  <a:pt x="0" y="298920"/>
                  <a:pt x="298920" y="0"/>
                  <a:pt x="667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48275" y="2104572"/>
            <a:ext cx="1335314" cy="1335314"/>
          </a:xfrm>
          <a:custGeom>
            <a:avLst/>
            <a:gdLst>
              <a:gd name="connsiteX0" fmla="*/ 667657 w 1335314"/>
              <a:gd name="connsiteY0" fmla="*/ 0 h 1335314"/>
              <a:gd name="connsiteX1" fmla="*/ 1335314 w 1335314"/>
              <a:gd name="connsiteY1" fmla="*/ 667657 h 1335314"/>
              <a:gd name="connsiteX2" fmla="*/ 667657 w 1335314"/>
              <a:gd name="connsiteY2" fmla="*/ 1335314 h 1335314"/>
              <a:gd name="connsiteX3" fmla="*/ 0 w 1335314"/>
              <a:gd name="connsiteY3" fmla="*/ 667657 h 1335314"/>
              <a:gd name="connsiteX4" fmla="*/ 667657 w 1335314"/>
              <a:gd name="connsiteY4" fmla="*/ 0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314" h="1335314">
                <a:moveTo>
                  <a:pt x="667657" y="0"/>
                </a:moveTo>
                <a:cubicBezTo>
                  <a:pt x="1036394" y="0"/>
                  <a:pt x="1335314" y="298920"/>
                  <a:pt x="1335314" y="667657"/>
                </a:cubicBezTo>
                <a:cubicBezTo>
                  <a:pt x="1335314" y="1036394"/>
                  <a:pt x="1036394" y="1335314"/>
                  <a:pt x="667657" y="1335314"/>
                </a:cubicBezTo>
                <a:cubicBezTo>
                  <a:pt x="298920" y="1335314"/>
                  <a:pt x="0" y="1036394"/>
                  <a:pt x="0" y="667657"/>
                </a:cubicBezTo>
                <a:cubicBezTo>
                  <a:pt x="0" y="298920"/>
                  <a:pt x="298920" y="0"/>
                  <a:pt x="667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828366" y="2104572"/>
            <a:ext cx="1335314" cy="1335314"/>
          </a:xfrm>
          <a:custGeom>
            <a:avLst/>
            <a:gdLst>
              <a:gd name="connsiteX0" fmla="*/ 667657 w 1335314"/>
              <a:gd name="connsiteY0" fmla="*/ 0 h 1335314"/>
              <a:gd name="connsiteX1" fmla="*/ 1335314 w 1335314"/>
              <a:gd name="connsiteY1" fmla="*/ 667657 h 1335314"/>
              <a:gd name="connsiteX2" fmla="*/ 667657 w 1335314"/>
              <a:gd name="connsiteY2" fmla="*/ 1335314 h 1335314"/>
              <a:gd name="connsiteX3" fmla="*/ 0 w 1335314"/>
              <a:gd name="connsiteY3" fmla="*/ 667657 h 1335314"/>
              <a:gd name="connsiteX4" fmla="*/ 667657 w 1335314"/>
              <a:gd name="connsiteY4" fmla="*/ 0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314" h="1335314">
                <a:moveTo>
                  <a:pt x="667657" y="0"/>
                </a:moveTo>
                <a:cubicBezTo>
                  <a:pt x="1036394" y="0"/>
                  <a:pt x="1335314" y="298920"/>
                  <a:pt x="1335314" y="667657"/>
                </a:cubicBezTo>
                <a:cubicBezTo>
                  <a:pt x="1335314" y="1036394"/>
                  <a:pt x="1036394" y="1335314"/>
                  <a:pt x="667657" y="1335314"/>
                </a:cubicBezTo>
                <a:cubicBezTo>
                  <a:pt x="298920" y="1335314"/>
                  <a:pt x="0" y="1036394"/>
                  <a:pt x="0" y="667657"/>
                </a:cubicBezTo>
                <a:cubicBezTo>
                  <a:pt x="0" y="298920"/>
                  <a:pt x="298920" y="0"/>
                  <a:pt x="667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608456" y="2104572"/>
            <a:ext cx="1335314" cy="1335314"/>
          </a:xfrm>
          <a:custGeom>
            <a:avLst/>
            <a:gdLst>
              <a:gd name="connsiteX0" fmla="*/ 667657 w 1335314"/>
              <a:gd name="connsiteY0" fmla="*/ 0 h 1335314"/>
              <a:gd name="connsiteX1" fmla="*/ 1335314 w 1335314"/>
              <a:gd name="connsiteY1" fmla="*/ 667657 h 1335314"/>
              <a:gd name="connsiteX2" fmla="*/ 667657 w 1335314"/>
              <a:gd name="connsiteY2" fmla="*/ 1335314 h 1335314"/>
              <a:gd name="connsiteX3" fmla="*/ 0 w 1335314"/>
              <a:gd name="connsiteY3" fmla="*/ 667657 h 1335314"/>
              <a:gd name="connsiteX4" fmla="*/ 667657 w 1335314"/>
              <a:gd name="connsiteY4" fmla="*/ 0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314" h="1335314">
                <a:moveTo>
                  <a:pt x="667657" y="0"/>
                </a:moveTo>
                <a:cubicBezTo>
                  <a:pt x="1036394" y="0"/>
                  <a:pt x="1335314" y="298920"/>
                  <a:pt x="1335314" y="667657"/>
                </a:cubicBezTo>
                <a:cubicBezTo>
                  <a:pt x="1335314" y="1036394"/>
                  <a:pt x="1036394" y="1335314"/>
                  <a:pt x="667657" y="1335314"/>
                </a:cubicBezTo>
                <a:cubicBezTo>
                  <a:pt x="298920" y="1335314"/>
                  <a:pt x="0" y="1036394"/>
                  <a:pt x="0" y="667657"/>
                </a:cubicBezTo>
                <a:cubicBezTo>
                  <a:pt x="0" y="298920"/>
                  <a:pt x="298920" y="0"/>
                  <a:pt x="667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33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589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416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056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826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22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147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6700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38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677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510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1854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7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374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619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47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768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009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5627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9843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0180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878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2902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4251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1995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6233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701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2915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032933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0682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56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9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313009" y="3002508"/>
            <a:ext cx="1565982" cy="1565982"/>
          </a:xfrm>
          <a:custGeom>
            <a:avLst/>
            <a:gdLst>
              <a:gd name="connsiteX0" fmla="*/ 782991 w 1565982"/>
              <a:gd name="connsiteY0" fmla="*/ 0 h 1565982"/>
              <a:gd name="connsiteX1" fmla="*/ 1565982 w 1565982"/>
              <a:gd name="connsiteY1" fmla="*/ 782991 h 1565982"/>
              <a:gd name="connsiteX2" fmla="*/ 782991 w 1565982"/>
              <a:gd name="connsiteY2" fmla="*/ 1565982 h 1565982"/>
              <a:gd name="connsiteX3" fmla="*/ 0 w 1565982"/>
              <a:gd name="connsiteY3" fmla="*/ 782991 h 1565982"/>
              <a:gd name="connsiteX4" fmla="*/ 782991 w 1565982"/>
              <a:gd name="connsiteY4" fmla="*/ 0 h 15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2" h="1565982">
                <a:moveTo>
                  <a:pt x="782991" y="0"/>
                </a:moveTo>
                <a:cubicBezTo>
                  <a:pt x="1215425" y="0"/>
                  <a:pt x="1565982" y="350557"/>
                  <a:pt x="1565982" y="782991"/>
                </a:cubicBezTo>
                <a:cubicBezTo>
                  <a:pt x="1565982" y="1215425"/>
                  <a:pt x="1215425" y="1565982"/>
                  <a:pt x="782991" y="1565982"/>
                </a:cubicBezTo>
                <a:cubicBezTo>
                  <a:pt x="350557" y="1565982"/>
                  <a:pt x="0" y="1215425"/>
                  <a:pt x="0" y="782991"/>
                </a:cubicBezTo>
                <a:cubicBezTo>
                  <a:pt x="0" y="350557"/>
                  <a:pt x="350557" y="0"/>
                  <a:pt x="7829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515056" y="3010808"/>
            <a:ext cx="2124075" cy="2019300"/>
          </a:xfrm>
          <a:custGeom>
            <a:avLst/>
            <a:gdLst>
              <a:gd name="connsiteX0" fmla="*/ 410297 w 2124075"/>
              <a:gd name="connsiteY0" fmla="*/ 0 h 2019300"/>
              <a:gd name="connsiteX1" fmla="*/ 1713778 w 2124075"/>
              <a:gd name="connsiteY1" fmla="*/ 0 h 2019300"/>
              <a:gd name="connsiteX2" fmla="*/ 2124075 w 2124075"/>
              <a:gd name="connsiteY2" fmla="*/ 1268373 h 2019300"/>
              <a:gd name="connsiteX3" fmla="*/ 1057304 w 2124075"/>
              <a:gd name="connsiteY3" fmla="*/ 2019300 h 2019300"/>
              <a:gd name="connsiteX4" fmla="*/ 0 w 2124075"/>
              <a:gd name="connsiteY4" fmla="*/ 1246287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075" h="2019300">
                <a:moveTo>
                  <a:pt x="410297" y="0"/>
                </a:moveTo>
                <a:lnTo>
                  <a:pt x="1713778" y="0"/>
                </a:lnTo>
                <a:lnTo>
                  <a:pt x="2124075" y="1268373"/>
                </a:lnTo>
                <a:lnTo>
                  <a:pt x="1057304" y="2019300"/>
                </a:lnTo>
                <a:lnTo>
                  <a:pt x="0" y="1246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95828" y="1770744"/>
            <a:ext cx="3048000" cy="1872343"/>
          </a:xfrm>
          <a:custGeom>
            <a:avLst/>
            <a:gdLst>
              <a:gd name="connsiteX0" fmla="*/ 0 w 3048000"/>
              <a:gd name="connsiteY0" fmla="*/ 0 h 1872343"/>
              <a:gd name="connsiteX1" fmla="*/ 3048000 w 3048000"/>
              <a:gd name="connsiteY1" fmla="*/ 0 h 1872343"/>
              <a:gd name="connsiteX2" fmla="*/ 3048000 w 3048000"/>
              <a:gd name="connsiteY2" fmla="*/ 1872343 h 1872343"/>
              <a:gd name="connsiteX3" fmla="*/ 0 w 3048000"/>
              <a:gd name="connsiteY3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872343">
                <a:moveTo>
                  <a:pt x="0" y="0"/>
                </a:moveTo>
                <a:lnTo>
                  <a:pt x="3048000" y="0"/>
                </a:lnTo>
                <a:lnTo>
                  <a:pt x="3048000" y="1872343"/>
                </a:lnTo>
                <a:lnTo>
                  <a:pt x="0" y="1872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586514" y="4034972"/>
            <a:ext cx="3048000" cy="1872343"/>
          </a:xfrm>
          <a:custGeom>
            <a:avLst/>
            <a:gdLst>
              <a:gd name="connsiteX0" fmla="*/ 0 w 3048000"/>
              <a:gd name="connsiteY0" fmla="*/ 0 h 1872343"/>
              <a:gd name="connsiteX1" fmla="*/ 3048000 w 3048000"/>
              <a:gd name="connsiteY1" fmla="*/ 0 h 1872343"/>
              <a:gd name="connsiteX2" fmla="*/ 3048000 w 3048000"/>
              <a:gd name="connsiteY2" fmla="*/ 1872343 h 1872343"/>
              <a:gd name="connsiteX3" fmla="*/ 0 w 3048000"/>
              <a:gd name="connsiteY3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872343">
                <a:moveTo>
                  <a:pt x="0" y="0"/>
                </a:moveTo>
                <a:lnTo>
                  <a:pt x="3048000" y="0"/>
                </a:lnTo>
                <a:lnTo>
                  <a:pt x="3048000" y="1872343"/>
                </a:lnTo>
                <a:lnTo>
                  <a:pt x="0" y="1872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091714" y="1770744"/>
            <a:ext cx="3048000" cy="1872343"/>
          </a:xfrm>
          <a:custGeom>
            <a:avLst/>
            <a:gdLst>
              <a:gd name="connsiteX0" fmla="*/ 0 w 3048000"/>
              <a:gd name="connsiteY0" fmla="*/ 0 h 1872343"/>
              <a:gd name="connsiteX1" fmla="*/ 3048000 w 3048000"/>
              <a:gd name="connsiteY1" fmla="*/ 0 h 1872343"/>
              <a:gd name="connsiteX2" fmla="*/ 3048000 w 3048000"/>
              <a:gd name="connsiteY2" fmla="*/ 1872343 h 1872343"/>
              <a:gd name="connsiteX3" fmla="*/ 0 w 3048000"/>
              <a:gd name="connsiteY3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872343">
                <a:moveTo>
                  <a:pt x="0" y="0"/>
                </a:moveTo>
                <a:lnTo>
                  <a:pt x="3048000" y="0"/>
                </a:lnTo>
                <a:lnTo>
                  <a:pt x="3048000" y="1872343"/>
                </a:lnTo>
                <a:lnTo>
                  <a:pt x="0" y="1872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90171" y="2148115"/>
            <a:ext cx="5050972" cy="3282496"/>
          </a:xfrm>
          <a:custGeom>
            <a:avLst/>
            <a:gdLst>
              <a:gd name="connsiteX0" fmla="*/ 0 w 5050972"/>
              <a:gd name="connsiteY0" fmla="*/ 0 h 3282496"/>
              <a:gd name="connsiteX1" fmla="*/ 5050972 w 5050972"/>
              <a:gd name="connsiteY1" fmla="*/ 0 h 3282496"/>
              <a:gd name="connsiteX2" fmla="*/ 5050972 w 5050972"/>
              <a:gd name="connsiteY2" fmla="*/ 3282496 h 3282496"/>
              <a:gd name="connsiteX3" fmla="*/ 0 w 5050972"/>
              <a:gd name="connsiteY3" fmla="*/ 3282496 h 32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0972" h="3282496">
                <a:moveTo>
                  <a:pt x="0" y="0"/>
                </a:moveTo>
                <a:lnTo>
                  <a:pt x="5050972" y="0"/>
                </a:lnTo>
                <a:lnTo>
                  <a:pt x="5050972" y="3282496"/>
                </a:lnTo>
                <a:lnTo>
                  <a:pt x="0" y="32824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587599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00485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13372" y="1886856"/>
            <a:ext cx="2303916" cy="1306286"/>
          </a:xfrm>
          <a:custGeom>
            <a:avLst/>
            <a:gdLst>
              <a:gd name="connsiteX0" fmla="*/ 0 w 2303916"/>
              <a:gd name="connsiteY0" fmla="*/ 0 h 1306286"/>
              <a:gd name="connsiteX1" fmla="*/ 2303916 w 2303916"/>
              <a:gd name="connsiteY1" fmla="*/ 0 h 1306286"/>
              <a:gd name="connsiteX2" fmla="*/ 2303916 w 2303916"/>
              <a:gd name="connsiteY2" fmla="*/ 1306286 h 1306286"/>
              <a:gd name="connsiteX3" fmla="*/ 0 w 2303916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916" h="1306286">
                <a:moveTo>
                  <a:pt x="0" y="0"/>
                </a:moveTo>
                <a:lnTo>
                  <a:pt x="2303916" y="0"/>
                </a:lnTo>
                <a:lnTo>
                  <a:pt x="2303916" y="1306286"/>
                </a:lnTo>
                <a:lnTo>
                  <a:pt x="0" y="13062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7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8125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47303" y="2640018"/>
            <a:ext cx="550272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大黑简体" pitchFamily="2" charset="-122"/>
                <a:ea typeface="方正正大黑简体" pitchFamily="2" charset="-122"/>
                <a:sym typeface="微软雅黑"/>
              </a:rPr>
              <a:t>PPT Templates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正大黑简体" pitchFamily="2" charset="-122"/>
              <a:ea typeface="方正正大黑简体" pitchFamily="2" charset="-122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3371" y="1533983"/>
            <a:ext cx="352211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defRPr/>
            </a:pPr>
            <a:r>
              <a:rPr lang="en-US" altLang="zh-CN" sz="6000" b="1" dirty="0">
                <a:solidFill>
                  <a:schemeClr val="accent2"/>
                </a:solidFill>
                <a:latin typeface="微软雅黑"/>
                <a:sym typeface="微软雅黑"/>
              </a:rPr>
              <a:t>Business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0691" y="3834744"/>
            <a:ext cx="522933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sym typeface="微软雅黑"/>
              </a:rPr>
              <a:t>Insert the Subtitle of Your Presentation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558646" y="4514689"/>
            <a:ext cx="762000" cy="179294"/>
            <a:chOff x="4921624" y="3119718"/>
            <a:chExt cx="762000" cy="179294"/>
          </a:xfrm>
        </p:grpSpPr>
        <p:sp>
          <p:nvSpPr>
            <p:cNvPr id="8" name="矩形 7"/>
            <p:cNvSpPr/>
            <p:nvPr userDrawn="1"/>
          </p:nvSpPr>
          <p:spPr>
            <a:xfrm>
              <a:off x="4921624" y="3119718"/>
              <a:ext cx="179294" cy="179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212977" y="3119718"/>
              <a:ext cx="179294" cy="179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504330" y="3119718"/>
              <a:ext cx="179294" cy="179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6" name="图片 5" descr="图片1">
            <a:extLst>
              <a:ext uri="{FF2B5EF4-FFF2-40B4-BE49-F238E27FC236}">
                <a16:creationId xmlns:a16="http://schemas.microsoft.com/office/drawing/2014/main" id="{C7B7DA9B-25E8-C8DF-F8B6-07D9BB3E25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9563" y="533770"/>
            <a:ext cx="1280160" cy="42672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C1CFF9-6CD8-2733-6650-B3C1ABD832CD}"/>
              </a:ext>
            </a:extLst>
          </p:cNvPr>
          <p:cNvGrpSpPr/>
          <p:nvPr/>
        </p:nvGrpSpPr>
        <p:grpSpPr>
          <a:xfrm>
            <a:off x="7648168" y="4979575"/>
            <a:ext cx="3734477" cy="314481"/>
            <a:chOff x="4414802" y="4745227"/>
            <a:chExt cx="3734477" cy="3144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83D3EC8-598B-203A-AD6C-491CE3E23AB5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ECB4C175-169D-A1A0-FBFD-A83437D35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33F9D2B0-557C-1A66-E7E0-02DCE0841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E3881E03-D089-0D47-202B-693C680C9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7283B245-6BE4-E691-F5EC-79EC9357B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E1D2649-E53D-F9B9-270A-4EB3C86A2F10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28B93F91-44BB-1D72-E60B-5391C034F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88A15C8-673E-8005-B287-DEFA85ECE7A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CEEB045E-4288-9780-59A8-23C508650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30739F2B-CBC2-AA1B-8808-98A6CD571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4E1FC0DC-C33D-CF7D-09AC-FE58159EC5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58FA85-29E6-7917-F4F3-653EBEEBF959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Other_1"/>
          <p:cNvSpPr/>
          <p:nvPr>
            <p:custDataLst>
              <p:tags r:id="rId2"/>
            </p:custDataLst>
          </p:nvPr>
        </p:nvSpPr>
        <p:spPr>
          <a:xfrm rot="20591635">
            <a:off x="2574925" y="3225800"/>
            <a:ext cx="863600" cy="1157288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MH_SubTitle_1"/>
          <p:cNvSpPr/>
          <p:nvPr>
            <p:custDataLst>
              <p:tags r:id="rId3"/>
            </p:custDataLst>
          </p:nvPr>
        </p:nvSpPr>
        <p:spPr>
          <a:xfrm rot="20591635">
            <a:off x="2595563" y="3292475"/>
            <a:ext cx="736600" cy="736600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400" dirty="0">
              <a:solidFill>
                <a:schemeClr val="tx1"/>
              </a:solidFill>
              <a:latin typeface="微软雅黑"/>
              <a:ea typeface="微软雅黑"/>
              <a:cs typeface="Raavi" panose="020B0502040204020203" pitchFamily="34" charset="0"/>
              <a:sym typeface="微软雅黑"/>
            </a:endParaRPr>
          </a:p>
        </p:txBody>
      </p:sp>
      <p:cxnSp>
        <p:nvCxnSpPr>
          <p:cNvPr id="14" name="MH_Other_2"/>
          <p:cNvCxnSpPr/>
          <p:nvPr>
            <p:custDataLst>
              <p:tags r:id="rId4"/>
            </p:custDataLst>
          </p:nvPr>
        </p:nvCxnSpPr>
        <p:spPr>
          <a:xfrm flipV="1">
            <a:off x="1524000" y="2060575"/>
            <a:ext cx="9144000" cy="28019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3"/>
          <p:cNvSpPr/>
          <p:nvPr>
            <p:custDataLst>
              <p:tags r:id="rId5"/>
            </p:custDataLst>
          </p:nvPr>
        </p:nvSpPr>
        <p:spPr>
          <a:xfrm rot="20591635">
            <a:off x="4324350" y="2689225"/>
            <a:ext cx="863600" cy="1157288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MH_SubTitle_2"/>
          <p:cNvSpPr/>
          <p:nvPr>
            <p:custDataLst>
              <p:tags r:id="rId6"/>
            </p:custDataLst>
          </p:nvPr>
        </p:nvSpPr>
        <p:spPr>
          <a:xfrm rot="20591635">
            <a:off x="4344988" y="2755900"/>
            <a:ext cx="736600" cy="736600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400" dirty="0">
              <a:solidFill>
                <a:schemeClr val="tx1"/>
              </a:solidFill>
              <a:latin typeface="微软雅黑"/>
              <a:ea typeface="微软雅黑"/>
              <a:cs typeface="Raavi" panose="020B0502040204020203" pitchFamily="34" charset="0"/>
              <a:sym typeface="微软雅黑"/>
            </a:endParaRPr>
          </a:p>
        </p:txBody>
      </p:sp>
      <p:sp>
        <p:nvSpPr>
          <p:cNvPr id="28" name="MH_Other_4"/>
          <p:cNvSpPr/>
          <p:nvPr>
            <p:custDataLst>
              <p:tags r:id="rId7"/>
            </p:custDataLst>
          </p:nvPr>
        </p:nvSpPr>
        <p:spPr>
          <a:xfrm rot="20591635">
            <a:off x="6072188" y="2152650"/>
            <a:ext cx="863600" cy="1157288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MH_SubTitle_3"/>
          <p:cNvSpPr/>
          <p:nvPr>
            <p:custDataLst>
              <p:tags r:id="rId8"/>
            </p:custDataLst>
          </p:nvPr>
        </p:nvSpPr>
        <p:spPr>
          <a:xfrm rot="20591635">
            <a:off x="6092825" y="2220913"/>
            <a:ext cx="736600" cy="736600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400" dirty="0">
              <a:solidFill>
                <a:schemeClr val="tx1"/>
              </a:solidFill>
              <a:latin typeface="微软雅黑"/>
              <a:ea typeface="微软雅黑"/>
              <a:cs typeface="Raavi" panose="020B0502040204020203" pitchFamily="34" charset="0"/>
              <a:sym typeface="微软雅黑"/>
            </a:endParaRPr>
          </a:p>
        </p:txBody>
      </p:sp>
      <p:sp>
        <p:nvSpPr>
          <p:cNvPr id="33" name="MH_Other_5"/>
          <p:cNvSpPr/>
          <p:nvPr>
            <p:custDataLst>
              <p:tags r:id="rId9"/>
            </p:custDataLst>
          </p:nvPr>
        </p:nvSpPr>
        <p:spPr>
          <a:xfrm rot="20591635">
            <a:off x="7821613" y="1616075"/>
            <a:ext cx="863600" cy="1157288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MH_SubTitle_4"/>
          <p:cNvSpPr/>
          <p:nvPr>
            <p:custDataLst>
              <p:tags r:id="rId10"/>
            </p:custDataLst>
          </p:nvPr>
        </p:nvSpPr>
        <p:spPr>
          <a:xfrm rot="20591635">
            <a:off x="7842250" y="1684338"/>
            <a:ext cx="736600" cy="736600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400" dirty="0">
              <a:solidFill>
                <a:schemeClr val="tx1"/>
              </a:solidFill>
              <a:latin typeface="微软雅黑"/>
              <a:ea typeface="微软雅黑"/>
              <a:cs typeface="Raavi" panose="020B0502040204020203" pitchFamily="34" charset="0"/>
              <a:sym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69113" y="4852404"/>
            <a:ext cx="3742811" cy="886753"/>
            <a:chOff x="7483989" y="3433235"/>
            <a:chExt cx="3742811" cy="886753"/>
          </a:xfrm>
        </p:grpSpPr>
        <p:sp>
          <p:nvSpPr>
            <p:cNvPr id="29" name="矩形 28"/>
            <p:cNvSpPr/>
            <p:nvPr/>
          </p:nvSpPr>
          <p:spPr>
            <a:xfrm>
              <a:off x="7483989" y="3732519"/>
              <a:ext cx="3742811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83989" y="343323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20534021">
            <a:off x="2601303" y="4467745"/>
            <a:ext cx="1578630" cy="939456"/>
            <a:chOff x="1671558" y="3516983"/>
            <a:chExt cx="2050554" cy="939456"/>
          </a:xfrm>
        </p:grpSpPr>
        <p:sp>
          <p:nvSpPr>
            <p:cNvPr id="35" name="矩形 34"/>
            <p:cNvSpPr/>
            <p:nvPr/>
          </p:nvSpPr>
          <p:spPr>
            <a:xfrm>
              <a:off x="1671558" y="3516983"/>
              <a:ext cx="2050551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671561" y="3822243"/>
              <a:ext cx="2050551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71560" y="4127503"/>
              <a:ext cx="2050551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20534021">
            <a:off x="4327864" y="3868637"/>
            <a:ext cx="1578629" cy="939456"/>
            <a:chOff x="1671558" y="3516983"/>
            <a:chExt cx="2050553" cy="939456"/>
          </a:xfrm>
        </p:grpSpPr>
        <p:sp>
          <p:nvSpPr>
            <p:cNvPr id="39" name="矩形 38"/>
            <p:cNvSpPr/>
            <p:nvPr/>
          </p:nvSpPr>
          <p:spPr>
            <a:xfrm>
              <a:off x="1671558" y="3516983"/>
              <a:ext cx="2050551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71561" y="3822243"/>
              <a:ext cx="205055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71560" y="4127503"/>
              <a:ext cx="205055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20534021">
            <a:off x="6070814" y="3328789"/>
            <a:ext cx="1578629" cy="939456"/>
            <a:chOff x="1671558" y="3516983"/>
            <a:chExt cx="2050553" cy="939456"/>
          </a:xfrm>
        </p:grpSpPr>
        <p:sp>
          <p:nvSpPr>
            <p:cNvPr id="43" name="矩形 42"/>
            <p:cNvSpPr/>
            <p:nvPr/>
          </p:nvSpPr>
          <p:spPr>
            <a:xfrm>
              <a:off x="1671558" y="3516983"/>
              <a:ext cx="2050552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71560" y="3822243"/>
              <a:ext cx="2050551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671560" y="4127503"/>
              <a:ext cx="205055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534021">
            <a:off x="7812539" y="2796285"/>
            <a:ext cx="1578629" cy="939456"/>
            <a:chOff x="1671558" y="3516983"/>
            <a:chExt cx="2050553" cy="939456"/>
          </a:xfrm>
        </p:grpSpPr>
        <p:sp>
          <p:nvSpPr>
            <p:cNvPr id="47" name="矩形 46"/>
            <p:cNvSpPr/>
            <p:nvPr/>
          </p:nvSpPr>
          <p:spPr>
            <a:xfrm>
              <a:off x="1671558" y="3516983"/>
              <a:ext cx="2050552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71560" y="3822243"/>
              <a:ext cx="2050551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71560" y="4127503"/>
              <a:ext cx="205055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2632266" y="3329323"/>
            <a:ext cx="65123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1</a:t>
            </a:r>
            <a:endParaRPr lang="zh-CN" altLang="en-US" sz="28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385495" y="2821641"/>
            <a:ext cx="651237" cy="561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2</a:t>
            </a:r>
            <a:endParaRPr lang="zh-CN" altLang="en-US" sz="28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136852" y="2288820"/>
            <a:ext cx="651237" cy="561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3</a:t>
            </a:r>
            <a:endParaRPr lang="zh-CN" altLang="en-US" sz="28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884103" y="1740880"/>
            <a:ext cx="651237" cy="561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4</a:t>
            </a:r>
            <a:endParaRPr lang="zh-CN" altLang="en-US" sz="2800" b="1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55" name="任意多边形 54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57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1" grpId="0" animBg="1"/>
      <p:bldP spid="22" grpId="0" animBg="1"/>
      <p:bldP spid="28" grpId="0" animBg="1"/>
      <p:bldP spid="31" grpId="0" animBg="1"/>
      <p:bldP spid="33" grpId="0" animBg="1"/>
      <p:bldP spid="34" grpId="0" animBg="1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1"/>
          <p:cNvSpPr/>
          <p:nvPr/>
        </p:nvSpPr>
        <p:spPr>
          <a:xfrm>
            <a:off x="1364342" y="2147386"/>
            <a:ext cx="464458" cy="34452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椭圆 2"/>
          <p:cNvSpPr/>
          <p:nvPr/>
        </p:nvSpPr>
        <p:spPr>
          <a:xfrm>
            <a:off x="4717142" y="2102684"/>
            <a:ext cx="464458" cy="433930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椭圆 3"/>
          <p:cNvSpPr/>
          <p:nvPr/>
        </p:nvSpPr>
        <p:spPr>
          <a:xfrm>
            <a:off x="8118560" y="2087420"/>
            <a:ext cx="367222" cy="464458"/>
          </a:xfrm>
          <a:custGeom>
            <a:avLst/>
            <a:gdLst>
              <a:gd name="connsiteX0" fmla="*/ 126399 w 261072"/>
              <a:gd name="connsiteY0" fmla="*/ 143933 h 330200"/>
              <a:gd name="connsiteX1" fmla="*/ 114493 w 261072"/>
              <a:gd name="connsiteY1" fmla="*/ 165100 h 330200"/>
              <a:gd name="connsiteX2" fmla="*/ 135660 w 261072"/>
              <a:gd name="connsiteY2" fmla="*/ 179652 h 330200"/>
              <a:gd name="connsiteX3" fmla="*/ 148889 w 261072"/>
              <a:gd name="connsiteY3" fmla="*/ 157162 h 330200"/>
              <a:gd name="connsiteX4" fmla="*/ 126399 w 261072"/>
              <a:gd name="connsiteY4" fmla="*/ 143933 h 330200"/>
              <a:gd name="connsiteX5" fmla="*/ 62158 w 261072"/>
              <a:gd name="connsiteY5" fmla="*/ 142587 h 330200"/>
              <a:gd name="connsiteX6" fmla="*/ 59301 w 261072"/>
              <a:gd name="connsiteY6" fmla="*/ 149803 h 330200"/>
              <a:gd name="connsiteX7" fmla="*/ 67873 w 261072"/>
              <a:gd name="connsiteY7" fmla="*/ 154132 h 330200"/>
              <a:gd name="connsiteX8" fmla="*/ 70731 w 261072"/>
              <a:gd name="connsiteY8" fmla="*/ 145473 h 330200"/>
              <a:gd name="connsiteX9" fmla="*/ 62158 w 261072"/>
              <a:gd name="connsiteY9" fmla="*/ 142587 h 330200"/>
              <a:gd name="connsiteX10" fmla="*/ 60253 w 261072"/>
              <a:gd name="connsiteY10" fmla="*/ 111601 h 330200"/>
              <a:gd name="connsiteX11" fmla="*/ 50887 w 261072"/>
              <a:gd name="connsiteY11" fmla="*/ 112077 h 330200"/>
              <a:gd name="connsiteX12" fmla="*/ 41997 w 261072"/>
              <a:gd name="connsiteY12" fmla="*/ 118427 h 330200"/>
              <a:gd name="connsiteX13" fmla="*/ 47077 w 261072"/>
              <a:gd name="connsiteY13" fmla="*/ 124777 h 330200"/>
              <a:gd name="connsiteX14" fmla="*/ 52157 w 261072"/>
              <a:gd name="connsiteY14" fmla="*/ 119697 h 330200"/>
              <a:gd name="connsiteX15" fmla="*/ 57237 w 261072"/>
              <a:gd name="connsiteY15" fmla="*/ 122237 h 330200"/>
              <a:gd name="connsiteX16" fmla="*/ 57237 w 261072"/>
              <a:gd name="connsiteY16" fmla="*/ 128587 h 330200"/>
              <a:gd name="connsiteX17" fmla="*/ 57237 w 261072"/>
              <a:gd name="connsiteY17" fmla="*/ 140017 h 330200"/>
              <a:gd name="connsiteX18" fmla="*/ 58507 w 261072"/>
              <a:gd name="connsiteY18" fmla="*/ 141287 h 330200"/>
              <a:gd name="connsiteX19" fmla="*/ 66127 w 261072"/>
              <a:gd name="connsiteY19" fmla="*/ 137477 h 330200"/>
              <a:gd name="connsiteX20" fmla="*/ 64857 w 261072"/>
              <a:gd name="connsiteY20" fmla="*/ 136207 h 330200"/>
              <a:gd name="connsiteX21" fmla="*/ 64857 w 261072"/>
              <a:gd name="connsiteY21" fmla="*/ 128587 h 330200"/>
              <a:gd name="connsiteX22" fmla="*/ 64857 w 261072"/>
              <a:gd name="connsiteY22" fmla="*/ 115887 h 330200"/>
              <a:gd name="connsiteX23" fmla="*/ 60253 w 261072"/>
              <a:gd name="connsiteY23" fmla="*/ 111601 h 330200"/>
              <a:gd name="connsiteX24" fmla="*/ 182967 w 261072"/>
              <a:gd name="connsiteY24" fmla="*/ 102870 h 330200"/>
              <a:gd name="connsiteX25" fmla="*/ 170584 w 261072"/>
              <a:gd name="connsiteY25" fmla="*/ 109220 h 330200"/>
              <a:gd name="connsiteX26" fmla="*/ 178839 w 261072"/>
              <a:gd name="connsiteY26" fmla="*/ 119380 h 330200"/>
              <a:gd name="connsiteX27" fmla="*/ 189846 w 261072"/>
              <a:gd name="connsiteY27" fmla="*/ 113030 h 330200"/>
              <a:gd name="connsiteX28" fmla="*/ 182967 w 261072"/>
              <a:gd name="connsiteY28" fmla="*/ 102870 h 330200"/>
              <a:gd name="connsiteX29" fmla="*/ 176934 w 261072"/>
              <a:gd name="connsiteY29" fmla="*/ 50542 h 330200"/>
              <a:gd name="connsiteX30" fmla="*/ 178287 w 261072"/>
              <a:gd name="connsiteY30" fmla="*/ 62513 h 330200"/>
              <a:gd name="connsiteX31" fmla="*/ 189105 w 261072"/>
              <a:gd name="connsiteY31" fmla="*/ 62513 h 330200"/>
              <a:gd name="connsiteX32" fmla="*/ 194515 w 261072"/>
              <a:gd name="connsiteY32" fmla="*/ 69163 h 330200"/>
              <a:gd name="connsiteX33" fmla="*/ 186401 w 261072"/>
              <a:gd name="connsiteY33" fmla="*/ 78474 h 330200"/>
              <a:gd name="connsiteX34" fmla="*/ 176934 w 261072"/>
              <a:gd name="connsiteY34" fmla="*/ 93105 h 330200"/>
              <a:gd name="connsiteX35" fmla="*/ 176934 w 261072"/>
              <a:gd name="connsiteY35" fmla="*/ 95765 h 330200"/>
              <a:gd name="connsiteX36" fmla="*/ 190458 w 261072"/>
              <a:gd name="connsiteY36" fmla="*/ 98425 h 330200"/>
              <a:gd name="connsiteX37" fmla="*/ 190458 w 261072"/>
              <a:gd name="connsiteY37" fmla="*/ 97095 h 330200"/>
              <a:gd name="connsiteX38" fmla="*/ 198572 w 261072"/>
              <a:gd name="connsiteY38" fmla="*/ 85124 h 330200"/>
              <a:gd name="connsiteX39" fmla="*/ 210743 w 261072"/>
              <a:gd name="connsiteY39" fmla="*/ 70494 h 330200"/>
              <a:gd name="connsiteX40" fmla="*/ 194515 w 261072"/>
              <a:gd name="connsiteY40" fmla="*/ 50542 h 330200"/>
              <a:gd name="connsiteX41" fmla="*/ 176934 w 261072"/>
              <a:gd name="connsiteY41" fmla="*/ 50542 h 330200"/>
              <a:gd name="connsiteX42" fmla="*/ 104071 w 261072"/>
              <a:gd name="connsiteY42" fmla="*/ 44936 h 330200"/>
              <a:gd name="connsiteX43" fmla="*/ 73747 w 261072"/>
              <a:gd name="connsiteY43" fmla="*/ 60685 h 330200"/>
              <a:gd name="connsiteX44" fmla="*/ 85613 w 261072"/>
              <a:gd name="connsiteY44" fmla="*/ 80370 h 330200"/>
              <a:gd name="connsiteX45" fmla="*/ 102752 w 261072"/>
              <a:gd name="connsiteY45" fmla="*/ 69871 h 330200"/>
              <a:gd name="connsiteX46" fmla="*/ 119892 w 261072"/>
              <a:gd name="connsiteY46" fmla="*/ 77745 h 330200"/>
              <a:gd name="connsiteX47" fmla="*/ 113300 w 261072"/>
              <a:gd name="connsiteY47" fmla="*/ 101367 h 330200"/>
              <a:gd name="connsiteX48" fmla="*/ 109345 w 261072"/>
              <a:gd name="connsiteY48" fmla="*/ 134175 h 330200"/>
              <a:gd name="connsiteX49" fmla="*/ 110663 w 261072"/>
              <a:gd name="connsiteY49" fmla="*/ 138112 h 330200"/>
              <a:gd name="connsiteX50" fmla="*/ 137032 w 261072"/>
              <a:gd name="connsiteY50" fmla="*/ 132863 h 330200"/>
              <a:gd name="connsiteX51" fmla="*/ 135713 w 261072"/>
              <a:gd name="connsiteY51" fmla="*/ 128926 h 330200"/>
              <a:gd name="connsiteX52" fmla="*/ 139669 w 261072"/>
              <a:gd name="connsiteY52" fmla="*/ 102679 h 330200"/>
              <a:gd name="connsiteX53" fmla="*/ 148898 w 261072"/>
              <a:gd name="connsiteY53" fmla="*/ 65934 h 330200"/>
              <a:gd name="connsiteX54" fmla="*/ 104071 w 261072"/>
              <a:gd name="connsiteY54" fmla="*/ 44936 h 330200"/>
              <a:gd name="connsiteX55" fmla="*/ 134819 w 261072"/>
              <a:gd name="connsiteY55" fmla="*/ 0 h 330200"/>
              <a:gd name="connsiteX56" fmla="*/ 221618 w 261072"/>
              <a:gd name="connsiteY56" fmla="*/ 35519 h 330200"/>
              <a:gd name="connsiteX57" fmla="*/ 247921 w 261072"/>
              <a:gd name="connsiteY57" fmla="*/ 113137 h 330200"/>
              <a:gd name="connsiteX58" fmla="*/ 243975 w 261072"/>
              <a:gd name="connsiteY58" fmla="*/ 144709 h 330200"/>
              <a:gd name="connsiteX59" fmla="*/ 261072 w 261072"/>
              <a:gd name="connsiteY59" fmla="*/ 180229 h 330200"/>
              <a:gd name="connsiteX60" fmla="*/ 246606 w 261072"/>
              <a:gd name="connsiteY60" fmla="*/ 190753 h 330200"/>
              <a:gd name="connsiteX61" fmla="*/ 243975 w 261072"/>
              <a:gd name="connsiteY61" fmla="*/ 198646 h 330200"/>
              <a:gd name="connsiteX62" fmla="*/ 243975 w 261072"/>
              <a:gd name="connsiteY62" fmla="*/ 210486 h 330200"/>
              <a:gd name="connsiteX63" fmla="*/ 237400 w 261072"/>
              <a:gd name="connsiteY63" fmla="*/ 215748 h 330200"/>
              <a:gd name="connsiteX64" fmla="*/ 237400 w 261072"/>
              <a:gd name="connsiteY64" fmla="*/ 219695 h 330200"/>
              <a:gd name="connsiteX65" fmla="*/ 236085 w 261072"/>
              <a:gd name="connsiteY65" fmla="*/ 230219 h 330200"/>
              <a:gd name="connsiteX66" fmla="*/ 232139 w 261072"/>
              <a:gd name="connsiteY66" fmla="*/ 244690 h 330200"/>
              <a:gd name="connsiteX67" fmla="*/ 229509 w 261072"/>
              <a:gd name="connsiteY67" fmla="*/ 263108 h 330200"/>
              <a:gd name="connsiteX68" fmla="*/ 196631 w 261072"/>
              <a:gd name="connsiteY68" fmla="*/ 267054 h 330200"/>
              <a:gd name="connsiteX69" fmla="*/ 161121 w 261072"/>
              <a:gd name="connsiteY69" fmla="*/ 273632 h 330200"/>
              <a:gd name="connsiteX70" fmla="*/ 136134 w 261072"/>
              <a:gd name="connsiteY70" fmla="*/ 330200 h 330200"/>
              <a:gd name="connsiteX71" fmla="*/ 45389 w 261072"/>
              <a:gd name="connsiteY71" fmla="*/ 246006 h 330200"/>
              <a:gd name="connsiteX72" fmla="*/ 32238 w 261072"/>
              <a:gd name="connsiteY72" fmla="*/ 184176 h 330200"/>
              <a:gd name="connsiteX73" fmla="*/ 675 w 261072"/>
              <a:gd name="connsiteY73" fmla="*/ 121030 h 330200"/>
              <a:gd name="connsiteX74" fmla="*/ 30923 w 261072"/>
              <a:gd name="connsiteY74" fmla="*/ 40781 h 330200"/>
              <a:gd name="connsiteX75" fmla="*/ 134819 w 261072"/>
              <a:gd name="connsiteY75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1072" h="330200">
                <a:moveTo>
                  <a:pt x="126399" y="143933"/>
                </a:moveTo>
                <a:cubicBezTo>
                  <a:pt x="117138" y="146579"/>
                  <a:pt x="111847" y="155840"/>
                  <a:pt x="114493" y="165100"/>
                </a:cubicBezTo>
                <a:cubicBezTo>
                  <a:pt x="115816" y="175684"/>
                  <a:pt x="125076" y="180975"/>
                  <a:pt x="135660" y="179652"/>
                </a:cubicBezTo>
                <a:cubicBezTo>
                  <a:pt x="146243" y="177006"/>
                  <a:pt x="151535" y="167746"/>
                  <a:pt x="148889" y="157162"/>
                </a:cubicBezTo>
                <a:cubicBezTo>
                  <a:pt x="146243" y="146579"/>
                  <a:pt x="136982" y="141287"/>
                  <a:pt x="126399" y="143933"/>
                </a:cubicBezTo>
                <a:close/>
                <a:moveTo>
                  <a:pt x="62158" y="142587"/>
                </a:moveTo>
                <a:cubicBezTo>
                  <a:pt x="59301" y="144030"/>
                  <a:pt x="57872" y="146916"/>
                  <a:pt x="59301" y="149803"/>
                </a:cubicBezTo>
                <a:cubicBezTo>
                  <a:pt x="60729" y="154132"/>
                  <a:pt x="65016" y="155575"/>
                  <a:pt x="67873" y="154132"/>
                </a:cubicBezTo>
                <a:cubicBezTo>
                  <a:pt x="70731" y="152689"/>
                  <a:pt x="72160" y="148359"/>
                  <a:pt x="70731" y="145473"/>
                </a:cubicBezTo>
                <a:cubicBezTo>
                  <a:pt x="69302" y="141143"/>
                  <a:pt x="66445" y="139700"/>
                  <a:pt x="62158" y="142587"/>
                </a:cubicBezTo>
                <a:close/>
                <a:moveTo>
                  <a:pt x="60253" y="111601"/>
                </a:moveTo>
                <a:cubicBezTo>
                  <a:pt x="57872" y="110807"/>
                  <a:pt x="54697" y="110807"/>
                  <a:pt x="50887" y="112077"/>
                </a:cubicBezTo>
                <a:cubicBezTo>
                  <a:pt x="47077" y="114617"/>
                  <a:pt x="43267" y="117157"/>
                  <a:pt x="41997" y="118427"/>
                </a:cubicBezTo>
                <a:cubicBezTo>
                  <a:pt x="41997" y="118427"/>
                  <a:pt x="41997" y="118427"/>
                  <a:pt x="47077" y="124777"/>
                </a:cubicBezTo>
                <a:cubicBezTo>
                  <a:pt x="48347" y="122237"/>
                  <a:pt x="49617" y="120967"/>
                  <a:pt x="52157" y="119697"/>
                </a:cubicBezTo>
                <a:cubicBezTo>
                  <a:pt x="54697" y="118427"/>
                  <a:pt x="55967" y="119697"/>
                  <a:pt x="57237" y="122237"/>
                </a:cubicBezTo>
                <a:cubicBezTo>
                  <a:pt x="58507" y="123507"/>
                  <a:pt x="57237" y="126047"/>
                  <a:pt x="57237" y="128587"/>
                </a:cubicBezTo>
                <a:cubicBezTo>
                  <a:pt x="55967" y="133667"/>
                  <a:pt x="55967" y="136207"/>
                  <a:pt x="57237" y="140017"/>
                </a:cubicBezTo>
                <a:lnTo>
                  <a:pt x="58507" y="141287"/>
                </a:lnTo>
                <a:cubicBezTo>
                  <a:pt x="58507" y="141287"/>
                  <a:pt x="58507" y="141287"/>
                  <a:pt x="66127" y="137477"/>
                </a:cubicBezTo>
                <a:cubicBezTo>
                  <a:pt x="66127" y="137477"/>
                  <a:pt x="66127" y="137477"/>
                  <a:pt x="64857" y="136207"/>
                </a:cubicBezTo>
                <a:cubicBezTo>
                  <a:pt x="63587" y="133667"/>
                  <a:pt x="63587" y="131127"/>
                  <a:pt x="64857" y="128587"/>
                </a:cubicBezTo>
                <a:cubicBezTo>
                  <a:pt x="66127" y="124777"/>
                  <a:pt x="67397" y="120967"/>
                  <a:pt x="64857" y="115887"/>
                </a:cubicBezTo>
                <a:cubicBezTo>
                  <a:pt x="64222" y="113982"/>
                  <a:pt x="62634" y="112395"/>
                  <a:pt x="60253" y="111601"/>
                </a:cubicBezTo>
                <a:close/>
                <a:moveTo>
                  <a:pt x="182967" y="102870"/>
                </a:moveTo>
                <a:cubicBezTo>
                  <a:pt x="177464" y="101600"/>
                  <a:pt x="171960" y="104140"/>
                  <a:pt x="170584" y="109220"/>
                </a:cubicBezTo>
                <a:cubicBezTo>
                  <a:pt x="170584" y="114300"/>
                  <a:pt x="173335" y="118110"/>
                  <a:pt x="178839" y="119380"/>
                </a:cubicBezTo>
                <a:cubicBezTo>
                  <a:pt x="184343" y="120650"/>
                  <a:pt x="188471" y="118110"/>
                  <a:pt x="189846" y="113030"/>
                </a:cubicBezTo>
                <a:cubicBezTo>
                  <a:pt x="191222" y="107950"/>
                  <a:pt x="188471" y="102870"/>
                  <a:pt x="182967" y="102870"/>
                </a:cubicBezTo>
                <a:close/>
                <a:moveTo>
                  <a:pt x="176934" y="50542"/>
                </a:moveTo>
                <a:cubicBezTo>
                  <a:pt x="176934" y="50542"/>
                  <a:pt x="176934" y="50542"/>
                  <a:pt x="178287" y="62513"/>
                </a:cubicBezTo>
                <a:cubicBezTo>
                  <a:pt x="180991" y="61183"/>
                  <a:pt x="185048" y="61183"/>
                  <a:pt x="189105" y="62513"/>
                </a:cubicBezTo>
                <a:cubicBezTo>
                  <a:pt x="194515" y="63843"/>
                  <a:pt x="195867" y="66503"/>
                  <a:pt x="194515" y="69163"/>
                </a:cubicBezTo>
                <a:cubicBezTo>
                  <a:pt x="194515" y="73154"/>
                  <a:pt x="190458" y="75814"/>
                  <a:pt x="186401" y="78474"/>
                </a:cubicBezTo>
                <a:cubicBezTo>
                  <a:pt x="180991" y="83794"/>
                  <a:pt x="178287" y="87785"/>
                  <a:pt x="176934" y="93105"/>
                </a:cubicBezTo>
                <a:cubicBezTo>
                  <a:pt x="176934" y="93105"/>
                  <a:pt x="176934" y="93105"/>
                  <a:pt x="176934" y="95765"/>
                </a:cubicBezTo>
                <a:cubicBezTo>
                  <a:pt x="176934" y="95765"/>
                  <a:pt x="176934" y="95765"/>
                  <a:pt x="190458" y="98425"/>
                </a:cubicBezTo>
                <a:cubicBezTo>
                  <a:pt x="190458" y="98425"/>
                  <a:pt x="190458" y="98425"/>
                  <a:pt x="190458" y="97095"/>
                </a:cubicBezTo>
                <a:cubicBezTo>
                  <a:pt x="191810" y="91775"/>
                  <a:pt x="193162" y="89115"/>
                  <a:pt x="198572" y="85124"/>
                </a:cubicBezTo>
                <a:cubicBezTo>
                  <a:pt x="203981" y="82464"/>
                  <a:pt x="209390" y="78474"/>
                  <a:pt x="210743" y="70494"/>
                </a:cubicBezTo>
                <a:cubicBezTo>
                  <a:pt x="213447" y="62513"/>
                  <a:pt x="208038" y="53202"/>
                  <a:pt x="194515" y="50542"/>
                </a:cubicBezTo>
                <a:cubicBezTo>
                  <a:pt x="187753" y="49212"/>
                  <a:pt x="180991" y="50542"/>
                  <a:pt x="176934" y="50542"/>
                </a:cubicBezTo>
                <a:close/>
                <a:moveTo>
                  <a:pt x="104071" y="44936"/>
                </a:moveTo>
                <a:cubicBezTo>
                  <a:pt x="90886" y="48873"/>
                  <a:pt x="80339" y="55435"/>
                  <a:pt x="73747" y="60685"/>
                </a:cubicBezTo>
                <a:cubicBezTo>
                  <a:pt x="73747" y="60685"/>
                  <a:pt x="73747" y="60685"/>
                  <a:pt x="85613" y="80370"/>
                </a:cubicBezTo>
                <a:cubicBezTo>
                  <a:pt x="89568" y="76433"/>
                  <a:pt x="97479" y="71183"/>
                  <a:pt x="102752" y="69871"/>
                </a:cubicBezTo>
                <a:cubicBezTo>
                  <a:pt x="113300" y="68559"/>
                  <a:pt x="118574" y="71183"/>
                  <a:pt x="119892" y="77745"/>
                </a:cubicBezTo>
                <a:cubicBezTo>
                  <a:pt x="121211" y="84307"/>
                  <a:pt x="118574" y="92181"/>
                  <a:pt x="113300" y="101367"/>
                </a:cubicBezTo>
                <a:cubicBezTo>
                  <a:pt x="108026" y="113178"/>
                  <a:pt x="106708" y="123677"/>
                  <a:pt x="109345" y="134175"/>
                </a:cubicBezTo>
                <a:cubicBezTo>
                  <a:pt x="109345" y="134175"/>
                  <a:pt x="109345" y="134175"/>
                  <a:pt x="110663" y="138112"/>
                </a:cubicBezTo>
                <a:cubicBezTo>
                  <a:pt x="110663" y="138112"/>
                  <a:pt x="110663" y="138112"/>
                  <a:pt x="137032" y="132863"/>
                </a:cubicBezTo>
                <a:cubicBezTo>
                  <a:pt x="137032" y="132863"/>
                  <a:pt x="137032" y="132863"/>
                  <a:pt x="135713" y="128926"/>
                </a:cubicBezTo>
                <a:cubicBezTo>
                  <a:pt x="134395" y="119740"/>
                  <a:pt x="134395" y="111866"/>
                  <a:pt x="139669" y="102679"/>
                </a:cubicBezTo>
                <a:cubicBezTo>
                  <a:pt x="144943" y="92181"/>
                  <a:pt x="151535" y="81682"/>
                  <a:pt x="148898" y="65934"/>
                </a:cubicBezTo>
                <a:cubicBezTo>
                  <a:pt x="144943" y="50186"/>
                  <a:pt x="129121" y="39687"/>
                  <a:pt x="104071" y="44936"/>
                </a:cubicBezTo>
                <a:close/>
                <a:moveTo>
                  <a:pt x="134819" y="0"/>
                </a:moveTo>
                <a:cubicBezTo>
                  <a:pt x="158491" y="0"/>
                  <a:pt x="194000" y="5262"/>
                  <a:pt x="221618" y="35519"/>
                </a:cubicBezTo>
                <a:cubicBezTo>
                  <a:pt x="238715" y="52622"/>
                  <a:pt x="251866" y="74986"/>
                  <a:pt x="247921" y="113137"/>
                </a:cubicBezTo>
                <a:cubicBezTo>
                  <a:pt x="246606" y="121030"/>
                  <a:pt x="236085" y="130238"/>
                  <a:pt x="243975" y="144709"/>
                </a:cubicBezTo>
                <a:cubicBezTo>
                  <a:pt x="243975" y="144709"/>
                  <a:pt x="261072" y="176282"/>
                  <a:pt x="261072" y="180229"/>
                </a:cubicBezTo>
                <a:cubicBezTo>
                  <a:pt x="261072" y="180229"/>
                  <a:pt x="261072" y="189438"/>
                  <a:pt x="246606" y="190753"/>
                </a:cubicBezTo>
                <a:cubicBezTo>
                  <a:pt x="246606" y="190753"/>
                  <a:pt x="242660" y="190753"/>
                  <a:pt x="243975" y="198646"/>
                </a:cubicBezTo>
                <a:cubicBezTo>
                  <a:pt x="243975" y="198646"/>
                  <a:pt x="243975" y="198646"/>
                  <a:pt x="243975" y="210486"/>
                </a:cubicBezTo>
                <a:cubicBezTo>
                  <a:pt x="243975" y="210486"/>
                  <a:pt x="243975" y="213117"/>
                  <a:pt x="237400" y="215748"/>
                </a:cubicBezTo>
                <a:cubicBezTo>
                  <a:pt x="237400" y="215748"/>
                  <a:pt x="236085" y="217064"/>
                  <a:pt x="237400" y="219695"/>
                </a:cubicBezTo>
                <a:cubicBezTo>
                  <a:pt x="237400" y="219695"/>
                  <a:pt x="241345" y="222326"/>
                  <a:pt x="236085" y="230219"/>
                </a:cubicBezTo>
                <a:cubicBezTo>
                  <a:pt x="233454" y="234166"/>
                  <a:pt x="229509" y="236797"/>
                  <a:pt x="232139" y="244690"/>
                </a:cubicBezTo>
                <a:cubicBezTo>
                  <a:pt x="232139" y="244690"/>
                  <a:pt x="234769" y="259161"/>
                  <a:pt x="229509" y="263108"/>
                </a:cubicBezTo>
                <a:cubicBezTo>
                  <a:pt x="229509" y="263108"/>
                  <a:pt x="222933" y="269685"/>
                  <a:pt x="196631" y="267054"/>
                </a:cubicBezTo>
                <a:cubicBezTo>
                  <a:pt x="187425" y="265739"/>
                  <a:pt x="171642" y="261792"/>
                  <a:pt x="161121" y="273632"/>
                </a:cubicBezTo>
                <a:cubicBezTo>
                  <a:pt x="161121" y="273632"/>
                  <a:pt x="137449" y="319676"/>
                  <a:pt x="136134" y="330200"/>
                </a:cubicBezTo>
                <a:cubicBezTo>
                  <a:pt x="136134" y="330200"/>
                  <a:pt x="95364" y="257846"/>
                  <a:pt x="45389" y="246006"/>
                </a:cubicBezTo>
                <a:cubicBezTo>
                  <a:pt x="45389" y="246006"/>
                  <a:pt x="57225" y="219695"/>
                  <a:pt x="32238" y="184176"/>
                </a:cubicBezTo>
                <a:cubicBezTo>
                  <a:pt x="32238" y="184176"/>
                  <a:pt x="1990" y="143394"/>
                  <a:pt x="675" y="121030"/>
                </a:cubicBezTo>
                <a:cubicBezTo>
                  <a:pt x="675" y="121030"/>
                  <a:pt x="-7216" y="82879"/>
                  <a:pt x="30923" y="40781"/>
                </a:cubicBezTo>
                <a:cubicBezTo>
                  <a:pt x="49335" y="19733"/>
                  <a:pt x="74322" y="0"/>
                  <a:pt x="1348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41299" y="3773718"/>
            <a:ext cx="99094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6"/>
          <p:cNvSpPr/>
          <p:nvPr/>
        </p:nvSpPr>
        <p:spPr>
          <a:xfrm>
            <a:off x="1364342" y="4107085"/>
            <a:ext cx="464458" cy="431070"/>
          </a:xfrm>
          <a:custGeom>
            <a:avLst/>
            <a:gdLst>
              <a:gd name="connsiteX0" fmla="*/ 288132 w 338138"/>
              <a:gd name="connsiteY0" fmla="*/ 223343 h 313831"/>
              <a:gd name="connsiteX1" fmla="*/ 279400 w 338138"/>
              <a:gd name="connsiteY1" fmla="*/ 231281 h 313831"/>
              <a:gd name="connsiteX2" fmla="*/ 288132 w 338138"/>
              <a:gd name="connsiteY2" fmla="*/ 239219 h 313831"/>
              <a:gd name="connsiteX3" fmla="*/ 296864 w 338138"/>
              <a:gd name="connsiteY3" fmla="*/ 231281 h 313831"/>
              <a:gd name="connsiteX4" fmla="*/ 288132 w 338138"/>
              <a:gd name="connsiteY4" fmla="*/ 223343 h 313831"/>
              <a:gd name="connsiteX5" fmla="*/ 261938 w 338138"/>
              <a:gd name="connsiteY5" fmla="*/ 223343 h 313831"/>
              <a:gd name="connsiteX6" fmla="*/ 254000 w 338138"/>
              <a:gd name="connsiteY6" fmla="*/ 231281 h 313831"/>
              <a:gd name="connsiteX7" fmla="*/ 261938 w 338138"/>
              <a:gd name="connsiteY7" fmla="*/ 239219 h 313831"/>
              <a:gd name="connsiteX8" fmla="*/ 269876 w 338138"/>
              <a:gd name="connsiteY8" fmla="*/ 231281 h 313831"/>
              <a:gd name="connsiteX9" fmla="*/ 261938 w 338138"/>
              <a:gd name="connsiteY9" fmla="*/ 223343 h 313831"/>
              <a:gd name="connsiteX10" fmla="*/ 116535 w 338138"/>
              <a:gd name="connsiteY10" fmla="*/ 45543 h 313831"/>
              <a:gd name="connsiteX11" fmla="*/ 141773 w 338138"/>
              <a:gd name="connsiteY11" fmla="*/ 88073 h 313831"/>
              <a:gd name="connsiteX12" fmla="*/ 108565 w 338138"/>
              <a:gd name="connsiteY12" fmla="*/ 102693 h 313831"/>
              <a:gd name="connsiteX13" fmla="*/ 87312 w 338138"/>
              <a:gd name="connsiteY13" fmla="*/ 74783 h 313831"/>
              <a:gd name="connsiteX14" fmla="*/ 116535 w 338138"/>
              <a:gd name="connsiteY14" fmla="*/ 45543 h 313831"/>
              <a:gd name="connsiteX15" fmla="*/ 254349 w 338138"/>
              <a:gd name="connsiteY15" fmla="*/ 30428 h 313831"/>
              <a:gd name="connsiteX16" fmla="*/ 275361 w 338138"/>
              <a:gd name="connsiteY16" fmla="*/ 48787 h 313831"/>
              <a:gd name="connsiteX17" fmla="*/ 255662 w 338138"/>
              <a:gd name="connsiteY17" fmla="*/ 85507 h 313831"/>
              <a:gd name="connsiteX18" fmla="*/ 266168 w 338138"/>
              <a:gd name="connsiteY18" fmla="*/ 89441 h 313831"/>
              <a:gd name="connsiteX19" fmla="*/ 289806 w 338138"/>
              <a:gd name="connsiteY19" fmla="*/ 80261 h 313831"/>
              <a:gd name="connsiteX20" fmla="*/ 287180 w 338138"/>
              <a:gd name="connsiteY20" fmla="*/ 109113 h 313831"/>
              <a:gd name="connsiteX21" fmla="*/ 225458 w 338138"/>
              <a:gd name="connsiteY21" fmla="*/ 111735 h 313831"/>
              <a:gd name="connsiteX22" fmla="*/ 92823 w 338138"/>
              <a:gd name="connsiteY22" fmla="*/ 166815 h 313831"/>
              <a:gd name="connsiteX23" fmla="*/ 75751 w 338138"/>
              <a:gd name="connsiteY23" fmla="*/ 127472 h 313831"/>
              <a:gd name="connsiteX24" fmla="*/ 208386 w 338138"/>
              <a:gd name="connsiteY24" fmla="*/ 72393 h 313831"/>
              <a:gd name="connsiteX25" fmla="*/ 242530 w 338138"/>
              <a:gd name="connsiteY25" fmla="*/ 33050 h 313831"/>
              <a:gd name="connsiteX26" fmla="*/ 254349 w 338138"/>
              <a:gd name="connsiteY26" fmla="*/ 30428 h 313831"/>
              <a:gd name="connsiteX27" fmla="*/ 186871 w 338138"/>
              <a:gd name="connsiteY27" fmla="*/ 24906 h 313831"/>
              <a:gd name="connsiteX28" fmla="*/ 231775 w 338138"/>
              <a:gd name="connsiteY28" fmla="*/ 24906 h 313831"/>
              <a:gd name="connsiteX29" fmla="*/ 207282 w 338138"/>
              <a:gd name="connsiteY29" fmla="*/ 48190 h 313831"/>
              <a:gd name="connsiteX30" fmla="*/ 201839 w 338138"/>
              <a:gd name="connsiteY30" fmla="*/ 59831 h 313831"/>
              <a:gd name="connsiteX31" fmla="*/ 184150 w 338138"/>
              <a:gd name="connsiteY31" fmla="*/ 45603 h 313831"/>
              <a:gd name="connsiteX32" fmla="*/ 186871 w 338138"/>
              <a:gd name="connsiteY32" fmla="*/ 24906 h 313831"/>
              <a:gd name="connsiteX33" fmla="*/ 18492 w 338138"/>
              <a:gd name="connsiteY33" fmla="*/ 24906 h 313831"/>
              <a:gd name="connsiteX34" fmla="*/ 43588 w 338138"/>
              <a:gd name="connsiteY34" fmla="*/ 24906 h 313831"/>
              <a:gd name="connsiteX35" fmla="*/ 46230 w 338138"/>
              <a:gd name="connsiteY35" fmla="*/ 46015 h 313831"/>
              <a:gd name="connsiteX36" fmla="*/ 29059 w 338138"/>
              <a:gd name="connsiteY36" fmla="*/ 63166 h 313831"/>
              <a:gd name="connsiteX37" fmla="*/ 31700 w 338138"/>
              <a:gd name="connsiteY37" fmla="*/ 96148 h 313831"/>
              <a:gd name="connsiteX38" fmla="*/ 31700 w 338138"/>
              <a:gd name="connsiteY38" fmla="*/ 206969 h 313831"/>
              <a:gd name="connsiteX39" fmla="*/ 39626 w 338138"/>
              <a:gd name="connsiteY39" fmla="*/ 214884 h 313831"/>
              <a:gd name="connsiteX40" fmla="*/ 298512 w 338138"/>
              <a:gd name="connsiteY40" fmla="*/ 214884 h 313831"/>
              <a:gd name="connsiteX41" fmla="*/ 306438 w 338138"/>
              <a:gd name="connsiteY41" fmla="*/ 206969 h 313831"/>
              <a:gd name="connsiteX42" fmla="*/ 306438 w 338138"/>
              <a:gd name="connsiteY42" fmla="*/ 104064 h 313831"/>
              <a:gd name="connsiteX43" fmla="*/ 306438 w 338138"/>
              <a:gd name="connsiteY43" fmla="*/ 77678 h 313831"/>
              <a:gd name="connsiteX44" fmla="*/ 274737 w 338138"/>
              <a:gd name="connsiteY44" fmla="*/ 61846 h 313831"/>
              <a:gd name="connsiteX45" fmla="*/ 281341 w 338138"/>
              <a:gd name="connsiteY45" fmla="*/ 59208 h 313831"/>
              <a:gd name="connsiteX46" fmla="*/ 280021 w 338138"/>
              <a:gd name="connsiteY46" fmla="*/ 24906 h 313831"/>
              <a:gd name="connsiteX47" fmla="*/ 319646 w 338138"/>
              <a:gd name="connsiteY47" fmla="*/ 24906 h 313831"/>
              <a:gd name="connsiteX48" fmla="*/ 338138 w 338138"/>
              <a:gd name="connsiteY48" fmla="*/ 43376 h 313831"/>
              <a:gd name="connsiteX49" fmla="*/ 338138 w 338138"/>
              <a:gd name="connsiteY49" fmla="*/ 234674 h 313831"/>
              <a:gd name="connsiteX50" fmla="*/ 319646 w 338138"/>
              <a:gd name="connsiteY50" fmla="*/ 251825 h 313831"/>
              <a:gd name="connsiteX51" fmla="*/ 200769 w 338138"/>
              <a:gd name="connsiteY51" fmla="*/ 251825 h 313831"/>
              <a:gd name="connsiteX52" fmla="*/ 216620 w 338138"/>
              <a:gd name="connsiteY52" fmla="*/ 290084 h 313831"/>
              <a:gd name="connsiteX53" fmla="*/ 224545 w 338138"/>
              <a:gd name="connsiteY53" fmla="*/ 290084 h 313831"/>
              <a:gd name="connsiteX54" fmla="*/ 235112 w 338138"/>
              <a:gd name="connsiteY54" fmla="*/ 301958 h 313831"/>
              <a:gd name="connsiteX55" fmla="*/ 224545 w 338138"/>
              <a:gd name="connsiteY55" fmla="*/ 313831 h 313831"/>
              <a:gd name="connsiteX56" fmla="*/ 113593 w 338138"/>
              <a:gd name="connsiteY56" fmla="*/ 313831 h 313831"/>
              <a:gd name="connsiteX57" fmla="*/ 103026 w 338138"/>
              <a:gd name="connsiteY57" fmla="*/ 301958 h 313831"/>
              <a:gd name="connsiteX58" fmla="*/ 113593 w 338138"/>
              <a:gd name="connsiteY58" fmla="*/ 290084 h 313831"/>
              <a:gd name="connsiteX59" fmla="*/ 121518 w 338138"/>
              <a:gd name="connsiteY59" fmla="*/ 290084 h 313831"/>
              <a:gd name="connsiteX60" fmla="*/ 137369 w 338138"/>
              <a:gd name="connsiteY60" fmla="*/ 251825 h 313831"/>
              <a:gd name="connsiteX61" fmla="*/ 18492 w 338138"/>
              <a:gd name="connsiteY61" fmla="*/ 251825 h 313831"/>
              <a:gd name="connsiteX62" fmla="*/ 0 w 338138"/>
              <a:gd name="connsiteY62" fmla="*/ 234674 h 313831"/>
              <a:gd name="connsiteX63" fmla="*/ 0 w 338138"/>
              <a:gd name="connsiteY63" fmla="*/ 43376 h 313831"/>
              <a:gd name="connsiteX64" fmla="*/ 18492 w 338138"/>
              <a:gd name="connsiteY64" fmla="*/ 24906 h 313831"/>
              <a:gd name="connsiteX65" fmla="*/ 109666 w 338138"/>
              <a:gd name="connsiteY65" fmla="*/ 1 h 313831"/>
              <a:gd name="connsiteX66" fmla="*/ 126932 w 338138"/>
              <a:gd name="connsiteY66" fmla="*/ 267 h 313831"/>
              <a:gd name="connsiteX67" fmla="*/ 133580 w 338138"/>
              <a:gd name="connsiteY67" fmla="*/ 18637 h 313831"/>
              <a:gd name="connsiteX68" fmla="*/ 144218 w 338138"/>
              <a:gd name="connsiteY68" fmla="*/ 22573 h 313831"/>
              <a:gd name="connsiteX69" fmla="*/ 177460 w 338138"/>
              <a:gd name="connsiteY69" fmla="*/ 29134 h 313831"/>
              <a:gd name="connsiteX70" fmla="*/ 168152 w 338138"/>
              <a:gd name="connsiteY70" fmla="*/ 47504 h 313831"/>
              <a:gd name="connsiteX71" fmla="*/ 173471 w 338138"/>
              <a:gd name="connsiteY71" fmla="*/ 58001 h 313831"/>
              <a:gd name="connsiteX72" fmla="*/ 192087 w 338138"/>
              <a:gd name="connsiteY72" fmla="*/ 67186 h 313831"/>
              <a:gd name="connsiteX73" fmla="*/ 154855 w 338138"/>
              <a:gd name="connsiteY73" fmla="*/ 82931 h 313831"/>
              <a:gd name="connsiteX74" fmla="*/ 116294 w 338138"/>
              <a:gd name="connsiteY74" fmla="*/ 35695 h 313831"/>
              <a:gd name="connsiteX75" fmla="*/ 76403 w 338138"/>
              <a:gd name="connsiteY75" fmla="*/ 75059 h 313831"/>
              <a:gd name="connsiteX76" fmla="*/ 93689 w 338138"/>
              <a:gd name="connsiteY76" fmla="*/ 107862 h 313831"/>
              <a:gd name="connsiteX77" fmla="*/ 59117 w 338138"/>
              <a:gd name="connsiteY77" fmla="*/ 124919 h 313831"/>
              <a:gd name="connsiteX78" fmla="*/ 63106 w 338138"/>
              <a:gd name="connsiteY78" fmla="*/ 102613 h 313831"/>
              <a:gd name="connsiteX79" fmla="*/ 59117 w 338138"/>
              <a:gd name="connsiteY79" fmla="*/ 92116 h 313831"/>
              <a:gd name="connsiteX80" fmla="*/ 40501 w 338138"/>
              <a:gd name="connsiteY80" fmla="*/ 63249 h 313831"/>
              <a:gd name="connsiteX81" fmla="*/ 59117 w 338138"/>
              <a:gd name="connsiteY81" fmla="*/ 58001 h 313831"/>
              <a:gd name="connsiteX82" fmla="*/ 63106 w 338138"/>
              <a:gd name="connsiteY82" fmla="*/ 47504 h 313831"/>
              <a:gd name="connsiteX83" fmla="*/ 69755 w 338138"/>
              <a:gd name="connsiteY83" fmla="*/ 14700 h 313831"/>
              <a:gd name="connsiteX84" fmla="*/ 88370 w 338138"/>
              <a:gd name="connsiteY84" fmla="*/ 22573 h 313831"/>
              <a:gd name="connsiteX85" fmla="*/ 99008 w 338138"/>
              <a:gd name="connsiteY85" fmla="*/ 18637 h 313831"/>
              <a:gd name="connsiteX86" fmla="*/ 109666 w 338138"/>
              <a:gd name="connsiteY86" fmla="*/ 1 h 31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138" h="313831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085514" y="5678889"/>
            <a:ext cx="698601" cy="235829"/>
            <a:chOff x="6268357" y="5176837"/>
            <a:chExt cx="698601" cy="235829"/>
          </a:xfrm>
          <a:solidFill>
            <a:schemeClr val="accent2"/>
          </a:solidFill>
        </p:grpSpPr>
        <p:sp>
          <p:nvSpPr>
            <p:cNvPr id="8" name="等腰三角形 7"/>
            <p:cNvSpPr/>
            <p:nvPr/>
          </p:nvSpPr>
          <p:spPr>
            <a:xfrm rot="5400000">
              <a:off x="67473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49974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62520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93343" y="2210920"/>
            <a:ext cx="2591569" cy="958006"/>
            <a:chOff x="7483989" y="3361982"/>
            <a:chExt cx="2591569" cy="958006"/>
          </a:xfrm>
        </p:grpSpPr>
        <p:sp>
          <p:nvSpPr>
            <p:cNvPr id="24" name="矩形 23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52151" y="2210920"/>
            <a:ext cx="2591569" cy="958006"/>
            <a:chOff x="7483989" y="3361982"/>
            <a:chExt cx="2591569" cy="958006"/>
          </a:xfrm>
        </p:grpSpPr>
        <p:sp>
          <p:nvSpPr>
            <p:cNvPr id="27" name="矩形 26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13628" y="2210920"/>
            <a:ext cx="2591569" cy="958006"/>
            <a:chOff x="7483989" y="3361982"/>
            <a:chExt cx="2591569" cy="958006"/>
          </a:xfrm>
        </p:grpSpPr>
        <p:sp>
          <p:nvSpPr>
            <p:cNvPr id="30" name="矩形 29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893343" y="4211729"/>
            <a:ext cx="9157358" cy="958006"/>
            <a:chOff x="7483989" y="3361982"/>
            <a:chExt cx="9157358" cy="958006"/>
          </a:xfrm>
        </p:grpSpPr>
        <p:sp>
          <p:nvSpPr>
            <p:cNvPr id="37" name="矩形 36"/>
            <p:cNvSpPr/>
            <p:nvPr/>
          </p:nvSpPr>
          <p:spPr>
            <a:xfrm>
              <a:off x="7483989" y="3732519"/>
              <a:ext cx="9157358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33" name="任意多边形 32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5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333500" y="2133600"/>
            <a:ext cx="2654300" cy="3311526"/>
            <a:chOff x="1333500" y="2133600"/>
            <a:chExt cx="2654300" cy="3311526"/>
          </a:xfrm>
        </p:grpSpPr>
        <p:sp>
          <p:nvSpPr>
            <p:cNvPr id="36" name="任意多边形 35"/>
            <p:cNvSpPr/>
            <p:nvPr/>
          </p:nvSpPr>
          <p:spPr>
            <a:xfrm>
              <a:off x="1333500" y="2133600"/>
              <a:ext cx="2654300" cy="3311526"/>
            </a:xfrm>
            <a:custGeom>
              <a:avLst/>
              <a:gdLst>
                <a:gd name="connsiteX0" fmla="*/ 0 w 2654300"/>
                <a:gd name="connsiteY0" fmla="*/ 2493963 h 3311526"/>
                <a:gd name="connsiteX1" fmla="*/ 67207 w 2654300"/>
                <a:gd name="connsiteY1" fmla="*/ 2493963 h 3311526"/>
                <a:gd name="connsiteX2" fmla="*/ 67207 w 2654300"/>
                <a:gd name="connsiteY2" fmla="*/ 3244319 h 3311526"/>
                <a:gd name="connsiteX3" fmla="*/ 2587093 w 2654300"/>
                <a:gd name="connsiteY3" fmla="*/ 3244319 h 3311526"/>
                <a:gd name="connsiteX4" fmla="*/ 2587093 w 2654300"/>
                <a:gd name="connsiteY4" fmla="*/ 2493963 h 3311526"/>
                <a:gd name="connsiteX5" fmla="*/ 2654300 w 2654300"/>
                <a:gd name="connsiteY5" fmla="*/ 2493963 h 3311526"/>
                <a:gd name="connsiteX6" fmla="*/ 2654300 w 2654300"/>
                <a:gd name="connsiteY6" fmla="*/ 3311526 h 3311526"/>
                <a:gd name="connsiteX7" fmla="*/ 0 w 2654300"/>
                <a:gd name="connsiteY7" fmla="*/ 3311526 h 3311526"/>
                <a:gd name="connsiteX8" fmla="*/ 0 w 2654300"/>
                <a:gd name="connsiteY8" fmla="*/ 0 h 3311526"/>
                <a:gd name="connsiteX9" fmla="*/ 2654300 w 2654300"/>
                <a:gd name="connsiteY9" fmla="*/ 0 h 3311526"/>
                <a:gd name="connsiteX10" fmla="*/ 2654300 w 2654300"/>
                <a:gd name="connsiteY10" fmla="*/ 817563 h 3311526"/>
                <a:gd name="connsiteX11" fmla="*/ 2587093 w 2654300"/>
                <a:gd name="connsiteY11" fmla="*/ 817563 h 3311526"/>
                <a:gd name="connsiteX12" fmla="*/ 2587093 w 2654300"/>
                <a:gd name="connsiteY12" fmla="*/ 67207 h 3311526"/>
                <a:gd name="connsiteX13" fmla="*/ 67207 w 2654300"/>
                <a:gd name="connsiteY13" fmla="*/ 67207 h 3311526"/>
                <a:gd name="connsiteX14" fmla="*/ 67207 w 2654300"/>
                <a:gd name="connsiteY14" fmla="*/ 817563 h 3311526"/>
                <a:gd name="connsiteX15" fmla="*/ 0 w 2654300"/>
                <a:gd name="connsiteY15" fmla="*/ 817563 h 331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4300" h="3311526">
                  <a:moveTo>
                    <a:pt x="0" y="2493963"/>
                  </a:moveTo>
                  <a:lnTo>
                    <a:pt x="67207" y="2493963"/>
                  </a:lnTo>
                  <a:lnTo>
                    <a:pt x="67207" y="3244319"/>
                  </a:lnTo>
                  <a:lnTo>
                    <a:pt x="2587093" y="3244319"/>
                  </a:lnTo>
                  <a:lnTo>
                    <a:pt x="2587093" y="2493963"/>
                  </a:lnTo>
                  <a:lnTo>
                    <a:pt x="2654300" y="2493963"/>
                  </a:lnTo>
                  <a:lnTo>
                    <a:pt x="2654300" y="3311526"/>
                  </a:lnTo>
                  <a:lnTo>
                    <a:pt x="0" y="3311526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817563"/>
                  </a:lnTo>
                  <a:lnTo>
                    <a:pt x="2587093" y="817563"/>
                  </a:lnTo>
                  <a:lnTo>
                    <a:pt x="2587093" y="67207"/>
                  </a:lnTo>
                  <a:lnTo>
                    <a:pt x="67207" y="67207"/>
                  </a:lnTo>
                  <a:lnTo>
                    <a:pt x="67207" y="817563"/>
                  </a:lnTo>
                  <a:lnTo>
                    <a:pt x="0" y="8175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9" name="椭圆 38"/>
            <p:cNvSpPr/>
            <p:nvPr/>
          </p:nvSpPr>
          <p:spPr>
            <a:xfrm>
              <a:off x="2368550" y="2502332"/>
              <a:ext cx="584200" cy="583337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478719" y="3416549"/>
              <a:ext cx="2351162" cy="1494928"/>
              <a:chOff x="6202920" y="1891581"/>
              <a:chExt cx="2351162" cy="1494928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215620" y="2407780"/>
                <a:ext cx="2338462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/>
                    <a:ea typeface="微软雅黑"/>
                    <a:sym typeface="微软雅黑"/>
                  </a:rPr>
                  <a:t>Click here to add content, content to match the title. </a:t>
                </a:r>
                <a:endParaRPr lang="zh-CN" altLang="en-US" sz="1600" dirty="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202920" y="1891581"/>
                <a:ext cx="2224125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2400" b="1" dirty="0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48163" y="2133600"/>
            <a:ext cx="2781337" cy="3311526"/>
            <a:chOff x="4648163" y="2133600"/>
            <a:chExt cx="2781337" cy="3311526"/>
          </a:xfrm>
        </p:grpSpPr>
        <p:sp>
          <p:nvSpPr>
            <p:cNvPr id="37" name="任意多边形 36"/>
            <p:cNvSpPr/>
            <p:nvPr/>
          </p:nvSpPr>
          <p:spPr>
            <a:xfrm>
              <a:off x="4775200" y="2133600"/>
              <a:ext cx="2654300" cy="3311526"/>
            </a:xfrm>
            <a:custGeom>
              <a:avLst/>
              <a:gdLst>
                <a:gd name="connsiteX0" fmla="*/ 0 w 2654300"/>
                <a:gd name="connsiteY0" fmla="*/ 2493963 h 3311526"/>
                <a:gd name="connsiteX1" fmla="*/ 67207 w 2654300"/>
                <a:gd name="connsiteY1" fmla="*/ 2493963 h 3311526"/>
                <a:gd name="connsiteX2" fmla="*/ 67207 w 2654300"/>
                <a:gd name="connsiteY2" fmla="*/ 3244319 h 3311526"/>
                <a:gd name="connsiteX3" fmla="*/ 2587093 w 2654300"/>
                <a:gd name="connsiteY3" fmla="*/ 3244319 h 3311526"/>
                <a:gd name="connsiteX4" fmla="*/ 2587093 w 2654300"/>
                <a:gd name="connsiteY4" fmla="*/ 2493963 h 3311526"/>
                <a:gd name="connsiteX5" fmla="*/ 2654300 w 2654300"/>
                <a:gd name="connsiteY5" fmla="*/ 2493963 h 3311526"/>
                <a:gd name="connsiteX6" fmla="*/ 2654300 w 2654300"/>
                <a:gd name="connsiteY6" fmla="*/ 3311526 h 3311526"/>
                <a:gd name="connsiteX7" fmla="*/ 0 w 2654300"/>
                <a:gd name="connsiteY7" fmla="*/ 3311526 h 3311526"/>
                <a:gd name="connsiteX8" fmla="*/ 0 w 2654300"/>
                <a:gd name="connsiteY8" fmla="*/ 0 h 3311526"/>
                <a:gd name="connsiteX9" fmla="*/ 2654300 w 2654300"/>
                <a:gd name="connsiteY9" fmla="*/ 0 h 3311526"/>
                <a:gd name="connsiteX10" fmla="*/ 2654300 w 2654300"/>
                <a:gd name="connsiteY10" fmla="*/ 817563 h 3311526"/>
                <a:gd name="connsiteX11" fmla="*/ 2587093 w 2654300"/>
                <a:gd name="connsiteY11" fmla="*/ 817563 h 3311526"/>
                <a:gd name="connsiteX12" fmla="*/ 2587093 w 2654300"/>
                <a:gd name="connsiteY12" fmla="*/ 67207 h 3311526"/>
                <a:gd name="connsiteX13" fmla="*/ 67207 w 2654300"/>
                <a:gd name="connsiteY13" fmla="*/ 67207 h 3311526"/>
                <a:gd name="connsiteX14" fmla="*/ 67207 w 2654300"/>
                <a:gd name="connsiteY14" fmla="*/ 817563 h 3311526"/>
                <a:gd name="connsiteX15" fmla="*/ 0 w 2654300"/>
                <a:gd name="connsiteY15" fmla="*/ 817563 h 331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4300" h="3311526">
                  <a:moveTo>
                    <a:pt x="0" y="2493963"/>
                  </a:moveTo>
                  <a:lnTo>
                    <a:pt x="67207" y="2493963"/>
                  </a:lnTo>
                  <a:lnTo>
                    <a:pt x="67207" y="3244319"/>
                  </a:lnTo>
                  <a:lnTo>
                    <a:pt x="2587093" y="3244319"/>
                  </a:lnTo>
                  <a:lnTo>
                    <a:pt x="2587093" y="2493963"/>
                  </a:lnTo>
                  <a:lnTo>
                    <a:pt x="2654300" y="2493963"/>
                  </a:lnTo>
                  <a:lnTo>
                    <a:pt x="2654300" y="3311526"/>
                  </a:lnTo>
                  <a:lnTo>
                    <a:pt x="0" y="3311526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817563"/>
                  </a:lnTo>
                  <a:lnTo>
                    <a:pt x="2587093" y="817563"/>
                  </a:lnTo>
                  <a:lnTo>
                    <a:pt x="2587093" y="67207"/>
                  </a:lnTo>
                  <a:lnTo>
                    <a:pt x="67207" y="67207"/>
                  </a:lnTo>
                  <a:lnTo>
                    <a:pt x="67207" y="817563"/>
                  </a:lnTo>
                  <a:lnTo>
                    <a:pt x="0" y="817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0" name="椭圆 39"/>
            <p:cNvSpPr/>
            <p:nvPr/>
          </p:nvSpPr>
          <p:spPr>
            <a:xfrm>
              <a:off x="5810250" y="2502284"/>
              <a:ext cx="584200" cy="583432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648163" y="3416549"/>
              <a:ext cx="2781337" cy="1494928"/>
              <a:chOff x="5930664" y="1891581"/>
              <a:chExt cx="2781337" cy="1494928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6215620" y="2407780"/>
                <a:ext cx="2338462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/>
                    <a:ea typeface="微软雅黑"/>
                    <a:sym typeface="微软雅黑"/>
                  </a:rPr>
                  <a:t>Click here to add content, content to match the title. </a:t>
                </a:r>
                <a:endParaRPr lang="zh-CN" altLang="en-US" sz="1600" dirty="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930664" y="1891581"/>
                <a:ext cx="2781337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2400" b="1" dirty="0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216900" y="2133600"/>
            <a:ext cx="2654300" cy="3311526"/>
            <a:chOff x="8216900" y="2133600"/>
            <a:chExt cx="2654300" cy="3311526"/>
          </a:xfrm>
        </p:grpSpPr>
        <p:sp>
          <p:nvSpPr>
            <p:cNvPr id="38" name="任意多边形 37"/>
            <p:cNvSpPr/>
            <p:nvPr/>
          </p:nvSpPr>
          <p:spPr>
            <a:xfrm>
              <a:off x="8216900" y="2133600"/>
              <a:ext cx="2654300" cy="3311526"/>
            </a:xfrm>
            <a:custGeom>
              <a:avLst/>
              <a:gdLst>
                <a:gd name="connsiteX0" fmla="*/ 0 w 2654300"/>
                <a:gd name="connsiteY0" fmla="*/ 2493963 h 3311526"/>
                <a:gd name="connsiteX1" fmla="*/ 67207 w 2654300"/>
                <a:gd name="connsiteY1" fmla="*/ 2493963 h 3311526"/>
                <a:gd name="connsiteX2" fmla="*/ 67207 w 2654300"/>
                <a:gd name="connsiteY2" fmla="*/ 3244319 h 3311526"/>
                <a:gd name="connsiteX3" fmla="*/ 2587093 w 2654300"/>
                <a:gd name="connsiteY3" fmla="*/ 3244319 h 3311526"/>
                <a:gd name="connsiteX4" fmla="*/ 2587093 w 2654300"/>
                <a:gd name="connsiteY4" fmla="*/ 2493963 h 3311526"/>
                <a:gd name="connsiteX5" fmla="*/ 2654300 w 2654300"/>
                <a:gd name="connsiteY5" fmla="*/ 2493963 h 3311526"/>
                <a:gd name="connsiteX6" fmla="*/ 2654300 w 2654300"/>
                <a:gd name="connsiteY6" fmla="*/ 3311526 h 3311526"/>
                <a:gd name="connsiteX7" fmla="*/ 0 w 2654300"/>
                <a:gd name="connsiteY7" fmla="*/ 3311526 h 3311526"/>
                <a:gd name="connsiteX8" fmla="*/ 0 w 2654300"/>
                <a:gd name="connsiteY8" fmla="*/ 0 h 3311526"/>
                <a:gd name="connsiteX9" fmla="*/ 2654300 w 2654300"/>
                <a:gd name="connsiteY9" fmla="*/ 0 h 3311526"/>
                <a:gd name="connsiteX10" fmla="*/ 2654300 w 2654300"/>
                <a:gd name="connsiteY10" fmla="*/ 817563 h 3311526"/>
                <a:gd name="connsiteX11" fmla="*/ 2587093 w 2654300"/>
                <a:gd name="connsiteY11" fmla="*/ 817563 h 3311526"/>
                <a:gd name="connsiteX12" fmla="*/ 2587093 w 2654300"/>
                <a:gd name="connsiteY12" fmla="*/ 67207 h 3311526"/>
                <a:gd name="connsiteX13" fmla="*/ 67207 w 2654300"/>
                <a:gd name="connsiteY13" fmla="*/ 67207 h 3311526"/>
                <a:gd name="connsiteX14" fmla="*/ 67207 w 2654300"/>
                <a:gd name="connsiteY14" fmla="*/ 817563 h 3311526"/>
                <a:gd name="connsiteX15" fmla="*/ 0 w 2654300"/>
                <a:gd name="connsiteY15" fmla="*/ 817563 h 331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4300" h="3311526">
                  <a:moveTo>
                    <a:pt x="0" y="2493963"/>
                  </a:moveTo>
                  <a:lnTo>
                    <a:pt x="67207" y="2493963"/>
                  </a:lnTo>
                  <a:lnTo>
                    <a:pt x="67207" y="3244319"/>
                  </a:lnTo>
                  <a:lnTo>
                    <a:pt x="2587093" y="3244319"/>
                  </a:lnTo>
                  <a:lnTo>
                    <a:pt x="2587093" y="2493963"/>
                  </a:lnTo>
                  <a:lnTo>
                    <a:pt x="2654300" y="2493963"/>
                  </a:lnTo>
                  <a:lnTo>
                    <a:pt x="2654300" y="3311526"/>
                  </a:lnTo>
                  <a:lnTo>
                    <a:pt x="0" y="3311526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817563"/>
                  </a:lnTo>
                  <a:lnTo>
                    <a:pt x="2587093" y="817563"/>
                  </a:lnTo>
                  <a:lnTo>
                    <a:pt x="2587093" y="67207"/>
                  </a:lnTo>
                  <a:lnTo>
                    <a:pt x="67207" y="67207"/>
                  </a:lnTo>
                  <a:lnTo>
                    <a:pt x="67207" y="817563"/>
                  </a:lnTo>
                  <a:lnTo>
                    <a:pt x="0" y="8175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1" name="椭圆 40"/>
            <p:cNvSpPr/>
            <p:nvPr/>
          </p:nvSpPr>
          <p:spPr>
            <a:xfrm>
              <a:off x="9251950" y="2502348"/>
              <a:ext cx="584200" cy="58330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7535" h="606604">
                  <a:moveTo>
                    <a:pt x="394900" y="353768"/>
                  </a:moveTo>
                  <a:cubicBezTo>
                    <a:pt x="400507" y="353768"/>
                    <a:pt x="405045" y="358301"/>
                    <a:pt x="405045" y="363900"/>
                  </a:cubicBezTo>
                  <a:lnTo>
                    <a:pt x="405045" y="515616"/>
                  </a:lnTo>
                  <a:cubicBezTo>
                    <a:pt x="405045" y="543435"/>
                    <a:pt x="382353" y="566099"/>
                    <a:pt x="354410" y="566099"/>
                  </a:cubicBezTo>
                  <a:lnTo>
                    <a:pt x="212649" y="566099"/>
                  </a:lnTo>
                  <a:cubicBezTo>
                    <a:pt x="207131" y="566099"/>
                    <a:pt x="202593" y="561566"/>
                    <a:pt x="202593" y="556056"/>
                  </a:cubicBezTo>
                  <a:cubicBezTo>
                    <a:pt x="202593" y="550457"/>
                    <a:pt x="207131" y="545924"/>
                    <a:pt x="212649" y="545924"/>
                  </a:cubicBezTo>
                  <a:lnTo>
                    <a:pt x="354410" y="545924"/>
                  </a:lnTo>
                  <a:cubicBezTo>
                    <a:pt x="371140" y="545924"/>
                    <a:pt x="384845" y="532325"/>
                    <a:pt x="384845" y="515616"/>
                  </a:cubicBezTo>
                  <a:lnTo>
                    <a:pt x="384845" y="363900"/>
                  </a:lnTo>
                  <a:cubicBezTo>
                    <a:pt x="384845" y="358301"/>
                    <a:pt x="389294" y="353768"/>
                    <a:pt x="394900" y="353768"/>
                  </a:cubicBezTo>
                  <a:close/>
                  <a:moveTo>
                    <a:pt x="131640" y="262739"/>
                  </a:moveTo>
                  <a:cubicBezTo>
                    <a:pt x="137236" y="262739"/>
                    <a:pt x="141766" y="267271"/>
                    <a:pt x="141766" y="272870"/>
                  </a:cubicBezTo>
                  <a:lnTo>
                    <a:pt x="141766" y="333565"/>
                  </a:lnTo>
                  <a:cubicBezTo>
                    <a:pt x="141766" y="339075"/>
                    <a:pt x="137236" y="343607"/>
                    <a:pt x="131640" y="343607"/>
                  </a:cubicBezTo>
                  <a:cubicBezTo>
                    <a:pt x="126044" y="343607"/>
                    <a:pt x="121514" y="339075"/>
                    <a:pt x="121514" y="333565"/>
                  </a:cubicBezTo>
                  <a:lnTo>
                    <a:pt x="121514" y="272870"/>
                  </a:lnTo>
                  <a:cubicBezTo>
                    <a:pt x="121514" y="267271"/>
                    <a:pt x="126044" y="262739"/>
                    <a:pt x="131640" y="262739"/>
                  </a:cubicBezTo>
                  <a:close/>
                  <a:moveTo>
                    <a:pt x="489057" y="194973"/>
                  </a:moveTo>
                  <a:cubicBezTo>
                    <a:pt x="492973" y="190974"/>
                    <a:pt x="499381" y="190974"/>
                    <a:pt x="503386" y="194973"/>
                  </a:cubicBezTo>
                  <a:lnTo>
                    <a:pt x="604576" y="296095"/>
                  </a:lnTo>
                  <a:cubicBezTo>
                    <a:pt x="605555" y="296983"/>
                    <a:pt x="606267" y="298138"/>
                    <a:pt x="606801" y="299383"/>
                  </a:cubicBezTo>
                  <a:cubicBezTo>
                    <a:pt x="607780" y="301871"/>
                    <a:pt x="607780" y="304625"/>
                    <a:pt x="606801" y="307113"/>
                  </a:cubicBezTo>
                  <a:cubicBezTo>
                    <a:pt x="606267" y="308357"/>
                    <a:pt x="605555" y="309424"/>
                    <a:pt x="604576" y="310401"/>
                  </a:cubicBezTo>
                  <a:lnTo>
                    <a:pt x="503386" y="411434"/>
                  </a:lnTo>
                  <a:cubicBezTo>
                    <a:pt x="501339" y="413478"/>
                    <a:pt x="498758" y="414455"/>
                    <a:pt x="496177" y="414455"/>
                  </a:cubicBezTo>
                  <a:cubicBezTo>
                    <a:pt x="493596" y="414455"/>
                    <a:pt x="491015" y="413478"/>
                    <a:pt x="489057" y="411434"/>
                  </a:cubicBezTo>
                  <a:cubicBezTo>
                    <a:pt x="485052" y="407524"/>
                    <a:pt x="485052" y="401126"/>
                    <a:pt x="489057" y="397217"/>
                  </a:cubicBezTo>
                  <a:lnTo>
                    <a:pt x="572982" y="313333"/>
                  </a:lnTo>
                  <a:lnTo>
                    <a:pt x="232921" y="313333"/>
                  </a:lnTo>
                  <a:cubicBezTo>
                    <a:pt x="227314" y="313333"/>
                    <a:pt x="222775" y="308802"/>
                    <a:pt x="222775" y="303203"/>
                  </a:cubicBezTo>
                  <a:cubicBezTo>
                    <a:pt x="222775" y="297605"/>
                    <a:pt x="227314" y="293074"/>
                    <a:pt x="232921" y="293074"/>
                  </a:cubicBezTo>
                  <a:lnTo>
                    <a:pt x="572982" y="293074"/>
                  </a:lnTo>
                  <a:lnTo>
                    <a:pt x="489057" y="209279"/>
                  </a:lnTo>
                  <a:cubicBezTo>
                    <a:pt x="485052" y="205281"/>
                    <a:pt x="485052" y="198883"/>
                    <a:pt x="489057" y="194973"/>
                  </a:cubicBezTo>
                  <a:close/>
                  <a:moveTo>
                    <a:pt x="211398" y="40317"/>
                  </a:moveTo>
                  <a:lnTo>
                    <a:pt x="354409" y="40317"/>
                  </a:lnTo>
                  <a:cubicBezTo>
                    <a:pt x="382353" y="40317"/>
                    <a:pt x="405046" y="62981"/>
                    <a:pt x="405046" y="90889"/>
                  </a:cubicBezTo>
                  <a:lnTo>
                    <a:pt x="405046" y="242605"/>
                  </a:lnTo>
                  <a:cubicBezTo>
                    <a:pt x="405046" y="248115"/>
                    <a:pt x="400508" y="252648"/>
                    <a:pt x="394901" y="252648"/>
                  </a:cubicBezTo>
                  <a:cubicBezTo>
                    <a:pt x="389295" y="252648"/>
                    <a:pt x="384845" y="248115"/>
                    <a:pt x="384845" y="242605"/>
                  </a:cubicBezTo>
                  <a:lnTo>
                    <a:pt x="384845" y="90889"/>
                  </a:lnTo>
                  <a:cubicBezTo>
                    <a:pt x="384845" y="74180"/>
                    <a:pt x="371140" y="60581"/>
                    <a:pt x="354409" y="60581"/>
                  </a:cubicBezTo>
                  <a:lnTo>
                    <a:pt x="211398" y="60581"/>
                  </a:lnTo>
                  <a:cubicBezTo>
                    <a:pt x="205791" y="60581"/>
                    <a:pt x="201253" y="56048"/>
                    <a:pt x="201253" y="50449"/>
                  </a:cubicBezTo>
                  <a:cubicBezTo>
                    <a:pt x="201253" y="44850"/>
                    <a:pt x="205791" y="40317"/>
                    <a:pt x="211398" y="40317"/>
                  </a:cubicBezTo>
                  <a:close/>
                  <a:moveTo>
                    <a:pt x="147115" y="20146"/>
                  </a:moveTo>
                  <a:cubicBezTo>
                    <a:pt x="144890" y="20146"/>
                    <a:pt x="142576" y="20590"/>
                    <a:pt x="140084" y="21568"/>
                  </a:cubicBezTo>
                  <a:lnTo>
                    <a:pt x="44232" y="59782"/>
                  </a:lnTo>
                  <a:cubicBezTo>
                    <a:pt x="24919" y="66981"/>
                    <a:pt x="20292" y="73024"/>
                    <a:pt x="20292" y="90887"/>
                  </a:cubicBezTo>
                  <a:lnTo>
                    <a:pt x="20292" y="515689"/>
                  </a:lnTo>
                  <a:cubicBezTo>
                    <a:pt x="20292" y="533464"/>
                    <a:pt x="24919" y="539596"/>
                    <a:pt x="44054" y="546616"/>
                  </a:cubicBezTo>
                  <a:lnTo>
                    <a:pt x="140262" y="585098"/>
                  </a:lnTo>
                  <a:cubicBezTo>
                    <a:pt x="142576" y="585897"/>
                    <a:pt x="144890" y="586431"/>
                    <a:pt x="147115" y="586431"/>
                  </a:cubicBezTo>
                  <a:cubicBezTo>
                    <a:pt x="156015" y="586431"/>
                    <a:pt x="161978" y="578254"/>
                    <a:pt x="161978" y="566257"/>
                  </a:cubicBezTo>
                  <a:lnTo>
                    <a:pt x="161978" y="40319"/>
                  </a:lnTo>
                  <a:cubicBezTo>
                    <a:pt x="161978" y="28233"/>
                    <a:pt x="156015" y="20146"/>
                    <a:pt x="147115" y="20146"/>
                  </a:cubicBezTo>
                  <a:close/>
                  <a:moveTo>
                    <a:pt x="151669" y="315"/>
                  </a:moveTo>
                  <a:cubicBezTo>
                    <a:pt x="169354" y="2727"/>
                    <a:pt x="182270" y="18724"/>
                    <a:pt x="182270" y="40319"/>
                  </a:cubicBezTo>
                  <a:lnTo>
                    <a:pt x="182270" y="566257"/>
                  </a:lnTo>
                  <a:cubicBezTo>
                    <a:pt x="182270" y="589630"/>
                    <a:pt x="167496" y="606604"/>
                    <a:pt x="147115" y="606604"/>
                  </a:cubicBezTo>
                  <a:cubicBezTo>
                    <a:pt x="142487" y="606604"/>
                    <a:pt x="137681" y="605716"/>
                    <a:pt x="132964" y="603938"/>
                  </a:cubicBezTo>
                  <a:lnTo>
                    <a:pt x="36756" y="565457"/>
                  </a:lnTo>
                  <a:cubicBezTo>
                    <a:pt x="10057" y="555592"/>
                    <a:pt x="0" y="542084"/>
                    <a:pt x="0" y="515689"/>
                  </a:cubicBezTo>
                  <a:lnTo>
                    <a:pt x="0" y="90887"/>
                  </a:lnTo>
                  <a:cubicBezTo>
                    <a:pt x="0" y="64492"/>
                    <a:pt x="10057" y="50895"/>
                    <a:pt x="37023" y="40942"/>
                  </a:cubicBezTo>
                  <a:lnTo>
                    <a:pt x="132697" y="2727"/>
                  </a:lnTo>
                  <a:cubicBezTo>
                    <a:pt x="139350" y="217"/>
                    <a:pt x="145774" y="-489"/>
                    <a:pt x="151669" y="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247783" y="3416549"/>
              <a:ext cx="2465498" cy="1494928"/>
              <a:chOff x="6088584" y="1891581"/>
              <a:chExt cx="2465498" cy="1494928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6215620" y="2407780"/>
                <a:ext cx="2338462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/>
                    <a:ea typeface="微软雅黑"/>
                    <a:sym typeface="微软雅黑"/>
                  </a:rPr>
                  <a:t>Click here to add content, content to match the title. </a:t>
                </a:r>
                <a:endParaRPr lang="zh-CN" altLang="en-US" sz="1600" dirty="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6088584" y="1891581"/>
                <a:ext cx="2465498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2400" b="1" dirty="0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1" name="任意多边形 20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23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556704" y="1840415"/>
            <a:ext cx="3078593" cy="3897896"/>
            <a:chOff x="4556704" y="2114031"/>
            <a:chExt cx="3078593" cy="3897896"/>
          </a:xfrm>
        </p:grpSpPr>
        <p:sp>
          <p:nvSpPr>
            <p:cNvPr id="9" name="ïšḻïďê-任意多边形: 形状 29"/>
            <p:cNvSpPr/>
            <p:nvPr/>
          </p:nvSpPr>
          <p:spPr>
            <a:xfrm rot="19336879">
              <a:off x="4871665" y="3361259"/>
              <a:ext cx="1111044" cy="2650668"/>
            </a:xfrm>
            <a:custGeom>
              <a:avLst/>
              <a:gdLst>
                <a:gd name="connsiteX0" fmla="*/ 423869 w 1242834"/>
                <a:gd name="connsiteY0" fmla="*/ 0 h 2965084"/>
                <a:gd name="connsiteX1" fmla="*/ 800778 w 1242834"/>
                <a:gd name="connsiteY1" fmla="*/ 2965084 h 2965084"/>
                <a:gd name="connsiteX2" fmla="*/ 253636 w 1242834"/>
                <a:gd name="connsiteY2" fmla="*/ 2541919 h 2965084"/>
                <a:gd name="connsiteX3" fmla="*/ 0 w 1242834"/>
                <a:gd name="connsiteY3" fmla="*/ 546595 h 2965084"/>
                <a:gd name="connsiteX4" fmla="*/ 423869 w 1242834"/>
                <a:gd name="connsiteY4" fmla="*/ 0 h 29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834" h="2965084">
                  <a:moveTo>
                    <a:pt x="423869" y="0"/>
                  </a:moveTo>
                  <a:cubicBezTo>
                    <a:pt x="1346027" y="715108"/>
                    <a:pt x="1514696" y="2042004"/>
                    <a:pt x="800778" y="2965084"/>
                  </a:cubicBezTo>
                  <a:lnTo>
                    <a:pt x="253636" y="2541919"/>
                  </a:lnTo>
                  <a:cubicBezTo>
                    <a:pt x="734061" y="1920741"/>
                    <a:pt x="620557" y="1027821"/>
                    <a:pt x="0" y="546595"/>
                  </a:cubicBezTo>
                  <a:cubicBezTo>
                    <a:pt x="141289" y="364397"/>
                    <a:pt x="282580" y="182198"/>
                    <a:pt x="423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ïšḻïďê-任意多边形: 形状 28"/>
            <p:cNvSpPr/>
            <p:nvPr/>
          </p:nvSpPr>
          <p:spPr>
            <a:xfrm rot="1800000">
              <a:off x="4765504" y="2114031"/>
              <a:ext cx="1254790" cy="2580505"/>
            </a:xfrm>
            <a:custGeom>
              <a:avLst/>
              <a:gdLst>
                <a:gd name="connsiteX0" fmla="*/ 521837 w 1403630"/>
                <a:gd name="connsiteY0" fmla="*/ 345072 h 2886598"/>
                <a:gd name="connsiteX1" fmla="*/ 1121301 w 1403630"/>
                <a:gd name="connsiteY1" fmla="*/ 0 h 2886598"/>
                <a:gd name="connsiteX2" fmla="*/ 345844 w 1403630"/>
                <a:gd name="connsiteY2" fmla="*/ 2886598 h 2886598"/>
                <a:gd name="connsiteX3" fmla="*/ 0 w 1403630"/>
                <a:gd name="connsiteY3" fmla="*/ 2287579 h 2886598"/>
                <a:gd name="connsiteX4" fmla="*/ 521837 w 1403630"/>
                <a:gd name="connsiteY4" fmla="*/ 345072 h 28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30" h="2886598">
                  <a:moveTo>
                    <a:pt x="521837" y="345072"/>
                  </a:moveTo>
                  <a:cubicBezTo>
                    <a:pt x="721658" y="230048"/>
                    <a:pt x="921480" y="115024"/>
                    <a:pt x="1121301" y="0"/>
                  </a:cubicBezTo>
                  <a:cubicBezTo>
                    <a:pt x="1703469" y="1011354"/>
                    <a:pt x="1356446" y="2303127"/>
                    <a:pt x="345844" y="2886598"/>
                  </a:cubicBezTo>
                  <a:lnTo>
                    <a:pt x="0" y="2287579"/>
                  </a:lnTo>
                  <a:cubicBezTo>
                    <a:pt x="680075" y="1894937"/>
                    <a:pt x="913601" y="1025652"/>
                    <a:pt x="521837" y="3450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ïšḻïďê-任意多边形: 形状 23"/>
            <p:cNvSpPr/>
            <p:nvPr/>
          </p:nvSpPr>
          <p:spPr>
            <a:xfrm>
              <a:off x="5746332" y="3755770"/>
              <a:ext cx="1888965" cy="1890606"/>
            </a:xfrm>
            <a:custGeom>
              <a:avLst/>
              <a:gdLst>
                <a:gd name="connsiteX0" fmla="*/ 2112138 w 2113030"/>
                <a:gd name="connsiteY0" fmla="*/ 0 h 2114865"/>
                <a:gd name="connsiteX1" fmla="*/ 2113030 w 2113030"/>
                <a:gd name="connsiteY1" fmla="*/ 691687 h 2114865"/>
                <a:gd name="connsiteX2" fmla="*/ 691688 w 2113030"/>
                <a:gd name="connsiteY2" fmla="*/ 2114865 h 2114865"/>
                <a:gd name="connsiteX3" fmla="*/ 0 w 2113030"/>
                <a:gd name="connsiteY3" fmla="*/ 2114865 h 2114865"/>
                <a:gd name="connsiteX4" fmla="*/ 2112138 w 2113030"/>
                <a:gd name="connsiteY4" fmla="*/ 0 h 21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030" h="2114865">
                  <a:moveTo>
                    <a:pt x="2112138" y="0"/>
                  </a:moveTo>
                  <a:cubicBezTo>
                    <a:pt x="2112435" y="230562"/>
                    <a:pt x="2112733" y="461125"/>
                    <a:pt x="2113030" y="691687"/>
                  </a:cubicBezTo>
                  <a:cubicBezTo>
                    <a:pt x="1327748" y="692700"/>
                    <a:pt x="691688" y="1329582"/>
                    <a:pt x="691688" y="2114865"/>
                  </a:cubicBezTo>
                  <a:lnTo>
                    <a:pt x="0" y="2114865"/>
                  </a:lnTo>
                  <a:cubicBezTo>
                    <a:pt x="0" y="947922"/>
                    <a:pt x="945196" y="1505"/>
                    <a:pt x="21121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ïšḻïďê-任意多边形: 形状 27"/>
            <p:cNvSpPr/>
            <p:nvPr/>
          </p:nvSpPr>
          <p:spPr>
            <a:xfrm rot="10800000">
              <a:off x="5746332" y="2474389"/>
              <a:ext cx="1888965" cy="1890606"/>
            </a:xfrm>
            <a:custGeom>
              <a:avLst/>
              <a:gdLst>
                <a:gd name="connsiteX0" fmla="*/ 2113030 w 2113030"/>
                <a:gd name="connsiteY0" fmla="*/ 2114865 h 2114865"/>
                <a:gd name="connsiteX1" fmla="*/ 1421342 w 2113030"/>
                <a:gd name="connsiteY1" fmla="*/ 2114865 h 2114865"/>
                <a:gd name="connsiteX2" fmla="*/ 0 w 2113030"/>
                <a:gd name="connsiteY2" fmla="*/ 691687 h 2114865"/>
                <a:gd name="connsiteX3" fmla="*/ 892 w 2113030"/>
                <a:gd name="connsiteY3" fmla="*/ 0 h 2114865"/>
                <a:gd name="connsiteX4" fmla="*/ 2113030 w 2113030"/>
                <a:gd name="connsiteY4" fmla="*/ 2114865 h 21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030" h="2114865">
                  <a:moveTo>
                    <a:pt x="2113030" y="2114865"/>
                  </a:moveTo>
                  <a:lnTo>
                    <a:pt x="1421342" y="2114865"/>
                  </a:lnTo>
                  <a:cubicBezTo>
                    <a:pt x="1421342" y="1329582"/>
                    <a:pt x="785282" y="692700"/>
                    <a:pt x="0" y="691687"/>
                  </a:cubicBezTo>
                  <a:cubicBezTo>
                    <a:pt x="297" y="461125"/>
                    <a:pt x="595" y="230562"/>
                    <a:pt x="892" y="0"/>
                  </a:cubicBezTo>
                  <a:cubicBezTo>
                    <a:pt x="1167834" y="1505"/>
                    <a:pt x="2113030" y="947922"/>
                    <a:pt x="2113030" y="2114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ïšḻïďê-Freeform 428"/>
            <p:cNvSpPr/>
            <p:nvPr/>
          </p:nvSpPr>
          <p:spPr bwMode="auto">
            <a:xfrm>
              <a:off x="5953146" y="5188967"/>
              <a:ext cx="339967" cy="327450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ïšḻïďê-Freeform 70"/>
            <p:cNvSpPr>
              <a:spLocks noEditPoints="1"/>
            </p:cNvSpPr>
            <p:nvPr/>
          </p:nvSpPr>
          <p:spPr bwMode="auto">
            <a:xfrm>
              <a:off x="4556704" y="3892789"/>
              <a:ext cx="339967" cy="327450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ïšḻïďê-university7"/>
            <p:cNvSpPr/>
            <p:nvPr/>
          </p:nvSpPr>
          <p:spPr bwMode="auto">
            <a:xfrm>
              <a:off x="5953146" y="2578482"/>
              <a:ext cx="339967" cy="327450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ïšḻïďê-AutoShape 75"/>
            <p:cNvSpPr/>
            <p:nvPr/>
          </p:nvSpPr>
          <p:spPr bwMode="auto">
            <a:xfrm>
              <a:off x="7213997" y="3896918"/>
              <a:ext cx="339967" cy="32745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微软雅黑"/>
                <a:ea typeface="微软雅黑"/>
                <a:cs typeface="Calibri" panose="020F0502020204030204" pitchFamily="34" charset="0"/>
                <a:sym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26927" y="1928925"/>
            <a:ext cx="4224337" cy="988437"/>
            <a:chOff x="5354322" y="1967781"/>
            <a:chExt cx="4224337" cy="988437"/>
          </a:xfrm>
        </p:grpSpPr>
        <p:sp>
          <p:nvSpPr>
            <p:cNvPr id="36" name="矩形 35"/>
            <p:cNvSpPr/>
            <p:nvPr/>
          </p:nvSpPr>
          <p:spPr>
            <a:xfrm>
              <a:off x="5354322" y="2346820"/>
              <a:ext cx="422433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354323" y="19677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20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26927" y="4561757"/>
            <a:ext cx="4224337" cy="988437"/>
            <a:chOff x="5354322" y="1967781"/>
            <a:chExt cx="4224337" cy="988437"/>
          </a:xfrm>
        </p:grpSpPr>
        <p:sp>
          <p:nvSpPr>
            <p:cNvPr id="39" name="矩形 38"/>
            <p:cNvSpPr/>
            <p:nvPr/>
          </p:nvSpPr>
          <p:spPr>
            <a:xfrm>
              <a:off x="5354322" y="2346820"/>
              <a:ext cx="422433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54323" y="19677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20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05308" y="1928925"/>
            <a:ext cx="4224337" cy="988437"/>
            <a:chOff x="5354322" y="1967781"/>
            <a:chExt cx="4224337" cy="988437"/>
          </a:xfrm>
        </p:grpSpPr>
        <p:sp>
          <p:nvSpPr>
            <p:cNvPr id="42" name="矩形 41"/>
            <p:cNvSpPr/>
            <p:nvPr/>
          </p:nvSpPr>
          <p:spPr>
            <a:xfrm>
              <a:off x="5354322" y="2346820"/>
              <a:ext cx="422433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494272" y="19677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20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05308" y="4561757"/>
            <a:ext cx="4224337" cy="988437"/>
            <a:chOff x="5354322" y="1967781"/>
            <a:chExt cx="4224337" cy="988437"/>
          </a:xfrm>
        </p:grpSpPr>
        <p:sp>
          <p:nvSpPr>
            <p:cNvPr id="45" name="矩形 44"/>
            <p:cNvSpPr/>
            <p:nvPr/>
          </p:nvSpPr>
          <p:spPr>
            <a:xfrm>
              <a:off x="5354322" y="2346820"/>
              <a:ext cx="422433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94272" y="19677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20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4" name="任意多边形 23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26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381001" y="19049"/>
            <a:ext cx="11810999" cy="68389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74609" y="1625847"/>
            <a:ext cx="4743799" cy="893901"/>
            <a:chOff x="5246298" y="2619737"/>
            <a:chExt cx="4475552" cy="758250"/>
          </a:xfrm>
        </p:grpSpPr>
        <p:sp>
          <p:nvSpPr>
            <p:cNvPr id="4" name="文本框 3"/>
            <p:cNvSpPr txBox="1"/>
            <p:nvPr/>
          </p:nvSpPr>
          <p:spPr>
            <a:xfrm>
              <a:off x="5246298" y="2619737"/>
              <a:ext cx="3077528" cy="54824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6298" y="3116916"/>
              <a:ext cx="4475552" cy="26107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2"/>
          <p:cNvGrpSpPr>
            <a:grpSpLocks noChangeAspect="1"/>
          </p:cNvGrpSpPr>
          <p:nvPr/>
        </p:nvGrpSpPr>
        <p:grpSpPr bwMode="auto">
          <a:xfrm>
            <a:off x="947284" y="1421256"/>
            <a:ext cx="1345314" cy="1345314"/>
            <a:chOff x="0" y="0"/>
            <a:chExt cx="1080000" cy="1080000"/>
          </a:xfrm>
        </p:grpSpPr>
        <p:sp>
          <p:nvSpPr>
            <p:cNvPr id="7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47697" y="1643896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4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43382" y="2358303"/>
            <a:ext cx="1372936" cy="1200866"/>
          </a:xfrm>
          <a:prstGeom prst="rightArrow">
            <a:avLst>
              <a:gd name="adj1" fmla="val 70000"/>
              <a:gd name="adj2" fmla="val 499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36000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400" dirty="0">
              <a:solidFill>
                <a:srgbClr val="454545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75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233839">
            <a:off x="6340520" y="2290186"/>
            <a:ext cx="686468" cy="684657"/>
          </a:xfrm>
          <a:prstGeom prst="ellipse">
            <a:avLst/>
          </a:prstGeom>
          <a:solidFill>
            <a:schemeClr val="accent3"/>
          </a:solidFill>
          <a:ln w="22225">
            <a:solidFill>
              <a:srgbClr val="FFFFFF"/>
            </a:solidFill>
            <a:rou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2400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76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2623" y="2358303"/>
            <a:ext cx="1372936" cy="1200866"/>
          </a:xfrm>
          <a:prstGeom prst="rightArrow">
            <a:avLst>
              <a:gd name="adj1" fmla="val 70000"/>
              <a:gd name="adj2" fmla="val 499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36000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400" dirty="0">
              <a:solidFill>
                <a:srgbClr val="454545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77" name="MH_Other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233839">
            <a:off x="4159761" y="2290186"/>
            <a:ext cx="686468" cy="684657"/>
          </a:xfrm>
          <a:prstGeom prst="ellipse">
            <a:avLst/>
          </a:prstGeom>
          <a:solidFill>
            <a:schemeClr val="accent2"/>
          </a:solidFill>
          <a:ln w="22225">
            <a:solidFill>
              <a:srgbClr val="FFFFF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2400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78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81864" y="2358303"/>
            <a:ext cx="1372936" cy="1200866"/>
          </a:xfrm>
          <a:prstGeom prst="rightArrow">
            <a:avLst>
              <a:gd name="adj1" fmla="val 70000"/>
              <a:gd name="adj2" fmla="val 499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36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400" dirty="0">
              <a:solidFill>
                <a:srgbClr val="454545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79" name="MH_Other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233839">
            <a:off x="1979002" y="2290186"/>
            <a:ext cx="686468" cy="684657"/>
          </a:xfrm>
          <a:prstGeom prst="ellipse">
            <a:avLst/>
          </a:prstGeom>
          <a:solidFill>
            <a:schemeClr val="accent1"/>
          </a:solidFill>
          <a:ln w="22225">
            <a:solidFill>
              <a:srgbClr val="FFFFF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FFFF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81" name="MH_SubTitle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40062" y="2358303"/>
            <a:ext cx="1372936" cy="1200866"/>
          </a:xfrm>
          <a:prstGeom prst="rightArrow">
            <a:avLst>
              <a:gd name="adj1" fmla="val 70000"/>
              <a:gd name="adj2" fmla="val 499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36000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400" dirty="0">
              <a:solidFill>
                <a:srgbClr val="454545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82" name="MH_Other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233839">
            <a:off x="8637199" y="2290186"/>
            <a:ext cx="686468" cy="684657"/>
          </a:xfrm>
          <a:prstGeom prst="ellipse">
            <a:avLst/>
          </a:prstGeom>
          <a:solidFill>
            <a:schemeClr val="accent4"/>
          </a:solidFill>
          <a:ln w="22225">
            <a:solidFill>
              <a:srgbClr val="FFFFFF"/>
            </a:solidFill>
            <a:rou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2400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774842" y="4065208"/>
            <a:ext cx="2050552" cy="816029"/>
            <a:chOff x="7483989" y="3433235"/>
            <a:chExt cx="2050552" cy="816029"/>
          </a:xfrm>
        </p:grpSpPr>
        <p:sp>
          <p:nvSpPr>
            <p:cNvPr id="23" name="矩形 22"/>
            <p:cNvSpPr/>
            <p:nvPr/>
          </p:nvSpPr>
          <p:spPr>
            <a:xfrm>
              <a:off x="7483990" y="3732519"/>
              <a:ext cx="2050551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83989" y="343323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82737" y="4065208"/>
            <a:ext cx="2050552" cy="816029"/>
            <a:chOff x="7483989" y="3433235"/>
            <a:chExt cx="2050552" cy="816029"/>
          </a:xfrm>
        </p:grpSpPr>
        <p:sp>
          <p:nvSpPr>
            <p:cNvPr id="29" name="矩形 28"/>
            <p:cNvSpPr/>
            <p:nvPr/>
          </p:nvSpPr>
          <p:spPr>
            <a:xfrm>
              <a:off x="7483990" y="3732519"/>
              <a:ext cx="2050551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83989" y="343323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90632" y="4065208"/>
            <a:ext cx="2050552" cy="816029"/>
            <a:chOff x="7483989" y="3433235"/>
            <a:chExt cx="2050552" cy="816029"/>
          </a:xfrm>
        </p:grpSpPr>
        <p:sp>
          <p:nvSpPr>
            <p:cNvPr id="32" name="矩形 31"/>
            <p:cNvSpPr/>
            <p:nvPr/>
          </p:nvSpPr>
          <p:spPr>
            <a:xfrm>
              <a:off x="7483990" y="3732519"/>
              <a:ext cx="2050551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483989" y="343323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98526" y="4065208"/>
            <a:ext cx="2050552" cy="816029"/>
            <a:chOff x="7483989" y="3433235"/>
            <a:chExt cx="2050552" cy="816029"/>
          </a:xfrm>
        </p:grpSpPr>
        <p:sp>
          <p:nvSpPr>
            <p:cNvPr id="35" name="矩形 34"/>
            <p:cNvSpPr/>
            <p:nvPr/>
          </p:nvSpPr>
          <p:spPr>
            <a:xfrm>
              <a:off x="7483990" y="3732519"/>
              <a:ext cx="2050551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483989" y="343323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5" name="任意多边形 24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8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1" grpId="0" animBg="1"/>
      <p:bldP spid="3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3821" y="1947182"/>
            <a:ext cx="3684360" cy="3684362"/>
            <a:chOff x="4733926" y="2379663"/>
            <a:chExt cx="2724149" cy="2724151"/>
          </a:xfrm>
        </p:grpSpPr>
        <p:sp>
          <p:nvSpPr>
            <p:cNvPr id="3" name="MH_Other_1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6118225" y="2379663"/>
              <a:ext cx="1339850" cy="154305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US" sz="210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MH_Other_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733926" y="2381251"/>
              <a:ext cx="1520825" cy="1408113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900">
                <a:solidFill>
                  <a:srgbClr val="4D4D4D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MH_Other_3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738688" y="3652839"/>
              <a:ext cx="1377950" cy="1450975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900">
                <a:solidFill>
                  <a:srgbClr val="4D4D4D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" name="MH_Other_4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5983288" y="3789364"/>
              <a:ext cx="1473200" cy="1311275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05" rIns="0" bIns="33605" anchor="ctr"/>
            <a:lstStyle/>
            <a:p>
              <a:pPr marL="137160" indent="-137160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endParaRPr lang="en-US" sz="1050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182946" y="1928826"/>
            <a:ext cx="2645538" cy="7005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 rot="19000814">
            <a:off x="4530654" y="2732162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 rot="3366836">
            <a:off x="6209275" y="2931288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 rot="8309602">
            <a:off x="6038120" y="4597064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 rot="13862020">
            <a:off x="4401967" y="4348539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82946" y="4234465"/>
            <a:ext cx="2645538" cy="7005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96232" y="1928826"/>
            <a:ext cx="2645538" cy="7005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96232" y="4234465"/>
            <a:ext cx="2645538" cy="7005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8" name="组合 17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7" name="任意多边形 26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29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1550655" y="2210779"/>
            <a:ext cx="4431045" cy="728753"/>
            <a:chOff x="1550655" y="2210779"/>
            <a:chExt cx="4431045" cy="728753"/>
          </a:xfrm>
        </p:grpSpPr>
        <p:grpSp>
          <p:nvGrpSpPr>
            <p:cNvPr id="39" name="组合 38"/>
            <p:cNvGrpSpPr/>
            <p:nvPr/>
          </p:nvGrpSpPr>
          <p:grpSpPr>
            <a:xfrm>
              <a:off x="1550655" y="2210779"/>
              <a:ext cx="4431045" cy="728753"/>
              <a:chOff x="1868155" y="1448779"/>
              <a:chExt cx="6723671" cy="1105810"/>
            </a:xfrm>
          </p:grpSpPr>
          <p:sp>
            <p:nvSpPr>
              <p:cNvPr id="3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9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1992981" y="2316795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550655" y="3459233"/>
            <a:ext cx="4431045" cy="728753"/>
            <a:chOff x="1550655" y="3459233"/>
            <a:chExt cx="4431045" cy="728753"/>
          </a:xfrm>
        </p:grpSpPr>
        <p:grpSp>
          <p:nvGrpSpPr>
            <p:cNvPr id="46" name="组合 45"/>
            <p:cNvGrpSpPr/>
            <p:nvPr/>
          </p:nvGrpSpPr>
          <p:grpSpPr>
            <a:xfrm>
              <a:off x="1550655" y="3459233"/>
              <a:ext cx="4431045" cy="728753"/>
              <a:chOff x="1868155" y="1448779"/>
              <a:chExt cx="6723671" cy="1105810"/>
            </a:xfrm>
          </p:grpSpPr>
          <p:sp>
            <p:nvSpPr>
              <p:cNvPr id="51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2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3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1992981" y="3552549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550655" y="4707686"/>
            <a:ext cx="4431045" cy="728753"/>
            <a:chOff x="1550655" y="4707686"/>
            <a:chExt cx="4431045" cy="728753"/>
          </a:xfrm>
        </p:grpSpPr>
        <p:grpSp>
          <p:nvGrpSpPr>
            <p:cNvPr id="55" name="组合 54"/>
            <p:cNvGrpSpPr/>
            <p:nvPr/>
          </p:nvGrpSpPr>
          <p:grpSpPr>
            <a:xfrm>
              <a:off x="1550655" y="4707686"/>
              <a:ext cx="4431045" cy="728753"/>
              <a:chOff x="1868155" y="1448779"/>
              <a:chExt cx="6723671" cy="1105810"/>
            </a:xfrm>
          </p:grpSpPr>
          <p:sp>
            <p:nvSpPr>
              <p:cNvPr id="60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1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2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1992981" y="4801002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10300" y="2210779"/>
            <a:ext cx="4431045" cy="728753"/>
            <a:chOff x="6210300" y="2210779"/>
            <a:chExt cx="4431045" cy="728753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0300" y="2210779"/>
              <a:ext cx="4431045" cy="728753"/>
              <a:chOff x="1868155" y="1448779"/>
              <a:chExt cx="6723671" cy="1105810"/>
            </a:xfrm>
          </p:grpSpPr>
          <p:sp>
            <p:nvSpPr>
              <p:cNvPr id="41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2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3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6620475" y="2316795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10300" y="3459233"/>
            <a:ext cx="4431045" cy="728753"/>
            <a:chOff x="6210300" y="3459233"/>
            <a:chExt cx="4431045" cy="728753"/>
          </a:xfrm>
        </p:grpSpPr>
        <p:grpSp>
          <p:nvGrpSpPr>
            <p:cNvPr id="47" name="组合 46"/>
            <p:cNvGrpSpPr/>
            <p:nvPr/>
          </p:nvGrpSpPr>
          <p:grpSpPr>
            <a:xfrm>
              <a:off x="6210300" y="3459233"/>
              <a:ext cx="4431045" cy="728753"/>
              <a:chOff x="1868155" y="1448779"/>
              <a:chExt cx="6723671" cy="1105810"/>
            </a:xfrm>
          </p:grpSpPr>
          <p:sp>
            <p:nvSpPr>
              <p:cNvPr id="48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9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0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6620475" y="3552549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210300" y="4707686"/>
            <a:ext cx="4431045" cy="728753"/>
            <a:chOff x="6210300" y="4707686"/>
            <a:chExt cx="4431045" cy="728753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0300" y="4707686"/>
              <a:ext cx="4431045" cy="728753"/>
              <a:chOff x="1868155" y="1448779"/>
              <a:chExt cx="6723671" cy="1105810"/>
            </a:xfrm>
          </p:grpSpPr>
          <p:sp>
            <p:nvSpPr>
              <p:cNvPr id="57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8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9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6620475" y="4801002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44" name="任意多边形 43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54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28726" y="2218301"/>
            <a:ext cx="4647274" cy="681560"/>
            <a:chOff x="937750" y="5016378"/>
            <a:chExt cx="4647274" cy="681560"/>
          </a:xfrm>
        </p:grpSpPr>
        <p:sp>
          <p:nvSpPr>
            <p:cNvPr id="12" name="矩形 11"/>
            <p:cNvSpPr/>
            <p:nvPr/>
          </p:nvSpPr>
          <p:spPr>
            <a:xfrm>
              <a:off x="937750" y="5369002"/>
              <a:ext cx="4647274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rgbClr val="7F7F7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37750" y="501637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7942530" y="3603320"/>
            <a:ext cx="323347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7F7F7F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rgbClr val="7F7F7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9775" y="4657570"/>
            <a:ext cx="323347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rgbClr val="7F7F7F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rgbClr val="7F7F7F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908801" y="3481663"/>
            <a:ext cx="827313" cy="827313"/>
            <a:chOff x="6908801" y="3481663"/>
            <a:chExt cx="827313" cy="827313"/>
          </a:xfrm>
        </p:grpSpPr>
        <p:sp>
          <p:nvSpPr>
            <p:cNvPr id="3" name="椭圆 2"/>
            <p:cNvSpPr/>
            <p:nvPr/>
          </p:nvSpPr>
          <p:spPr>
            <a:xfrm>
              <a:off x="6908801" y="3481663"/>
              <a:ext cx="827313" cy="8273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椭圆 17"/>
            <p:cNvSpPr/>
            <p:nvPr/>
          </p:nvSpPr>
          <p:spPr>
            <a:xfrm>
              <a:off x="7112886" y="3681665"/>
              <a:ext cx="419144" cy="419142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970245" y="4526691"/>
            <a:ext cx="827313" cy="827313"/>
            <a:chOff x="9970245" y="4526691"/>
            <a:chExt cx="827313" cy="827313"/>
          </a:xfrm>
        </p:grpSpPr>
        <p:sp>
          <p:nvSpPr>
            <p:cNvPr id="4" name="椭圆 3"/>
            <p:cNvSpPr/>
            <p:nvPr/>
          </p:nvSpPr>
          <p:spPr>
            <a:xfrm>
              <a:off x="9970245" y="4526691"/>
              <a:ext cx="827313" cy="8273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椭圆 18"/>
            <p:cNvSpPr/>
            <p:nvPr/>
          </p:nvSpPr>
          <p:spPr>
            <a:xfrm>
              <a:off x="10174330" y="4766802"/>
              <a:ext cx="419144" cy="338923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18" name="任意多边形 17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24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168400" y="2013802"/>
            <a:ext cx="1892300" cy="1892300"/>
            <a:chOff x="1168400" y="1825116"/>
            <a:chExt cx="1892300" cy="1892300"/>
          </a:xfrm>
        </p:grpSpPr>
        <p:grpSp>
          <p:nvGrpSpPr>
            <p:cNvPr id="5" name="组合 4"/>
            <p:cNvGrpSpPr/>
            <p:nvPr/>
          </p:nvGrpSpPr>
          <p:grpSpPr>
            <a:xfrm>
              <a:off x="1168400" y="1825116"/>
              <a:ext cx="1892300" cy="1892300"/>
              <a:chOff x="963948" y="1894966"/>
              <a:chExt cx="1752600" cy="175260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963948" y="1894966"/>
                <a:ext cx="1752600" cy="1752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39468" y="2070486"/>
                <a:ext cx="1401560" cy="14015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29" name="椭圆 24"/>
            <p:cNvSpPr/>
            <p:nvPr/>
          </p:nvSpPr>
          <p:spPr>
            <a:xfrm>
              <a:off x="1783292" y="2438400"/>
              <a:ext cx="662517" cy="665732"/>
            </a:xfrm>
            <a:custGeom>
              <a:avLst/>
              <a:gdLst>
                <a:gd name="connsiteX0" fmla="*/ 288785 w 328146"/>
                <a:gd name="connsiteY0" fmla="*/ 266998 h 329738"/>
                <a:gd name="connsiteX1" fmla="*/ 265405 w 328146"/>
                <a:gd name="connsiteY1" fmla="*/ 291677 h 329738"/>
                <a:gd name="connsiteX2" fmla="*/ 308268 w 328146"/>
                <a:gd name="connsiteY2" fmla="*/ 309861 h 329738"/>
                <a:gd name="connsiteX3" fmla="*/ 288785 w 328146"/>
                <a:gd name="connsiteY3" fmla="*/ 266998 h 329738"/>
                <a:gd name="connsiteX4" fmla="*/ 40690 w 328146"/>
                <a:gd name="connsiteY4" fmla="*/ 250538 h 329738"/>
                <a:gd name="connsiteX5" fmla="*/ 40690 w 328146"/>
                <a:gd name="connsiteY5" fmla="*/ 262194 h 329738"/>
                <a:gd name="connsiteX6" fmla="*/ 75657 w 328146"/>
                <a:gd name="connsiteY6" fmla="*/ 297161 h 329738"/>
                <a:gd name="connsiteX7" fmla="*/ 86018 w 328146"/>
                <a:gd name="connsiteY7" fmla="*/ 285506 h 329738"/>
                <a:gd name="connsiteX8" fmla="*/ 51051 w 328146"/>
                <a:gd name="connsiteY8" fmla="*/ 250538 h 329738"/>
                <a:gd name="connsiteX9" fmla="*/ 40690 w 328146"/>
                <a:gd name="connsiteY9" fmla="*/ 250538 h 329738"/>
                <a:gd name="connsiteX10" fmla="*/ 77164 w 328146"/>
                <a:gd name="connsiteY10" fmla="*/ 247033 h 329738"/>
                <a:gd name="connsiteX11" fmla="*/ 77164 w 328146"/>
                <a:gd name="connsiteY11" fmla="*/ 257291 h 329738"/>
                <a:gd name="connsiteX12" fmla="*/ 96398 w 328146"/>
                <a:gd name="connsiteY12" fmla="*/ 276524 h 329738"/>
                <a:gd name="connsiteX13" fmla="*/ 106656 w 328146"/>
                <a:gd name="connsiteY13" fmla="*/ 264984 h 329738"/>
                <a:gd name="connsiteX14" fmla="*/ 104091 w 328146"/>
                <a:gd name="connsiteY14" fmla="*/ 262420 h 329738"/>
                <a:gd name="connsiteX15" fmla="*/ 87422 w 328146"/>
                <a:gd name="connsiteY15" fmla="*/ 247033 h 329738"/>
                <a:gd name="connsiteX16" fmla="*/ 77164 w 328146"/>
                <a:gd name="connsiteY16" fmla="*/ 247033 h 329738"/>
                <a:gd name="connsiteX17" fmla="*/ 95035 w 328146"/>
                <a:gd name="connsiteY17" fmla="*/ 228288 h 329738"/>
                <a:gd name="connsiteX18" fmla="*/ 92368 w 328146"/>
                <a:gd name="connsiteY18" fmla="*/ 234699 h 329738"/>
                <a:gd name="connsiteX19" fmla="*/ 95035 w 328146"/>
                <a:gd name="connsiteY19" fmla="*/ 239828 h 329738"/>
                <a:gd name="connsiteX20" fmla="*/ 115038 w 328146"/>
                <a:gd name="connsiteY20" fmla="*/ 259061 h 329738"/>
                <a:gd name="connsiteX21" fmla="*/ 125706 w 328146"/>
                <a:gd name="connsiteY21" fmla="*/ 247521 h 329738"/>
                <a:gd name="connsiteX22" fmla="*/ 107036 w 328146"/>
                <a:gd name="connsiteY22" fmla="*/ 228288 h 329738"/>
                <a:gd name="connsiteX23" fmla="*/ 95035 w 328146"/>
                <a:gd name="connsiteY23" fmla="*/ 228288 h 329738"/>
                <a:gd name="connsiteX24" fmla="*/ 112090 w 328146"/>
                <a:gd name="connsiteY24" fmla="*/ 212108 h 329738"/>
                <a:gd name="connsiteX25" fmla="*/ 112090 w 328146"/>
                <a:gd name="connsiteY25" fmla="*/ 222366 h 329738"/>
                <a:gd name="connsiteX26" fmla="*/ 131323 w 328146"/>
                <a:gd name="connsiteY26" fmla="*/ 241599 h 329738"/>
                <a:gd name="connsiteX27" fmla="*/ 141581 w 328146"/>
                <a:gd name="connsiteY27" fmla="*/ 230059 h 329738"/>
                <a:gd name="connsiteX28" fmla="*/ 122348 w 328146"/>
                <a:gd name="connsiteY28" fmla="*/ 212108 h 329738"/>
                <a:gd name="connsiteX29" fmla="*/ 112090 w 328146"/>
                <a:gd name="connsiteY29" fmla="*/ 212108 h 329738"/>
                <a:gd name="connsiteX30" fmla="*/ 98106 w 328146"/>
                <a:gd name="connsiteY30" fmla="*/ 163811 h 329738"/>
                <a:gd name="connsiteX31" fmla="*/ 105836 w 328146"/>
                <a:gd name="connsiteY31" fmla="*/ 172845 h 329738"/>
                <a:gd name="connsiteX32" fmla="*/ 156077 w 328146"/>
                <a:gd name="connsiteY32" fmla="*/ 221891 h 329738"/>
                <a:gd name="connsiteX33" fmla="*/ 163806 w 328146"/>
                <a:gd name="connsiteY33" fmla="*/ 230925 h 329738"/>
                <a:gd name="connsiteX34" fmla="*/ 77495 w 328146"/>
                <a:gd name="connsiteY34" fmla="*/ 317399 h 329738"/>
                <a:gd name="connsiteX35" fmla="*/ 60748 w 328146"/>
                <a:gd name="connsiteY35" fmla="*/ 317399 h 329738"/>
                <a:gd name="connsiteX36" fmla="*/ 10507 w 328146"/>
                <a:gd name="connsiteY36" fmla="*/ 267063 h 329738"/>
                <a:gd name="connsiteX37" fmla="*/ 10507 w 328146"/>
                <a:gd name="connsiteY37" fmla="*/ 250285 h 329738"/>
                <a:gd name="connsiteX38" fmla="*/ 98106 w 328146"/>
                <a:gd name="connsiteY38" fmla="*/ 163811 h 329738"/>
                <a:gd name="connsiteX39" fmla="*/ 206080 w 328146"/>
                <a:gd name="connsiteY39" fmla="*/ 115598 h 329738"/>
                <a:gd name="connsiteX40" fmla="*/ 203493 w 328146"/>
                <a:gd name="connsiteY40" fmla="*/ 120772 h 329738"/>
                <a:gd name="connsiteX41" fmla="*/ 206080 w 328146"/>
                <a:gd name="connsiteY41" fmla="*/ 127239 h 329738"/>
                <a:gd name="connsiteX42" fmla="*/ 226777 w 328146"/>
                <a:gd name="connsiteY42" fmla="*/ 147936 h 329738"/>
                <a:gd name="connsiteX43" fmla="*/ 238418 w 328146"/>
                <a:gd name="connsiteY43" fmla="*/ 136294 h 329738"/>
                <a:gd name="connsiteX44" fmla="*/ 217722 w 328146"/>
                <a:gd name="connsiteY44" fmla="*/ 115598 h 329738"/>
                <a:gd name="connsiteX45" fmla="*/ 206080 w 328146"/>
                <a:gd name="connsiteY45" fmla="*/ 115598 h 329738"/>
                <a:gd name="connsiteX46" fmla="*/ 213728 w 328146"/>
                <a:gd name="connsiteY46" fmla="*/ 80676 h 329738"/>
                <a:gd name="connsiteX47" fmla="*/ 213728 w 328146"/>
                <a:gd name="connsiteY47" fmla="*/ 92332 h 329738"/>
                <a:gd name="connsiteX48" fmla="*/ 248696 w 328146"/>
                <a:gd name="connsiteY48" fmla="*/ 127299 h 329738"/>
                <a:gd name="connsiteX49" fmla="*/ 259056 w 328146"/>
                <a:gd name="connsiteY49" fmla="*/ 116938 h 329738"/>
                <a:gd name="connsiteX50" fmla="*/ 224089 w 328146"/>
                <a:gd name="connsiteY50" fmla="*/ 80676 h 329738"/>
                <a:gd name="connsiteX51" fmla="*/ 213728 w 328146"/>
                <a:gd name="connsiteY51" fmla="*/ 80676 h 329738"/>
                <a:gd name="connsiteX52" fmla="*/ 244180 w 328146"/>
                <a:gd name="connsiteY52" fmla="*/ 77235 h 329738"/>
                <a:gd name="connsiteX53" fmla="*/ 244180 w 328146"/>
                <a:gd name="connsiteY53" fmla="*/ 88971 h 329738"/>
                <a:gd name="connsiteX54" fmla="*/ 264877 w 328146"/>
                <a:gd name="connsiteY54" fmla="*/ 109836 h 329738"/>
                <a:gd name="connsiteX55" fmla="*/ 276518 w 328146"/>
                <a:gd name="connsiteY55" fmla="*/ 98099 h 329738"/>
                <a:gd name="connsiteX56" fmla="*/ 255822 w 328146"/>
                <a:gd name="connsiteY56" fmla="*/ 77235 h 329738"/>
                <a:gd name="connsiteX57" fmla="*/ 244180 w 328146"/>
                <a:gd name="connsiteY57" fmla="*/ 77235 h 329738"/>
                <a:gd name="connsiteX58" fmla="*/ 263208 w 328146"/>
                <a:gd name="connsiteY58" fmla="*/ 59741 h 329738"/>
                <a:gd name="connsiteX59" fmla="*/ 260643 w 328146"/>
                <a:gd name="connsiteY59" fmla="*/ 64915 h 329738"/>
                <a:gd name="connsiteX60" fmla="*/ 263208 w 328146"/>
                <a:gd name="connsiteY60" fmla="*/ 70089 h 329738"/>
                <a:gd name="connsiteX61" fmla="*/ 283723 w 328146"/>
                <a:gd name="connsiteY61" fmla="*/ 90786 h 329738"/>
                <a:gd name="connsiteX62" fmla="*/ 293981 w 328146"/>
                <a:gd name="connsiteY62" fmla="*/ 80438 h 329738"/>
                <a:gd name="connsiteX63" fmla="*/ 273466 w 328146"/>
                <a:gd name="connsiteY63" fmla="*/ 59741 h 329738"/>
                <a:gd name="connsiteX64" fmla="*/ 263208 w 328146"/>
                <a:gd name="connsiteY64" fmla="*/ 59741 h 329738"/>
                <a:gd name="connsiteX65" fmla="*/ 279105 w 328146"/>
                <a:gd name="connsiteY65" fmla="*/ 42310 h 329738"/>
                <a:gd name="connsiteX66" fmla="*/ 279105 w 328146"/>
                <a:gd name="connsiteY66" fmla="*/ 54046 h 329738"/>
                <a:gd name="connsiteX67" fmla="*/ 299802 w 328146"/>
                <a:gd name="connsiteY67" fmla="*/ 74911 h 329738"/>
                <a:gd name="connsiteX68" fmla="*/ 311443 w 328146"/>
                <a:gd name="connsiteY68" fmla="*/ 63174 h 329738"/>
                <a:gd name="connsiteX69" fmla="*/ 290747 w 328146"/>
                <a:gd name="connsiteY69" fmla="*/ 42310 h 329738"/>
                <a:gd name="connsiteX70" fmla="*/ 279105 w 328146"/>
                <a:gd name="connsiteY70" fmla="*/ 42310 h 329738"/>
                <a:gd name="connsiteX71" fmla="*/ 41567 w 328146"/>
                <a:gd name="connsiteY71" fmla="*/ 17761 h 329738"/>
                <a:gd name="connsiteX72" fmla="*/ 14580 w 328146"/>
                <a:gd name="connsiteY72" fmla="*/ 44748 h 329738"/>
                <a:gd name="connsiteX73" fmla="*/ 46330 w 328146"/>
                <a:gd name="connsiteY73" fmla="*/ 74911 h 329738"/>
                <a:gd name="connsiteX74" fmla="*/ 71730 w 328146"/>
                <a:gd name="connsiteY74" fmla="*/ 47923 h 329738"/>
                <a:gd name="connsiteX75" fmla="*/ 41437 w 328146"/>
                <a:gd name="connsiteY75" fmla="*/ 3185 h 329738"/>
                <a:gd name="connsiteX76" fmla="*/ 51796 w 328146"/>
                <a:gd name="connsiteY76" fmla="*/ 7081 h 329738"/>
                <a:gd name="connsiteX77" fmla="*/ 217544 w 328146"/>
                <a:gd name="connsiteY77" fmla="*/ 173336 h 329738"/>
                <a:gd name="connsiteX78" fmla="*/ 293943 w 328146"/>
                <a:gd name="connsiteY78" fmla="*/ 251268 h 329738"/>
                <a:gd name="connsiteX79" fmla="*/ 327610 w 328146"/>
                <a:gd name="connsiteY79" fmla="*/ 320108 h 329738"/>
                <a:gd name="connsiteX80" fmla="*/ 326315 w 328146"/>
                <a:gd name="connsiteY80" fmla="*/ 327902 h 329738"/>
                <a:gd name="connsiteX81" fmla="*/ 318546 w 328146"/>
                <a:gd name="connsiteY81" fmla="*/ 329200 h 329738"/>
                <a:gd name="connsiteX82" fmla="*/ 247326 w 328146"/>
                <a:gd name="connsiteY82" fmla="*/ 298028 h 329738"/>
                <a:gd name="connsiteX83" fmla="*/ 164453 w 328146"/>
                <a:gd name="connsiteY83" fmla="*/ 214900 h 329738"/>
                <a:gd name="connsiteX84" fmla="*/ 3884 w 328146"/>
                <a:gd name="connsiteY84" fmla="*/ 53840 h 329738"/>
                <a:gd name="connsiteX85" fmla="*/ 3884 w 328146"/>
                <a:gd name="connsiteY85" fmla="*/ 34357 h 329738"/>
                <a:gd name="connsiteX86" fmla="*/ 31077 w 328146"/>
                <a:gd name="connsiteY86" fmla="*/ 7081 h 329738"/>
                <a:gd name="connsiteX87" fmla="*/ 41437 w 328146"/>
                <a:gd name="connsiteY87" fmla="*/ 3185 h 329738"/>
                <a:gd name="connsiteX88" fmla="*/ 266012 w 328146"/>
                <a:gd name="connsiteY88" fmla="*/ 0 h 329738"/>
                <a:gd name="connsiteX89" fmla="*/ 274859 w 328146"/>
                <a:gd name="connsiteY89" fmla="*/ 3867 h 329738"/>
                <a:gd name="connsiteX90" fmla="*/ 325046 w 328146"/>
                <a:gd name="connsiteY90" fmla="*/ 52853 h 329738"/>
                <a:gd name="connsiteX91" fmla="*/ 325046 w 328146"/>
                <a:gd name="connsiteY91" fmla="*/ 70900 h 329738"/>
                <a:gd name="connsiteX92" fmla="*/ 225959 w 328146"/>
                <a:gd name="connsiteY92" fmla="*/ 170161 h 329738"/>
                <a:gd name="connsiteX93" fmla="*/ 218238 w 328146"/>
                <a:gd name="connsiteY93" fmla="*/ 161137 h 329738"/>
                <a:gd name="connsiteX94" fmla="*/ 216951 w 328146"/>
                <a:gd name="connsiteY94" fmla="*/ 161137 h 329738"/>
                <a:gd name="connsiteX95" fmla="*/ 168051 w 328146"/>
                <a:gd name="connsiteY95" fmla="*/ 110862 h 329738"/>
                <a:gd name="connsiteX96" fmla="*/ 159043 w 328146"/>
                <a:gd name="connsiteY96" fmla="*/ 103128 h 329738"/>
                <a:gd name="connsiteX97" fmla="*/ 258130 w 328146"/>
                <a:gd name="connsiteY97" fmla="*/ 3867 h 329738"/>
                <a:gd name="connsiteX98" fmla="*/ 266012 w 328146"/>
                <a:gd name="connsiteY98" fmla="*/ 0 h 32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28146" h="329738">
                  <a:moveTo>
                    <a:pt x="288785" y="266998"/>
                  </a:moveTo>
                  <a:cubicBezTo>
                    <a:pt x="288785" y="266998"/>
                    <a:pt x="288785" y="266998"/>
                    <a:pt x="265405" y="291677"/>
                  </a:cubicBezTo>
                  <a:cubicBezTo>
                    <a:pt x="274497" y="295574"/>
                    <a:pt x="291383" y="302068"/>
                    <a:pt x="308268" y="309861"/>
                  </a:cubicBezTo>
                  <a:cubicBezTo>
                    <a:pt x="300475" y="292976"/>
                    <a:pt x="293981" y="276090"/>
                    <a:pt x="288785" y="266998"/>
                  </a:cubicBezTo>
                  <a:close/>
                  <a:moveTo>
                    <a:pt x="40690" y="250538"/>
                  </a:moveTo>
                  <a:cubicBezTo>
                    <a:pt x="36805" y="254424"/>
                    <a:pt x="36805" y="258309"/>
                    <a:pt x="40690" y="262194"/>
                  </a:cubicBezTo>
                  <a:cubicBezTo>
                    <a:pt x="40690" y="262194"/>
                    <a:pt x="40690" y="262194"/>
                    <a:pt x="75657" y="297161"/>
                  </a:cubicBezTo>
                  <a:lnTo>
                    <a:pt x="86018" y="285506"/>
                  </a:lnTo>
                  <a:cubicBezTo>
                    <a:pt x="86018" y="285506"/>
                    <a:pt x="86018" y="285506"/>
                    <a:pt x="51051" y="250538"/>
                  </a:cubicBezTo>
                  <a:cubicBezTo>
                    <a:pt x="48460" y="247948"/>
                    <a:pt x="43280" y="247948"/>
                    <a:pt x="40690" y="250538"/>
                  </a:cubicBezTo>
                  <a:close/>
                  <a:moveTo>
                    <a:pt x="77164" y="247033"/>
                  </a:moveTo>
                  <a:cubicBezTo>
                    <a:pt x="73318" y="249597"/>
                    <a:pt x="73318" y="254726"/>
                    <a:pt x="77164" y="257291"/>
                  </a:cubicBezTo>
                  <a:cubicBezTo>
                    <a:pt x="77164" y="257291"/>
                    <a:pt x="77164" y="257291"/>
                    <a:pt x="96398" y="276524"/>
                  </a:cubicBezTo>
                  <a:lnTo>
                    <a:pt x="106656" y="264984"/>
                  </a:lnTo>
                  <a:cubicBezTo>
                    <a:pt x="106656" y="264984"/>
                    <a:pt x="106656" y="264984"/>
                    <a:pt x="104091" y="262420"/>
                  </a:cubicBezTo>
                  <a:cubicBezTo>
                    <a:pt x="104091" y="262420"/>
                    <a:pt x="104091" y="262420"/>
                    <a:pt x="87422" y="247033"/>
                  </a:cubicBezTo>
                  <a:cubicBezTo>
                    <a:pt x="84858" y="243186"/>
                    <a:pt x="79729" y="243186"/>
                    <a:pt x="77164" y="247033"/>
                  </a:cubicBezTo>
                  <a:close/>
                  <a:moveTo>
                    <a:pt x="95035" y="228288"/>
                  </a:moveTo>
                  <a:cubicBezTo>
                    <a:pt x="93701" y="230852"/>
                    <a:pt x="92368" y="232134"/>
                    <a:pt x="92368" y="234699"/>
                  </a:cubicBezTo>
                  <a:cubicBezTo>
                    <a:pt x="92368" y="235981"/>
                    <a:pt x="93701" y="238546"/>
                    <a:pt x="95035" y="239828"/>
                  </a:cubicBezTo>
                  <a:cubicBezTo>
                    <a:pt x="95035" y="239828"/>
                    <a:pt x="95035" y="239828"/>
                    <a:pt x="115038" y="259061"/>
                  </a:cubicBezTo>
                  <a:lnTo>
                    <a:pt x="125706" y="247521"/>
                  </a:lnTo>
                  <a:cubicBezTo>
                    <a:pt x="125706" y="247521"/>
                    <a:pt x="125706" y="247521"/>
                    <a:pt x="107036" y="228288"/>
                  </a:cubicBezTo>
                  <a:cubicBezTo>
                    <a:pt x="103036" y="225723"/>
                    <a:pt x="97702" y="225723"/>
                    <a:pt x="95035" y="228288"/>
                  </a:cubicBezTo>
                  <a:close/>
                  <a:moveTo>
                    <a:pt x="112090" y="212108"/>
                  </a:moveTo>
                  <a:cubicBezTo>
                    <a:pt x="108243" y="214672"/>
                    <a:pt x="108243" y="219801"/>
                    <a:pt x="112090" y="222366"/>
                  </a:cubicBezTo>
                  <a:cubicBezTo>
                    <a:pt x="112090" y="222366"/>
                    <a:pt x="112090" y="222366"/>
                    <a:pt x="131323" y="241599"/>
                  </a:cubicBezTo>
                  <a:lnTo>
                    <a:pt x="141581" y="230059"/>
                  </a:lnTo>
                  <a:cubicBezTo>
                    <a:pt x="141581" y="230059"/>
                    <a:pt x="141581" y="230059"/>
                    <a:pt x="122348" y="212108"/>
                  </a:cubicBezTo>
                  <a:cubicBezTo>
                    <a:pt x="119783" y="208261"/>
                    <a:pt x="114654" y="208261"/>
                    <a:pt x="112090" y="212108"/>
                  </a:cubicBezTo>
                  <a:close/>
                  <a:moveTo>
                    <a:pt x="98106" y="163811"/>
                  </a:moveTo>
                  <a:cubicBezTo>
                    <a:pt x="98106" y="163811"/>
                    <a:pt x="98106" y="163811"/>
                    <a:pt x="105836" y="172845"/>
                  </a:cubicBezTo>
                  <a:cubicBezTo>
                    <a:pt x="105836" y="172845"/>
                    <a:pt x="105836" y="172845"/>
                    <a:pt x="156077" y="221891"/>
                  </a:cubicBezTo>
                  <a:cubicBezTo>
                    <a:pt x="156077" y="221891"/>
                    <a:pt x="156077" y="221891"/>
                    <a:pt x="163806" y="230925"/>
                  </a:cubicBezTo>
                  <a:cubicBezTo>
                    <a:pt x="163806" y="230925"/>
                    <a:pt x="163806" y="230925"/>
                    <a:pt x="77495" y="317399"/>
                  </a:cubicBezTo>
                  <a:cubicBezTo>
                    <a:pt x="73630" y="322561"/>
                    <a:pt x="65901" y="322561"/>
                    <a:pt x="60748" y="317399"/>
                  </a:cubicBezTo>
                  <a:cubicBezTo>
                    <a:pt x="60748" y="317399"/>
                    <a:pt x="60748" y="317399"/>
                    <a:pt x="10507" y="267063"/>
                  </a:cubicBezTo>
                  <a:cubicBezTo>
                    <a:pt x="6643" y="263191"/>
                    <a:pt x="6643" y="255447"/>
                    <a:pt x="10507" y="250285"/>
                  </a:cubicBezTo>
                  <a:cubicBezTo>
                    <a:pt x="10507" y="250285"/>
                    <a:pt x="10507" y="250285"/>
                    <a:pt x="98106" y="163811"/>
                  </a:cubicBezTo>
                  <a:close/>
                  <a:moveTo>
                    <a:pt x="206080" y="115598"/>
                  </a:moveTo>
                  <a:cubicBezTo>
                    <a:pt x="204787" y="116891"/>
                    <a:pt x="203493" y="119478"/>
                    <a:pt x="203493" y="120772"/>
                  </a:cubicBezTo>
                  <a:cubicBezTo>
                    <a:pt x="203493" y="123359"/>
                    <a:pt x="204787" y="125946"/>
                    <a:pt x="206080" y="127239"/>
                  </a:cubicBezTo>
                  <a:cubicBezTo>
                    <a:pt x="206080" y="127239"/>
                    <a:pt x="206080" y="127239"/>
                    <a:pt x="226777" y="147936"/>
                  </a:cubicBezTo>
                  <a:cubicBezTo>
                    <a:pt x="226777" y="147936"/>
                    <a:pt x="226777" y="147936"/>
                    <a:pt x="238418" y="136294"/>
                  </a:cubicBezTo>
                  <a:cubicBezTo>
                    <a:pt x="238418" y="136294"/>
                    <a:pt x="238418" y="136294"/>
                    <a:pt x="217722" y="115598"/>
                  </a:cubicBezTo>
                  <a:cubicBezTo>
                    <a:pt x="215135" y="113011"/>
                    <a:pt x="209961" y="113011"/>
                    <a:pt x="206080" y="115598"/>
                  </a:cubicBezTo>
                  <a:close/>
                  <a:moveTo>
                    <a:pt x="213728" y="80676"/>
                  </a:moveTo>
                  <a:cubicBezTo>
                    <a:pt x="209843" y="84561"/>
                    <a:pt x="209843" y="89741"/>
                    <a:pt x="213728" y="92332"/>
                  </a:cubicBezTo>
                  <a:cubicBezTo>
                    <a:pt x="213728" y="92332"/>
                    <a:pt x="213728" y="92332"/>
                    <a:pt x="248696" y="127299"/>
                  </a:cubicBezTo>
                  <a:cubicBezTo>
                    <a:pt x="248696" y="127299"/>
                    <a:pt x="248696" y="127299"/>
                    <a:pt x="259056" y="116938"/>
                  </a:cubicBezTo>
                  <a:cubicBezTo>
                    <a:pt x="259056" y="116938"/>
                    <a:pt x="259056" y="116938"/>
                    <a:pt x="224089" y="80676"/>
                  </a:cubicBezTo>
                  <a:cubicBezTo>
                    <a:pt x="221499" y="78086"/>
                    <a:pt x="216319" y="78086"/>
                    <a:pt x="213728" y="80676"/>
                  </a:cubicBezTo>
                  <a:close/>
                  <a:moveTo>
                    <a:pt x="244180" y="77235"/>
                  </a:moveTo>
                  <a:cubicBezTo>
                    <a:pt x="241593" y="79843"/>
                    <a:pt x="241593" y="85059"/>
                    <a:pt x="244180" y="88971"/>
                  </a:cubicBezTo>
                  <a:cubicBezTo>
                    <a:pt x="244180" y="88971"/>
                    <a:pt x="244180" y="88971"/>
                    <a:pt x="264877" y="109836"/>
                  </a:cubicBezTo>
                  <a:cubicBezTo>
                    <a:pt x="264877" y="109836"/>
                    <a:pt x="264877" y="109836"/>
                    <a:pt x="276518" y="98099"/>
                  </a:cubicBezTo>
                  <a:cubicBezTo>
                    <a:pt x="276518" y="98099"/>
                    <a:pt x="276518" y="98099"/>
                    <a:pt x="255822" y="77235"/>
                  </a:cubicBezTo>
                  <a:cubicBezTo>
                    <a:pt x="253235" y="73323"/>
                    <a:pt x="248061" y="73323"/>
                    <a:pt x="244180" y="77235"/>
                  </a:cubicBezTo>
                  <a:close/>
                  <a:moveTo>
                    <a:pt x="263208" y="59741"/>
                  </a:moveTo>
                  <a:cubicBezTo>
                    <a:pt x="260643" y="61035"/>
                    <a:pt x="260643" y="62328"/>
                    <a:pt x="260643" y="64915"/>
                  </a:cubicBezTo>
                  <a:cubicBezTo>
                    <a:pt x="260643" y="67502"/>
                    <a:pt x="260643" y="68796"/>
                    <a:pt x="263208" y="70089"/>
                  </a:cubicBezTo>
                  <a:cubicBezTo>
                    <a:pt x="263208" y="70089"/>
                    <a:pt x="263208" y="70089"/>
                    <a:pt x="283723" y="90786"/>
                  </a:cubicBezTo>
                  <a:cubicBezTo>
                    <a:pt x="283723" y="90786"/>
                    <a:pt x="283723" y="90786"/>
                    <a:pt x="293981" y="80438"/>
                  </a:cubicBezTo>
                  <a:cubicBezTo>
                    <a:pt x="293981" y="80438"/>
                    <a:pt x="293981" y="80438"/>
                    <a:pt x="273466" y="59741"/>
                  </a:cubicBezTo>
                  <a:cubicBezTo>
                    <a:pt x="270901" y="55861"/>
                    <a:pt x="265772" y="55861"/>
                    <a:pt x="263208" y="59741"/>
                  </a:cubicBezTo>
                  <a:close/>
                  <a:moveTo>
                    <a:pt x="279105" y="42310"/>
                  </a:moveTo>
                  <a:cubicBezTo>
                    <a:pt x="276518" y="44918"/>
                    <a:pt x="276518" y="50134"/>
                    <a:pt x="279105" y="54046"/>
                  </a:cubicBezTo>
                  <a:cubicBezTo>
                    <a:pt x="279105" y="54046"/>
                    <a:pt x="279105" y="54046"/>
                    <a:pt x="299802" y="74911"/>
                  </a:cubicBezTo>
                  <a:cubicBezTo>
                    <a:pt x="299802" y="74911"/>
                    <a:pt x="299802" y="74911"/>
                    <a:pt x="311443" y="63174"/>
                  </a:cubicBezTo>
                  <a:cubicBezTo>
                    <a:pt x="311443" y="63174"/>
                    <a:pt x="311443" y="63174"/>
                    <a:pt x="290747" y="42310"/>
                  </a:cubicBezTo>
                  <a:cubicBezTo>
                    <a:pt x="288160" y="38398"/>
                    <a:pt x="282986" y="38398"/>
                    <a:pt x="279105" y="42310"/>
                  </a:cubicBezTo>
                  <a:close/>
                  <a:moveTo>
                    <a:pt x="41567" y="17761"/>
                  </a:moveTo>
                  <a:lnTo>
                    <a:pt x="14580" y="44748"/>
                  </a:lnTo>
                  <a:lnTo>
                    <a:pt x="46330" y="74911"/>
                  </a:lnTo>
                  <a:lnTo>
                    <a:pt x="71730" y="47923"/>
                  </a:lnTo>
                  <a:close/>
                  <a:moveTo>
                    <a:pt x="41437" y="3185"/>
                  </a:moveTo>
                  <a:cubicBezTo>
                    <a:pt x="44998" y="3185"/>
                    <a:pt x="48559" y="4484"/>
                    <a:pt x="51796" y="7081"/>
                  </a:cubicBezTo>
                  <a:cubicBezTo>
                    <a:pt x="51796" y="7081"/>
                    <a:pt x="51796" y="7081"/>
                    <a:pt x="217544" y="173336"/>
                  </a:cubicBezTo>
                  <a:cubicBezTo>
                    <a:pt x="217544" y="173336"/>
                    <a:pt x="217544" y="173336"/>
                    <a:pt x="293943" y="251268"/>
                  </a:cubicBezTo>
                  <a:cubicBezTo>
                    <a:pt x="295238" y="252567"/>
                    <a:pt x="297828" y="255165"/>
                    <a:pt x="327610" y="320108"/>
                  </a:cubicBezTo>
                  <a:cubicBezTo>
                    <a:pt x="328905" y="322706"/>
                    <a:pt x="327610" y="325304"/>
                    <a:pt x="326315" y="327902"/>
                  </a:cubicBezTo>
                  <a:cubicBezTo>
                    <a:pt x="323726" y="329200"/>
                    <a:pt x="321136" y="330499"/>
                    <a:pt x="318546" y="329200"/>
                  </a:cubicBezTo>
                  <a:cubicBezTo>
                    <a:pt x="251211" y="301924"/>
                    <a:pt x="248621" y="299326"/>
                    <a:pt x="247326" y="298028"/>
                  </a:cubicBezTo>
                  <a:cubicBezTo>
                    <a:pt x="247326" y="298028"/>
                    <a:pt x="247326" y="298028"/>
                    <a:pt x="164453" y="214900"/>
                  </a:cubicBezTo>
                  <a:cubicBezTo>
                    <a:pt x="164453" y="214900"/>
                    <a:pt x="164453" y="214900"/>
                    <a:pt x="3884" y="53840"/>
                  </a:cubicBezTo>
                  <a:cubicBezTo>
                    <a:pt x="-1295" y="48645"/>
                    <a:pt x="-1295" y="39553"/>
                    <a:pt x="3884" y="34357"/>
                  </a:cubicBezTo>
                  <a:cubicBezTo>
                    <a:pt x="3884" y="34357"/>
                    <a:pt x="3884" y="34357"/>
                    <a:pt x="31077" y="7081"/>
                  </a:cubicBezTo>
                  <a:cubicBezTo>
                    <a:pt x="34315" y="4484"/>
                    <a:pt x="37876" y="3185"/>
                    <a:pt x="41437" y="3185"/>
                  </a:cubicBezTo>
                  <a:close/>
                  <a:moveTo>
                    <a:pt x="266012" y="0"/>
                  </a:moveTo>
                  <a:cubicBezTo>
                    <a:pt x="269068" y="0"/>
                    <a:pt x="272285" y="1289"/>
                    <a:pt x="274859" y="3867"/>
                  </a:cubicBezTo>
                  <a:cubicBezTo>
                    <a:pt x="274859" y="3867"/>
                    <a:pt x="274859" y="3867"/>
                    <a:pt x="325046" y="52853"/>
                  </a:cubicBezTo>
                  <a:cubicBezTo>
                    <a:pt x="328906" y="58009"/>
                    <a:pt x="328906" y="65744"/>
                    <a:pt x="325046" y="70900"/>
                  </a:cubicBezTo>
                  <a:cubicBezTo>
                    <a:pt x="325046" y="70900"/>
                    <a:pt x="325046" y="70900"/>
                    <a:pt x="225959" y="170161"/>
                  </a:cubicBezTo>
                  <a:cubicBezTo>
                    <a:pt x="225959" y="170161"/>
                    <a:pt x="225959" y="170161"/>
                    <a:pt x="218238" y="161137"/>
                  </a:cubicBezTo>
                  <a:cubicBezTo>
                    <a:pt x="218238" y="161137"/>
                    <a:pt x="218238" y="161137"/>
                    <a:pt x="216951" y="161137"/>
                  </a:cubicBezTo>
                  <a:cubicBezTo>
                    <a:pt x="216951" y="161137"/>
                    <a:pt x="216951" y="161137"/>
                    <a:pt x="168051" y="110862"/>
                  </a:cubicBezTo>
                  <a:cubicBezTo>
                    <a:pt x="168051" y="110862"/>
                    <a:pt x="168051" y="110862"/>
                    <a:pt x="159043" y="103128"/>
                  </a:cubicBezTo>
                  <a:cubicBezTo>
                    <a:pt x="159043" y="103128"/>
                    <a:pt x="159043" y="103128"/>
                    <a:pt x="258130" y="3867"/>
                  </a:cubicBezTo>
                  <a:cubicBezTo>
                    <a:pt x="260060" y="1289"/>
                    <a:pt x="262956" y="0"/>
                    <a:pt x="2660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22700" y="2013802"/>
            <a:ext cx="1892300" cy="1892300"/>
            <a:chOff x="3822700" y="1825116"/>
            <a:chExt cx="1892300" cy="1892300"/>
          </a:xfrm>
        </p:grpSpPr>
        <p:grpSp>
          <p:nvGrpSpPr>
            <p:cNvPr id="16" name="组合 15"/>
            <p:cNvGrpSpPr/>
            <p:nvPr/>
          </p:nvGrpSpPr>
          <p:grpSpPr>
            <a:xfrm>
              <a:off x="3822700" y="1825116"/>
              <a:ext cx="1892300" cy="1892300"/>
              <a:chOff x="963948" y="1894966"/>
              <a:chExt cx="1752600" cy="17526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63948" y="1894966"/>
                <a:ext cx="1752600" cy="1752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139468" y="2070486"/>
                <a:ext cx="1401560" cy="14015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0" name="椭圆 25"/>
            <p:cNvSpPr/>
            <p:nvPr/>
          </p:nvSpPr>
          <p:spPr>
            <a:xfrm>
              <a:off x="4435984" y="2477345"/>
              <a:ext cx="665732" cy="587841"/>
            </a:xfrm>
            <a:custGeom>
              <a:avLst/>
              <a:gdLst>
                <a:gd name="connsiteX0" fmla="*/ 198438 w 331788"/>
                <a:gd name="connsiteY0" fmla="*/ 207244 h 292969"/>
                <a:gd name="connsiteX1" fmla="*/ 301626 w 331788"/>
                <a:gd name="connsiteY1" fmla="*/ 207244 h 292969"/>
                <a:gd name="connsiteX2" fmla="*/ 301626 w 331788"/>
                <a:gd name="connsiteY2" fmla="*/ 215182 h 292969"/>
                <a:gd name="connsiteX3" fmla="*/ 198438 w 331788"/>
                <a:gd name="connsiteY3" fmla="*/ 215182 h 292969"/>
                <a:gd name="connsiteX4" fmla="*/ 198438 w 331788"/>
                <a:gd name="connsiteY4" fmla="*/ 178669 h 292969"/>
                <a:gd name="connsiteX5" fmla="*/ 301626 w 331788"/>
                <a:gd name="connsiteY5" fmla="*/ 178669 h 292969"/>
                <a:gd name="connsiteX6" fmla="*/ 301626 w 331788"/>
                <a:gd name="connsiteY6" fmla="*/ 185019 h 292969"/>
                <a:gd name="connsiteX7" fmla="*/ 198438 w 331788"/>
                <a:gd name="connsiteY7" fmla="*/ 185019 h 292969"/>
                <a:gd name="connsiteX8" fmla="*/ 50800 w 331788"/>
                <a:gd name="connsiteY8" fmla="*/ 172319 h 292969"/>
                <a:gd name="connsiteX9" fmla="*/ 139700 w 331788"/>
                <a:gd name="connsiteY9" fmla="*/ 199306 h 292969"/>
                <a:gd name="connsiteX10" fmla="*/ 139700 w 331788"/>
                <a:gd name="connsiteY10" fmla="*/ 207244 h 292969"/>
                <a:gd name="connsiteX11" fmla="*/ 50800 w 331788"/>
                <a:gd name="connsiteY11" fmla="*/ 180256 h 292969"/>
                <a:gd name="connsiteX12" fmla="*/ 198438 w 331788"/>
                <a:gd name="connsiteY12" fmla="*/ 148506 h 292969"/>
                <a:gd name="connsiteX13" fmla="*/ 301626 w 331788"/>
                <a:gd name="connsiteY13" fmla="*/ 148506 h 292969"/>
                <a:gd name="connsiteX14" fmla="*/ 301626 w 331788"/>
                <a:gd name="connsiteY14" fmla="*/ 156444 h 292969"/>
                <a:gd name="connsiteX15" fmla="*/ 198438 w 331788"/>
                <a:gd name="connsiteY15" fmla="*/ 156444 h 292969"/>
                <a:gd name="connsiteX16" fmla="*/ 50800 w 331788"/>
                <a:gd name="connsiteY16" fmla="*/ 142156 h 292969"/>
                <a:gd name="connsiteX17" fmla="*/ 139700 w 331788"/>
                <a:gd name="connsiteY17" fmla="*/ 169143 h 292969"/>
                <a:gd name="connsiteX18" fmla="*/ 139700 w 331788"/>
                <a:gd name="connsiteY18" fmla="*/ 177081 h 292969"/>
                <a:gd name="connsiteX19" fmla="*/ 50800 w 331788"/>
                <a:gd name="connsiteY19" fmla="*/ 150093 h 292969"/>
                <a:gd name="connsiteX20" fmla="*/ 196850 w 331788"/>
                <a:gd name="connsiteY20" fmla="*/ 118344 h 292969"/>
                <a:gd name="connsiteX21" fmla="*/ 301625 w 331788"/>
                <a:gd name="connsiteY21" fmla="*/ 118344 h 292969"/>
                <a:gd name="connsiteX22" fmla="*/ 301625 w 331788"/>
                <a:gd name="connsiteY22" fmla="*/ 126282 h 292969"/>
                <a:gd name="connsiteX23" fmla="*/ 196850 w 331788"/>
                <a:gd name="connsiteY23" fmla="*/ 126282 h 292969"/>
                <a:gd name="connsiteX24" fmla="*/ 50800 w 331788"/>
                <a:gd name="connsiteY24" fmla="*/ 113581 h 292969"/>
                <a:gd name="connsiteX25" fmla="*/ 139700 w 331788"/>
                <a:gd name="connsiteY25" fmla="*/ 140568 h 292969"/>
                <a:gd name="connsiteX26" fmla="*/ 139700 w 331788"/>
                <a:gd name="connsiteY26" fmla="*/ 148506 h 292969"/>
                <a:gd name="connsiteX27" fmla="*/ 50800 w 331788"/>
                <a:gd name="connsiteY27" fmla="*/ 121518 h 292969"/>
                <a:gd name="connsiteX28" fmla="*/ 95250 w 331788"/>
                <a:gd name="connsiteY28" fmla="*/ 97706 h 292969"/>
                <a:gd name="connsiteX29" fmla="*/ 139700 w 331788"/>
                <a:gd name="connsiteY29" fmla="*/ 110406 h 292969"/>
                <a:gd name="connsiteX30" fmla="*/ 139700 w 331788"/>
                <a:gd name="connsiteY30" fmla="*/ 118344 h 292969"/>
                <a:gd name="connsiteX31" fmla="*/ 95250 w 331788"/>
                <a:gd name="connsiteY31" fmla="*/ 105643 h 292969"/>
                <a:gd name="connsiteX32" fmla="*/ 196850 w 331788"/>
                <a:gd name="connsiteY32" fmla="*/ 89769 h 292969"/>
                <a:gd name="connsiteX33" fmla="*/ 301625 w 331788"/>
                <a:gd name="connsiteY33" fmla="*/ 89769 h 292969"/>
                <a:gd name="connsiteX34" fmla="*/ 301625 w 331788"/>
                <a:gd name="connsiteY34" fmla="*/ 97707 h 292969"/>
                <a:gd name="connsiteX35" fmla="*/ 196850 w 331788"/>
                <a:gd name="connsiteY35" fmla="*/ 97707 h 292969"/>
                <a:gd name="connsiteX36" fmla="*/ 95250 w 331788"/>
                <a:gd name="connsiteY36" fmla="*/ 67544 h 292969"/>
                <a:gd name="connsiteX37" fmla="*/ 139700 w 331788"/>
                <a:gd name="connsiteY37" fmla="*/ 81831 h 292969"/>
                <a:gd name="connsiteX38" fmla="*/ 139700 w 331788"/>
                <a:gd name="connsiteY38" fmla="*/ 89769 h 292969"/>
                <a:gd name="connsiteX39" fmla="*/ 95250 w 331788"/>
                <a:gd name="connsiteY39" fmla="*/ 75481 h 292969"/>
                <a:gd name="connsiteX40" fmla="*/ 68263 w 331788"/>
                <a:gd name="connsiteY40" fmla="*/ 67544 h 292969"/>
                <a:gd name="connsiteX41" fmla="*/ 61913 w 331788"/>
                <a:gd name="connsiteY41" fmla="*/ 81832 h 292969"/>
                <a:gd name="connsiteX42" fmla="*/ 71438 w 331788"/>
                <a:gd name="connsiteY42" fmla="*/ 85007 h 292969"/>
                <a:gd name="connsiteX43" fmla="*/ 61913 w 331788"/>
                <a:gd name="connsiteY43" fmla="*/ 56431 h 292969"/>
                <a:gd name="connsiteX44" fmla="*/ 71438 w 331788"/>
                <a:gd name="connsiteY44" fmla="*/ 59606 h 292969"/>
                <a:gd name="connsiteX45" fmla="*/ 84138 w 331788"/>
                <a:gd name="connsiteY45" fmla="*/ 104056 h 292969"/>
                <a:gd name="connsiteX46" fmla="*/ 76200 w 331788"/>
                <a:gd name="connsiteY46" fmla="*/ 102468 h 292969"/>
                <a:gd name="connsiteX47" fmla="*/ 74613 w 331788"/>
                <a:gd name="connsiteY47" fmla="*/ 92943 h 292969"/>
                <a:gd name="connsiteX48" fmla="*/ 60325 w 331788"/>
                <a:gd name="connsiteY48" fmla="*/ 89768 h 292969"/>
                <a:gd name="connsiteX49" fmla="*/ 58737 w 331788"/>
                <a:gd name="connsiteY49" fmla="*/ 96118 h 292969"/>
                <a:gd name="connsiteX50" fmla="*/ 53975 w 331788"/>
                <a:gd name="connsiteY50" fmla="*/ 96118 h 292969"/>
                <a:gd name="connsiteX51" fmla="*/ 50800 w 331788"/>
                <a:gd name="connsiteY51" fmla="*/ 94531 h 292969"/>
                <a:gd name="connsiteX52" fmla="*/ 171450 w 331788"/>
                <a:gd name="connsiteY52" fmla="*/ 54844 h 292969"/>
                <a:gd name="connsiteX53" fmla="*/ 171450 w 331788"/>
                <a:gd name="connsiteY53" fmla="*/ 248519 h 292969"/>
                <a:gd name="connsiteX54" fmla="*/ 320675 w 331788"/>
                <a:gd name="connsiteY54" fmla="*/ 248519 h 292969"/>
                <a:gd name="connsiteX55" fmla="*/ 320675 w 331788"/>
                <a:gd name="connsiteY55" fmla="*/ 54844 h 292969"/>
                <a:gd name="connsiteX56" fmla="*/ 215900 w 331788"/>
                <a:gd name="connsiteY56" fmla="*/ 54844 h 292969"/>
                <a:gd name="connsiteX57" fmla="*/ 215900 w 331788"/>
                <a:gd name="connsiteY57" fmla="*/ 75481 h 292969"/>
                <a:gd name="connsiteX58" fmla="*/ 206375 w 331788"/>
                <a:gd name="connsiteY58" fmla="*/ 67544 h 292969"/>
                <a:gd name="connsiteX59" fmla="*/ 195262 w 331788"/>
                <a:gd name="connsiteY59" fmla="*/ 75481 h 292969"/>
                <a:gd name="connsiteX60" fmla="*/ 195262 w 331788"/>
                <a:gd name="connsiteY60" fmla="*/ 54844 h 292969"/>
                <a:gd name="connsiteX61" fmla="*/ 33338 w 331788"/>
                <a:gd name="connsiteY61" fmla="*/ 13569 h 292969"/>
                <a:gd name="connsiteX62" fmla="*/ 33338 w 331788"/>
                <a:gd name="connsiteY62" fmla="*/ 42144 h 292969"/>
                <a:gd name="connsiteX63" fmla="*/ 33338 w 331788"/>
                <a:gd name="connsiteY63" fmla="*/ 207244 h 292969"/>
                <a:gd name="connsiteX64" fmla="*/ 160338 w 331788"/>
                <a:gd name="connsiteY64" fmla="*/ 245344 h 292969"/>
                <a:gd name="connsiteX65" fmla="*/ 160338 w 331788"/>
                <a:gd name="connsiteY65" fmla="*/ 53256 h 292969"/>
                <a:gd name="connsiteX66" fmla="*/ 146050 w 331788"/>
                <a:gd name="connsiteY66" fmla="*/ 48494 h 292969"/>
                <a:gd name="connsiteX67" fmla="*/ 128588 w 331788"/>
                <a:gd name="connsiteY67" fmla="*/ 42144 h 292969"/>
                <a:gd name="connsiteX68" fmla="*/ 23329 w 331788"/>
                <a:gd name="connsiteY68" fmla="*/ 575 h 292969"/>
                <a:gd name="connsiteX69" fmla="*/ 28513 w 331788"/>
                <a:gd name="connsiteY69" fmla="*/ 575 h 292969"/>
                <a:gd name="connsiteX70" fmla="*/ 167190 w 331788"/>
                <a:gd name="connsiteY70" fmla="*/ 41975 h 292969"/>
                <a:gd name="connsiteX71" fmla="*/ 326604 w 331788"/>
                <a:gd name="connsiteY71" fmla="*/ 41975 h 292969"/>
                <a:gd name="connsiteX72" fmla="*/ 331788 w 331788"/>
                <a:gd name="connsiteY72" fmla="*/ 48444 h 292969"/>
                <a:gd name="connsiteX73" fmla="*/ 331788 w 331788"/>
                <a:gd name="connsiteY73" fmla="*/ 252862 h 292969"/>
                <a:gd name="connsiteX74" fmla="*/ 326604 w 331788"/>
                <a:gd name="connsiteY74" fmla="*/ 258037 h 292969"/>
                <a:gd name="connsiteX75" fmla="*/ 206072 w 331788"/>
                <a:gd name="connsiteY75" fmla="*/ 258037 h 292969"/>
                <a:gd name="connsiteX76" fmla="*/ 206072 w 331788"/>
                <a:gd name="connsiteY76" fmla="*/ 281325 h 292969"/>
                <a:gd name="connsiteX77" fmla="*/ 228104 w 331788"/>
                <a:gd name="connsiteY77" fmla="*/ 281325 h 292969"/>
                <a:gd name="connsiteX78" fmla="*/ 228104 w 331788"/>
                <a:gd name="connsiteY78" fmla="*/ 292969 h 292969"/>
                <a:gd name="connsiteX79" fmla="*/ 103684 w 331788"/>
                <a:gd name="connsiteY79" fmla="*/ 292969 h 292969"/>
                <a:gd name="connsiteX80" fmla="*/ 103684 w 331788"/>
                <a:gd name="connsiteY80" fmla="*/ 281325 h 292969"/>
                <a:gd name="connsiteX81" fmla="*/ 125716 w 331788"/>
                <a:gd name="connsiteY81" fmla="*/ 281325 h 292969"/>
                <a:gd name="connsiteX82" fmla="*/ 125716 w 331788"/>
                <a:gd name="connsiteY82" fmla="*/ 258037 h 292969"/>
                <a:gd name="connsiteX83" fmla="*/ 5184 w 331788"/>
                <a:gd name="connsiteY83" fmla="*/ 258037 h 292969"/>
                <a:gd name="connsiteX84" fmla="*/ 0 w 331788"/>
                <a:gd name="connsiteY84" fmla="*/ 252862 h 292969"/>
                <a:gd name="connsiteX85" fmla="*/ 0 w 331788"/>
                <a:gd name="connsiteY85" fmla="*/ 48444 h 292969"/>
                <a:gd name="connsiteX86" fmla="*/ 5184 w 331788"/>
                <a:gd name="connsiteY86" fmla="*/ 41975 h 292969"/>
                <a:gd name="connsiteX87" fmla="*/ 20737 w 331788"/>
                <a:gd name="connsiteY87" fmla="*/ 41975 h 292969"/>
                <a:gd name="connsiteX88" fmla="*/ 20737 w 331788"/>
                <a:gd name="connsiteY88" fmla="*/ 5750 h 292969"/>
                <a:gd name="connsiteX89" fmla="*/ 23329 w 331788"/>
                <a:gd name="connsiteY89" fmla="*/ 575 h 29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31788" h="292969">
                  <a:moveTo>
                    <a:pt x="198438" y="207244"/>
                  </a:moveTo>
                  <a:lnTo>
                    <a:pt x="301626" y="207244"/>
                  </a:lnTo>
                  <a:lnTo>
                    <a:pt x="301626" y="215182"/>
                  </a:lnTo>
                  <a:lnTo>
                    <a:pt x="198438" y="215182"/>
                  </a:lnTo>
                  <a:close/>
                  <a:moveTo>
                    <a:pt x="198438" y="178669"/>
                  </a:moveTo>
                  <a:lnTo>
                    <a:pt x="301626" y="178669"/>
                  </a:lnTo>
                  <a:lnTo>
                    <a:pt x="301626" y="185019"/>
                  </a:lnTo>
                  <a:lnTo>
                    <a:pt x="198438" y="185019"/>
                  </a:lnTo>
                  <a:close/>
                  <a:moveTo>
                    <a:pt x="50800" y="172319"/>
                  </a:moveTo>
                  <a:lnTo>
                    <a:pt x="139700" y="199306"/>
                  </a:lnTo>
                  <a:lnTo>
                    <a:pt x="139700" y="207244"/>
                  </a:lnTo>
                  <a:lnTo>
                    <a:pt x="50800" y="180256"/>
                  </a:lnTo>
                  <a:close/>
                  <a:moveTo>
                    <a:pt x="198438" y="148506"/>
                  </a:moveTo>
                  <a:lnTo>
                    <a:pt x="301626" y="148506"/>
                  </a:lnTo>
                  <a:lnTo>
                    <a:pt x="301626" y="156444"/>
                  </a:lnTo>
                  <a:lnTo>
                    <a:pt x="198438" y="156444"/>
                  </a:lnTo>
                  <a:close/>
                  <a:moveTo>
                    <a:pt x="50800" y="142156"/>
                  </a:moveTo>
                  <a:lnTo>
                    <a:pt x="139700" y="169143"/>
                  </a:lnTo>
                  <a:lnTo>
                    <a:pt x="139700" y="177081"/>
                  </a:lnTo>
                  <a:lnTo>
                    <a:pt x="50800" y="150093"/>
                  </a:lnTo>
                  <a:close/>
                  <a:moveTo>
                    <a:pt x="196850" y="118344"/>
                  </a:moveTo>
                  <a:lnTo>
                    <a:pt x="301625" y="118344"/>
                  </a:lnTo>
                  <a:lnTo>
                    <a:pt x="301625" y="126282"/>
                  </a:lnTo>
                  <a:lnTo>
                    <a:pt x="196850" y="126282"/>
                  </a:lnTo>
                  <a:close/>
                  <a:moveTo>
                    <a:pt x="50800" y="113581"/>
                  </a:moveTo>
                  <a:lnTo>
                    <a:pt x="139700" y="140568"/>
                  </a:lnTo>
                  <a:lnTo>
                    <a:pt x="139700" y="148506"/>
                  </a:lnTo>
                  <a:lnTo>
                    <a:pt x="50800" y="121518"/>
                  </a:lnTo>
                  <a:close/>
                  <a:moveTo>
                    <a:pt x="95250" y="97706"/>
                  </a:moveTo>
                  <a:lnTo>
                    <a:pt x="139700" y="110406"/>
                  </a:lnTo>
                  <a:lnTo>
                    <a:pt x="139700" y="118344"/>
                  </a:lnTo>
                  <a:lnTo>
                    <a:pt x="95250" y="105643"/>
                  </a:lnTo>
                  <a:close/>
                  <a:moveTo>
                    <a:pt x="196850" y="89769"/>
                  </a:moveTo>
                  <a:lnTo>
                    <a:pt x="301625" y="89769"/>
                  </a:lnTo>
                  <a:lnTo>
                    <a:pt x="301625" y="97707"/>
                  </a:lnTo>
                  <a:lnTo>
                    <a:pt x="196850" y="97707"/>
                  </a:lnTo>
                  <a:close/>
                  <a:moveTo>
                    <a:pt x="95250" y="67544"/>
                  </a:moveTo>
                  <a:lnTo>
                    <a:pt x="139700" y="81831"/>
                  </a:lnTo>
                  <a:lnTo>
                    <a:pt x="139700" y="89769"/>
                  </a:lnTo>
                  <a:lnTo>
                    <a:pt x="95250" y="75481"/>
                  </a:lnTo>
                  <a:close/>
                  <a:moveTo>
                    <a:pt x="68263" y="67544"/>
                  </a:moveTo>
                  <a:lnTo>
                    <a:pt x="61913" y="81832"/>
                  </a:lnTo>
                  <a:lnTo>
                    <a:pt x="71438" y="85007"/>
                  </a:lnTo>
                  <a:close/>
                  <a:moveTo>
                    <a:pt x="61913" y="56431"/>
                  </a:moveTo>
                  <a:lnTo>
                    <a:pt x="71438" y="59606"/>
                  </a:lnTo>
                  <a:lnTo>
                    <a:pt x="84138" y="104056"/>
                  </a:lnTo>
                  <a:lnTo>
                    <a:pt x="76200" y="102468"/>
                  </a:lnTo>
                  <a:lnTo>
                    <a:pt x="74613" y="92943"/>
                  </a:lnTo>
                  <a:lnTo>
                    <a:pt x="60325" y="89768"/>
                  </a:lnTo>
                  <a:lnTo>
                    <a:pt x="58737" y="96118"/>
                  </a:lnTo>
                  <a:lnTo>
                    <a:pt x="53975" y="96118"/>
                  </a:lnTo>
                  <a:lnTo>
                    <a:pt x="50800" y="94531"/>
                  </a:lnTo>
                  <a:close/>
                  <a:moveTo>
                    <a:pt x="171450" y="54844"/>
                  </a:moveTo>
                  <a:lnTo>
                    <a:pt x="171450" y="248519"/>
                  </a:lnTo>
                  <a:lnTo>
                    <a:pt x="320675" y="248519"/>
                  </a:lnTo>
                  <a:lnTo>
                    <a:pt x="320675" y="54844"/>
                  </a:lnTo>
                  <a:lnTo>
                    <a:pt x="215900" y="54844"/>
                  </a:lnTo>
                  <a:lnTo>
                    <a:pt x="215900" y="75481"/>
                  </a:lnTo>
                  <a:lnTo>
                    <a:pt x="206375" y="67544"/>
                  </a:lnTo>
                  <a:lnTo>
                    <a:pt x="195262" y="75481"/>
                  </a:lnTo>
                  <a:lnTo>
                    <a:pt x="195262" y="54844"/>
                  </a:lnTo>
                  <a:close/>
                  <a:moveTo>
                    <a:pt x="33338" y="13569"/>
                  </a:moveTo>
                  <a:lnTo>
                    <a:pt x="33338" y="42144"/>
                  </a:lnTo>
                  <a:lnTo>
                    <a:pt x="33338" y="207244"/>
                  </a:lnTo>
                  <a:lnTo>
                    <a:pt x="160338" y="245344"/>
                  </a:lnTo>
                  <a:lnTo>
                    <a:pt x="160338" y="53256"/>
                  </a:lnTo>
                  <a:lnTo>
                    <a:pt x="146050" y="48494"/>
                  </a:lnTo>
                  <a:lnTo>
                    <a:pt x="128588" y="42144"/>
                  </a:lnTo>
                  <a:close/>
                  <a:moveTo>
                    <a:pt x="23329" y="575"/>
                  </a:moveTo>
                  <a:cubicBezTo>
                    <a:pt x="24625" y="575"/>
                    <a:pt x="27217" y="-719"/>
                    <a:pt x="28513" y="575"/>
                  </a:cubicBezTo>
                  <a:cubicBezTo>
                    <a:pt x="28513" y="575"/>
                    <a:pt x="28513" y="575"/>
                    <a:pt x="167190" y="41975"/>
                  </a:cubicBezTo>
                  <a:cubicBezTo>
                    <a:pt x="167190" y="41975"/>
                    <a:pt x="167190" y="41975"/>
                    <a:pt x="326604" y="41975"/>
                  </a:cubicBezTo>
                  <a:cubicBezTo>
                    <a:pt x="329196" y="41975"/>
                    <a:pt x="331788" y="44563"/>
                    <a:pt x="331788" y="48444"/>
                  </a:cubicBezTo>
                  <a:cubicBezTo>
                    <a:pt x="331788" y="48444"/>
                    <a:pt x="331788" y="48444"/>
                    <a:pt x="331788" y="252862"/>
                  </a:cubicBezTo>
                  <a:cubicBezTo>
                    <a:pt x="331788" y="255450"/>
                    <a:pt x="329196" y="258037"/>
                    <a:pt x="326604" y="258037"/>
                  </a:cubicBezTo>
                  <a:cubicBezTo>
                    <a:pt x="326604" y="258037"/>
                    <a:pt x="326604" y="258037"/>
                    <a:pt x="206072" y="258037"/>
                  </a:cubicBezTo>
                  <a:cubicBezTo>
                    <a:pt x="206072" y="258037"/>
                    <a:pt x="206072" y="258037"/>
                    <a:pt x="206072" y="281325"/>
                  </a:cubicBezTo>
                  <a:cubicBezTo>
                    <a:pt x="206072" y="281325"/>
                    <a:pt x="206072" y="281325"/>
                    <a:pt x="228104" y="281325"/>
                  </a:cubicBezTo>
                  <a:cubicBezTo>
                    <a:pt x="228104" y="281325"/>
                    <a:pt x="228104" y="281325"/>
                    <a:pt x="228104" y="292969"/>
                  </a:cubicBezTo>
                  <a:cubicBezTo>
                    <a:pt x="228104" y="292969"/>
                    <a:pt x="228104" y="292969"/>
                    <a:pt x="103684" y="292969"/>
                  </a:cubicBezTo>
                  <a:cubicBezTo>
                    <a:pt x="103684" y="292969"/>
                    <a:pt x="103684" y="292969"/>
                    <a:pt x="103684" y="281325"/>
                  </a:cubicBezTo>
                  <a:cubicBezTo>
                    <a:pt x="103684" y="281325"/>
                    <a:pt x="103684" y="281325"/>
                    <a:pt x="125716" y="281325"/>
                  </a:cubicBezTo>
                  <a:cubicBezTo>
                    <a:pt x="125716" y="281325"/>
                    <a:pt x="125716" y="281325"/>
                    <a:pt x="125716" y="258037"/>
                  </a:cubicBezTo>
                  <a:cubicBezTo>
                    <a:pt x="125716" y="258037"/>
                    <a:pt x="125716" y="258037"/>
                    <a:pt x="5184" y="258037"/>
                  </a:cubicBezTo>
                  <a:cubicBezTo>
                    <a:pt x="2592" y="258037"/>
                    <a:pt x="0" y="255450"/>
                    <a:pt x="0" y="252862"/>
                  </a:cubicBezTo>
                  <a:cubicBezTo>
                    <a:pt x="0" y="252862"/>
                    <a:pt x="0" y="252862"/>
                    <a:pt x="0" y="48444"/>
                  </a:cubicBezTo>
                  <a:cubicBezTo>
                    <a:pt x="0" y="44563"/>
                    <a:pt x="2592" y="41975"/>
                    <a:pt x="5184" y="41975"/>
                  </a:cubicBezTo>
                  <a:cubicBezTo>
                    <a:pt x="5184" y="41975"/>
                    <a:pt x="5184" y="41975"/>
                    <a:pt x="20737" y="41975"/>
                  </a:cubicBezTo>
                  <a:cubicBezTo>
                    <a:pt x="20737" y="41975"/>
                    <a:pt x="20737" y="41975"/>
                    <a:pt x="20737" y="5750"/>
                  </a:cubicBezTo>
                  <a:cubicBezTo>
                    <a:pt x="20737" y="4456"/>
                    <a:pt x="22033" y="1868"/>
                    <a:pt x="23329" y="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77000" y="2013802"/>
            <a:ext cx="1892300" cy="1892300"/>
            <a:chOff x="6477000" y="1825116"/>
            <a:chExt cx="1892300" cy="1892300"/>
          </a:xfrm>
        </p:grpSpPr>
        <p:grpSp>
          <p:nvGrpSpPr>
            <p:cNvPr id="19" name="组合 18"/>
            <p:cNvGrpSpPr/>
            <p:nvPr/>
          </p:nvGrpSpPr>
          <p:grpSpPr>
            <a:xfrm>
              <a:off x="6477000" y="1825116"/>
              <a:ext cx="1892300" cy="1892300"/>
              <a:chOff x="963948" y="1894966"/>
              <a:chExt cx="1752600" cy="17526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963948" y="1894966"/>
                <a:ext cx="1752600" cy="1752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139468" y="2070486"/>
                <a:ext cx="1401560" cy="14015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1" name="椭圆 26"/>
            <p:cNvSpPr/>
            <p:nvPr/>
          </p:nvSpPr>
          <p:spPr>
            <a:xfrm>
              <a:off x="7090284" y="2465508"/>
              <a:ext cx="665732" cy="611516"/>
            </a:xfrm>
            <a:custGeom>
              <a:avLst/>
              <a:gdLst>
                <a:gd name="connsiteX0" fmla="*/ 296115 w 331040"/>
                <a:gd name="connsiteY0" fmla="*/ 142875 h 304081"/>
                <a:gd name="connsiteX1" fmla="*/ 331040 w 331040"/>
                <a:gd name="connsiteY1" fmla="*/ 194054 h 304081"/>
                <a:gd name="connsiteX2" fmla="*/ 296115 w 331040"/>
                <a:gd name="connsiteY2" fmla="*/ 228600 h 304081"/>
                <a:gd name="connsiteX3" fmla="*/ 261190 w 331040"/>
                <a:gd name="connsiteY3" fmla="*/ 194054 h 304081"/>
                <a:gd name="connsiteX4" fmla="*/ 296115 w 331040"/>
                <a:gd name="connsiteY4" fmla="*/ 142875 h 304081"/>
                <a:gd name="connsiteX5" fmla="*/ 208803 w 331040"/>
                <a:gd name="connsiteY5" fmla="*/ 58738 h 304081"/>
                <a:gd name="connsiteX6" fmla="*/ 118315 w 331040"/>
                <a:gd name="connsiteY6" fmla="*/ 147638 h 304081"/>
                <a:gd name="connsiteX7" fmla="*/ 215153 w 331040"/>
                <a:gd name="connsiteY7" fmla="*/ 128588 h 304081"/>
                <a:gd name="connsiteX8" fmla="*/ 246903 w 331040"/>
                <a:gd name="connsiteY8" fmla="*/ 96838 h 304081"/>
                <a:gd name="connsiteX9" fmla="*/ 201923 w 331040"/>
                <a:gd name="connsiteY9" fmla="*/ 0 h 304081"/>
                <a:gd name="connsiteX10" fmla="*/ 305640 w 331040"/>
                <a:gd name="connsiteY10" fmla="*/ 103187 h 304081"/>
                <a:gd name="connsiteX11" fmla="*/ 279711 w 331040"/>
                <a:gd name="connsiteY11" fmla="*/ 128984 h 304081"/>
                <a:gd name="connsiteX12" fmla="*/ 271932 w 331040"/>
                <a:gd name="connsiteY12" fmla="*/ 121245 h 304081"/>
                <a:gd name="connsiteX13" fmla="*/ 103392 w 331040"/>
                <a:gd name="connsiteY13" fmla="*/ 287636 h 304081"/>
                <a:gd name="connsiteX14" fmla="*/ 23012 w 331040"/>
                <a:gd name="connsiteY14" fmla="*/ 287636 h 304081"/>
                <a:gd name="connsiteX15" fmla="*/ 16530 w 331040"/>
                <a:gd name="connsiteY15" fmla="*/ 279897 h 304081"/>
                <a:gd name="connsiteX16" fmla="*/ 16530 w 331040"/>
                <a:gd name="connsiteY16" fmla="*/ 199926 h 304081"/>
                <a:gd name="connsiteX17" fmla="*/ 183773 w 331040"/>
                <a:gd name="connsiteY17" fmla="*/ 33536 h 304081"/>
                <a:gd name="connsiteX18" fmla="*/ 175994 w 331040"/>
                <a:gd name="connsiteY18" fmla="*/ 25797 h 304081"/>
                <a:gd name="connsiteX19" fmla="*/ 201923 w 331040"/>
                <a:gd name="connsiteY19" fmla="*/ 0 h 3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1040" h="304081">
                  <a:moveTo>
                    <a:pt x="296115" y="142875"/>
                  </a:moveTo>
                  <a:cubicBezTo>
                    <a:pt x="296115" y="142875"/>
                    <a:pt x="331040" y="174862"/>
                    <a:pt x="331040" y="194054"/>
                  </a:cubicBezTo>
                  <a:cubicBezTo>
                    <a:pt x="331040" y="213247"/>
                    <a:pt x="315518" y="228600"/>
                    <a:pt x="296115" y="228600"/>
                  </a:cubicBezTo>
                  <a:cubicBezTo>
                    <a:pt x="276712" y="228600"/>
                    <a:pt x="261190" y="213247"/>
                    <a:pt x="261190" y="194054"/>
                  </a:cubicBezTo>
                  <a:cubicBezTo>
                    <a:pt x="261190" y="174862"/>
                    <a:pt x="296115" y="142875"/>
                    <a:pt x="296115" y="142875"/>
                  </a:cubicBezTo>
                  <a:close/>
                  <a:moveTo>
                    <a:pt x="208803" y="58738"/>
                  </a:moveTo>
                  <a:lnTo>
                    <a:pt x="118315" y="147638"/>
                  </a:lnTo>
                  <a:lnTo>
                    <a:pt x="215153" y="128588"/>
                  </a:lnTo>
                  <a:lnTo>
                    <a:pt x="246903" y="96838"/>
                  </a:lnTo>
                  <a:close/>
                  <a:moveTo>
                    <a:pt x="201923" y="0"/>
                  </a:moveTo>
                  <a:cubicBezTo>
                    <a:pt x="201923" y="0"/>
                    <a:pt x="201923" y="0"/>
                    <a:pt x="305640" y="103187"/>
                  </a:cubicBezTo>
                  <a:cubicBezTo>
                    <a:pt x="305640" y="103187"/>
                    <a:pt x="305640" y="103187"/>
                    <a:pt x="279711" y="128984"/>
                  </a:cubicBezTo>
                  <a:lnTo>
                    <a:pt x="271932" y="121245"/>
                  </a:lnTo>
                  <a:cubicBezTo>
                    <a:pt x="271932" y="121245"/>
                    <a:pt x="271932" y="121245"/>
                    <a:pt x="103392" y="287636"/>
                  </a:cubicBezTo>
                  <a:cubicBezTo>
                    <a:pt x="81352" y="309563"/>
                    <a:pt x="46348" y="309563"/>
                    <a:pt x="23012" y="287636"/>
                  </a:cubicBezTo>
                  <a:cubicBezTo>
                    <a:pt x="23012" y="287636"/>
                    <a:pt x="23012" y="287636"/>
                    <a:pt x="16530" y="279897"/>
                  </a:cubicBezTo>
                  <a:cubicBezTo>
                    <a:pt x="-5510" y="257969"/>
                    <a:pt x="-5510" y="223144"/>
                    <a:pt x="16530" y="199926"/>
                  </a:cubicBezTo>
                  <a:cubicBezTo>
                    <a:pt x="16530" y="199926"/>
                    <a:pt x="16530" y="199926"/>
                    <a:pt x="183773" y="33536"/>
                  </a:cubicBezTo>
                  <a:cubicBezTo>
                    <a:pt x="183773" y="33536"/>
                    <a:pt x="183773" y="33536"/>
                    <a:pt x="175994" y="25797"/>
                  </a:cubicBezTo>
                  <a:cubicBezTo>
                    <a:pt x="175994" y="25797"/>
                    <a:pt x="175994" y="25797"/>
                    <a:pt x="201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131300" y="2013802"/>
            <a:ext cx="1892300" cy="1892300"/>
            <a:chOff x="9131300" y="1825116"/>
            <a:chExt cx="1892300" cy="1892300"/>
          </a:xfrm>
        </p:grpSpPr>
        <p:grpSp>
          <p:nvGrpSpPr>
            <p:cNvPr id="22" name="组合 21"/>
            <p:cNvGrpSpPr/>
            <p:nvPr/>
          </p:nvGrpSpPr>
          <p:grpSpPr>
            <a:xfrm>
              <a:off x="9131300" y="1825116"/>
              <a:ext cx="1892300" cy="1892300"/>
              <a:chOff x="963948" y="1894966"/>
              <a:chExt cx="1752600" cy="1752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63948" y="1894966"/>
                <a:ext cx="1752600" cy="1752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139468" y="2070486"/>
                <a:ext cx="1401560" cy="14015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2" name="椭圆 27"/>
            <p:cNvSpPr/>
            <p:nvPr/>
          </p:nvSpPr>
          <p:spPr>
            <a:xfrm>
              <a:off x="9745136" y="2438400"/>
              <a:ext cx="664628" cy="665732"/>
            </a:xfrm>
            <a:custGeom>
              <a:avLst/>
              <a:gdLst>
                <a:gd name="connsiteX0" fmla="*/ 161233 w 328613"/>
                <a:gd name="connsiteY0" fmla="*/ 228600 h 329159"/>
                <a:gd name="connsiteX1" fmla="*/ 136525 w 328613"/>
                <a:gd name="connsiteY1" fmla="*/ 271780 h 329159"/>
                <a:gd name="connsiteX2" fmla="*/ 145628 w 328613"/>
                <a:gd name="connsiteY2" fmla="*/ 270510 h 329159"/>
                <a:gd name="connsiteX3" fmla="*/ 158632 w 328613"/>
                <a:gd name="connsiteY3" fmla="*/ 278130 h 329159"/>
                <a:gd name="connsiteX4" fmla="*/ 162533 w 328613"/>
                <a:gd name="connsiteY4" fmla="*/ 285750 h 329159"/>
                <a:gd name="connsiteX5" fmla="*/ 185940 w 328613"/>
                <a:gd name="connsiteY5" fmla="*/ 246380 h 329159"/>
                <a:gd name="connsiteX6" fmla="*/ 197644 w 328613"/>
                <a:gd name="connsiteY6" fmla="*/ 240030 h 329159"/>
                <a:gd name="connsiteX7" fmla="*/ 209348 w 328613"/>
                <a:gd name="connsiteY7" fmla="*/ 246380 h 329159"/>
                <a:gd name="connsiteX8" fmla="*/ 232755 w 328613"/>
                <a:gd name="connsiteY8" fmla="*/ 285750 h 329159"/>
                <a:gd name="connsiteX9" fmla="*/ 236656 w 328613"/>
                <a:gd name="connsiteY9" fmla="*/ 278130 h 329159"/>
                <a:gd name="connsiteX10" fmla="*/ 249660 w 328613"/>
                <a:gd name="connsiteY10" fmla="*/ 270510 h 329159"/>
                <a:gd name="connsiteX11" fmla="*/ 258763 w 328613"/>
                <a:gd name="connsiteY11" fmla="*/ 271780 h 329159"/>
                <a:gd name="connsiteX12" fmla="*/ 234055 w 328613"/>
                <a:gd name="connsiteY12" fmla="*/ 228600 h 329159"/>
                <a:gd name="connsiteX13" fmla="*/ 161233 w 328613"/>
                <a:gd name="connsiteY13" fmla="*/ 228600 h 329159"/>
                <a:gd name="connsiteX14" fmla="*/ 197645 w 328613"/>
                <a:gd name="connsiteY14" fmla="*/ 123825 h 329159"/>
                <a:gd name="connsiteX15" fmla="*/ 153988 w 328613"/>
                <a:gd name="connsiteY15" fmla="*/ 166688 h 329159"/>
                <a:gd name="connsiteX16" fmla="*/ 197645 w 328613"/>
                <a:gd name="connsiteY16" fmla="*/ 209551 h 329159"/>
                <a:gd name="connsiteX17" fmla="*/ 241302 w 328613"/>
                <a:gd name="connsiteY17" fmla="*/ 166688 h 329159"/>
                <a:gd name="connsiteX18" fmla="*/ 197645 w 328613"/>
                <a:gd name="connsiteY18" fmla="*/ 123825 h 329159"/>
                <a:gd name="connsiteX19" fmla="*/ 82540 w 328613"/>
                <a:gd name="connsiteY19" fmla="*/ 52388 h 329159"/>
                <a:gd name="connsiteX20" fmla="*/ 246074 w 328613"/>
                <a:gd name="connsiteY20" fmla="*/ 52388 h 329159"/>
                <a:gd name="connsiteX21" fmla="*/ 260351 w 328613"/>
                <a:gd name="connsiteY21" fmla="*/ 67356 h 329159"/>
                <a:gd name="connsiteX22" fmla="*/ 246074 w 328613"/>
                <a:gd name="connsiteY22" fmla="*/ 80963 h 329159"/>
                <a:gd name="connsiteX23" fmla="*/ 82540 w 328613"/>
                <a:gd name="connsiteY23" fmla="*/ 80963 h 329159"/>
                <a:gd name="connsiteX24" fmla="*/ 68263 w 328613"/>
                <a:gd name="connsiteY24" fmla="*/ 67356 h 329159"/>
                <a:gd name="connsiteX25" fmla="*/ 82540 w 328613"/>
                <a:gd name="connsiteY25" fmla="*/ 52388 h 329159"/>
                <a:gd name="connsiteX26" fmla="*/ 26988 w 328613"/>
                <a:gd name="connsiteY26" fmla="*/ 25400 h 329159"/>
                <a:gd name="connsiteX27" fmla="*/ 26988 w 328613"/>
                <a:gd name="connsiteY27" fmla="*/ 242888 h 329159"/>
                <a:gd name="connsiteX28" fmla="*/ 121557 w 328613"/>
                <a:gd name="connsiteY28" fmla="*/ 242888 h 329159"/>
                <a:gd name="connsiteX29" fmla="*/ 140989 w 328613"/>
                <a:gd name="connsiteY29" fmla="*/ 209229 h 329159"/>
                <a:gd name="connsiteX30" fmla="*/ 126739 w 328613"/>
                <a:gd name="connsiteY30" fmla="*/ 166509 h 329159"/>
                <a:gd name="connsiteX31" fmla="*/ 197989 w 328613"/>
                <a:gd name="connsiteY31" fmla="*/ 96602 h 329159"/>
                <a:gd name="connsiteX32" fmla="*/ 269239 w 328613"/>
                <a:gd name="connsiteY32" fmla="*/ 166509 h 329159"/>
                <a:gd name="connsiteX33" fmla="*/ 254989 w 328613"/>
                <a:gd name="connsiteY33" fmla="*/ 209229 h 329159"/>
                <a:gd name="connsiteX34" fmla="*/ 274421 w 328613"/>
                <a:gd name="connsiteY34" fmla="*/ 242888 h 329159"/>
                <a:gd name="connsiteX35" fmla="*/ 301626 w 328613"/>
                <a:gd name="connsiteY35" fmla="*/ 242888 h 329159"/>
                <a:gd name="connsiteX36" fmla="*/ 301626 w 328613"/>
                <a:gd name="connsiteY36" fmla="*/ 25400 h 329159"/>
                <a:gd name="connsiteX37" fmla="*/ 26988 w 328613"/>
                <a:gd name="connsiteY37" fmla="*/ 25400 h 329159"/>
                <a:gd name="connsiteX38" fmla="*/ 12937 w 328613"/>
                <a:gd name="connsiteY38" fmla="*/ 0 h 329159"/>
                <a:gd name="connsiteX39" fmla="*/ 315676 w 328613"/>
                <a:gd name="connsiteY39" fmla="*/ 0 h 329159"/>
                <a:gd name="connsiteX40" fmla="*/ 328613 w 328613"/>
                <a:gd name="connsiteY40" fmla="*/ 12949 h 329159"/>
                <a:gd name="connsiteX41" fmla="*/ 328613 w 328613"/>
                <a:gd name="connsiteY41" fmla="*/ 257686 h 329159"/>
                <a:gd name="connsiteX42" fmla="*/ 315676 w 328613"/>
                <a:gd name="connsiteY42" fmla="*/ 270635 h 329159"/>
                <a:gd name="connsiteX43" fmla="*/ 289800 w 328613"/>
                <a:gd name="connsiteY43" fmla="*/ 270635 h 329159"/>
                <a:gd name="connsiteX44" fmla="*/ 296269 w 328613"/>
                <a:gd name="connsiteY44" fmla="*/ 282289 h 329159"/>
                <a:gd name="connsiteX45" fmla="*/ 294975 w 328613"/>
                <a:gd name="connsiteY45" fmla="*/ 296533 h 329159"/>
                <a:gd name="connsiteX46" fmla="*/ 282038 w 328613"/>
                <a:gd name="connsiteY46" fmla="*/ 301712 h 329159"/>
                <a:gd name="connsiteX47" fmla="*/ 256163 w 328613"/>
                <a:gd name="connsiteY47" fmla="*/ 299123 h 329159"/>
                <a:gd name="connsiteX48" fmla="*/ 245813 w 328613"/>
                <a:gd name="connsiteY48" fmla="*/ 321136 h 329159"/>
                <a:gd name="connsiteX49" fmla="*/ 234169 w 328613"/>
                <a:gd name="connsiteY49" fmla="*/ 328905 h 329159"/>
                <a:gd name="connsiteX50" fmla="*/ 232875 w 328613"/>
                <a:gd name="connsiteY50" fmla="*/ 328905 h 329159"/>
                <a:gd name="connsiteX51" fmla="*/ 221232 w 328613"/>
                <a:gd name="connsiteY51" fmla="*/ 322431 h 329159"/>
                <a:gd name="connsiteX52" fmla="*/ 197944 w 328613"/>
                <a:gd name="connsiteY52" fmla="*/ 280994 h 329159"/>
                <a:gd name="connsiteX53" fmla="*/ 174657 w 328613"/>
                <a:gd name="connsiteY53" fmla="*/ 322431 h 329159"/>
                <a:gd name="connsiteX54" fmla="*/ 163013 w 328613"/>
                <a:gd name="connsiteY54" fmla="*/ 328905 h 329159"/>
                <a:gd name="connsiteX55" fmla="*/ 150075 w 328613"/>
                <a:gd name="connsiteY55" fmla="*/ 321136 h 329159"/>
                <a:gd name="connsiteX56" fmla="*/ 139725 w 328613"/>
                <a:gd name="connsiteY56" fmla="*/ 299123 h 329159"/>
                <a:gd name="connsiteX57" fmla="*/ 113850 w 328613"/>
                <a:gd name="connsiteY57" fmla="*/ 301712 h 329159"/>
                <a:gd name="connsiteX58" fmla="*/ 100913 w 328613"/>
                <a:gd name="connsiteY58" fmla="*/ 296533 h 329159"/>
                <a:gd name="connsiteX59" fmla="*/ 100913 w 328613"/>
                <a:gd name="connsiteY59" fmla="*/ 282289 h 329159"/>
                <a:gd name="connsiteX60" fmla="*/ 106088 w 328613"/>
                <a:gd name="connsiteY60" fmla="*/ 270635 h 329159"/>
                <a:gd name="connsiteX61" fmla="*/ 12937 w 328613"/>
                <a:gd name="connsiteY61" fmla="*/ 270635 h 329159"/>
                <a:gd name="connsiteX62" fmla="*/ 0 w 328613"/>
                <a:gd name="connsiteY62" fmla="*/ 257686 h 329159"/>
                <a:gd name="connsiteX63" fmla="*/ 0 w 328613"/>
                <a:gd name="connsiteY63" fmla="*/ 12949 h 329159"/>
                <a:gd name="connsiteX64" fmla="*/ 12937 w 328613"/>
                <a:gd name="connsiteY64" fmla="*/ 0 h 32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8613" h="329159">
                  <a:moveTo>
                    <a:pt x="161233" y="228600"/>
                  </a:moveTo>
                  <a:cubicBezTo>
                    <a:pt x="161233" y="228600"/>
                    <a:pt x="161233" y="228600"/>
                    <a:pt x="136525" y="271780"/>
                  </a:cubicBezTo>
                  <a:cubicBezTo>
                    <a:pt x="136525" y="271780"/>
                    <a:pt x="136525" y="271780"/>
                    <a:pt x="145628" y="270510"/>
                  </a:cubicBezTo>
                  <a:cubicBezTo>
                    <a:pt x="150829" y="270510"/>
                    <a:pt x="156031" y="273050"/>
                    <a:pt x="158632" y="278130"/>
                  </a:cubicBezTo>
                  <a:cubicBezTo>
                    <a:pt x="158632" y="278130"/>
                    <a:pt x="158632" y="278130"/>
                    <a:pt x="162533" y="285750"/>
                  </a:cubicBezTo>
                  <a:cubicBezTo>
                    <a:pt x="162533" y="285750"/>
                    <a:pt x="162533" y="285750"/>
                    <a:pt x="185940" y="246380"/>
                  </a:cubicBezTo>
                  <a:cubicBezTo>
                    <a:pt x="188541" y="242570"/>
                    <a:pt x="192442" y="240030"/>
                    <a:pt x="197644" y="240030"/>
                  </a:cubicBezTo>
                  <a:cubicBezTo>
                    <a:pt x="202846" y="240030"/>
                    <a:pt x="206747" y="242570"/>
                    <a:pt x="209348" y="246380"/>
                  </a:cubicBezTo>
                  <a:cubicBezTo>
                    <a:pt x="209348" y="246380"/>
                    <a:pt x="209348" y="246380"/>
                    <a:pt x="232755" y="285750"/>
                  </a:cubicBezTo>
                  <a:cubicBezTo>
                    <a:pt x="232755" y="285750"/>
                    <a:pt x="232755" y="285750"/>
                    <a:pt x="236656" y="278130"/>
                  </a:cubicBezTo>
                  <a:cubicBezTo>
                    <a:pt x="239257" y="273050"/>
                    <a:pt x="244459" y="270510"/>
                    <a:pt x="249660" y="270510"/>
                  </a:cubicBezTo>
                  <a:lnTo>
                    <a:pt x="258763" y="271780"/>
                  </a:lnTo>
                  <a:cubicBezTo>
                    <a:pt x="258763" y="271780"/>
                    <a:pt x="258763" y="271780"/>
                    <a:pt x="234055" y="228600"/>
                  </a:cubicBezTo>
                  <a:cubicBezTo>
                    <a:pt x="211948" y="241300"/>
                    <a:pt x="183340" y="241300"/>
                    <a:pt x="161233" y="228600"/>
                  </a:cubicBezTo>
                  <a:close/>
                  <a:moveTo>
                    <a:pt x="197645" y="123825"/>
                  </a:moveTo>
                  <a:cubicBezTo>
                    <a:pt x="173534" y="123825"/>
                    <a:pt x="153988" y="143015"/>
                    <a:pt x="153988" y="166688"/>
                  </a:cubicBezTo>
                  <a:cubicBezTo>
                    <a:pt x="153988" y="190361"/>
                    <a:pt x="173534" y="209551"/>
                    <a:pt x="197645" y="209551"/>
                  </a:cubicBezTo>
                  <a:cubicBezTo>
                    <a:pt x="221756" y="209551"/>
                    <a:pt x="241302" y="190361"/>
                    <a:pt x="241302" y="166688"/>
                  </a:cubicBezTo>
                  <a:cubicBezTo>
                    <a:pt x="241302" y="143015"/>
                    <a:pt x="221756" y="123825"/>
                    <a:pt x="197645" y="123825"/>
                  </a:cubicBezTo>
                  <a:close/>
                  <a:moveTo>
                    <a:pt x="82540" y="52388"/>
                  </a:moveTo>
                  <a:cubicBezTo>
                    <a:pt x="82540" y="52388"/>
                    <a:pt x="82540" y="52388"/>
                    <a:pt x="246074" y="52388"/>
                  </a:cubicBezTo>
                  <a:cubicBezTo>
                    <a:pt x="253862" y="52388"/>
                    <a:pt x="260351" y="59192"/>
                    <a:pt x="260351" y="67356"/>
                  </a:cubicBezTo>
                  <a:cubicBezTo>
                    <a:pt x="260351" y="74160"/>
                    <a:pt x="253862" y="80963"/>
                    <a:pt x="246074" y="80963"/>
                  </a:cubicBezTo>
                  <a:cubicBezTo>
                    <a:pt x="246074" y="80963"/>
                    <a:pt x="246074" y="80963"/>
                    <a:pt x="82540" y="80963"/>
                  </a:cubicBezTo>
                  <a:cubicBezTo>
                    <a:pt x="74752" y="80963"/>
                    <a:pt x="68263" y="74160"/>
                    <a:pt x="68263" y="67356"/>
                  </a:cubicBezTo>
                  <a:cubicBezTo>
                    <a:pt x="68263" y="59192"/>
                    <a:pt x="74752" y="52388"/>
                    <a:pt x="82540" y="52388"/>
                  </a:cubicBezTo>
                  <a:close/>
                  <a:moveTo>
                    <a:pt x="26988" y="25400"/>
                  </a:moveTo>
                  <a:cubicBezTo>
                    <a:pt x="26988" y="25400"/>
                    <a:pt x="26988" y="25400"/>
                    <a:pt x="26988" y="242888"/>
                  </a:cubicBezTo>
                  <a:cubicBezTo>
                    <a:pt x="26988" y="242888"/>
                    <a:pt x="26988" y="242888"/>
                    <a:pt x="121557" y="242888"/>
                  </a:cubicBezTo>
                  <a:cubicBezTo>
                    <a:pt x="121557" y="242888"/>
                    <a:pt x="121557" y="242888"/>
                    <a:pt x="140989" y="209229"/>
                  </a:cubicBezTo>
                  <a:cubicBezTo>
                    <a:pt x="131920" y="197578"/>
                    <a:pt x="126739" y="182043"/>
                    <a:pt x="126739" y="166509"/>
                  </a:cubicBezTo>
                  <a:cubicBezTo>
                    <a:pt x="126739" y="128966"/>
                    <a:pt x="159125" y="96602"/>
                    <a:pt x="197989" y="96602"/>
                  </a:cubicBezTo>
                  <a:cubicBezTo>
                    <a:pt x="236853" y="96602"/>
                    <a:pt x="269239" y="128966"/>
                    <a:pt x="269239" y="166509"/>
                  </a:cubicBezTo>
                  <a:cubicBezTo>
                    <a:pt x="269239" y="182043"/>
                    <a:pt x="264058" y="197578"/>
                    <a:pt x="254989" y="209229"/>
                  </a:cubicBezTo>
                  <a:cubicBezTo>
                    <a:pt x="254989" y="209229"/>
                    <a:pt x="254989" y="209229"/>
                    <a:pt x="274421" y="242888"/>
                  </a:cubicBezTo>
                  <a:cubicBezTo>
                    <a:pt x="274421" y="242888"/>
                    <a:pt x="274421" y="242888"/>
                    <a:pt x="301626" y="242888"/>
                  </a:cubicBezTo>
                  <a:cubicBezTo>
                    <a:pt x="301626" y="242888"/>
                    <a:pt x="301626" y="242888"/>
                    <a:pt x="301626" y="25400"/>
                  </a:cubicBezTo>
                  <a:cubicBezTo>
                    <a:pt x="301626" y="25400"/>
                    <a:pt x="301626" y="25400"/>
                    <a:pt x="26988" y="25400"/>
                  </a:cubicBezTo>
                  <a:close/>
                  <a:moveTo>
                    <a:pt x="12937" y="0"/>
                  </a:moveTo>
                  <a:cubicBezTo>
                    <a:pt x="12937" y="0"/>
                    <a:pt x="12937" y="0"/>
                    <a:pt x="315676" y="0"/>
                  </a:cubicBezTo>
                  <a:cubicBezTo>
                    <a:pt x="323438" y="0"/>
                    <a:pt x="328613" y="5179"/>
                    <a:pt x="328613" y="12949"/>
                  </a:cubicBezTo>
                  <a:cubicBezTo>
                    <a:pt x="328613" y="12949"/>
                    <a:pt x="328613" y="12949"/>
                    <a:pt x="328613" y="257686"/>
                  </a:cubicBezTo>
                  <a:cubicBezTo>
                    <a:pt x="328613" y="265455"/>
                    <a:pt x="323438" y="270635"/>
                    <a:pt x="315676" y="270635"/>
                  </a:cubicBezTo>
                  <a:cubicBezTo>
                    <a:pt x="315676" y="270635"/>
                    <a:pt x="315676" y="270635"/>
                    <a:pt x="289800" y="270635"/>
                  </a:cubicBezTo>
                  <a:cubicBezTo>
                    <a:pt x="289800" y="270635"/>
                    <a:pt x="289800" y="270635"/>
                    <a:pt x="296269" y="282289"/>
                  </a:cubicBezTo>
                  <a:cubicBezTo>
                    <a:pt x="297563" y="286174"/>
                    <a:pt x="297563" y="291353"/>
                    <a:pt x="294975" y="296533"/>
                  </a:cubicBezTo>
                  <a:cubicBezTo>
                    <a:pt x="292388" y="300417"/>
                    <a:pt x="287213" y="303007"/>
                    <a:pt x="282038" y="301712"/>
                  </a:cubicBezTo>
                  <a:cubicBezTo>
                    <a:pt x="282038" y="301712"/>
                    <a:pt x="282038" y="301712"/>
                    <a:pt x="256163" y="299123"/>
                  </a:cubicBezTo>
                  <a:cubicBezTo>
                    <a:pt x="256163" y="299123"/>
                    <a:pt x="256163" y="299123"/>
                    <a:pt x="245813" y="321136"/>
                  </a:cubicBezTo>
                  <a:cubicBezTo>
                    <a:pt x="243225" y="326316"/>
                    <a:pt x="239344" y="328905"/>
                    <a:pt x="234169" y="328905"/>
                  </a:cubicBezTo>
                  <a:cubicBezTo>
                    <a:pt x="234169" y="328905"/>
                    <a:pt x="234169" y="328905"/>
                    <a:pt x="232875" y="328905"/>
                  </a:cubicBezTo>
                  <a:cubicBezTo>
                    <a:pt x="227700" y="328905"/>
                    <a:pt x="223819" y="326316"/>
                    <a:pt x="221232" y="322431"/>
                  </a:cubicBezTo>
                  <a:cubicBezTo>
                    <a:pt x="221232" y="322431"/>
                    <a:pt x="221232" y="322431"/>
                    <a:pt x="197944" y="280994"/>
                  </a:cubicBezTo>
                  <a:cubicBezTo>
                    <a:pt x="197944" y="280994"/>
                    <a:pt x="197944" y="280994"/>
                    <a:pt x="174657" y="322431"/>
                  </a:cubicBezTo>
                  <a:cubicBezTo>
                    <a:pt x="172069" y="326316"/>
                    <a:pt x="168188" y="330200"/>
                    <a:pt x="163013" y="328905"/>
                  </a:cubicBezTo>
                  <a:cubicBezTo>
                    <a:pt x="157838" y="328905"/>
                    <a:pt x="152663" y="326316"/>
                    <a:pt x="150075" y="321136"/>
                  </a:cubicBezTo>
                  <a:cubicBezTo>
                    <a:pt x="150075" y="321136"/>
                    <a:pt x="150075" y="321136"/>
                    <a:pt x="139725" y="299123"/>
                  </a:cubicBezTo>
                  <a:cubicBezTo>
                    <a:pt x="139725" y="299123"/>
                    <a:pt x="139725" y="299123"/>
                    <a:pt x="113850" y="301712"/>
                  </a:cubicBezTo>
                  <a:cubicBezTo>
                    <a:pt x="108675" y="303007"/>
                    <a:pt x="103500" y="300417"/>
                    <a:pt x="100913" y="296533"/>
                  </a:cubicBezTo>
                  <a:cubicBezTo>
                    <a:pt x="98325" y="291353"/>
                    <a:pt x="98325" y="286174"/>
                    <a:pt x="100913" y="282289"/>
                  </a:cubicBezTo>
                  <a:cubicBezTo>
                    <a:pt x="100913" y="282289"/>
                    <a:pt x="100913" y="282289"/>
                    <a:pt x="106088" y="270635"/>
                  </a:cubicBezTo>
                  <a:cubicBezTo>
                    <a:pt x="106088" y="270635"/>
                    <a:pt x="106088" y="270635"/>
                    <a:pt x="12937" y="270635"/>
                  </a:cubicBezTo>
                  <a:cubicBezTo>
                    <a:pt x="5175" y="270635"/>
                    <a:pt x="0" y="265455"/>
                    <a:pt x="0" y="257686"/>
                  </a:cubicBezTo>
                  <a:cubicBezTo>
                    <a:pt x="0" y="257686"/>
                    <a:pt x="0" y="257686"/>
                    <a:pt x="0" y="12949"/>
                  </a:cubicBezTo>
                  <a:cubicBezTo>
                    <a:pt x="0" y="5179"/>
                    <a:pt x="5175" y="0"/>
                    <a:pt x="129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0900" y="4140365"/>
            <a:ext cx="2527300" cy="940093"/>
            <a:chOff x="1274881" y="3325188"/>
            <a:chExt cx="2527300" cy="940093"/>
          </a:xfrm>
        </p:grpSpPr>
        <p:sp>
          <p:nvSpPr>
            <p:cNvPr id="34" name="矩形 33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05200" y="4140365"/>
            <a:ext cx="2527300" cy="940093"/>
            <a:chOff x="1274881" y="3325188"/>
            <a:chExt cx="2527300" cy="940093"/>
          </a:xfrm>
        </p:grpSpPr>
        <p:sp>
          <p:nvSpPr>
            <p:cNvPr id="40" name="矩形 39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59500" y="4140365"/>
            <a:ext cx="2527300" cy="940093"/>
            <a:chOff x="1274881" y="3325188"/>
            <a:chExt cx="2527300" cy="940093"/>
          </a:xfrm>
        </p:grpSpPr>
        <p:sp>
          <p:nvSpPr>
            <p:cNvPr id="43" name="矩形 42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813800" y="4140365"/>
            <a:ext cx="2527300" cy="940093"/>
            <a:chOff x="1274881" y="3325188"/>
            <a:chExt cx="2527300" cy="940093"/>
          </a:xfrm>
        </p:grpSpPr>
        <p:sp>
          <p:nvSpPr>
            <p:cNvPr id="46" name="矩形 45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37" name="任意多边形 36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52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115" y="0"/>
            <a:ext cx="9681885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347888" y="1881917"/>
            <a:ext cx="590228" cy="5902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9412" y="1922744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347888" y="2775794"/>
            <a:ext cx="590228" cy="5902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9412" y="2816621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47888" y="3669671"/>
            <a:ext cx="590228" cy="590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9412" y="371049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347888" y="4563549"/>
            <a:ext cx="590228" cy="5902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9412" y="4604376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7159" y="4563549"/>
            <a:ext cx="402815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CONTENT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381001" y="19049"/>
            <a:ext cx="11810999" cy="68389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74609" y="1625847"/>
            <a:ext cx="4743799" cy="893901"/>
            <a:chOff x="5246298" y="2619737"/>
            <a:chExt cx="4475552" cy="758250"/>
          </a:xfrm>
        </p:grpSpPr>
        <p:sp>
          <p:nvSpPr>
            <p:cNvPr id="4" name="文本框 3"/>
            <p:cNvSpPr txBox="1"/>
            <p:nvPr/>
          </p:nvSpPr>
          <p:spPr>
            <a:xfrm>
              <a:off x="5246298" y="2619737"/>
              <a:ext cx="3077528" cy="54824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6298" y="3116916"/>
              <a:ext cx="4475552" cy="26107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2"/>
          <p:cNvGrpSpPr>
            <a:grpSpLocks noChangeAspect="1"/>
          </p:cNvGrpSpPr>
          <p:nvPr/>
        </p:nvGrpSpPr>
        <p:grpSpPr bwMode="auto">
          <a:xfrm>
            <a:off x="947284" y="1421256"/>
            <a:ext cx="1345314" cy="1345314"/>
            <a:chOff x="0" y="0"/>
            <a:chExt cx="1080000" cy="1080000"/>
          </a:xfrm>
        </p:grpSpPr>
        <p:sp>
          <p:nvSpPr>
            <p:cNvPr id="7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47697" y="1643896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4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49f9ccc-a929-4188-b388-239f9859b9d8"/>
          <p:cNvGrpSpPr>
            <a:grpSpLocks noChangeAspect="1"/>
          </p:cNvGrpSpPr>
          <p:nvPr/>
        </p:nvGrpSpPr>
        <p:grpSpPr>
          <a:xfrm>
            <a:off x="1200769" y="1808696"/>
            <a:ext cx="9503745" cy="4055201"/>
            <a:chOff x="1200769" y="1592796"/>
            <a:chExt cx="9503745" cy="4055201"/>
          </a:xfrm>
        </p:grpSpPr>
        <p:grpSp>
          <p:nvGrpSpPr>
            <p:cNvPr id="7" name="Group 10"/>
            <p:cNvGrpSpPr/>
            <p:nvPr/>
          </p:nvGrpSpPr>
          <p:grpSpPr>
            <a:xfrm>
              <a:off x="2012703" y="1592796"/>
              <a:ext cx="8360226" cy="4055201"/>
              <a:chOff x="391888" y="2287326"/>
              <a:chExt cx="8360226" cy="2942898"/>
            </a:xfrm>
          </p:grpSpPr>
          <p:cxnSp>
            <p:nvCxnSpPr>
              <p:cNvPr id="20" name="Straight Connector 11"/>
              <p:cNvCxnSpPr/>
              <p:nvPr/>
            </p:nvCxnSpPr>
            <p:spPr>
              <a:xfrm>
                <a:off x="391888" y="2287326"/>
                <a:ext cx="0" cy="294289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2"/>
              <p:cNvCxnSpPr/>
              <p:nvPr/>
            </p:nvCxnSpPr>
            <p:spPr>
              <a:xfrm>
                <a:off x="3178630" y="2287326"/>
                <a:ext cx="0" cy="294289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3"/>
              <p:cNvCxnSpPr/>
              <p:nvPr/>
            </p:nvCxnSpPr>
            <p:spPr>
              <a:xfrm>
                <a:off x="5965372" y="2287326"/>
                <a:ext cx="0" cy="294289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4"/>
              <p:cNvCxnSpPr/>
              <p:nvPr/>
            </p:nvCxnSpPr>
            <p:spPr>
              <a:xfrm>
                <a:off x="8752114" y="2287326"/>
                <a:ext cx="0" cy="294289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: Shape 30"/>
            <p:cNvSpPr/>
            <p:nvPr/>
          </p:nvSpPr>
          <p:spPr bwMode="auto">
            <a:xfrm>
              <a:off x="1200769" y="3520906"/>
              <a:ext cx="455412" cy="45541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Freeform: Shape 31"/>
            <p:cNvSpPr/>
            <p:nvPr/>
          </p:nvSpPr>
          <p:spPr bwMode="auto">
            <a:xfrm>
              <a:off x="1200769" y="1928505"/>
              <a:ext cx="455412" cy="455412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Freeform: Shape 32"/>
            <p:cNvSpPr/>
            <p:nvPr/>
          </p:nvSpPr>
          <p:spPr bwMode="auto">
            <a:xfrm>
              <a:off x="1200769" y="2731645"/>
              <a:ext cx="455412" cy="455412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Arrow: Pentagon 1"/>
            <p:cNvSpPr/>
            <p:nvPr/>
          </p:nvSpPr>
          <p:spPr>
            <a:xfrm>
              <a:off x="2027548" y="1790627"/>
              <a:ext cx="2892324" cy="7038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Arrow: Pentagon 4"/>
            <p:cNvSpPr/>
            <p:nvPr/>
          </p:nvSpPr>
          <p:spPr>
            <a:xfrm>
              <a:off x="2027550" y="2593651"/>
              <a:ext cx="5784644" cy="7038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" name="Arrow: Pentagon 7"/>
            <p:cNvSpPr/>
            <p:nvPr/>
          </p:nvSpPr>
          <p:spPr>
            <a:xfrm>
              <a:off x="2027550" y="3396674"/>
              <a:ext cx="8676964" cy="7038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5" name="PA_组合 8"/>
          <p:cNvGrpSpPr/>
          <p:nvPr>
            <p:custDataLst>
              <p:tags r:id="rId1"/>
            </p:custDataLst>
          </p:nvPr>
        </p:nvGrpSpPr>
        <p:grpSpPr>
          <a:xfrm>
            <a:off x="2142424" y="4474286"/>
            <a:ext cx="2527300" cy="940093"/>
            <a:chOff x="1274881" y="3325188"/>
            <a:chExt cx="2527300" cy="940093"/>
          </a:xfrm>
        </p:grpSpPr>
        <p:sp>
          <p:nvSpPr>
            <p:cNvPr id="26" name="矩形 25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8" name="PA_组合 8"/>
          <p:cNvGrpSpPr/>
          <p:nvPr>
            <p:custDataLst>
              <p:tags r:id="rId2"/>
            </p:custDataLst>
          </p:nvPr>
        </p:nvGrpSpPr>
        <p:grpSpPr>
          <a:xfrm>
            <a:off x="4919872" y="4474286"/>
            <a:ext cx="2527300" cy="940093"/>
            <a:chOff x="1274881" y="3325188"/>
            <a:chExt cx="2527300" cy="940093"/>
          </a:xfrm>
        </p:grpSpPr>
        <p:sp>
          <p:nvSpPr>
            <p:cNvPr id="29" name="矩形 28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1" name="PA_组合 8"/>
          <p:cNvGrpSpPr/>
          <p:nvPr>
            <p:custDataLst>
              <p:tags r:id="rId3"/>
            </p:custDataLst>
          </p:nvPr>
        </p:nvGrpSpPr>
        <p:grpSpPr>
          <a:xfrm>
            <a:off x="7715908" y="4474286"/>
            <a:ext cx="2527300" cy="940093"/>
            <a:chOff x="1274881" y="3325188"/>
            <a:chExt cx="2527300" cy="940093"/>
          </a:xfrm>
        </p:grpSpPr>
        <p:sp>
          <p:nvSpPr>
            <p:cNvPr id="32" name="矩形 31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34" name="任意多边形 33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6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31850" y="3425878"/>
            <a:ext cx="10528300" cy="758814"/>
            <a:chOff x="831850" y="3425878"/>
            <a:chExt cx="10528300" cy="758814"/>
          </a:xfrm>
        </p:grpSpPr>
        <p:grpSp>
          <p:nvGrpSpPr>
            <p:cNvPr id="4" name="Group 31"/>
            <p:cNvGrpSpPr/>
            <p:nvPr/>
          </p:nvGrpSpPr>
          <p:grpSpPr bwMode="auto">
            <a:xfrm>
              <a:off x="831850" y="3700512"/>
              <a:ext cx="10528300" cy="209547"/>
              <a:chOff x="832509" y="3538536"/>
              <a:chExt cx="10527134" cy="209828"/>
            </a:xfrm>
          </p:grpSpPr>
          <p:sp>
            <p:nvSpPr>
              <p:cNvPr id="35" name="Rectangle 32"/>
              <p:cNvSpPr/>
              <p:nvPr/>
            </p:nvSpPr>
            <p:spPr>
              <a:xfrm>
                <a:off x="937271" y="3621196"/>
                <a:ext cx="10379363" cy="445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6" name="Teardrop 33"/>
              <p:cNvSpPr/>
              <p:nvPr/>
            </p:nvSpPr>
            <p:spPr>
              <a:xfrm rot="2700000">
                <a:off x="832357" y="3538688"/>
                <a:ext cx="209828" cy="209524"/>
              </a:xfrm>
              <a:prstGeom prst="teardrop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7" name="Teardrop 34"/>
              <p:cNvSpPr/>
              <p:nvPr/>
            </p:nvSpPr>
            <p:spPr>
              <a:xfrm rot="18900000" flipH="1">
                <a:off x="11149815" y="3538688"/>
                <a:ext cx="209828" cy="209524"/>
              </a:xfrm>
              <a:prstGeom prst="teardrop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5" name="Oval 35"/>
            <p:cNvSpPr/>
            <p:nvPr/>
          </p:nvSpPr>
          <p:spPr>
            <a:xfrm>
              <a:off x="2606649" y="3714799"/>
              <a:ext cx="180000" cy="18097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" name="Oval 37"/>
            <p:cNvSpPr/>
            <p:nvPr/>
          </p:nvSpPr>
          <p:spPr>
            <a:xfrm>
              <a:off x="3651209" y="3714799"/>
              <a:ext cx="180000" cy="18097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Oval 39"/>
            <p:cNvSpPr/>
            <p:nvPr/>
          </p:nvSpPr>
          <p:spPr>
            <a:xfrm>
              <a:off x="5462521" y="3714799"/>
              <a:ext cx="180000" cy="18097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Oval 40"/>
            <p:cNvSpPr/>
            <p:nvPr/>
          </p:nvSpPr>
          <p:spPr>
            <a:xfrm>
              <a:off x="6997611" y="3714799"/>
              <a:ext cx="180000" cy="18097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Oval 41"/>
            <p:cNvSpPr/>
            <p:nvPr/>
          </p:nvSpPr>
          <p:spPr>
            <a:xfrm>
              <a:off x="8721611" y="3714799"/>
              <a:ext cx="180000" cy="18097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Oval 42"/>
            <p:cNvSpPr/>
            <p:nvPr/>
          </p:nvSpPr>
          <p:spPr>
            <a:xfrm>
              <a:off x="9480425" y="3714799"/>
              <a:ext cx="180000" cy="18097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TextBox 45"/>
            <p:cNvSpPr txBox="1"/>
            <p:nvPr/>
          </p:nvSpPr>
          <p:spPr>
            <a:xfrm>
              <a:off x="2451077" y="3425878"/>
              <a:ext cx="501643" cy="26193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2028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5306948" y="3425878"/>
              <a:ext cx="501643" cy="26193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2024</a:t>
              </a:r>
            </a:p>
          </p:txBody>
        </p:sp>
        <p:sp>
          <p:nvSpPr>
            <p:cNvPr id="16" name="TextBox 47"/>
            <p:cNvSpPr txBox="1"/>
            <p:nvPr/>
          </p:nvSpPr>
          <p:spPr>
            <a:xfrm>
              <a:off x="8566038" y="3425878"/>
              <a:ext cx="501643" cy="26193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2026</a:t>
              </a:r>
            </a:p>
          </p:txBody>
        </p:sp>
        <p:sp>
          <p:nvSpPr>
            <p:cNvPr id="17" name="TextBox 48"/>
            <p:cNvSpPr txBox="1"/>
            <p:nvPr/>
          </p:nvSpPr>
          <p:spPr>
            <a:xfrm>
              <a:off x="3494050" y="3922759"/>
              <a:ext cx="503230" cy="26193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2023</a:t>
              </a: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6842038" y="3922759"/>
              <a:ext cx="501643" cy="26193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2025</a:t>
              </a:r>
            </a:p>
          </p:txBody>
        </p:sp>
        <p:sp>
          <p:nvSpPr>
            <p:cNvPr id="19" name="TextBox 50"/>
            <p:cNvSpPr txBox="1"/>
            <p:nvPr/>
          </p:nvSpPr>
          <p:spPr>
            <a:xfrm>
              <a:off x="9331202" y="3922759"/>
              <a:ext cx="501643" cy="26193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2027</a:t>
              </a:r>
            </a:p>
          </p:txBody>
        </p:sp>
      </p:grpSp>
      <p:grpSp>
        <p:nvGrpSpPr>
          <p:cNvPr id="39" name="PA_组合 8"/>
          <p:cNvGrpSpPr/>
          <p:nvPr>
            <p:custDataLst>
              <p:tags r:id="rId1"/>
            </p:custDataLst>
          </p:nvPr>
        </p:nvGrpSpPr>
        <p:grpSpPr>
          <a:xfrm>
            <a:off x="1432999" y="1820844"/>
            <a:ext cx="2527300" cy="940093"/>
            <a:chOff x="1274881" y="3325188"/>
            <a:chExt cx="2527300" cy="940093"/>
          </a:xfrm>
        </p:grpSpPr>
        <p:sp>
          <p:nvSpPr>
            <p:cNvPr id="40" name="矩形 39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2" name="PA_组合 8"/>
          <p:cNvGrpSpPr/>
          <p:nvPr>
            <p:custDataLst>
              <p:tags r:id="rId2"/>
            </p:custDataLst>
          </p:nvPr>
        </p:nvGrpSpPr>
        <p:grpSpPr>
          <a:xfrm>
            <a:off x="7547961" y="1820844"/>
            <a:ext cx="2527300" cy="940093"/>
            <a:chOff x="1274881" y="3325188"/>
            <a:chExt cx="2527300" cy="940093"/>
          </a:xfrm>
        </p:grpSpPr>
        <p:sp>
          <p:nvSpPr>
            <p:cNvPr id="43" name="矩形 42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5" name="PA_组合 8"/>
          <p:cNvGrpSpPr/>
          <p:nvPr>
            <p:custDataLst>
              <p:tags r:id="rId3"/>
            </p:custDataLst>
          </p:nvPr>
        </p:nvGrpSpPr>
        <p:grpSpPr>
          <a:xfrm>
            <a:off x="4490480" y="1820844"/>
            <a:ext cx="2527300" cy="940093"/>
            <a:chOff x="1274881" y="3325188"/>
            <a:chExt cx="2527300" cy="940093"/>
          </a:xfrm>
        </p:grpSpPr>
        <p:sp>
          <p:nvSpPr>
            <p:cNvPr id="46" name="矩形 45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8" name="PA_组合 8"/>
          <p:cNvGrpSpPr/>
          <p:nvPr>
            <p:custDataLst>
              <p:tags r:id="rId4"/>
            </p:custDataLst>
          </p:nvPr>
        </p:nvGrpSpPr>
        <p:grpSpPr>
          <a:xfrm>
            <a:off x="2524069" y="4229141"/>
            <a:ext cx="2527300" cy="940093"/>
            <a:chOff x="1274881" y="3325188"/>
            <a:chExt cx="2527300" cy="940093"/>
          </a:xfrm>
        </p:grpSpPr>
        <p:sp>
          <p:nvSpPr>
            <p:cNvPr id="49" name="矩形 48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1" name="PA_组合 8"/>
          <p:cNvGrpSpPr/>
          <p:nvPr>
            <p:custDataLst>
              <p:tags r:id="rId5"/>
            </p:custDataLst>
          </p:nvPr>
        </p:nvGrpSpPr>
        <p:grpSpPr>
          <a:xfrm>
            <a:off x="8639031" y="4229141"/>
            <a:ext cx="2527300" cy="940093"/>
            <a:chOff x="1274881" y="3325188"/>
            <a:chExt cx="2527300" cy="940093"/>
          </a:xfrm>
        </p:grpSpPr>
        <p:sp>
          <p:nvSpPr>
            <p:cNvPr id="52" name="矩形 51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4" name="PA_组合 8"/>
          <p:cNvGrpSpPr/>
          <p:nvPr>
            <p:custDataLst>
              <p:tags r:id="rId6"/>
            </p:custDataLst>
          </p:nvPr>
        </p:nvGrpSpPr>
        <p:grpSpPr>
          <a:xfrm>
            <a:off x="5581550" y="4229141"/>
            <a:ext cx="2527300" cy="940093"/>
            <a:chOff x="1274881" y="3325188"/>
            <a:chExt cx="2527300" cy="940093"/>
          </a:xfrm>
        </p:grpSpPr>
        <p:sp>
          <p:nvSpPr>
            <p:cNvPr id="55" name="矩形 54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57" name="任意多边形 56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59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"/>
          <p:cNvSpPr>
            <a:spLocks noChangeArrowheads="1"/>
          </p:cNvSpPr>
          <p:nvPr/>
        </p:nvSpPr>
        <p:spPr bwMode="auto">
          <a:xfrm flipH="1">
            <a:off x="3291728" y="3109843"/>
            <a:ext cx="1525713" cy="1523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Freeform 7"/>
          <p:cNvSpPr/>
          <p:nvPr/>
        </p:nvSpPr>
        <p:spPr bwMode="auto">
          <a:xfrm flipH="1">
            <a:off x="5866253" y="1690316"/>
            <a:ext cx="1358052" cy="4284663"/>
          </a:xfrm>
          <a:custGeom>
            <a:avLst/>
            <a:gdLst>
              <a:gd name="T0" fmla="*/ 2147483646 w 1750"/>
              <a:gd name="T1" fmla="*/ 2147483646 h 5527"/>
              <a:gd name="T2" fmla="*/ 2147483646 w 1750"/>
              <a:gd name="T3" fmla="*/ 2147483646 h 5527"/>
              <a:gd name="T4" fmla="*/ 2147483646 w 1750"/>
              <a:gd name="T5" fmla="*/ 2147483646 h 5527"/>
              <a:gd name="T6" fmla="*/ 2147483646 w 1750"/>
              <a:gd name="T7" fmla="*/ 2147483646 h 5527"/>
              <a:gd name="T8" fmla="*/ 0 w 1750"/>
              <a:gd name="T9" fmla="*/ 2147483646 h 5527"/>
              <a:gd name="T10" fmla="*/ 2147483646 w 1750"/>
              <a:gd name="T11" fmla="*/ 0 h 5527"/>
              <a:gd name="T12" fmla="*/ 2147483646 w 1750"/>
              <a:gd name="T13" fmla="*/ 2147483646 h 55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 flipH="1">
            <a:off x="5633390" y="1340091"/>
            <a:ext cx="1061852" cy="106371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3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 flipH="1">
            <a:off x="6551799" y="3292407"/>
            <a:ext cx="1061852" cy="106185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3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5560738" y="5240998"/>
            <a:ext cx="1061852" cy="106185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3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4584579" y="2211927"/>
            <a:ext cx="996650" cy="966844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4640466" y="4587121"/>
            <a:ext cx="877424" cy="849481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4932941" y="3804705"/>
            <a:ext cx="1406488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 flipH="1">
            <a:off x="3431445" y="3247698"/>
            <a:ext cx="1248141" cy="12481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 flipH="1">
            <a:off x="5693003" y="1719974"/>
            <a:ext cx="989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TEXT</a:t>
            </a:r>
            <a:endParaRPr lang="en-US" sz="18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 flipH="1">
            <a:off x="6631903" y="3668564"/>
            <a:ext cx="961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TEXT</a:t>
            </a:r>
            <a:endParaRPr lang="en-US" sz="18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TextBox 54"/>
          <p:cNvSpPr txBox="1">
            <a:spLocks noChangeArrowheads="1"/>
          </p:cNvSpPr>
          <p:nvPr/>
        </p:nvSpPr>
        <p:spPr bwMode="auto">
          <a:xfrm flipH="1">
            <a:off x="5601722" y="5618085"/>
            <a:ext cx="961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TEXT</a:t>
            </a:r>
            <a:endParaRPr lang="en-US" sz="18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TextBox 55"/>
          <p:cNvSpPr txBox="1">
            <a:spLocks noChangeArrowheads="1"/>
          </p:cNvSpPr>
          <p:nvPr/>
        </p:nvSpPr>
        <p:spPr bwMode="auto">
          <a:xfrm flipH="1">
            <a:off x="3502738" y="3676176"/>
            <a:ext cx="111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TEXT</a:t>
            </a:r>
            <a:endParaRPr lang="en-US" sz="24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 flipH="1">
            <a:off x="923985" y="3109843"/>
            <a:ext cx="1525714" cy="1523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 flipH="1">
            <a:off x="1061839" y="3247698"/>
            <a:ext cx="1248141" cy="12481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TextBox 62"/>
          <p:cNvSpPr txBox="1">
            <a:spLocks noChangeArrowheads="1"/>
          </p:cNvSpPr>
          <p:nvPr/>
        </p:nvSpPr>
        <p:spPr bwMode="auto">
          <a:xfrm flipH="1">
            <a:off x="946339" y="3653144"/>
            <a:ext cx="1296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TEXT</a:t>
            </a:r>
            <a:endParaRPr lang="en-US" sz="24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右箭头 2"/>
          <p:cNvSpPr>
            <a:spLocks noChangeArrowheads="1"/>
          </p:cNvSpPr>
          <p:nvPr/>
        </p:nvSpPr>
        <p:spPr bwMode="auto">
          <a:xfrm>
            <a:off x="2714230" y="3743228"/>
            <a:ext cx="309241" cy="258943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09330" y="1371691"/>
            <a:ext cx="4204758" cy="962022"/>
            <a:chOff x="874713" y="3325188"/>
            <a:chExt cx="4204758" cy="962022"/>
          </a:xfrm>
        </p:grpSpPr>
        <p:sp>
          <p:nvSpPr>
            <p:cNvPr id="34" name="矩形 33"/>
            <p:cNvSpPr/>
            <p:nvPr/>
          </p:nvSpPr>
          <p:spPr>
            <a:xfrm>
              <a:off x="874713" y="3677812"/>
              <a:ext cx="420475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09330" y="5228543"/>
            <a:ext cx="4204758" cy="962022"/>
            <a:chOff x="874713" y="3325188"/>
            <a:chExt cx="4204758" cy="962022"/>
          </a:xfrm>
        </p:grpSpPr>
        <p:sp>
          <p:nvSpPr>
            <p:cNvPr id="40" name="矩形 39"/>
            <p:cNvSpPr/>
            <p:nvPr/>
          </p:nvSpPr>
          <p:spPr>
            <a:xfrm>
              <a:off x="874713" y="3677812"/>
              <a:ext cx="420475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26021" y="3348215"/>
            <a:ext cx="3288067" cy="962022"/>
            <a:chOff x="874713" y="3325188"/>
            <a:chExt cx="3288067" cy="962022"/>
          </a:xfrm>
        </p:grpSpPr>
        <p:sp>
          <p:nvSpPr>
            <p:cNvPr id="43" name="矩形 42"/>
            <p:cNvSpPr/>
            <p:nvPr/>
          </p:nvSpPr>
          <p:spPr>
            <a:xfrm>
              <a:off x="874713" y="3677812"/>
              <a:ext cx="328806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30" name="任意多边形 29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2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5" grpId="0" animBg="1"/>
          <p:bldP spid="26" grpId="0" animBg="1"/>
          <p:bldP spid="27" grpId="0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5" grpId="0" animBg="1"/>
          <p:bldP spid="26" grpId="0" animBg="1"/>
          <p:bldP spid="27" grpId="0"/>
          <p:bldP spid="2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72191" y="4034962"/>
            <a:ext cx="2527300" cy="940093"/>
            <a:chOff x="1274881" y="3325188"/>
            <a:chExt cx="2527300" cy="940093"/>
          </a:xfrm>
        </p:grpSpPr>
        <p:sp>
          <p:nvSpPr>
            <p:cNvPr id="14" name="矩形 13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52282" y="4034962"/>
            <a:ext cx="2527300" cy="940093"/>
            <a:chOff x="1274881" y="3325188"/>
            <a:chExt cx="2527300" cy="940093"/>
          </a:xfrm>
        </p:grpSpPr>
        <p:sp>
          <p:nvSpPr>
            <p:cNvPr id="20" name="矩形 19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32373" y="4034962"/>
            <a:ext cx="2527300" cy="940093"/>
            <a:chOff x="1274881" y="3325188"/>
            <a:chExt cx="2527300" cy="940093"/>
          </a:xfrm>
        </p:grpSpPr>
        <p:sp>
          <p:nvSpPr>
            <p:cNvPr id="23" name="矩形 22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2463" y="4034962"/>
            <a:ext cx="2527300" cy="940093"/>
            <a:chOff x="1274881" y="3325188"/>
            <a:chExt cx="2527300" cy="940093"/>
          </a:xfrm>
        </p:grpSpPr>
        <p:sp>
          <p:nvSpPr>
            <p:cNvPr id="26" name="矩形 25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17544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983" y="1901371"/>
            <a:ext cx="1741716" cy="1741716"/>
          </a:xfrm>
          <a:ln w="38100">
            <a:solidFill>
              <a:schemeClr val="accent2"/>
            </a:solidFill>
          </a:ln>
        </p:spPr>
      </p:pic>
      <p:pic>
        <p:nvPicPr>
          <p:cNvPr id="35" name="图片占位符 3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5074" y="1901371"/>
            <a:ext cx="1741716" cy="1741716"/>
          </a:xfrm>
          <a:ln w="38100">
            <a:solidFill>
              <a:schemeClr val="accent2"/>
            </a:solidFill>
          </a:ln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5165" y="1901371"/>
            <a:ext cx="1741716" cy="1741716"/>
          </a:xfrm>
          <a:ln w="38100">
            <a:solidFill>
              <a:schemeClr val="accent2"/>
            </a:solidFill>
          </a:ln>
        </p:spPr>
      </p:pic>
      <p:pic>
        <p:nvPicPr>
          <p:cNvPr id="39" name="图片占位符 3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255" y="1901371"/>
            <a:ext cx="1741716" cy="1741716"/>
          </a:xfrm>
          <a:ln w="38100">
            <a:solidFill>
              <a:schemeClr val="accent2"/>
            </a:solidFill>
          </a:ln>
        </p:spPr>
      </p:pic>
      <p:grpSp>
        <p:nvGrpSpPr>
          <p:cNvPr id="18" name="组合 17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8" name="任意多边形 27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0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81254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1149" y="2334420"/>
            <a:ext cx="456887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Thanks 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05575" y="3780970"/>
            <a:ext cx="494445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558646" y="4514689"/>
            <a:ext cx="762000" cy="179294"/>
            <a:chOff x="4921624" y="3119718"/>
            <a:chExt cx="762000" cy="179294"/>
          </a:xfrm>
        </p:grpSpPr>
        <p:sp>
          <p:nvSpPr>
            <p:cNvPr id="8" name="矩形 7"/>
            <p:cNvSpPr/>
            <p:nvPr userDrawn="1"/>
          </p:nvSpPr>
          <p:spPr>
            <a:xfrm>
              <a:off x="4921624" y="3119718"/>
              <a:ext cx="179294" cy="179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212977" y="3119718"/>
              <a:ext cx="179294" cy="179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504330" y="3119718"/>
              <a:ext cx="179294" cy="179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381001" y="19049"/>
            <a:ext cx="11810999" cy="68389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74609" y="1625847"/>
            <a:ext cx="4743799" cy="893901"/>
            <a:chOff x="5246298" y="2619737"/>
            <a:chExt cx="4475552" cy="758250"/>
          </a:xfrm>
        </p:grpSpPr>
        <p:sp>
          <p:nvSpPr>
            <p:cNvPr id="4" name="文本框 3"/>
            <p:cNvSpPr txBox="1"/>
            <p:nvPr/>
          </p:nvSpPr>
          <p:spPr>
            <a:xfrm>
              <a:off x="5246298" y="2619737"/>
              <a:ext cx="3077528" cy="54824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6298" y="3116916"/>
              <a:ext cx="4475552" cy="26107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2"/>
          <p:cNvGrpSpPr>
            <a:grpSpLocks noChangeAspect="1"/>
          </p:cNvGrpSpPr>
          <p:nvPr/>
        </p:nvGrpSpPr>
        <p:grpSpPr bwMode="auto">
          <a:xfrm>
            <a:off x="947284" y="1421256"/>
            <a:ext cx="1345314" cy="1345314"/>
            <a:chOff x="0" y="0"/>
            <a:chExt cx="1080000" cy="1080000"/>
          </a:xfrm>
        </p:grpSpPr>
        <p:sp>
          <p:nvSpPr>
            <p:cNvPr id="7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47696" y="1643896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97719" y="2073276"/>
            <a:ext cx="3432174" cy="343217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07903" y="2568958"/>
            <a:ext cx="3941252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705672" y="2535007"/>
            <a:ext cx="4175466" cy="593494"/>
            <a:chOff x="2705672" y="2535007"/>
            <a:chExt cx="4175466" cy="593494"/>
          </a:xfrm>
        </p:grpSpPr>
        <p:sp>
          <p:nvSpPr>
            <p:cNvPr id="4" name="圆角矩形 3"/>
            <p:cNvSpPr/>
            <p:nvPr/>
          </p:nvSpPr>
          <p:spPr>
            <a:xfrm>
              <a:off x="2705672" y="2535007"/>
              <a:ext cx="4175466" cy="5934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椭圆 6"/>
            <p:cNvSpPr/>
            <p:nvPr/>
          </p:nvSpPr>
          <p:spPr>
            <a:xfrm>
              <a:off x="6420593" y="2713054"/>
              <a:ext cx="320040" cy="237400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814460" y="2647895"/>
              <a:ext cx="1641758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007903" y="3532193"/>
            <a:ext cx="3941252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05672" y="3512345"/>
            <a:ext cx="4175466" cy="593494"/>
            <a:chOff x="2705672" y="3512345"/>
            <a:chExt cx="4175466" cy="593494"/>
          </a:xfrm>
        </p:grpSpPr>
        <p:sp>
          <p:nvSpPr>
            <p:cNvPr id="5" name="圆角矩形 4"/>
            <p:cNvSpPr/>
            <p:nvPr/>
          </p:nvSpPr>
          <p:spPr>
            <a:xfrm>
              <a:off x="2705672" y="3512345"/>
              <a:ext cx="4175466" cy="5934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椭圆 7"/>
            <p:cNvSpPr/>
            <p:nvPr/>
          </p:nvSpPr>
          <p:spPr>
            <a:xfrm>
              <a:off x="6454094" y="3629343"/>
              <a:ext cx="253038" cy="320040"/>
            </a:xfrm>
            <a:custGeom>
              <a:avLst/>
              <a:gdLst>
                <a:gd name="connsiteX0" fmla="*/ 126399 w 261072"/>
                <a:gd name="connsiteY0" fmla="*/ 143933 h 330200"/>
                <a:gd name="connsiteX1" fmla="*/ 114493 w 261072"/>
                <a:gd name="connsiteY1" fmla="*/ 165100 h 330200"/>
                <a:gd name="connsiteX2" fmla="*/ 135660 w 261072"/>
                <a:gd name="connsiteY2" fmla="*/ 179652 h 330200"/>
                <a:gd name="connsiteX3" fmla="*/ 148889 w 261072"/>
                <a:gd name="connsiteY3" fmla="*/ 157162 h 330200"/>
                <a:gd name="connsiteX4" fmla="*/ 126399 w 261072"/>
                <a:gd name="connsiteY4" fmla="*/ 143933 h 330200"/>
                <a:gd name="connsiteX5" fmla="*/ 62158 w 261072"/>
                <a:gd name="connsiteY5" fmla="*/ 142587 h 330200"/>
                <a:gd name="connsiteX6" fmla="*/ 59301 w 261072"/>
                <a:gd name="connsiteY6" fmla="*/ 149803 h 330200"/>
                <a:gd name="connsiteX7" fmla="*/ 67873 w 261072"/>
                <a:gd name="connsiteY7" fmla="*/ 154132 h 330200"/>
                <a:gd name="connsiteX8" fmla="*/ 70731 w 261072"/>
                <a:gd name="connsiteY8" fmla="*/ 145473 h 330200"/>
                <a:gd name="connsiteX9" fmla="*/ 62158 w 261072"/>
                <a:gd name="connsiteY9" fmla="*/ 142587 h 330200"/>
                <a:gd name="connsiteX10" fmla="*/ 60253 w 261072"/>
                <a:gd name="connsiteY10" fmla="*/ 111601 h 330200"/>
                <a:gd name="connsiteX11" fmla="*/ 50887 w 261072"/>
                <a:gd name="connsiteY11" fmla="*/ 112077 h 330200"/>
                <a:gd name="connsiteX12" fmla="*/ 41997 w 261072"/>
                <a:gd name="connsiteY12" fmla="*/ 118427 h 330200"/>
                <a:gd name="connsiteX13" fmla="*/ 47077 w 261072"/>
                <a:gd name="connsiteY13" fmla="*/ 124777 h 330200"/>
                <a:gd name="connsiteX14" fmla="*/ 52157 w 261072"/>
                <a:gd name="connsiteY14" fmla="*/ 119697 h 330200"/>
                <a:gd name="connsiteX15" fmla="*/ 57237 w 261072"/>
                <a:gd name="connsiteY15" fmla="*/ 122237 h 330200"/>
                <a:gd name="connsiteX16" fmla="*/ 57237 w 261072"/>
                <a:gd name="connsiteY16" fmla="*/ 128587 h 330200"/>
                <a:gd name="connsiteX17" fmla="*/ 57237 w 261072"/>
                <a:gd name="connsiteY17" fmla="*/ 140017 h 330200"/>
                <a:gd name="connsiteX18" fmla="*/ 58507 w 261072"/>
                <a:gd name="connsiteY18" fmla="*/ 141287 h 330200"/>
                <a:gd name="connsiteX19" fmla="*/ 66127 w 261072"/>
                <a:gd name="connsiteY19" fmla="*/ 137477 h 330200"/>
                <a:gd name="connsiteX20" fmla="*/ 64857 w 261072"/>
                <a:gd name="connsiteY20" fmla="*/ 136207 h 330200"/>
                <a:gd name="connsiteX21" fmla="*/ 64857 w 261072"/>
                <a:gd name="connsiteY21" fmla="*/ 128587 h 330200"/>
                <a:gd name="connsiteX22" fmla="*/ 64857 w 261072"/>
                <a:gd name="connsiteY22" fmla="*/ 115887 h 330200"/>
                <a:gd name="connsiteX23" fmla="*/ 60253 w 261072"/>
                <a:gd name="connsiteY23" fmla="*/ 111601 h 330200"/>
                <a:gd name="connsiteX24" fmla="*/ 182967 w 261072"/>
                <a:gd name="connsiteY24" fmla="*/ 102870 h 330200"/>
                <a:gd name="connsiteX25" fmla="*/ 170584 w 261072"/>
                <a:gd name="connsiteY25" fmla="*/ 109220 h 330200"/>
                <a:gd name="connsiteX26" fmla="*/ 178839 w 261072"/>
                <a:gd name="connsiteY26" fmla="*/ 119380 h 330200"/>
                <a:gd name="connsiteX27" fmla="*/ 189846 w 261072"/>
                <a:gd name="connsiteY27" fmla="*/ 113030 h 330200"/>
                <a:gd name="connsiteX28" fmla="*/ 182967 w 261072"/>
                <a:gd name="connsiteY28" fmla="*/ 102870 h 330200"/>
                <a:gd name="connsiteX29" fmla="*/ 176934 w 261072"/>
                <a:gd name="connsiteY29" fmla="*/ 50542 h 330200"/>
                <a:gd name="connsiteX30" fmla="*/ 178287 w 261072"/>
                <a:gd name="connsiteY30" fmla="*/ 62513 h 330200"/>
                <a:gd name="connsiteX31" fmla="*/ 189105 w 261072"/>
                <a:gd name="connsiteY31" fmla="*/ 62513 h 330200"/>
                <a:gd name="connsiteX32" fmla="*/ 194515 w 261072"/>
                <a:gd name="connsiteY32" fmla="*/ 69163 h 330200"/>
                <a:gd name="connsiteX33" fmla="*/ 186401 w 261072"/>
                <a:gd name="connsiteY33" fmla="*/ 78474 h 330200"/>
                <a:gd name="connsiteX34" fmla="*/ 176934 w 261072"/>
                <a:gd name="connsiteY34" fmla="*/ 93105 h 330200"/>
                <a:gd name="connsiteX35" fmla="*/ 176934 w 261072"/>
                <a:gd name="connsiteY35" fmla="*/ 95765 h 330200"/>
                <a:gd name="connsiteX36" fmla="*/ 190458 w 261072"/>
                <a:gd name="connsiteY36" fmla="*/ 98425 h 330200"/>
                <a:gd name="connsiteX37" fmla="*/ 190458 w 261072"/>
                <a:gd name="connsiteY37" fmla="*/ 97095 h 330200"/>
                <a:gd name="connsiteX38" fmla="*/ 198572 w 261072"/>
                <a:gd name="connsiteY38" fmla="*/ 85124 h 330200"/>
                <a:gd name="connsiteX39" fmla="*/ 210743 w 261072"/>
                <a:gd name="connsiteY39" fmla="*/ 70494 h 330200"/>
                <a:gd name="connsiteX40" fmla="*/ 194515 w 261072"/>
                <a:gd name="connsiteY40" fmla="*/ 50542 h 330200"/>
                <a:gd name="connsiteX41" fmla="*/ 176934 w 261072"/>
                <a:gd name="connsiteY41" fmla="*/ 50542 h 330200"/>
                <a:gd name="connsiteX42" fmla="*/ 104071 w 261072"/>
                <a:gd name="connsiteY42" fmla="*/ 44936 h 330200"/>
                <a:gd name="connsiteX43" fmla="*/ 73747 w 261072"/>
                <a:gd name="connsiteY43" fmla="*/ 60685 h 330200"/>
                <a:gd name="connsiteX44" fmla="*/ 85613 w 261072"/>
                <a:gd name="connsiteY44" fmla="*/ 80370 h 330200"/>
                <a:gd name="connsiteX45" fmla="*/ 102752 w 261072"/>
                <a:gd name="connsiteY45" fmla="*/ 69871 h 330200"/>
                <a:gd name="connsiteX46" fmla="*/ 119892 w 261072"/>
                <a:gd name="connsiteY46" fmla="*/ 77745 h 330200"/>
                <a:gd name="connsiteX47" fmla="*/ 113300 w 261072"/>
                <a:gd name="connsiteY47" fmla="*/ 101367 h 330200"/>
                <a:gd name="connsiteX48" fmla="*/ 109345 w 261072"/>
                <a:gd name="connsiteY48" fmla="*/ 134175 h 330200"/>
                <a:gd name="connsiteX49" fmla="*/ 110663 w 261072"/>
                <a:gd name="connsiteY49" fmla="*/ 138112 h 330200"/>
                <a:gd name="connsiteX50" fmla="*/ 137032 w 261072"/>
                <a:gd name="connsiteY50" fmla="*/ 132863 h 330200"/>
                <a:gd name="connsiteX51" fmla="*/ 135713 w 261072"/>
                <a:gd name="connsiteY51" fmla="*/ 128926 h 330200"/>
                <a:gd name="connsiteX52" fmla="*/ 139669 w 261072"/>
                <a:gd name="connsiteY52" fmla="*/ 102679 h 330200"/>
                <a:gd name="connsiteX53" fmla="*/ 148898 w 261072"/>
                <a:gd name="connsiteY53" fmla="*/ 65934 h 330200"/>
                <a:gd name="connsiteX54" fmla="*/ 104071 w 261072"/>
                <a:gd name="connsiteY54" fmla="*/ 44936 h 330200"/>
                <a:gd name="connsiteX55" fmla="*/ 134819 w 261072"/>
                <a:gd name="connsiteY55" fmla="*/ 0 h 330200"/>
                <a:gd name="connsiteX56" fmla="*/ 221618 w 261072"/>
                <a:gd name="connsiteY56" fmla="*/ 35519 h 330200"/>
                <a:gd name="connsiteX57" fmla="*/ 247921 w 261072"/>
                <a:gd name="connsiteY57" fmla="*/ 113137 h 330200"/>
                <a:gd name="connsiteX58" fmla="*/ 243975 w 261072"/>
                <a:gd name="connsiteY58" fmla="*/ 144709 h 330200"/>
                <a:gd name="connsiteX59" fmla="*/ 261072 w 261072"/>
                <a:gd name="connsiteY59" fmla="*/ 180229 h 330200"/>
                <a:gd name="connsiteX60" fmla="*/ 246606 w 261072"/>
                <a:gd name="connsiteY60" fmla="*/ 190753 h 330200"/>
                <a:gd name="connsiteX61" fmla="*/ 243975 w 261072"/>
                <a:gd name="connsiteY61" fmla="*/ 198646 h 330200"/>
                <a:gd name="connsiteX62" fmla="*/ 243975 w 261072"/>
                <a:gd name="connsiteY62" fmla="*/ 210486 h 330200"/>
                <a:gd name="connsiteX63" fmla="*/ 237400 w 261072"/>
                <a:gd name="connsiteY63" fmla="*/ 215748 h 330200"/>
                <a:gd name="connsiteX64" fmla="*/ 237400 w 261072"/>
                <a:gd name="connsiteY64" fmla="*/ 219695 h 330200"/>
                <a:gd name="connsiteX65" fmla="*/ 236085 w 261072"/>
                <a:gd name="connsiteY65" fmla="*/ 230219 h 330200"/>
                <a:gd name="connsiteX66" fmla="*/ 232139 w 261072"/>
                <a:gd name="connsiteY66" fmla="*/ 244690 h 330200"/>
                <a:gd name="connsiteX67" fmla="*/ 229509 w 261072"/>
                <a:gd name="connsiteY67" fmla="*/ 263108 h 330200"/>
                <a:gd name="connsiteX68" fmla="*/ 196631 w 261072"/>
                <a:gd name="connsiteY68" fmla="*/ 267054 h 330200"/>
                <a:gd name="connsiteX69" fmla="*/ 161121 w 261072"/>
                <a:gd name="connsiteY69" fmla="*/ 273632 h 330200"/>
                <a:gd name="connsiteX70" fmla="*/ 136134 w 261072"/>
                <a:gd name="connsiteY70" fmla="*/ 330200 h 330200"/>
                <a:gd name="connsiteX71" fmla="*/ 45389 w 261072"/>
                <a:gd name="connsiteY71" fmla="*/ 246006 h 330200"/>
                <a:gd name="connsiteX72" fmla="*/ 32238 w 261072"/>
                <a:gd name="connsiteY72" fmla="*/ 184176 h 330200"/>
                <a:gd name="connsiteX73" fmla="*/ 675 w 261072"/>
                <a:gd name="connsiteY73" fmla="*/ 121030 h 330200"/>
                <a:gd name="connsiteX74" fmla="*/ 30923 w 261072"/>
                <a:gd name="connsiteY74" fmla="*/ 40781 h 330200"/>
                <a:gd name="connsiteX75" fmla="*/ 134819 w 261072"/>
                <a:gd name="connsiteY75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1072" h="330200">
                  <a:moveTo>
                    <a:pt x="126399" y="143933"/>
                  </a:moveTo>
                  <a:cubicBezTo>
                    <a:pt x="117138" y="146579"/>
                    <a:pt x="111847" y="155840"/>
                    <a:pt x="114493" y="165100"/>
                  </a:cubicBezTo>
                  <a:cubicBezTo>
                    <a:pt x="115816" y="175684"/>
                    <a:pt x="125076" y="180975"/>
                    <a:pt x="135660" y="179652"/>
                  </a:cubicBezTo>
                  <a:cubicBezTo>
                    <a:pt x="146243" y="177006"/>
                    <a:pt x="151535" y="167746"/>
                    <a:pt x="148889" y="157162"/>
                  </a:cubicBezTo>
                  <a:cubicBezTo>
                    <a:pt x="146243" y="146579"/>
                    <a:pt x="136982" y="141287"/>
                    <a:pt x="126399" y="143933"/>
                  </a:cubicBezTo>
                  <a:close/>
                  <a:moveTo>
                    <a:pt x="62158" y="142587"/>
                  </a:moveTo>
                  <a:cubicBezTo>
                    <a:pt x="59301" y="144030"/>
                    <a:pt x="57872" y="146916"/>
                    <a:pt x="59301" y="149803"/>
                  </a:cubicBezTo>
                  <a:cubicBezTo>
                    <a:pt x="60729" y="154132"/>
                    <a:pt x="65016" y="155575"/>
                    <a:pt x="67873" y="154132"/>
                  </a:cubicBezTo>
                  <a:cubicBezTo>
                    <a:pt x="70731" y="152689"/>
                    <a:pt x="72160" y="148359"/>
                    <a:pt x="70731" y="145473"/>
                  </a:cubicBezTo>
                  <a:cubicBezTo>
                    <a:pt x="69302" y="141143"/>
                    <a:pt x="66445" y="139700"/>
                    <a:pt x="62158" y="142587"/>
                  </a:cubicBezTo>
                  <a:close/>
                  <a:moveTo>
                    <a:pt x="60253" y="111601"/>
                  </a:moveTo>
                  <a:cubicBezTo>
                    <a:pt x="57872" y="110807"/>
                    <a:pt x="54697" y="110807"/>
                    <a:pt x="50887" y="112077"/>
                  </a:cubicBezTo>
                  <a:cubicBezTo>
                    <a:pt x="47077" y="114617"/>
                    <a:pt x="43267" y="117157"/>
                    <a:pt x="41997" y="118427"/>
                  </a:cubicBezTo>
                  <a:cubicBezTo>
                    <a:pt x="41997" y="118427"/>
                    <a:pt x="41997" y="118427"/>
                    <a:pt x="47077" y="124777"/>
                  </a:cubicBezTo>
                  <a:cubicBezTo>
                    <a:pt x="48347" y="122237"/>
                    <a:pt x="49617" y="120967"/>
                    <a:pt x="52157" y="119697"/>
                  </a:cubicBezTo>
                  <a:cubicBezTo>
                    <a:pt x="54697" y="118427"/>
                    <a:pt x="55967" y="119697"/>
                    <a:pt x="57237" y="122237"/>
                  </a:cubicBezTo>
                  <a:cubicBezTo>
                    <a:pt x="58507" y="123507"/>
                    <a:pt x="57237" y="126047"/>
                    <a:pt x="57237" y="128587"/>
                  </a:cubicBezTo>
                  <a:cubicBezTo>
                    <a:pt x="55967" y="133667"/>
                    <a:pt x="55967" y="136207"/>
                    <a:pt x="57237" y="140017"/>
                  </a:cubicBezTo>
                  <a:lnTo>
                    <a:pt x="58507" y="141287"/>
                  </a:lnTo>
                  <a:cubicBezTo>
                    <a:pt x="58507" y="141287"/>
                    <a:pt x="58507" y="141287"/>
                    <a:pt x="66127" y="137477"/>
                  </a:cubicBezTo>
                  <a:cubicBezTo>
                    <a:pt x="66127" y="137477"/>
                    <a:pt x="66127" y="137477"/>
                    <a:pt x="64857" y="136207"/>
                  </a:cubicBezTo>
                  <a:cubicBezTo>
                    <a:pt x="63587" y="133667"/>
                    <a:pt x="63587" y="131127"/>
                    <a:pt x="64857" y="128587"/>
                  </a:cubicBezTo>
                  <a:cubicBezTo>
                    <a:pt x="66127" y="124777"/>
                    <a:pt x="67397" y="120967"/>
                    <a:pt x="64857" y="115887"/>
                  </a:cubicBezTo>
                  <a:cubicBezTo>
                    <a:pt x="64222" y="113982"/>
                    <a:pt x="62634" y="112395"/>
                    <a:pt x="60253" y="111601"/>
                  </a:cubicBezTo>
                  <a:close/>
                  <a:moveTo>
                    <a:pt x="182967" y="102870"/>
                  </a:moveTo>
                  <a:cubicBezTo>
                    <a:pt x="177464" y="101600"/>
                    <a:pt x="171960" y="104140"/>
                    <a:pt x="170584" y="109220"/>
                  </a:cubicBezTo>
                  <a:cubicBezTo>
                    <a:pt x="170584" y="114300"/>
                    <a:pt x="173335" y="118110"/>
                    <a:pt x="178839" y="119380"/>
                  </a:cubicBezTo>
                  <a:cubicBezTo>
                    <a:pt x="184343" y="120650"/>
                    <a:pt x="188471" y="118110"/>
                    <a:pt x="189846" y="113030"/>
                  </a:cubicBezTo>
                  <a:cubicBezTo>
                    <a:pt x="191222" y="107950"/>
                    <a:pt x="188471" y="102870"/>
                    <a:pt x="182967" y="102870"/>
                  </a:cubicBezTo>
                  <a:close/>
                  <a:moveTo>
                    <a:pt x="176934" y="50542"/>
                  </a:moveTo>
                  <a:cubicBezTo>
                    <a:pt x="176934" y="50542"/>
                    <a:pt x="176934" y="50542"/>
                    <a:pt x="178287" y="62513"/>
                  </a:cubicBezTo>
                  <a:cubicBezTo>
                    <a:pt x="180991" y="61183"/>
                    <a:pt x="185048" y="61183"/>
                    <a:pt x="189105" y="62513"/>
                  </a:cubicBezTo>
                  <a:cubicBezTo>
                    <a:pt x="194515" y="63843"/>
                    <a:pt x="195867" y="66503"/>
                    <a:pt x="194515" y="69163"/>
                  </a:cubicBezTo>
                  <a:cubicBezTo>
                    <a:pt x="194515" y="73154"/>
                    <a:pt x="190458" y="75814"/>
                    <a:pt x="186401" y="78474"/>
                  </a:cubicBezTo>
                  <a:cubicBezTo>
                    <a:pt x="180991" y="83794"/>
                    <a:pt x="178287" y="87785"/>
                    <a:pt x="176934" y="93105"/>
                  </a:cubicBezTo>
                  <a:cubicBezTo>
                    <a:pt x="176934" y="93105"/>
                    <a:pt x="176934" y="93105"/>
                    <a:pt x="176934" y="95765"/>
                  </a:cubicBezTo>
                  <a:cubicBezTo>
                    <a:pt x="176934" y="95765"/>
                    <a:pt x="176934" y="95765"/>
                    <a:pt x="190458" y="98425"/>
                  </a:cubicBezTo>
                  <a:cubicBezTo>
                    <a:pt x="190458" y="98425"/>
                    <a:pt x="190458" y="98425"/>
                    <a:pt x="190458" y="97095"/>
                  </a:cubicBezTo>
                  <a:cubicBezTo>
                    <a:pt x="191810" y="91775"/>
                    <a:pt x="193162" y="89115"/>
                    <a:pt x="198572" y="85124"/>
                  </a:cubicBezTo>
                  <a:cubicBezTo>
                    <a:pt x="203981" y="82464"/>
                    <a:pt x="209390" y="78474"/>
                    <a:pt x="210743" y="70494"/>
                  </a:cubicBezTo>
                  <a:cubicBezTo>
                    <a:pt x="213447" y="62513"/>
                    <a:pt x="208038" y="53202"/>
                    <a:pt x="194515" y="50542"/>
                  </a:cubicBezTo>
                  <a:cubicBezTo>
                    <a:pt x="187753" y="49212"/>
                    <a:pt x="180991" y="50542"/>
                    <a:pt x="176934" y="50542"/>
                  </a:cubicBezTo>
                  <a:close/>
                  <a:moveTo>
                    <a:pt x="104071" y="44936"/>
                  </a:moveTo>
                  <a:cubicBezTo>
                    <a:pt x="90886" y="48873"/>
                    <a:pt x="80339" y="55435"/>
                    <a:pt x="73747" y="60685"/>
                  </a:cubicBezTo>
                  <a:cubicBezTo>
                    <a:pt x="73747" y="60685"/>
                    <a:pt x="73747" y="60685"/>
                    <a:pt x="85613" y="80370"/>
                  </a:cubicBezTo>
                  <a:cubicBezTo>
                    <a:pt x="89568" y="76433"/>
                    <a:pt x="97479" y="71183"/>
                    <a:pt x="102752" y="69871"/>
                  </a:cubicBezTo>
                  <a:cubicBezTo>
                    <a:pt x="113300" y="68559"/>
                    <a:pt x="118574" y="71183"/>
                    <a:pt x="119892" y="77745"/>
                  </a:cubicBezTo>
                  <a:cubicBezTo>
                    <a:pt x="121211" y="84307"/>
                    <a:pt x="118574" y="92181"/>
                    <a:pt x="113300" y="101367"/>
                  </a:cubicBezTo>
                  <a:cubicBezTo>
                    <a:pt x="108026" y="113178"/>
                    <a:pt x="106708" y="123677"/>
                    <a:pt x="109345" y="134175"/>
                  </a:cubicBezTo>
                  <a:cubicBezTo>
                    <a:pt x="109345" y="134175"/>
                    <a:pt x="109345" y="134175"/>
                    <a:pt x="110663" y="138112"/>
                  </a:cubicBezTo>
                  <a:cubicBezTo>
                    <a:pt x="110663" y="138112"/>
                    <a:pt x="110663" y="138112"/>
                    <a:pt x="137032" y="132863"/>
                  </a:cubicBezTo>
                  <a:cubicBezTo>
                    <a:pt x="137032" y="132863"/>
                    <a:pt x="137032" y="132863"/>
                    <a:pt x="135713" y="128926"/>
                  </a:cubicBezTo>
                  <a:cubicBezTo>
                    <a:pt x="134395" y="119740"/>
                    <a:pt x="134395" y="111866"/>
                    <a:pt x="139669" y="102679"/>
                  </a:cubicBezTo>
                  <a:cubicBezTo>
                    <a:pt x="144943" y="92181"/>
                    <a:pt x="151535" y="81682"/>
                    <a:pt x="148898" y="65934"/>
                  </a:cubicBezTo>
                  <a:cubicBezTo>
                    <a:pt x="144943" y="50186"/>
                    <a:pt x="129121" y="39687"/>
                    <a:pt x="104071" y="44936"/>
                  </a:cubicBezTo>
                  <a:close/>
                  <a:moveTo>
                    <a:pt x="134819" y="0"/>
                  </a:moveTo>
                  <a:cubicBezTo>
                    <a:pt x="158491" y="0"/>
                    <a:pt x="194000" y="5262"/>
                    <a:pt x="221618" y="35519"/>
                  </a:cubicBezTo>
                  <a:cubicBezTo>
                    <a:pt x="238715" y="52622"/>
                    <a:pt x="251866" y="74986"/>
                    <a:pt x="247921" y="113137"/>
                  </a:cubicBezTo>
                  <a:cubicBezTo>
                    <a:pt x="246606" y="121030"/>
                    <a:pt x="236085" y="130238"/>
                    <a:pt x="243975" y="144709"/>
                  </a:cubicBezTo>
                  <a:cubicBezTo>
                    <a:pt x="243975" y="144709"/>
                    <a:pt x="261072" y="176282"/>
                    <a:pt x="261072" y="180229"/>
                  </a:cubicBezTo>
                  <a:cubicBezTo>
                    <a:pt x="261072" y="180229"/>
                    <a:pt x="261072" y="189438"/>
                    <a:pt x="246606" y="190753"/>
                  </a:cubicBezTo>
                  <a:cubicBezTo>
                    <a:pt x="246606" y="190753"/>
                    <a:pt x="242660" y="190753"/>
                    <a:pt x="243975" y="198646"/>
                  </a:cubicBezTo>
                  <a:cubicBezTo>
                    <a:pt x="243975" y="198646"/>
                    <a:pt x="243975" y="198646"/>
                    <a:pt x="243975" y="210486"/>
                  </a:cubicBezTo>
                  <a:cubicBezTo>
                    <a:pt x="243975" y="210486"/>
                    <a:pt x="243975" y="213117"/>
                    <a:pt x="237400" y="215748"/>
                  </a:cubicBezTo>
                  <a:cubicBezTo>
                    <a:pt x="237400" y="215748"/>
                    <a:pt x="236085" y="217064"/>
                    <a:pt x="237400" y="219695"/>
                  </a:cubicBezTo>
                  <a:cubicBezTo>
                    <a:pt x="237400" y="219695"/>
                    <a:pt x="241345" y="222326"/>
                    <a:pt x="236085" y="230219"/>
                  </a:cubicBezTo>
                  <a:cubicBezTo>
                    <a:pt x="233454" y="234166"/>
                    <a:pt x="229509" y="236797"/>
                    <a:pt x="232139" y="244690"/>
                  </a:cubicBezTo>
                  <a:cubicBezTo>
                    <a:pt x="232139" y="244690"/>
                    <a:pt x="234769" y="259161"/>
                    <a:pt x="229509" y="263108"/>
                  </a:cubicBezTo>
                  <a:cubicBezTo>
                    <a:pt x="229509" y="263108"/>
                    <a:pt x="222933" y="269685"/>
                    <a:pt x="196631" y="267054"/>
                  </a:cubicBezTo>
                  <a:cubicBezTo>
                    <a:pt x="187425" y="265739"/>
                    <a:pt x="171642" y="261792"/>
                    <a:pt x="161121" y="273632"/>
                  </a:cubicBezTo>
                  <a:cubicBezTo>
                    <a:pt x="161121" y="273632"/>
                    <a:pt x="137449" y="319676"/>
                    <a:pt x="136134" y="330200"/>
                  </a:cubicBezTo>
                  <a:cubicBezTo>
                    <a:pt x="136134" y="330200"/>
                    <a:pt x="95364" y="257846"/>
                    <a:pt x="45389" y="246006"/>
                  </a:cubicBezTo>
                  <a:cubicBezTo>
                    <a:pt x="45389" y="246006"/>
                    <a:pt x="57225" y="219695"/>
                    <a:pt x="32238" y="184176"/>
                  </a:cubicBezTo>
                  <a:cubicBezTo>
                    <a:pt x="32238" y="184176"/>
                    <a:pt x="1990" y="143394"/>
                    <a:pt x="675" y="121030"/>
                  </a:cubicBezTo>
                  <a:cubicBezTo>
                    <a:pt x="675" y="121030"/>
                    <a:pt x="-7216" y="82879"/>
                    <a:pt x="30923" y="40781"/>
                  </a:cubicBezTo>
                  <a:cubicBezTo>
                    <a:pt x="49335" y="19733"/>
                    <a:pt x="74322" y="0"/>
                    <a:pt x="1348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814460" y="3611130"/>
              <a:ext cx="1641758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007903" y="4529259"/>
            <a:ext cx="3941252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705672" y="4489682"/>
            <a:ext cx="4175466" cy="593494"/>
            <a:chOff x="2705672" y="4489682"/>
            <a:chExt cx="4175466" cy="593494"/>
          </a:xfrm>
        </p:grpSpPr>
        <p:sp>
          <p:nvSpPr>
            <p:cNvPr id="6" name="圆角矩形 5"/>
            <p:cNvSpPr/>
            <p:nvPr/>
          </p:nvSpPr>
          <p:spPr>
            <a:xfrm>
              <a:off x="2705672" y="4489682"/>
              <a:ext cx="4175466" cy="5934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椭圆 8"/>
            <p:cNvSpPr/>
            <p:nvPr/>
          </p:nvSpPr>
          <p:spPr>
            <a:xfrm>
              <a:off x="6420593" y="4651677"/>
              <a:ext cx="320040" cy="269505"/>
            </a:xfrm>
            <a:custGeom>
              <a:avLst/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5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14460" y="4608196"/>
              <a:ext cx="1641758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hqprint"/>
          <a:srcRect/>
          <a:stretch>
            <a:fillRect/>
          </a:stretch>
        </p:blipFill>
        <p:spPr/>
      </p:pic>
      <p:sp>
        <p:nvSpPr>
          <p:cNvPr id="3" name="椭圆 2"/>
          <p:cNvSpPr/>
          <p:nvPr/>
        </p:nvSpPr>
        <p:spPr>
          <a:xfrm>
            <a:off x="1438072" y="2329295"/>
            <a:ext cx="2951468" cy="295146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3" name="任意多边形 22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2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  <p:bldP spid="2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586514" y="1770743"/>
            <a:ext cx="3048000" cy="1872343"/>
            <a:chOff x="4586514" y="1770743"/>
            <a:chExt cx="3048000" cy="1872343"/>
          </a:xfrm>
        </p:grpSpPr>
        <p:sp>
          <p:nvSpPr>
            <p:cNvPr id="3" name="矩形 2"/>
            <p:cNvSpPr/>
            <p:nvPr/>
          </p:nvSpPr>
          <p:spPr>
            <a:xfrm>
              <a:off x="4586514" y="1770743"/>
              <a:ext cx="3048000" cy="1872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800215" y="2099555"/>
              <a:ext cx="2591569" cy="958006"/>
              <a:chOff x="7483989" y="3361982"/>
              <a:chExt cx="2591569" cy="95800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483989" y="3732519"/>
                <a:ext cx="2591569" cy="5874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081314" y="4034971"/>
            <a:ext cx="3048000" cy="1872343"/>
            <a:chOff x="1081314" y="4034971"/>
            <a:chExt cx="3048000" cy="1872343"/>
          </a:xfrm>
        </p:grpSpPr>
        <p:sp>
          <p:nvSpPr>
            <p:cNvPr id="5" name="矩形 4"/>
            <p:cNvSpPr/>
            <p:nvPr/>
          </p:nvSpPr>
          <p:spPr>
            <a:xfrm>
              <a:off x="1081314" y="4034971"/>
              <a:ext cx="3048000" cy="1872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309529" y="4351908"/>
              <a:ext cx="2591569" cy="958006"/>
              <a:chOff x="7483989" y="3361982"/>
              <a:chExt cx="2591569" cy="95800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483989" y="3732519"/>
                <a:ext cx="2591569" cy="5874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91714" y="4034971"/>
            <a:ext cx="3048000" cy="1872343"/>
            <a:chOff x="8091714" y="4034971"/>
            <a:chExt cx="3048000" cy="1872343"/>
          </a:xfrm>
        </p:grpSpPr>
        <p:sp>
          <p:nvSpPr>
            <p:cNvPr id="7" name="矩形 6"/>
            <p:cNvSpPr/>
            <p:nvPr/>
          </p:nvSpPr>
          <p:spPr>
            <a:xfrm>
              <a:off x="8091714" y="4034971"/>
              <a:ext cx="3048000" cy="1872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319929" y="4351908"/>
              <a:ext cx="2591569" cy="958006"/>
              <a:chOff x="7483989" y="3361982"/>
              <a:chExt cx="2591569" cy="95800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483989" y="3732519"/>
                <a:ext cx="2591569" cy="5874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3" name="任意多边形 22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1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3" y="3193141"/>
            <a:ext cx="2303916" cy="2612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7599" y="3193141"/>
            <a:ext cx="2303916" cy="26125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0485" y="3193141"/>
            <a:ext cx="2303916" cy="2612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3372" y="3193141"/>
            <a:ext cx="2303916" cy="26125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33552" y="3630616"/>
            <a:ext cx="1986237" cy="1198625"/>
            <a:chOff x="937750" y="5016378"/>
            <a:chExt cx="1986237" cy="1198625"/>
          </a:xfrm>
        </p:grpSpPr>
        <p:sp>
          <p:nvSpPr>
            <p:cNvPr id="18" name="矩形 17"/>
            <p:cNvSpPr/>
            <p:nvPr/>
          </p:nvSpPr>
          <p:spPr>
            <a:xfrm>
              <a:off x="937750" y="5369002"/>
              <a:ext cx="1986237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37750" y="5016378"/>
              <a:ext cx="1792863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8" name="组合 27"/>
          <p:cNvGrpSpPr/>
          <p:nvPr/>
        </p:nvGrpSpPr>
        <p:grpSpPr>
          <a:xfrm>
            <a:off x="3746438" y="3630616"/>
            <a:ext cx="1986237" cy="1198625"/>
            <a:chOff x="937750" y="5016378"/>
            <a:chExt cx="1986237" cy="1198625"/>
          </a:xfrm>
        </p:grpSpPr>
        <p:sp>
          <p:nvSpPr>
            <p:cNvPr id="29" name="矩形 28"/>
            <p:cNvSpPr/>
            <p:nvPr/>
          </p:nvSpPr>
          <p:spPr>
            <a:xfrm>
              <a:off x="937750" y="5369002"/>
              <a:ext cx="1986237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37750" y="5016378"/>
              <a:ext cx="1792863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67939" y="3630616"/>
            <a:ext cx="1986237" cy="1198625"/>
            <a:chOff x="937750" y="5016378"/>
            <a:chExt cx="1986237" cy="1198625"/>
          </a:xfrm>
        </p:grpSpPr>
        <p:sp>
          <p:nvSpPr>
            <p:cNvPr id="32" name="矩形 31"/>
            <p:cNvSpPr/>
            <p:nvPr/>
          </p:nvSpPr>
          <p:spPr>
            <a:xfrm>
              <a:off x="937750" y="5369002"/>
              <a:ext cx="1986237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37750" y="5016378"/>
              <a:ext cx="1792863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04427" y="3630616"/>
            <a:ext cx="1986237" cy="1198625"/>
            <a:chOff x="937750" y="5016378"/>
            <a:chExt cx="1986237" cy="1198625"/>
          </a:xfrm>
        </p:grpSpPr>
        <p:sp>
          <p:nvSpPr>
            <p:cNvPr id="35" name="矩形 34"/>
            <p:cNvSpPr/>
            <p:nvPr/>
          </p:nvSpPr>
          <p:spPr>
            <a:xfrm>
              <a:off x="937750" y="5369002"/>
              <a:ext cx="1986237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7750" y="5016378"/>
              <a:ext cx="1792863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3" name="任意多边形 22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8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30077" y="4298951"/>
            <a:ext cx="547946" cy="547943"/>
            <a:chOff x="1000710" y="4633579"/>
            <a:chExt cx="580703" cy="580700"/>
          </a:xfrm>
        </p:grpSpPr>
        <p:sp>
          <p:nvSpPr>
            <p:cNvPr id="30" name="矩形: 圆角 28"/>
            <p:cNvSpPr/>
            <p:nvPr/>
          </p:nvSpPr>
          <p:spPr bwMode="auto">
            <a:xfrm>
              <a:off x="1000710" y="4633579"/>
              <a:ext cx="580703" cy="5807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任意多边形: 形状 32"/>
            <p:cNvSpPr>
              <a:spLocks noChangeAspect="1"/>
            </p:cNvSpPr>
            <p:nvPr/>
          </p:nvSpPr>
          <p:spPr bwMode="auto">
            <a:xfrm>
              <a:off x="1122577" y="4763246"/>
              <a:ext cx="336969" cy="321365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02409" y="4298951"/>
            <a:ext cx="547946" cy="547943"/>
            <a:chOff x="4657094" y="4633579"/>
            <a:chExt cx="580703" cy="580700"/>
          </a:xfrm>
        </p:grpSpPr>
        <p:sp>
          <p:nvSpPr>
            <p:cNvPr id="26" name="矩形: 圆角 70"/>
            <p:cNvSpPr/>
            <p:nvPr/>
          </p:nvSpPr>
          <p:spPr bwMode="auto">
            <a:xfrm>
              <a:off x="4657094" y="4633579"/>
              <a:ext cx="580703" cy="5807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任意多边形: 形状 72"/>
            <p:cNvSpPr>
              <a:spLocks noChangeAspect="1"/>
            </p:cNvSpPr>
            <p:nvPr/>
          </p:nvSpPr>
          <p:spPr bwMode="auto">
            <a:xfrm>
              <a:off x="4778961" y="4755679"/>
              <a:ext cx="336969" cy="336499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55008" y="4298951"/>
            <a:ext cx="547946" cy="547943"/>
            <a:chOff x="8313478" y="4633579"/>
            <a:chExt cx="580703" cy="580700"/>
          </a:xfrm>
        </p:grpSpPr>
        <p:sp>
          <p:nvSpPr>
            <p:cNvPr id="22" name="矩形: 圆角 76"/>
            <p:cNvSpPr/>
            <p:nvPr/>
          </p:nvSpPr>
          <p:spPr bwMode="auto">
            <a:xfrm>
              <a:off x="8313478" y="4633579"/>
              <a:ext cx="580703" cy="5807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任意多边形: 形状 78"/>
            <p:cNvSpPr>
              <a:spLocks noChangeAspect="1"/>
            </p:cNvSpPr>
            <p:nvPr/>
          </p:nvSpPr>
          <p:spPr bwMode="auto">
            <a:xfrm>
              <a:off x="8455229" y="4755444"/>
              <a:ext cx="297201" cy="33696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9073" y="1803400"/>
            <a:ext cx="7480253" cy="579987"/>
            <a:chOff x="3571006" y="1988840"/>
            <a:chExt cx="7927428" cy="614660"/>
          </a:xfrm>
        </p:grpSpPr>
        <p:sp>
          <p:nvSpPr>
            <p:cNvPr id="20" name="任意多边形: 形状 13"/>
            <p:cNvSpPr/>
            <p:nvPr/>
          </p:nvSpPr>
          <p:spPr bwMode="auto">
            <a:xfrm>
              <a:off x="3571006" y="1988840"/>
              <a:ext cx="61466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任意多边形: 形状 40"/>
            <p:cNvSpPr/>
            <p:nvPr/>
          </p:nvSpPr>
          <p:spPr bwMode="auto">
            <a:xfrm>
              <a:off x="7227390" y="1988840"/>
              <a:ext cx="61466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任意多边形: 形状 61"/>
            <p:cNvSpPr/>
            <p:nvPr/>
          </p:nvSpPr>
          <p:spPr bwMode="auto">
            <a:xfrm>
              <a:off x="10883774" y="1988840"/>
              <a:ext cx="61466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30077" y="4909054"/>
            <a:ext cx="2813019" cy="907042"/>
            <a:chOff x="937750" y="5016378"/>
            <a:chExt cx="2813019" cy="907042"/>
          </a:xfrm>
        </p:grpSpPr>
        <p:sp>
          <p:nvSpPr>
            <p:cNvPr id="46" name="矩形 45"/>
            <p:cNvSpPr/>
            <p:nvPr/>
          </p:nvSpPr>
          <p:spPr>
            <a:xfrm>
              <a:off x="937750" y="5335951"/>
              <a:ext cx="281301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200" dirty="0">
                <a:solidFill>
                  <a:srgbClr val="7F7F7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37750" y="501637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53" name="图片占位符 5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5" name="图片占位符 5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图片占位符 5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8" name="组合 57"/>
          <p:cNvGrpSpPr/>
          <p:nvPr/>
        </p:nvGrpSpPr>
        <p:grpSpPr>
          <a:xfrm>
            <a:off x="4680209" y="4909054"/>
            <a:ext cx="2813019" cy="907042"/>
            <a:chOff x="937750" y="5016378"/>
            <a:chExt cx="2813019" cy="907042"/>
          </a:xfrm>
        </p:grpSpPr>
        <p:sp>
          <p:nvSpPr>
            <p:cNvPr id="59" name="矩形 58"/>
            <p:cNvSpPr/>
            <p:nvPr/>
          </p:nvSpPr>
          <p:spPr>
            <a:xfrm>
              <a:off x="937750" y="5335951"/>
              <a:ext cx="281301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rgbClr val="7F7F7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37750" y="501637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130342" y="4909054"/>
            <a:ext cx="2813019" cy="907042"/>
            <a:chOff x="937750" y="5016378"/>
            <a:chExt cx="2813019" cy="907042"/>
          </a:xfrm>
        </p:grpSpPr>
        <p:sp>
          <p:nvSpPr>
            <p:cNvPr id="62" name="矩形 61"/>
            <p:cNvSpPr/>
            <p:nvPr/>
          </p:nvSpPr>
          <p:spPr>
            <a:xfrm>
              <a:off x="937750" y="5335951"/>
              <a:ext cx="281301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rgbClr val="7F7F7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37750" y="501637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1600" b="1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28" name="任意多边形 27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2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15602" y="1956652"/>
            <a:ext cx="1320800" cy="13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15602" y="4068536"/>
            <a:ext cx="1320800" cy="13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55702" y="1956652"/>
            <a:ext cx="1320800" cy="13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55702" y="4068536"/>
            <a:ext cx="1320800" cy="13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95802" y="1956652"/>
            <a:ext cx="1320800" cy="13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95802" y="4068536"/>
            <a:ext cx="1320800" cy="13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4" name="图片占位符 3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/>
          <a:srcRect/>
          <a:stretch>
            <a:fillRect/>
          </a:stretch>
        </p:blipFill>
        <p:spPr>
          <a:xfrm>
            <a:off x="1119979" y="2061029"/>
            <a:ext cx="1112048" cy="1112048"/>
          </a:xfrm>
          <a:effectLst>
            <a:innerShdw blurRad="114300">
              <a:prstClr val="black"/>
            </a:innerShdw>
          </a:effectLst>
        </p:spPr>
      </p:pic>
      <p:pic>
        <p:nvPicPr>
          <p:cNvPr id="36" name="图片占位符 3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/>
          <a:srcRect/>
          <a:stretch>
            <a:fillRect/>
          </a:stretch>
        </p:blipFill>
        <p:spPr>
          <a:xfrm>
            <a:off x="4460079" y="2061029"/>
            <a:ext cx="1112048" cy="1112048"/>
          </a:xfrm>
          <a:effectLst>
            <a:innerShdw blurRad="114300">
              <a:prstClr val="black"/>
            </a:innerShdw>
          </a:effectLst>
        </p:spPr>
      </p:pic>
      <p:pic>
        <p:nvPicPr>
          <p:cNvPr id="38" name="图片占位符 3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hqprint"/>
          <a:srcRect/>
          <a:stretch>
            <a:fillRect/>
          </a:stretch>
        </p:blipFill>
        <p:spPr>
          <a:xfrm>
            <a:off x="7800179" y="2061029"/>
            <a:ext cx="1112048" cy="1112048"/>
          </a:xfrm>
          <a:effectLst>
            <a:innerShdw blurRad="114300">
              <a:prstClr val="black"/>
            </a:innerShdw>
          </a:effectLst>
        </p:spPr>
      </p:pic>
      <p:pic>
        <p:nvPicPr>
          <p:cNvPr id="40" name="图片占位符 3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hqprint"/>
          <a:srcRect/>
          <a:stretch>
            <a:fillRect/>
          </a:stretch>
        </p:blipFill>
        <p:spPr>
          <a:xfrm>
            <a:off x="1119979" y="4172913"/>
            <a:ext cx="1112048" cy="1112048"/>
          </a:xfrm>
          <a:effectLst>
            <a:innerShdw blurRad="114300">
              <a:prstClr val="black"/>
            </a:innerShdw>
          </a:effectLst>
        </p:spPr>
      </p:pic>
      <p:pic>
        <p:nvPicPr>
          <p:cNvPr id="42" name="图片占位符 41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hqprint"/>
          <a:srcRect/>
          <a:stretch>
            <a:fillRect/>
          </a:stretch>
        </p:blipFill>
        <p:spPr>
          <a:xfrm>
            <a:off x="4460079" y="4172913"/>
            <a:ext cx="1112048" cy="1112048"/>
          </a:xfrm>
          <a:effectLst>
            <a:innerShdw blurRad="114300">
              <a:prstClr val="black"/>
            </a:innerShdw>
          </a:effectLst>
        </p:spPr>
      </p:pic>
      <p:pic>
        <p:nvPicPr>
          <p:cNvPr id="44" name="图片占位符 43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hqprint"/>
          <a:srcRect/>
          <a:stretch>
            <a:fillRect/>
          </a:stretch>
        </p:blipFill>
        <p:spPr>
          <a:xfrm>
            <a:off x="7800179" y="4172913"/>
            <a:ext cx="1112048" cy="1112048"/>
          </a:xfrm>
          <a:effectLst>
            <a:innerShdw blurRad="114300">
              <a:prstClr val="black"/>
            </a:inn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2422547" y="1877509"/>
            <a:ext cx="2241974" cy="1198625"/>
            <a:chOff x="874713" y="3325188"/>
            <a:chExt cx="2241974" cy="1198625"/>
          </a:xfrm>
        </p:grpSpPr>
        <p:sp>
          <p:nvSpPr>
            <p:cNvPr id="46" name="矩形 45"/>
            <p:cNvSpPr/>
            <p:nvPr/>
          </p:nvSpPr>
          <p:spPr>
            <a:xfrm>
              <a:off x="874713" y="3677812"/>
              <a:ext cx="1881829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22547" y="3989393"/>
            <a:ext cx="2241974" cy="1198625"/>
            <a:chOff x="874713" y="3325188"/>
            <a:chExt cx="2241974" cy="1198625"/>
          </a:xfrm>
        </p:grpSpPr>
        <p:sp>
          <p:nvSpPr>
            <p:cNvPr id="52" name="矩形 51"/>
            <p:cNvSpPr/>
            <p:nvPr/>
          </p:nvSpPr>
          <p:spPr>
            <a:xfrm>
              <a:off x="874713" y="3677812"/>
              <a:ext cx="1881829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773441" y="1877509"/>
            <a:ext cx="2241974" cy="1198625"/>
            <a:chOff x="874713" y="3325188"/>
            <a:chExt cx="2241974" cy="1198625"/>
          </a:xfrm>
        </p:grpSpPr>
        <p:sp>
          <p:nvSpPr>
            <p:cNvPr id="55" name="矩形 54"/>
            <p:cNvSpPr/>
            <p:nvPr/>
          </p:nvSpPr>
          <p:spPr>
            <a:xfrm>
              <a:off x="874713" y="3677812"/>
              <a:ext cx="1881829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73441" y="3989393"/>
            <a:ext cx="2241974" cy="1198625"/>
            <a:chOff x="874713" y="3325188"/>
            <a:chExt cx="2241974" cy="1198625"/>
          </a:xfrm>
        </p:grpSpPr>
        <p:sp>
          <p:nvSpPr>
            <p:cNvPr id="58" name="矩形 57"/>
            <p:cNvSpPr/>
            <p:nvPr/>
          </p:nvSpPr>
          <p:spPr>
            <a:xfrm>
              <a:off x="874713" y="3677812"/>
              <a:ext cx="1881829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115129" y="1877509"/>
            <a:ext cx="2241974" cy="1198625"/>
            <a:chOff x="874713" y="3325188"/>
            <a:chExt cx="2241974" cy="1198625"/>
          </a:xfrm>
        </p:grpSpPr>
        <p:sp>
          <p:nvSpPr>
            <p:cNvPr id="61" name="矩形 60"/>
            <p:cNvSpPr/>
            <p:nvPr/>
          </p:nvSpPr>
          <p:spPr>
            <a:xfrm>
              <a:off x="874713" y="3677812"/>
              <a:ext cx="1881829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115129" y="3989393"/>
            <a:ext cx="2241974" cy="1198625"/>
            <a:chOff x="874713" y="3325188"/>
            <a:chExt cx="2241974" cy="1198625"/>
          </a:xfrm>
        </p:grpSpPr>
        <p:sp>
          <p:nvSpPr>
            <p:cNvPr id="64" name="矩形 63"/>
            <p:cNvSpPr/>
            <p:nvPr/>
          </p:nvSpPr>
          <p:spPr>
            <a:xfrm>
              <a:off x="874713" y="3677812"/>
              <a:ext cx="1881829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6587" y="0"/>
            <a:ext cx="8519408" cy="1250010"/>
            <a:chOff x="346587" y="0"/>
            <a:chExt cx="8519408" cy="1250010"/>
          </a:xfrm>
        </p:grpSpPr>
        <p:sp>
          <p:nvSpPr>
            <p:cNvPr id="33" name="任意多边形 32"/>
            <p:cNvSpPr/>
            <p:nvPr/>
          </p:nvSpPr>
          <p:spPr>
            <a:xfrm>
              <a:off x="346587" y="0"/>
              <a:ext cx="2219633" cy="1109817"/>
            </a:xfrm>
            <a:custGeom>
              <a:avLst/>
              <a:gdLst>
                <a:gd name="connsiteX0" fmla="*/ 0 w 2219633"/>
                <a:gd name="connsiteY0" fmla="*/ 0 h 1109817"/>
                <a:gd name="connsiteX1" fmla="*/ 2219633 w 2219633"/>
                <a:gd name="connsiteY1" fmla="*/ 0 h 1109817"/>
                <a:gd name="connsiteX2" fmla="*/ 1109817 w 2219633"/>
                <a:gd name="connsiteY2" fmla="*/ 1109817 h 1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633" h="1109817">
                  <a:moveTo>
                    <a:pt x="0" y="0"/>
                  </a:moveTo>
                  <a:lnTo>
                    <a:pt x="2219633" y="0"/>
                  </a:lnTo>
                  <a:lnTo>
                    <a:pt x="1109817" y="11098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242370" y="458879"/>
              <a:ext cx="6623625" cy="791131"/>
              <a:chOff x="2204270" y="458879"/>
              <a:chExt cx="6623625" cy="791131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04270" y="458879"/>
                <a:ext cx="2922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latin typeface="微软雅黑"/>
                    <a:ea typeface="微软雅黑"/>
                    <a:sym typeface="微软雅黑"/>
                  </a:rPr>
                  <a:t>Add title text</a:t>
                </a:r>
                <a:endParaRPr lang="zh-CN" altLang="en-US" sz="32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204270" y="965573"/>
                <a:ext cx="6623625" cy="2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The user can demonstrate on a projector or computer</a:t>
                </a:r>
              </a:p>
            </p:txBody>
          </p:sp>
        </p:grpSp>
        <p:sp>
          <p:nvSpPr>
            <p:cNvPr id="37" name="椭圆 15"/>
            <p:cNvSpPr/>
            <p:nvPr/>
          </p:nvSpPr>
          <p:spPr>
            <a:xfrm>
              <a:off x="1249937" y="286056"/>
              <a:ext cx="412932" cy="4123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20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381001" y="19049"/>
            <a:ext cx="11810999" cy="68389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74609" y="1625847"/>
            <a:ext cx="4743799" cy="893901"/>
            <a:chOff x="5246298" y="2619737"/>
            <a:chExt cx="4475552" cy="758250"/>
          </a:xfrm>
        </p:grpSpPr>
        <p:sp>
          <p:nvSpPr>
            <p:cNvPr id="4" name="文本框 3"/>
            <p:cNvSpPr txBox="1"/>
            <p:nvPr/>
          </p:nvSpPr>
          <p:spPr>
            <a:xfrm>
              <a:off x="5246298" y="2619737"/>
              <a:ext cx="3077528" cy="54824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chemeClr val="accent2"/>
                  </a:solidFill>
                  <a:latin typeface="微软雅黑"/>
                  <a:ea typeface="微软雅黑"/>
                  <a:sym typeface="微软雅黑"/>
                </a:rPr>
                <a:t>Add title text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6298" y="3116916"/>
              <a:ext cx="4475552" cy="26107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2"/>
          <p:cNvGrpSpPr>
            <a:grpSpLocks noChangeAspect="1"/>
          </p:cNvGrpSpPr>
          <p:nvPr/>
        </p:nvGrpSpPr>
        <p:grpSpPr bwMode="auto">
          <a:xfrm>
            <a:off x="947284" y="1421256"/>
            <a:ext cx="1345314" cy="1345314"/>
            <a:chOff x="0" y="0"/>
            <a:chExt cx="1080000" cy="1080000"/>
          </a:xfrm>
        </p:grpSpPr>
        <p:sp>
          <p:nvSpPr>
            <p:cNvPr id="7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47697" y="1643896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4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41611a4-0600-4075-97f6-ca6f2fcb800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09bd5e-f98b-46a7-989e-46135d8ae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27154418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SubTitle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418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XunHChF#"/>
  <p:tag name="MH_LAYOUT" val="TitleSubTitle"/>
  <p:tag name="MH" val="20170727154310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5ab4be-35ef-4a01-9cd9-5eec164ec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70727154501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501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www.freeppt7.com">
  <a:themeElements>
    <a:clrScheme name="自定义 160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5050"/>
      </a:accent1>
      <a:accent2>
        <a:srgbClr val="F5AA19"/>
      </a:accent2>
      <a:accent3>
        <a:srgbClr val="4B5050"/>
      </a:accent3>
      <a:accent4>
        <a:srgbClr val="F5AA19"/>
      </a:accent4>
      <a:accent5>
        <a:srgbClr val="4B5050"/>
      </a:accent5>
      <a:accent6>
        <a:srgbClr val="F5AA19"/>
      </a:accent6>
      <a:hlink>
        <a:srgbClr val="4B5050"/>
      </a:hlink>
      <a:folHlink>
        <a:srgbClr val="F5AA19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44</TotalTime>
  <Words>1466</Words>
  <Application>Microsoft Office PowerPoint</Application>
  <PresentationFormat>宽屏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方正正大黑简体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7</cp:revision>
  <dcterms:created xsi:type="dcterms:W3CDTF">2017-09-22T08:16:00Z</dcterms:created>
  <dcterms:modified xsi:type="dcterms:W3CDTF">2023-05-24T13:40:20Z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37D900EAFA4A4AAF87ACBBA383EC6600_12</vt:lpwstr>
  </property>
  <property fmtid="{D5CDD505-2E9C-101B-9397-08002B2CF9AE}" pid="3" name="KSOProductBuildVer">
    <vt:lpwstr>2052-11.1.0.14309</vt:lpwstr>
  </property>
</Properties>
</file>