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Lst>
  <p:notesMasterIdLst>
    <p:notesMasterId r:id="rId29"/>
  </p:notesMasterIdLst>
  <p:sldIdLst>
    <p:sldId id="257" r:id="rId3"/>
    <p:sldId id="258" r:id="rId4"/>
    <p:sldId id="259" r:id="rId5"/>
    <p:sldId id="256" r:id="rId6"/>
    <p:sldId id="260" r:id="rId7"/>
    <p:sldId id="261" r:id="rId8"/>
    <p:sldId id="263" r:id="rId9"/>
    <p:sldId id="281" r:id="rId10"/>
    <p:sldId id="264" r:id="rId11"/>
    <p:sldId id="265" r:id="rId12"/>
    <p:sldId id="266" r:id="rId13"/>
    <p:sldId id="267" r:id="rId14"/>
    <p:sldId id="282" r:id="rId15"/>
    <p:sldId id="269" r:id="rId16"/>
    <p:sldId id="270" r:id="rId17"/>
    <p:sldId id="272" r:id="rId18"/>
    <p:sldId id="273" r:id="rId19"/>
    <p:sldId id="283" r:id="rId20"/>
    <p:sldId id="274" r:id="rId21"/>
    <p:sldId id="275" r:id="rId22"/>
    <p:sldId id="277" r:id="rId23"/>
    <p:sldId id="284" r:id="rId24"/>
    <p:sldId id="278" r:id="rId25"/>
    <p:sldId id="279" r:id="rId26"/>
    <p:sldId id="280" r:id="rId27"/>
    <p:sldId id="285" r:id="rId28"/>
  </p:sldIdLst>
  <p:sldSz cx="9001125" cy="5040313"/>
  <p:notesSz cx="6858000" cy="9144000"/>
  <p:custDataLst>
    <p:tags r:id="rId30"/>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34"/>
    <a:srgbClr val="CBBD99"/>
    <a:srgbClr val="AC9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60"/>
  </p:normalViewPr>
  <p:slideViewPr>
    <p:cSldViewPr showGuides="1">
      <p:cViewPr varScale="1">
        <p:scale>
          <a:sx n="93" d="100"/>
          <a:sy n="93" d="100"/>
        </p:scale>
        <p:origin x="666" y="78"/>
      </p:cViewPr>
      <p:guideLst>
        <p:guide orient="horz" pos="158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5DDF1D55-3879-4012-BB7F-BED817646C19}" type="datetimeFigureOut">
              <a:rPr lang="zh-CN" altLang="en-US" smtClean="0"/>
              <a:t>2023/5/25</a:t>
            </a:fld>
            <a:endParaRPr lang="zh-CN" altLang="en-US" dirty="0"/>
          </a:p>
        </p:txBody>
      </p:sp>
      <p:sp>
        <p:nvSpPr>
          <p:cNvPr id="4" name="幻灯片图像占位符 3"/>
          <p:cNvSpPr>
            <a:spLocks noGrp="1" noRot="1" noChangeAspect="1"/>
          </p:cNvSpPr>
          <p:nvPr>
            <p:ph type="sldImg" idx="2"/>
          </p:nvPr>
        </p:nvSpPr>
        <p:spPr>
          <a:xfrm>
            <a:off x="368300" y="685800"/>
            <a:ext cx="61214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556538D8-D623-4DEE-8692-E79412C6DECF}" type="slidenum">
              <a:rPr lang="zh-CN" altLang="en-US" smtClean="0"/>
              <a:t>‹#›</a:t>
            </a:fld>
            <a:endParaRPr lang="zh-CN" altLang="en-US" dirty="0"/>
          </a:p>
        </p:txBody>
      </p:sp>
    </p:spTree>
    <p:extLst>
      <p:ext uri="{BB962C8B-B14F-4D97-AF65-F5344CB8AC3E}">
        <p14:creationId xmlns:p14="http://schemas.microsoft.com/office/powerpoint/2010/main" val="30205970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dirty="0"/>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78142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36818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409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86391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80587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57906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70344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22865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72557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5766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7585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06677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64205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3453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4273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47930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0896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610123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137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205285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447128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0056" y="201846"/>
            <a:ext cx="8101013" cy="840052"/>
          </a:xfrm>
          <a:prstGeom prst="rect">
            <a:avLst/>
          </a:prstGeom>
        </p:spPr>
        <p:txBody>
          <a:bodyPr lIns="80229" tIns="40115" rIns="80229" bIns="40115"/>
          <a:lstStyle/>
          <a:p>
            <a:r>
              <a:rPr lang="zh-CN" altLang="en-US"/>
              <a:t>单击此处编辑母版标题样式</a:t>
            </a:r>
          </a:p>
        </p:txBody>
      </p:sp>
      <p:sp>
        <p:nvSpPr>
          <p:cNvPr id="3" name="竖排文字占位符 2"/>
          <p:cNvSpPr>
            <a:spLocks noGrp="1"/>
          </p:cNvSpPr>
          <p:nvPr>
            <p:ph type="body" orient="vert" idx="1"/>
          </p:nvPr>
        </p:nvSpPr>
        <p:spPr>
          <a:xfrm>
            <a:off x="450056" y="1176073"/>
            <a:ext cx="8101013" cy="3326374"/>
          </a:xfrm>
          <a:prstGeom prst="rect">
            <a:avLst/>
          </a:prstGeom>
        </p:spPr>
        <p:txBody>
          <a:bodyPr vert="eaVert" lIns="80229" tIns="40115" rIns="80229" bIns="4011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0056" y="4671624"/>
            <a:ext cx="2100263" cy="268350"/>
          </a:xfrm>
          <a:prstGeom prst="rect">
            <a:avLst/>
          </a:prstGeom>
        </p:spPr>
        <p:txBody>
          <a:bodyPr lIns="80229" tIns="40115" rIns="80229" bIns="40115"/>
          <a:lstStyle/>
          <a:p>
            <a:pPr defTabSz="802295"/>
            <a:fld id="{2E3AAC11-D570-4EA9-AFC0-30FB72BA45EB}" type="datetimeFigureOut">
              <a:rPr lang="zh-CN" altLang="en-US" smtClean="0">
                <a:solidFill>
                  <a:prstClr val="black"/>
                </a:solidFill>
              </a:rPr>
              <a:pPr defTabSz="802295"/>
              <a:t>2023/5/25</a:t>
            </a:fld>
            <a:endParaRPr lang="zh-CN" altLang="en-US">
              <a:solidFill>
                <a:prstClr val="black"/>
              </a:solidFill>
            </a:endParaRPr>
          </a:p>
        </p:txBody>
      </p:sp>
      <p:sp>
        <p:nvSpPr>
          <p:cNvPr id="5" name="页脚占位符 4"/>
          <p:cNvSpPr>
            <a:spLocks noGrp="1"/>
          </p:cNvSpPr>
          <p:nvPr>
            <p:ph type="ftr" sz="quarter" idx="11"/>
          </p:nvPr>
        </p:nvSpPr>
        <p:spPr>
          <a:xfrm>
            <a:off x="3075385" y="4671624"/>
            <a:ext cx="2850356" cy="268350"/>
          </a:xfrm>
          <a:prstGeom prst="rect">
            <a:avLst/>
          </a:prstGeom>
        </p:spPr>
        <p:txBody>
          <a:bodyPr lIns="80229" tIns="40115" rIns="80229" bIns="40115"/>
          <a:lstStyle/>
          <a:p>
            <a:pPr defTabSz="802295"/>
            <a:endParaRPr lang="zh-CN" altLang="en-US">
              <a:solidFill>
                <a:prstClr val="black"/>
              </a:solidFill>
            </a:endParaRPr>
          </a:p>
        </p:txBody>
      </p:sp>
      <p:sp>
        <p:nvSpPr>
          <p:cNvPr id="6" name="灯片编号占位符 5"/>
          <p:cNvSpPr>
            <a:spLocks noGrp="1"/>
          </p:cNvSpPr>
          <p:nvPr>
            <p:ph type="sldNum" sz="quarter" idx="12"/>
          </p:nvPr>
        </p:nvSpPr>
        <p:spPr>
          <a:xfrm>
            <a:off x="6450806" y="4671624"/>
            <a:ext cx="2100263" cy="268350"/>
          </a:xfrm>
          <a:prstGeom prst="rect">
            <a:avLst/>
          </a:prstGeom>
        </p:spPr>
        <p:txBody>
          <a:bodyPr lIns="80229" tIns="40115" rIns="80229" bIns="40115"/>
          <a:lstStyle/>
          <a:p>
            <a:pPr defTabSz="802295"/>
            <a:fld id="{55ECCFAA-F4FB-487C-9F1E-C8836D0C3DC9}" type="slidenum">
              <a:rPr lang="zh-CN" altLang="en-US" smtClean="0">
                <a:solidFill>
                  <a:prstClr val="black"/>
                </a:solidFill>
              </a:rPr>
              <a:pPr defTabSz="802295"/>
              <a:t>‹#›</a:t>
            </a:fld>
            <a:endParaRPr lang="zh-CN" altLang="en-US">
              <a:solidFill>
                <a:prstClr val="black"/>
              </a:solidFill>
            </a:endParaRPr>
          </a:p>
        </p:txBody>
      </p:sp>
    </p:spTree>
    <p:extLst>
      <p:ext uri="{BB962C8B-B14F-4D97-AF65-F5344CB8AC3E}">
        <p14:creationId xmlns:p14="http://schemas.microsoft.com/office/powerpoint/2010/main" val="906406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a:prstGeom prst="rect">
            <a:avLst/>
          </a:prstGeom>
        </p:spPr>
        <p:txBody>
          <a:bodyPr vert="eaVert" lIns="80229" tIns="40115" rIns="80229" bIns="40115"/>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a:prstGeom prst="rect">
            <a:avLst/>
          </a:prstGeom>
        </p:spPr>
        <p:txBody>
          <a:bodyPr vert="eaVert" lIns="80229" tIns="40115" rIns="80229" bIns="4011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0056" y="4671624"/>
            <a:ext cx="2100263" cy="268350"/>
          </a:xfrm>
          <a:prstGeom prst="rect">
            <a:avLst/>
          </a:prstGeom>
        </p:spPr>
        <p:txBody>
          <a:bodyPr lIns="80229" tIns="40115" rIns="80229" bIns="40115"/>
          <a:lstStyle/>
          <a:p>
            <a:pPr defTabSz="802295"/>
            <a:fld id="{2E3AAC11-D570-4EA9-AFC0-30FB72BA45EB}" type="datetimeFigureOut">
              <a:rPr lang="zh-CN" altLang="en-US" smtClean="0">
                <a:solidFill>
                  <a:prstClr val="black"/>
                </a:solidFill>
              </a:rPr>
              <a:pPr defTabSz="802295"/>
              <a:t>2023/5/25</a:t>
            </a:fld>
            <a:endParaRPr lang="zh-CN" altLang="en-US">
              <a:solidFill>
                <a:prstClr val="black"/>
              </a:solidFill>
            </a:endParaRPr>
          </a:p>
        </p:txBody>
      </p:sp>
      <p:sp>
        <p:nvSpPr>
          <p:cNvPr id="5" name="页脚占位符 4"/>
          <p:cNvSpPr>
            <a:spLocks noGrp="1"/>
          </p:cNvSpPr>
          <p:nvPr>
            <p:ph type="ftr" sz="quarter" idx="11"/>
          </p:nvPr>
        </p:nvSpPr>
        <p:spPr>
          <a:xfrm>
            <a:off x="3075385" y="4671624"/>
            <a:ext cx="2850356" cy="268350"/>
          </a:xfrm>
          <a:prstGeom prst="rect">
            <a:avLst/>
          </a:prstGeom>
        </p:spPr>
        <p:txBody>
          <a:bodyPr lIns="80229" tIns="40115" rIns="80229" bIns="40115"/>
          <a:lstStyle/>
          <a:p>
            <a:pPr defTabSz="802295"/>
            <a:endParaRPr lang="zh-CN" altLang="en-US">
              <a:solidFill>
                <a:prstClr val="black"/>
              </a:solidFill>
            </a:endParaRPr>
          </a:p>
        </p:txBody>
      </p:sp>
      <p:sp>
        <p:nvSpPr>
          <p:cNvPr id="6" name="灯片编号占位符 5"/>
          <p:cNvSpPr>
            <a:spLocks noGrp="1"/>
          </p:cNvSpPr>
          <p:nvPr>
            <p:ph type="sldNum" sz="quarter" idx="12"/>
          </p:nvPr>
        </p:nvSpPr>
        <p:spPr>
          <a:xfrm>
            <a:off x="6450806" y="4671624"/>
            <a:ext cx="2100263" cy="268350"/>
          </a:xfrm>
          <a:prstGeom prst="rect">
            <a:avLst/>
          </a:prstGeom>
        </p:spPr>
        <p:txBody>
          <a:bodyPr lIns="80229" tIns="40115" rIns="80229" bIns="40115"/>
          <a:lstStyle/>
          <a:p>
            <a:pPr defTabSz="802295"/>
            <a:fld id="{55ECCFAA-F4FB-487C-9F1E-C8836D0C3DC9}" type="slidenum">
              <a:rPr lang="zh-CN" altLang="en-US" smtClean="0">
                <a:solidFill>
                  <a:prstClr val="black"/>
                </a:solidFill>
              </a:rPr>
              <a:pPr defTabSz="802295"/>
              <a:t>‹#›</a:t>
            </a:fld>
            <a:endParaRPr lang="zh-CN" altLang="en-US">
              <a:solidFill>
                <a:prstClr val="black"/>
              </a:solidFill>
            </a:endParaRPr>
          </a:p>
        </p:txBody>
      </p:sp>
    </p:spTree>
    <p:extLst>
      <p:ext uri="{BB962C8B-B14F-4D97-AF65-F5344CB8AC3E}">
        <p14:creationId xmlns:p14="http://schemas.microsoft.com/office/powerpoint/2010/main" val="312588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75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97094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2672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06963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78781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latin typeface="印品黑体" panose="00000500000000000000" pitchFamily="2" charset="-122"/>
                <a:ea typeface="印品黑体" panose="00000500000000000000" pitchFamily="2" charset="-122"/>
              </a:defRPr>
            </a:lvl1pPr>
          </a:lstStyle>
          <a:p>
            <a:fld id="{530820CF-B880-4189-942D-D702A7CBA730}" type="datetimeFigureOut">
              <a:rPr lang="zh-CN" altLang="en-US" smtClean="0"/>
              <a:t>2023/5/25</a:t>
            </a:fld>
            <a:endParaRPr lang="zh-CN" altLang="en-US" dirty="0"/>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latin typeface="印品黑体" panose="00000500000000000000" pitchFamily="2" charset="-122"/>
                <a:ea typeface="印品黑体" panose="00000500000000000000" pitchFamily="2" charset="-122"/>
              </a:defRPr>
            </a:lvl1pPr>
          </a:lstStyle>
          <a:p>
            <a:fld id="{0C913308-F349-4B6D-A68A-DD1791B4A57B}" type="slidenum">
              <a:rPr lang="zh-CN" altLang="en-US" smtClean="0"/>
              <a:t>‹#›</a:t>
            </a:fld>
            <a:endParaRPr lang="zh-CN" altLang="en-US" dirty="0"/>
          </a:p>
        </p:txBody>
      </p:sp>
      <p:pic>
        <p:nvPicPr>
          <p:cNvPr id="8" name="图片 7"/>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119726" y="-19061"/>
            <a:ext cx="9240578" cy="5078436"/>
          </a:xfrm>
          <a:prstGeom prst="rect">
            <a:avLst/>
          </a:prstGeom>
        </p:spPr>
      </p:pic>
      <p:sp>
        <p:nvSpPr>
          <p:cNvPr id="9" name="Text Placeholder 3"/>
          <p:cNvSpPr txBox="1"/>
          <p:nvPr userDrawn="1"/>
        </p:nvSpPr>
        <p:spPr>
          <a:xfrm>
            <a:off x="3313261" y="143892"/>
            <a:ext cx="1979389"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800" spc="300" dirty="0">
                <a:solidFill>
                  <a:srgbClr val="CBBD99"/>
                </a:solidFill>
                <a:latin typeface="印品黑体" panose="00000500000000000000" pitchFamily="2" charset="-122"/>
                <a:ea typeface="印品黑体" panose="00000500000000000000" pitchFamily="2" charset="-122"/>
              </a:rPr>
              <a:t>Add title text</a:t>
            </a:r>
            <a:endParaRPr lang="en-US" sz="1800" spc="300" dirty="0">
              <a:solidFill>
                <a:srgbClr val="CBBD99"/>
              </a:solidFill>
              <a:latin typeface="印品黑体" panose="00000500000000000000" pitchFamily="2" charset="-122"/>
              <a:ea typeface="印品黑体" panose="000005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54" r:id="rId31"/>
    <p:sldLayoutId id="2147483655" r:id="rId32"/>
    <p:sldLayoutId id="214748365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hf sldNum="0" ftr="0" dt="0"/>
  <p:txStyles>
    <p:titleStyle>
      <a:lvl1pPr algn="ctr" defTabSz="802005" rtl="0" eaLnBrk="1" latinLnBrk="0" hangingPunct="1">
        <a:spcBef>
          <a:spcPct val="0"/>
        </a:spcBef>
        <a:buNone/>
        <a:defRPr sz="3900" kern="1200">
          <a:solidFill>
            <a:schemeClr val="tx1"/>
          </a:solidFill>
          <a:latin typeface="印品黑体" panose="00000500000000000000" pitchFamily="2" charset="-122"/>
          <a:ea typeface="印品黑体" panose="00000500000000000000" pitchFamily="2" charset="-122"/>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印品黑体" panose="00000500000000000000" pitchFamily="2" charset="-122"/>
          <a:ea typeface="印品黑体" panose="00000500000000000000" pitchFamily="2" charset="-122"/>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882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121442"/>
            <a:ext cx="9217024" cy="5181515"/>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4032160" y="827618"/>
            <a:ext cx="972458" cy="972458"/>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CBBD99"/>
                </a:solidFill>
                <a:cs typeface="+mn-ea"/>
                <a:sym typeface="+mn-lt"/>
              </a:rPr>
              <a:t>LO</a:t>
            </a:r>
          </a:p>
          <a:p>
            <a:pPr algn="ctr"/>
            <a:r>
              <a:rPr lang="en-US" altLang="zh-CN" sz="2000" dirty="0">
                <a:solidFill>
                  <a:srgbClr val="CBBD99"/>
                </a:solidFill>
                <a:cs typeface="+mn-ea"/>
                <a:sym typeface="+mn-lt"/>
              </a:rPr>
              <a:t>GO</a:t>
            </a:r>
            <a:endParaRPr lang="zh-CN" altLang="en-US" sz="2000" dirty="0">
              <a:solidFill>
                <a:srgbClr val="CBBD99"/>
              </a:solidFill>
              <a:cs typeface="+mn-ea"/>
              <a:sym typeface="+mn-lt"/>
            </a:endParaRPr>
          </a:p>
        </p:txBody>
      </p:sp>
      <p:sp>
        <p:nvSpPr>
          <p:cNvPr id="5" name="Text Placeholder 3"/>
          <p:cNvSpPr txBox="1"/>
          <p:nvPr/>
        </p:nvSpPr>
        <p:spPr>
          <a:xfrm>
            <a:off x="1220980" y="1986665"/>
            <a:ext cx="6559167" cy="55399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98525">
              <a:spcBef>
                <a:spcPct val="20000"/>
              </a:spcBef>
              <a:defRPr/>
            </a:pPr>
            <a:r>
              <a:rPr lang="en-US" altLang="zh-CN" sz="3600" dirty="0">
                <a:solidFill>
                  <a:srgbClr val="CBBD99"/>
                </a:solidFill>
                <a:cs typeface="+mn-ea"/>
                <a:sym typeface="+mn-lt"/>
              </a:rPr>
              <a:t>FREE BUSINESS PPT TEMPLATES</a:t>
            </a:r>
            <a:endParaRPr lang="en-US" sz="3600" dirty="0">
              <a:solidFill>
                <a:srgbClr val="CBBD99"/>
              </a:solidFill>
              <a:cs typeface="+mn-ea"/>
              <a:sym typeface="+mn-lt"/>
            </a:endParaRPr>
          </a:p>
        </p:txBody>
      </p:sp>
      <p:sp>
        <p:nvSpPr>
          <p:cNvPr id="6" name="Text Placeholder 3"/>
          <p:cNvSpPr txBox="1"/>
          <p:nvPr/>
        </p:nvSpPr>
        <p:spPr>
          <a:xfrm>
            <a:off x="1620242" y="2617069"/>
            <a:ext cx="5616624" cy="30777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defTabSz="898525">
              <a:spcBef>
                <a:spcPct val="20000"/>
              </a:spcBef>
              <a:defRPr/>
            </a:pPr>
            <a:r>
              <a:rPr lang="en-US" altLang="zh-CN" sz="2000" dirty="0">
                <a:solidFill>
                  <a:schemeClr val="bg1">
                    <a:lumMod val="85000"/>
                  </a:schemeClr>
                </a:solidFill>
                <a:cs typeface="+mn-ea"/>
                <a:sym typeface="+mn-lt"/>
              </a:rPr>
              <a:t>Insert the Subtitle of Your Presentation</a:t>
            </a:r>
          </a:p>
        </p:txBody>
      </p:sp>
      <p:grpSp>
        <p:nvGrpSpPr>
          <p:cNvPr id="3" name="组合 2">
            <a:extLst>
              <a:ext uri="{FF2B5EF4-FFF2-40B4-BE49-F238E27FC236}">
                <a16:creationId xmlns:a16="http://schemas.microsoft.com/office/drawing/2014/main" id="{4DE7B5D0-7E34-9EBD-3E5C-D4915AC28933}"/>
              </a:ext>
            </a:extLst>
          </p:cNvPr>
          <p:cNvGrpSpPr/>
          <p:nvPr/>
        </p:nvGrpSpPr>
        <p:grpSpPr>
          <a:xfrm>
            <a:off x="2651150" y="3167333"/>
            <a:ext cx="3737683" cy="314481"/>
            <a:chOff x="4414802" y="4745227"/>
            <a:chExt cx="3737683" cy="314481"/>
          </a:xfrm>
        </p:grpSpPr>
        <p:grpSp>
          <p:nvGrpSpPr>
            <p:cNvPr id="4" name="组合 3">
              <a:extLst>
                <a:ext uri="{FF2B5EF4-FFF2-40B4-BE49-F238E27FC236}">
                  <a16:creationId xmlns:a16="http://schemas.microsoft.com/office/drawing/2014/main" id="{20BE918D-E531-57DB-0830-6D28B9D2435B}"/>
                </a:ext>
              </a:extLst>
            </p:cNvPr>
            <p:cNvGrpSpPr/>
            <p:nvPr/>
          </p:nvGrpSpPr>
          <p:grpSpPr>
            <a:xfrm>
              <a:off x="6654696" y="4763888"/>
              <a:ext cx="290407" cy="290407"/>
              <a:chOff x="2633025" y="5543873"/>
              <a:chExt cx="290407" cy="290407"/>
            </a:xfrm>
            <a:solidFill>
              <a:schemeClr val="bg1"/>
            </a:solidFill>
          </p:grpSpPr>
          <p:sp>
            <p:nvSpPr>
              <p:cNvPr id="16" name="Oval 15">
                <a:extLst>
                  <a:ext uri="{FF2B5EF4-FFF2-40B4-BE49-F238E27FC236}">
                    <a16:creationId xmlns:a16="http://schemas.microsoft.com/office/drawing/2014/main" id="{EE2699CE-2507-76FC-978F-2F36023D7A70}"/>
                  </a:ext>
                </a:extLst>
              </p:cNvPr>
              <p:cNvSpPr>
                <a:spLocks/>
              </p:cNvSpPr>
              <p:nvPr/>
            </p:nvSpPr>
            <p:spPr bwMode="auto">
              <a:xfrm>
                <a:off x="2633025" y="5543873"/>
                <a:ext cx="290407" cy="290407"/>
              </a:xfrm>
              <a:prstGeom prst="ellipse">
                <a:avLst/>
              </a:prstGeom>
              <a:solidFill>
                <a:schemeClr val="accent1">
                  <a:lumMod val="50000"/>
                </a:schemeClr>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7" name="Group 16">
                <a:extLst>
                  <a:ext uri="{FF2B5EF4-FFF2-40B4-BE49-F238E27FC236}">
                    <a16:creationId xmlns:a16="http://schemas.microsoft.com/office/drawing/2014/main" id="{8AD9EE9D-B1D5-D2E3-D4D5-42BF5304B518}"/>
                  </a:ext>
                </a:extLst>
              </p:cNvPr>
              <p:cNvGrpSpPr>
                <a:grpSpLocks/>
              </p:cNvGrpSpPr>
              <p:nvPr/>
            </p:nvGrpSpPr>
            <p:grpSpPr bwMode="auto">
              <a:xfrm>
                <a:off x="2726440" y="5602052"/>
                <a:ext cx="104062" cy="167263"/>
                <a:chOff x="4441" y="3144"/>
                <a:chExt cx="215" cy="345"/>
              </a:xfrm>
              <a:grpFill/>
            </p:grpSpPr>
            <p:sp>
              <p:nvSpPr>
                <p:cNvPr id="18" name="Freeform 17">
                  <a:extLst>
                    <a:ext uri="{FF2B5EF4-FFF2-40B4-BE49-F238E27FC236}">
                      <a16:creationId xmlns:a16="http://schemas.microsoft.com/office/drawing/2014/main" id="{715E153A-7995-3A56-61F1-8E85083FD1F2}"/>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9" name="Freeform 18">
                  <a:extLst>
                    <a:ext uri="{FF2B5EF4-FFF2-40B4-BE49-F238E27FC236}">
                      <a16:creationId xmlns:a16="http://schemas.microsoft.com/office/drawing/2014/main" id="{3E59C5E9-C8BC-4FEB-192B-D530AE3FA858}"/>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9" name="组合 8">
              <a:extLst>
                <a:ext uri="{FF2B5EF4-FFF2-40B4-BE49-F238E27FC236}">
                  <a16:creationId xmlns:a16="http://schemas.microsoft.com/office/drawing/2014/main" id="{38BB4444-D481-8C8B-CB40-A99A76052664}"/>
                </a:ext>
              </a:extLst>
            </p:cNvPr>
            <p:cNvGrpSpPr/>
            <p:nvPr/>
          </p:nvGrpSpPr>
          <p:grpSpPr>
            <a:xfrm>
              <a:off x="4414802" y="4745227"/>
              <a:ext cx="290407" cy="290407"/>
              <a:chOff x="732769" y="5535598"/>
              <a:chExt cx="290407" cy="290407"/>
            </a:xfrm>
            <a:solidFill>
              <a:schemeClr val="bg1"/>
            </a:solidFill>
          </p:grpSpPr>
          <p:sp>
            <p:nvSpPr>
              <p:cNvPr id="12" name="Oval 10">
                <a:extLst>
                  <a:ext uri="{FF2B5EF4-FFF2-40B4-BE49-F238E27FC236}">
                    <a16:creationId xmlns:a16="http://schemas.microsoft.com/office/drawing/2014/main" id="{1C3E387A-8E86-69AE-57A9-9453C6366028}"/>
                  </a:ext>
                </a:extLst>
              </p:cNvPr>
              <p:cNvSpPr>
                <a:spLocks/>
              </p:cNvSpPr>
              <p:nvPr/>
            </p:nvSpPr>
            <p:spPr bwMode="auto">
              <a:xfrm>
                <a:off x="732769" y="5535598"/>
                <a:ext cx="290407" cy="290407"/>
              </a:xfrm>
              <a:prstGeom prst="ellipse">
                <a:avLst/>
              </a:prstGeom>
              <a:solidFill>
                <a:schemeClr val="accent1">
                  <a:lumMod val="50000"/>
                </a:schemeClr>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3" name="组合 12">
                <a:extLst>
                  <a:ext uri="{FF2B5EF4-FFF2-40B4-BE49-F238E27FC236}">
                    <a16:creationId xmlns:a16="http://schemas.microsoft.com/office/drawing/2014/main" id="{211B7790-DD08-0D1F-1938-A0ECC210B013}"/>
                  </a:ext>
                </a:extLst>
              </p:cNvPr>
              <p:cNvGrpSpPr/>
              <p:nvPr/>
            </p:nvGrpSpPr>
            <p:grpSpPr>
              <a:xfrm>
                <a:off x="811795" y="5598991"/>
                <a:ext cx="132841" cy="151011"/>
                <a:chOff x="860980" y="3583766"/>
                <a:chExt cx="100336" cy="114060"/>
              </a:xfrm>
              <a:grpFill/>
            </p:grpSpPr>
            <p:sp>
              <p:nvSpPr>
                <p:cNvPr id="14" name="Freeform 12">
                  <a:extLst>
                    <a:ext uri="{FF2B5EF4-FFF2-40B4-BE49-F238E27FC236}">
                      <a16:creationId xmlns:a16="http://schemas.microsoft.com/office/drawing/2014/main" id="{C4B5CEA3-781C-F15C-59C0-DDF3B3DB9E31}"/>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5" name="Freeform 13">
                  <a:extLst>
                    <a:ext uri="{FF2B5EF4-FFF2-40B4-BE49-F238E27FC236}">
                      <a16:creationId xmlns:a16="http://schemas.microsoft.com/office/drawing/2014/main" id="{0FE26E91-EF42-6096-5365-D83C0AD636C5}"/>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0" name="Text Box 20">
              <a:extLst>
                <a:ext uri="{FF2B5EF4-FFF2-40B4-BE49-F238E27FC236}">
                  <a16:creationId xmlns:a16="http://schemas.microsoft.com/office/drawing/2014/main" id="{1C85D278-A12C-05A5-ED8E-36C17B66D018}"/>
                </a:ext>
              </a:extLst>
            </p:cNvPr>
            <p:cNvSpPr txBox="1">
              <a:spLocks/>
            </p:cNvSpPr>
            <p:nvPr/>
          </p:nvSpPr>
          <p:spPr bwMode="auto">
            <a:xfrm>
              <a:off x="6945103" y="4751931"/>
              <a:ext cx="12073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CBBD99"/>
                  </a:solidFill>
                  <a:cs typeface="+mn-ea"/>
                  <a:sym typeface="+mn-lt"/>
                </a:rPr>
                <a:t>XX.XX.20XX</a:t>
              </a:r>
              <a:endParaRPr lang="zh-CN" altLang="en-US" sz="1400" dirty="0">
                <a:solidFill>
                  <a:srgbClr val="CBBD99"/>
                </a:solidFill>
                <a:cs typeface="+mn-ea"/>
                <a:sym typeface="+mn-lt"/>
              </a:endParaRPr>
            </a:p>
          </p:txBody>
        </p:sp>
        <p:sp>
          <p:nvSpPr>
            <p:cNvPr id="11" name="矩形 10">
              <a:extLst>
                <a:ext uri="{FF2B5EF4-FFF2-40B4-BE49-F238E27FC236}">
                  <a16:creationId xmlns:a16="http://schemas.microsoft.com/office/drawing/2014/main" id="{A83211C2-F0C0-2186-7F9F-A4B137A4ECD1}"/>
                </a:ext>
              </a:extLst>
            </p:cNvPr>
            <p:cNvSpPr/>
            <p:nvPr/>
          </p:nvSpPr>
          <p:spPr>
            <a:xfrm>
              <a:off x="4705028" y="4751931"/>
              <a:ext cx="20033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CBBD99"/>
                  </a:solidFill>
                  <a:cs typeface="+mn-ea"/>
                  <a:sym typeface="+mn-lt"/>
                </a:rPr>
                <a:t>Report </a:t>
              </a:r>
              <a:r>
                <a:rPr lang="zh-CN" altLang="en-US" sz="1400" dirty="0">
                  <a:solidFill>
                    <a:srgbClr val="CBBD99"/>
                  </a:solidFill>
                  <a:cs typeface="+mn-ea"/>
                  <a:sym typeface="+mn-lt"/>
                </a:rPr>
                <a:t>：</a:t>
              </a:r>
              <a:r>
                <a:rPr lang="en-US" altLang="zh-CN" sz="1400" dirty="0">
                  <a:solidFill>
                    <a:srgbClr val="CBBD99"/>
                  </a:solidFill>
                  <a:cs typeface="+mn-ea"/>
                  <a:sym typeface="+mn-lt"/>
                </a:rPr>
                <a:t>freeppt7.com</a:t>
              </a:r>
              <a:endParaRPr lang="zh-CN" altLang="en-US" sz="1400" dirty="0">
                <a:solidFill>
                  <a:srgbClr val="CBBD99"/>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778">
        <p:fade/>
      </p:transition>
    </mc:Choice>
    <mc:Fallback xmlns="">
      <p:transition spd="med" advClick="0" advTm="57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2150"/>
                            </p:stCondLst>
                            <p:childTnLst>
                              <p:par>
                                <p:cTn id="17" presetID="36" presetClass="emph" presetSubtype="0" fill="hold" grpId="1" nodeType="afterEffect">
                                  <p:stCondLst>
                                    <p:cond delay="0"/>
                                  </p:stCondLst>
                                  <p:iterate type="lt">
                                    <p:tmPct val="10000"/>
                                  </p:iterate>
                                  <p:childTnLst>
                                    <p:animScale>
                                      <p:cBhvr>
                                        <p:cTn id="18" dur="250" autoRev="1" fill="hold">
                                          <p:stCondLst>
                                            <p:cond delay="0"/>
                                          </p:stCondLst>
                                        </p:cTn>
                                        <p:tgtEl>
                                          <p:spTgt spid="5"/>
                                        </p:tgtEl>
                                      </p:cBhvr>
                                      <p:to x="80000" y="100000"/>
                                    </p:animScale>
                                    <p:anim by="(#ppt_w*0.10)" calcmode="lin" valueType="num">
                                      <p:cBhvr>
                                        <p:cTn id="19" dur="250" autoRev="1" fill="hold">
                                          <p:stCondLst>
                                            <p:cond delay="0"/>
                                          </p:stCondLst>
                                        </p:cTn>
                                        <p:tgtEl>
                                          <p:spTgt spid="5"/>
                                        </p:tgtEl>
                                        <p:attrNameLst>
                                          <p:attrName>ppt_x</p:attrName>
                                        </p:attrNameLst>
                                      </p:cBhvr>
                                    </p:anim>
                                    <p:anim by="(-#ppt_w*0.10)" calcmode="lin" valueType="num">
                                      <p:cBhvr>
                                        <p:cTn id="20" dur="250" autoRev="1" fill="hold">
                                          <p:stCondLst>
                                            <p:cond delay="0"/>
                                          </p:stCondLst>
                                        </p:cTn>
                                        <p:tgtEl>
                                          <p:spTgt spid="5"/>
                                        </p:tgtEl>
                                        <p:attrNameLst>
                                          <p:attrName>ppt_y</p:attrName>
                                        </p:attrNameLst>
                                      </p:cBhvr>
                                    </p:anim>
                                    <p:animRot by="-480000">
                                      <p:cBhvr>
                                        <p:cTn id="21" dur="250" autoRev="1" fill="hold">
                                          <p:stCondLst>
                                            <p:cond delay="0"/>
                                          </p:stCondLst>
                                        </p:cTn>
                                        <p:tgtEl>
                                          <p:spTgt spid="5"/>
                                        </p:tgtEl>
                                        <p:attrNameLst>
                                          <p:attrName>r</p:attrName>
                                        </p:attrNameLst>
                                      </p:cBhvr>
                                    </p:animRot>
                                  </p:childTnLst>
                                </p:cTn>
                              </p:par>
                            </p:childTnLst>
                          </p:cTn>
                        </p:par>
                        <p:par>
                          <p:cTn id="22" fill="hold">
                            <p:stCondLst>
                              <p:cond delay="38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37358" y="1924476"/>
            <a:ext cx="2580669" cy="2569038"/>
            <a:chOff x="3203848" y="1635646"/>
            <a:chExt cx="2621632" cy="2621632"/>
          </a:xfrm>
        </p:grpSpPr>
        <p:grpSp>
          <p:nvGrpSpPr>
            <p:cNvPr id="3" name="组合 2"/>
            <p:cNvGrpSpPr/>
            <p:nvPr/>
          </p:nvGrpSpPr>
          <p:grpSpPr>
            <a:xfrm>
              <a:off x="3203848" y="1635646"/>
              <a:ext cx="2621632" cy="2621632"/>
              <a:chOff x="4054834" y="1018426"/>
              <a:chExt cx="2621632" cy="2621632"/>
            </a:xfrm>
          </p:grpSpPr>
          <p:sp>
            <p:nvSpPr>
              <p:cNvPr id="8" name="饼形 7"/>
              <p:cNvSpPr/>
              <p:nvPr/>
            </p:nvSpPr>
            <p:spPr>
              <a:xfrm>
                <a:off x="4054834" y="1018426"/>
                <a:ext cx="2621632" cy="2621632"/>
              </a:xfrm>
              <a:prstGeom prst="pie">
                <a:avLst>
                  <a:gd name="adj1" fmla="val 15696902"/>
                  <a:gd name="adj2" fmla="val 6922972"/>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饼形 8"/>
              <p:cNvSpPr/>
              <p:nvPr/>
            </p:nvSpPr>
            <p:spPr>
              <a:xfrm>
                <a:off x="4054834" y="1018426"/>
                <a:ext cx="2621632" cy="2621632"/>
              </a:xfrm>
              <a:prstGeom prst="pie">
                <a:avLst>
                  <a:gd name="adj1" fmla="val 14052946"/>
                  <a:gd name="adj2" fmla="val 15713496"/>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饼形 9"/>
              <p:cNvSpPr/>
              <p:nvPr/>
            </p:nvSpPr>
            <p:spPr>
              <a:xfrm>
                <a:off x="4054834" y="1018426"/>
                <a:ext cx="2621632" cy="2621632"/>
              </a:xfrm>
              <a:prstGeom prst="pie">
                <a:avLst>
                  <a:gd name="adj1" fmla="val 11900485"/>
                  <a:gd name="adj2" fmla="val 14083259"/>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饼形 10"/>
              <p:cNvSpPr/>
              <p:nvPr/>
            </p:nvSpPr>
            <p:spPr>
              <a:xfrm>
                <a:off x="4054834" y="1018426"/>
                <a:ext cx="2621632" cy="2621632"/>
              </a:xfrm>
              <a:prstGeom prst="pie">
                <a:avLst>
                  <a:gd name="adj1" fmla="val 6865544"/>
                  <a:gd name="adj2" fmla="val 11932479"/>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 name="矩形 3"/>
            <p:cNvSpPr/>
            <p:nvPr/>
          </p:nvSpPr>
          <p:spPr>
            <a:xfrm>
              <a:off x="3650811" y="2369620"/>
              <a:ext cx="599595" cy="345485"/>
            </a:xfrm>
            <a:prstGeom prst="rect">
              <a:avLst/>
            </a:prstGeom>
          </p:spPr>
          <p:txBody>
            <a:bodyPr wrap="none">
              <a:spAutoFit/>
            </a:bodyPr>
            <a:lstStyle/>
            <a:p>
              <a:r>
                <a:rPr lang="en-US" altLang="zh-CN" sz="1600" dirty="0">
                  <a:solidFill>
                    <a:schemeClr val="bg1"/>
                  </a:solidFill>
                  <a:cs typeface="+mn-ea"/>
                  <a:sym typeface="+mn-lt"/>
                </a:rPr>
                <a:t>10%</a:t>
              </a:r>
            </a:p>
          </p:txBody>
        </p:sp>
        <p:sp>
          <p:nvSpPr>
            <p:cNvPr id="5" name="矩形 4"/>
            <p:cNvSpPr/>
            <p:nvPr/>
          </p:nvSpPr>
          <p:spPr>
            <a:xfrm>
              <a:off x="3887924" y="1920335"/>
              <a:ext cx="508402" cy="345485"/>
            </a:xfrm>
            <a:prstGeom prst="rect">
              <a:avLst/>
            </a:prstGeom>
          </p:spPr>
          <p:txBody>
            <a:bodyPr wrap="none">
              <a:spAutoFit/>
            </a:bodyPr>
            <a:lstStyle/>
            <a:p>
              <a:r>
                <a:rPr lang="en-US" altLang="zh-CN" sz="1600" dirty="0">
                  <a:solidFill>
                    <a:schemeClr val="bg1"/>
                  </a:solidFill>
                  <a:cs typeface="+mn-ea"/>
                  <a:sym typeface="+mn-lt"/>
                </a:rPr>
                <a:t>9%</a:t>
              </a:r>
            </a:p>
          </p:txBody>
        </p:sp>
        <p:sp>
          <p:nvSpPr>
            <p:cNvPr id="6" name="矩形 5"/>
            <p:cNvSpPr/>
            <p:nvPr/>
          </p:nvSpPr>
          <p:spPr>
            <a:xfrm>
              <a:off x="4716016" y="3036544"/>
              <a:ext cx="742898" cy="408301"/>
            </a:xfrm>
            <a:prstGeom prst="rect">
              <a:avLst/>
            </a:prstGeom>
          </p:spPr>
          <p:txBody>
            <a:bodyPr wrap="none">
              <a:spAutoFit/>
            </a:bodyPr>
            <a:lstStyle/>
            <a:p>
              <a:r>
                <a:rPr lang="en-US" altLang="zh-CN" sz="2000" dirty="0">
                  <a:solidFill>
                    <a:schemeClr val="bg1"/>
                  </a:solidFill>
                  <a:cs typeface="+mn-ea"/>
                  <a:sym typeface="+mn-lt"/>
                </a:rPr>
                <a:t>58%</a:t>
              </a:r>
            </a:p>
          </p:txBody>
        </p:sp>
        <p:sp>
          <p:nvSpPr>
            <p:cNvPr id="7" name="矩形 6"/>
            <p:cNvSpPr/>
            <p:nvPr/>
          </p:nvSpPr>
          <p:spPr>
            <a:xfrm>
              <a:off x="3448111" y="3016140"/>
              <a:ext cx="742898" cy="408301"/>
            </a:xfrm>
            <a:prstGeom prst="rect">
              <a:avLst/>
            </a:prstGeom>
          </p:spPr>
          <p:txBody>
            <a:bodyPr wrap="none">
              <a:spAutoFit/>
            </a:bodyPr>
            <a:lstStyle/>
            <a:p>
              <a:r>
                <a:rPr lang="en-US" altLang="zh-CN" sz="2000" dirty="0">
                  <a:solidFill>
                    <a:schemeClr val="bg1"/>
                  </a:solidFill>
                  <a:cs typeface="+mn-ea"/>
                  <a:sym typeface="+mn-lt"/>
                </a:rPr>
                <a:t>23%</a:t>
              </a:r>
            </a:p>
          </p:txBody>
        </p:sp>
      </p:grpSp>
      <p:grpSp>
        <p:nvGrpSpPr>
          <p:cNvPr id="12" name="组合 11"/>
          <p:cNvGrpSpPr/>
          <p:nvPr/>
        </p:nvGrpSpPr>
        <p:grpSpPr>
          <a:xfrm>
            <a:off x="672887" y="2394570"/>
            <a:ext cx="3107938" cy="591839"/>
            <a:chOff x="683568" y="2443592"/>
            <a:chExt cx="3157270" cy="603956"/>
          </a:xfrm>
        </p:grpSpPr>
        <p:grpSp>
          <p:nvGrpSpPr>
            <p:cNvPr id="13" name="组合 12"/>
            <p:cNvGrpSpPr/>
            <p:nvPr/>
          </p:nvGrpSpPr>
          <p:grpSpPr>
            <a:xfrm>
              <a:off x="683568" y="2535863"/>
              <a:ext cx="2422482" cy="511685"/>
              <a:chOff x="448895" y="2236210"/>
              <a:chExt cx="2422482" cy="511685"/>
            </a:xfrm>
          </p:grpSpPr>
          <p:grpSp>
            <p:nvGrpSpPr>
              <p:cNvPr id="15" name="组合 14"/>
              <p:cNvGrpSpPr/>
              <p:nvPr/>
            </p:nvGrpSpPr>
            <p:grpSpPr>
              <a:xfrm>
                <a:off x="448895" y="2334135"/>
                <a:ext cx="371979" cy="371980"/>
                <a:chOff x="5903913" y="4632325"/>
                <a:chExt cx="257175" cy="257176"/>
              </a:xfrm>
              <a:solidFill>
                <a:srgbClr val="394A57"/>
              </a:solidFill>
            </p:grpSpPr>
            <p:sp>
              <p:nvSpPr>
                <p:cNvPr id="17"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solidFill>
                  <a:srgbClr val="CBBD9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18"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solidFill>
                  <a:srgbClr val="CBBD9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19"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solidFill>
                  <a:srgbClr val="CBBD9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20"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CBBD9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grpSp>
          <p:sp>
            <p:nvSpPr>
              <p:cNvPr id="16" name="矩形 15"/>
              <p:cNvSpPr/>
              <p:nvPr/>
            </p:nvSpPr>
            <p:spPr>
              <a:xfrm>
                <a:off x="906534" y="2236210"/>
                <a:ext cx="1964843" cy="511685"/>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p>
            </p:txBody>
          </p:sp>
        </p:grpSp>
        <p:cxnSp>
          <p:nvCxnSpPr>
            <p:cNvPr id="14" name="直接连接符 13"/>
            <p:cNvCxnSpPr/>
            <p:nvPr/>
          </p:nvCxnSpPr>
          <p:spPr>
            <a:xfrm>
              <a:off x="684253" y="2443592"/>
              <a:ext cx="3156585"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73561" y="3637936"/>
            <a:ext cx="3285411" cy="657002"/>
            <a:chOff x="684253" y="3712413"/>
            <a:chExt cx="3337560" cy="670452"/>
          </a:xfrm>
        </p:grpSpPr>
        <p:grpSp>
          <p:nvGrpSpPr>
            <p:cNvPr id="22" name="组合 21"/>
            <p:cNvGrpSpPr/>
            <p:nvPr/>
          </p:nvGrpSpPr>
          <p:grpSpPr>
            <a:xfrm>
              <a:off x="690454" y="3712413"/>
              <a:ext cx="2415596" cy="511684"/>
              <a:chOff x="455781" y="2526656"/>
              <a:chExt cx="2415596" cy="511684"/>
            </a:xfrm>
          </p:grpSpPr>
          <p:grpSp>
            <p:nvGrpSpPr>
              <p:cNvPr id="24" name="组合 23"/>
              <p:cNvGrpSpPr/>
              <p:nvPr/>
            </p:nvGrpSpPr>
            <p:grpSpPr>
              <a:xfrm>
                <a:off x="455781" y="2622285"/>
                <a:ext cx="355907" cy="376572"/>
                <a:chOff x="5908675" y="1281113"/>
                <a:chExt cx="246063" cy="260350"/>
              </a:xfrm>
              <a:solidFill>
                <a:srgbClr val="394A57"/>
              </a:solidFill>
            </p:grpSpPr>
            <p:sp>
              <p:nvSpPr>
                <p:cNvPr id="26" name="Rectangle 5"/>
                <p:cNvSpPr>
                  <a:spLocks noChangeArrowheads="1"/>
                </p:cNvSpPr>
                <p:nvPr/>
              </p:nvSpPr>
              <p:spPr bwMode="auto">
                <a:xfrm>
                  <a:off x="6024563" y="1320800"/>
                  <a:ext cx="15875" cy="163513"/>
                </a:xfrm>
                <a:prstGeom prst="rect">
                  <a:avLst/>
                </a:prstGeom>
                <a:solidFill>
                  <a:srgbClr val="AC95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27"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28"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29"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30"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grpSp>
          <p:sp>
            <p:nvSpPr>
              <p:cNvPr id="25" name="矩形 24"/>
              <p:cNvSpPr/>
              <p:nvPr/>
            </p:nvSpPr>
            <p:spPr>
              <a:xfrm>
                <a:off x="906534" y="2526656"/>
                <a:ext cx="1964843" cy="511684"/>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p>
            </p:txBody>
          </p:sp>
        </p:grpSp>
        <p:cxnSp>
          <p:nvCxnSpPr>
            <p:cNvPr id="23" name="直接连接符 22"/>
            <p:cNvCxnSpPr/>
            <p:nvPr/>
          </p:nvCxnSpPr>
          <p:spPr>
            <a:xfrm>
              <a:off x="684253" y="4382865"/>
              <a:ext cx="3337560"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540989" y="2394565"/>
            <a:ext cx="3083409" cy="572074"/>
            <a:chOff x="5628940" y="2443592"/>
            <a:chExt cx="3132352" cy="583787"/>
          </a:xfrm>
        </p:grpSpPr>
        <p:grpSp>
          <p:nvGrpSpPr>
            <p:cNvPr id="32" name="组合 31"/>
            <p:cNvGrpSpPr/>
            <p:nvPr/>
          </p:nvGrpSpPr>
          <p:grpSpPr>
            <a:xfrm>
              <a:off x="6346843" y="2515694"/>
              <a:ext cx="2414449" cy="511685"/>
              <a:chOff x="7486143" y="1974569"/>
              <a:chExt cx="2414449" cy="511685"/>
            </a:xfrm>
          </p:grpSpPr>
          <p:grpSp>
            <p:nvGrpSpPr>
              <p:cNvPr id="34" name="组合 33"/>
              <p:cNvGrpSpPr/>
              <p:nvPr/>
            </p:nvGrpSpPr>
            <p:grpSpPr>
              <a:xfrm>
                <a:off x="7486143" y="2090863"/>
                <a:ext cx="378868" cy="335242"/>
                <a:chOff x="3889375" y="3302000"/>
                <a:chExt cx="261938" cy="231776"/>
              </a:xfrm>
              <a:solidFill>
                <a:srgbClr val="394A57"/>
              </a:solidFill>
            </p:grpSpPr>
            <p:sp>
              <p:nvSpPr>
                <p:cNvPr id="36"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37"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38"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39"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40"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solidFill>
                  <a:srgbClr val="AC955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grpSp>
          <p:sp>
            <p:nvSpPr>
              <p:cNvPr id="35" name="矩形 34"/>
              <p:cNvSpPr/>
              <p:nvPr/>
            </p:nvSpPr>
            <p:spPr>
              <a:xfrm>
                <a:off x="7935749" y="1974569"/>
                <a:ext cx="1964843" cy="511685"/>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p>
            </p:txBody>
          </p:sp>
        </p:grpSp>
        <p:cxnSp>
          <p:nvCxnSpPr>
            <p:cNvPr id="33" name="直接连接符 32"/>
            <p:cNvCxnSpPr/>
            <p:nvPr/>
          </p:nvCxnSpPr>
          <p:spPr>
            <a:xfrm flipH="1">
              <a:off x="5628940" y="2443592"/>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5540989" y="3637936"/>
            <a:ext cx="3180909" cy="681892"/>
            <a:chOff x="5628940" y="3712413"/>
            <a:chExt cx="3231400" cy="695852"/>
          </a:xfrm>
        </p:grpSpPr>
        <p:grpSp>
          <p:nvGrpSpPr>
            <p:cNvPr id="42" name="组合 41"/>
            <p:cNvGrpSpPr/>
            <p:nvPr/>
          </p:nvGrpSpPr>
          <p:grpSpPr>
            <a:xfrm>
              <a:off x="6433264" y="3712413"/>
              <a:ext cx="2427076" cy="511684"/>
              <a:chOff x="7473516" y="2651841"/>
              <a:chExt cx="2427076" cy="511684"/>
            </a:xfrm>
          </p:grpSpPr>
          <p:sp>
            <p:nvSpPr>
              <p:cNvPr id="44" name="Freeform 10"/>
              <p:cNvSpPr/>
              <p:nvPr/>
            </p:nvSpPr>
            <p:spPr bwMode="auto">
              <a:xfrm>
                <a:off x="7473516" y="275780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CBBD99"/>
              </a:solidFill>
              <a:ln>
                <a:noFill/>
              </a:ln>
            </p:spPr>
            <p:txBody>
              <a:bodyPr vert="horz" wrap="square" lIns="121920" tIns="60960" rIns="121920" bIns="60960" numCol="1" anchor="t" anchorCtr="0" compatLnSpc="1"/>
              <a:lstStyle/>
              <a:p>
                <a:endParaRPr lang="zh-CN" altLang="en-US" sz="2400" dirty="0">
                  <a:solidFill>
                    <a:schemeClr val="bg1">
                      <a:lumMod val="85000"/>
                    </a:schemeClr>
                  </a:solidFill>
                  <a:cs typeface="+mn-ea"/>
                  <a:sym typeface="+mn-lt"/>
                </a:endParaRPr>
              </a:p>
            </p:txBody>
          </p:sp>
          <p:sp>
            <p:nvSpPr>
              <p:cNvPr id="45" name="矩形 44"/>
              <p:cNvSpPr/>
              <p:nvPr/>
            </p:nvSpPr>
            <p:spPr>
              <a:xfrm>
                <a:off x="7935749" y="2651841"/>
                <a:ext cx="1964843" cy="511684"/>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p>
            </p:txBody>
          </p:sp>
        </p:grpSp>
        <p:cxnSp>
          <p:nvCxnSpPr>
            <p:cNvPr id="43" name="直接连接符 42"/>
            <p:cNvCxnSpPr/>
            <p:nvPr/>
          </p:nvCxnSpPr>
          <p:spPr>
            <a:xfrm flipH="1">
              <a:off x="5628940" y="4408265"/>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543563" y="1090240"/>
            <a:ext cx="8095018" cy="477138"/>
          </a:xfrm>
          <a:prstGeom prst="rect">
            <a:avLst/>
          </a:prstGeom>
        </p:spPr>
        <p:txBody>
          <a:bodyPr wrap="square" lIns="67394" tIns="33697" rIns="67394" bIns="33697">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Click here to add content, content to match the title. Click here to add content, content to match the title. </a:t>
            </a:r>
            <a:endParaRPr lang="zh-CN" altLang="en-US" sz="12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849">
        <p14:switch dir="r"/>
      </p:transition>
    </mc:Choice>
    <mc:Fallback xmlns="">
      <p:transition spd="slow" advTm="38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1000"/>
                                        <p:tgtEl>
                                          <p:spTgt spid="46"/>
                                        </p:tgtEl>
                                      </p:cBhvr>
                                    </p:animEffect>
                                  </p:childTnLst>
                                </p:cTn>
                              </p:par>
                              <p:par>
                                <p:cTn id="8" presetID="53" presetClass="entr" presetSubtype="16" fill="hold" nodeType="withEffect">
                                  <p:stCondLst>
                                    <p:cond delay="15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8" presetClass="emph" presetSubtype="0" fill="hold" nodeType="withEffect">
                                  <p:stCondLst>
                                    <p:cond delay="1500"/>
                                  </p:stCondLst>
                                  <p:childTnLst>
                                    <p:animRot by="21600000">
                                      <p:cBhvr>
                                        <p:cTn id="14" dur="500" fill="hold"/>
                                        <p:tgtEl>
                                          <p:spTgt spid="2"/>
                                        </p:tgtEl>
                                        <p:attrNameLst>
                                          <p:attrName>r</p:attrName>
                                        </p:attrNameLst>
                                      </p:cBhvr>
                                    </p:animRot>
                                  </p:childTnLst>
                                </p:cTn>
                              </p:par>
                              <p:par>
                                <p:cTn id="15" presetID="6" presetClass="emph" presetSubtype="0" autoRev="1" fill="hold" nodeType="withEffect">
                                  <p:stCondLst>
                                    <p:cond delay="1750"/>
                                  </p:stCondLst>
                                  <p:childTnLst>
                                    <p:animScale>
                                      <p:cBhvr>
                                        <p:cTn id="16" dur="200" fill="hold"/>
                                        <p:tgtEl>
                                          <p:spTgt spid="2"/>
                                        </p:tgtEl>
                                      </p:cBhvr>
                                      <p:by x="110000" y="110000"/>
                                    </p:animScale>
                                  </p:childTnLst>
                                </p:cTn>
                              </p:par>
                              <p:par>
                                <p:cTn id="17" presetID="22" presetClass="entr" presetSubtype="2" fill="hold" nodeType="withEffect">
                                  <p:stCondLst>
                                    <p:cond delay="225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8" fill="hold" nodeType="withEffect">
                                  <p:stCondLst>
                                    <p:cond delay="25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22" presetClass="entr" presetSubtype="2" fill="hold" nodeType="withEffect">
                                  <p:stCondLst>
                                    <p:cond delay="275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8" fill="hold" nodeType="withEffect">
                                  <p:stCondLst>
                                    <p:cond delay="300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97853" y="1501471"/>
            <a:ext cx="1455145" cy="1335713"/>
            <a:chOff x="3835686" y="2643180"/>
            <a:chExt cx="1478435" cy="1363058"/>
          </a:xfrm>
          <a:solidFill>
            <a:srgbClr val="CBBD99"/>
          </a:solidFill>
        </p:grpSpPr>
        <p:sp>
          <p:nvSpPr>
            <p:cNvPr id="3"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sp>
          <p:nvSpPr>
            <p:cNvPr id="4"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grpSp>
      <p:grpSp>
        <p:nvGrpSpPr>
          <p:cNvPr id="5" name="组合 4"/>
          <p:cNvGrpSpPr/>
          <p:nvPr/>
        </p:nvGrpSpPr>
        <p:grpSpPr>
          <a:xfrm>
            <a:off x="4888182" y="1898903"/>
            <a:ext cx="735059" cy="2058206"/>
            <a:chOff x="4943466" y="3048749"/>
            <a:chExt cx="746824" cy="2100342"/>
          </a:xfrm>
          <a:solidFill>
            <a:srgbClr val="AC955C"/>
          </a:solidFill>
        </p:grpSpPr>
        <p:sp>
          <p:nvSpPr>
            <p:cNvPr id="6"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sp>
          <p:nvSpPr>
            <p:cNvPr id="7"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grpSp>
      <p:grpSp>
        <p:nvGrpSpPr>
          <p:cNvPr id="8" name="组合 7"/>
          <p:cNvGrpSpPr/>
          <p:nvPr/>
        </p:nvGrpSpPr>
        <p:grpSpPr>
          <a:xfrm>
            <a:off x="3780434" y="3043599"/>
            <a:ext cx="1458111" cy="1337305"/>
            <a:chOff x="3817988" y="4216878"/>
            <a:chExt cx="1481449" cy="1364683"/>
          </a:xfrm>
          <a:solidFill>
            <a:srgbClr val="CBBD99"/>
          </a:solidFill>
        </p:grpSpPr>
        <p:sp>
          <p:nvSpPr>
            <p:cNvPr id="9"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sp>
          <p:nvSpPr>
            <p:cNvPr id="10"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grpSp>
      <p:grpSp>
        <p:nvGrpSpPr>
          <p:cNvPr id="11" name="组合 10"/>
          <p:cNvGrpSpPr/>
          <p:nvPr/>
        </p:nvGrpSpPr>
        <p:grpSpPr>
          <a:xfrm>
            <a:off x="855543" y="967760"/>
            <a:ext cx="3216556" cy="778404"/>
            <a:chOff x="846282" y="2098545"/>
            <a:chExt cx="3268038" cy="794340"/>
          </a:xfrm>
        </p:grpSpPr>
        <p:sp>
          <p:nvSpPr>
            <p:cNvPr id="15" name="TextBox 14"/>
            <p:cNvSpPr txBox="1">
              <a:spLocks noChangeArrowheads="1"/>
            </p:cNvSpPr>
            <p:nvPr/>
          </p:nvSpPr>
          <p:spPr bwMode="auto">
            <a:xfrm flipH="1">
              <a:off x="846282" y="2421769"/>
              <a:ext cx="1728024" cy="47111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kern="0" dirty="0">
                  <a:solidFill>
                    <a:schemeClr val="bg1">
                      <a:lumMod val="85000"/>
                    </a:schemeClr>
                  </a:solidFill>
                  <a:latin typeface="+mn-lt"/>
                  <a:ea typeface="+mn-ea"/>
                  <a:cs typeface="+mn-ea"/>
                  <a:sym typeface="+mn-lt"/>
                </a:rPr>
                <a:t>Fill in the description</a:t>
              </a:r>
              <a:r>
                <a:rPr lang="zh-CN" altLang="en-US" sz="1200" kern="0" dirty="0">
                  <a:solidFill>
                    <a:schemeClr val="bg1">
                      <a:lumMod val="85000"/>
                    </a:schemeClr>
                  </a:solidFill>
                  <a:latin typeface="+mn-lt"/>
                  <a:ea typeface="+mn-ea"/>
                  <a:cs typeface="+mn-ea"/>
                  <a:sym typeface="+mn-lt"/>
                </a:rPr>
                <a:t>    </a:t>
              </a:r>
              <a:endParaRPr lang="en-US" altLang="zh-CN" sz="1200" kern="0" dirty="0">
                <a:solidFill>
                  <a:schemeClr val="bg1">
                    <a:lumMod val="85000"/>
                  </a:schemeClr>
                </a:solidFill>
                <a:latin typeface="+mn-lt"/>
                <a:ea typeface="+mn-ea"/>
                <a:cs typeface="+mn-ea"/>
                <a:sym typeface="+mn-lt"/>
              </a:endParaRPr>
            </a:p>
            <a:p>
              <a:pPr eaLnBrk="1" hangingPunct="1">
                <a:defRPr/>
              </a:pPr>
              <a:r>
                <a:rPr lang="en-US" altLang="zh-CN" sz="1200" kern="0" dirty="0">
                  <a:solidFill>
                    <a:schemeClr val="bg1">
                      <a:lumMod val="85000"/>
                    </a:schemeClr>
                  </a:solidFill>
                  <a:latin typeface="+mn-lt"/>
                  <a:ea typeface="+mn-ea"/>
                  <a:cs typeface="+mn-ea"/>
                  <a:sym typeface="+mn-lt"/>
                </a:rPr>
                <a:t>Fill in the description</a:t>
              </a:r>
            </a:p>
          </p:txBody>
        </p:sp>
        <p:sp>
          <p:nvSpPr>
            <p:cNvPr id="13" name="TextBox 11"/>
            <p:cNvSpPr txBox="1">
              <a:spLocks noChangeArrowheads="1"/>
            </p:cNvSpPr>
            <p:nvPr/>
          </p:nvSpPr>
          <p:spPr bwMode="auto">
            <a:xfrm flipH="1">
              <a:off x="868638" y="2098545"/>
              <a:ext cx="1456585" cy="32978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500" kern="0" dirty="0">
                  <a:solidFill>
                    <a:schemeClr val="bg1">
                      <a:lumMod val="85000"/>
                    </a:schemeClr>
                  </a:solidFill>
                  <a:latin typeface="+mn-lt"/>
                  <a:ea typeface="+mn-ea"/>
                  <a:cs typeface="+mn-ea"/>
                  <a:sym typeface="+mn-lt"/>
                </a:rPr>
                <a:t>Add title text</a:t>
              </a:r>
            </a:p>
          </p:txBody>
        </p:sp>
        <p:cxnSp>
          <p:nvCxnSpPr>
            <p:cNvPr id="14" name="直接连接符 13"/>
            <p:cNvCxnSpPr/>
            <p:nvPr/>
          </p:nvCxnSpPr>
          <p:spPr>
            <a:xfrm flipH="1">
              <a:off x="868639" y="2885319"/>
              <a:ext cx="3245681" cy="0"/>
            </a:xfrm>
            <a:prstGeom prst="line">
              <a:avLst/>
            </a:prstGeom>
            <a:ln w="12700">
              <a:solidFill>
                <a:srgbClr val="CBBD99"/>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02193" y="1673395"/>
            <a:ext cx="2507929" cy="778404"/>
            <a:chOff x="5770504" y="2818625"/>
            <a:chExt cx="2548069" cy="794340"/>
          </a:xfrm>
        </p:grpSpPr>
        <p:sp>
          <p:nvSpPr>
            <p:cNvPr id="21" name="TextBox 11"/>
            <p:cNvSpPr txBox="1">
              <a:spLocks noChangeArrowheads="1"/>
            </p:cNvSpPr>
            <p:nvPr/>
          </p:nvSpPr>
          <p:spPr bwMode="auto">
            <a:xfrm flipH="1">
              <a:off x="6042251" y="3141849"/>
              <a:ext cx="1945932" cy="47111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kern="0" dirty="0">
                  <a:solidFill>
                    <a:schemeClr val="bg1">
                      <a:lumMod val="85000"/>
                    </a:schemeClr>
                  </a:solidFill>
                  <a:latin typeface="+mn-lt"/>
                  <a:ea typeface="+mn-ea"/>
                  <a:cs typeface="+mn-ea"/>
                  <a:sym typeface="+mn-lt"/>
                </a:rPr>
                <a:t>Fill in the description</a:t>
              </a:r>
              <a:r>
                <a:rPr lang="zh-CN" altLang="en-US" sz="1200" kern="0" dirty="0">
                  <a:solidFill>
                    <a:schemeClr val="bg1">
                      <a:lumMod val="85000"/>
                    </a:schemeClr>
                  </a:solidFill>
                  <a:latin typeface="+mn-lt"/>
                  <a:ea typeface="+mn-ea"/>
                  <a:cs typeface="+mn-ea"/>
                  <a:sym typeface="+mn-lt"/>
                </a:rPr>
                <a:t>    </a:t>
              </a:r>
              <a:endParaRPr lang="en-US" altLang="zh-CN" sz="1200" kern="0" dirty="0">
                <a:solidFill>
                  <a:schemeClr val="bg1">
                    <a:lumMod val="85000"/>
                  </a:schemeClr>
                </a:solidFill>
                <a:latin typeface="+mn-lt"/>
                <a:ea typeface="+mn-ea"/>
                <a:cs typeface="+mn-ea"/>
                <a:sym typeface="+mn-lt"/>
              </a:endParaRPr>
            </a:p>
            <a:p>
              <a:pPr eaLnBrk="1" hangingPunct="1">
                <a:defRPr/>
              </a:pPr>
              <a:r>
                <a:rPr lang="en-US" altLang="zh-CN" sz="1200" kern="0" dirty="0">
                  <a:solidFill>
                    <a:schemeClr val="bg1">
                      <a:lumMod val="85000"/>
                    </a:schemeClr>
                  </a:solidFill>
                  <a:latin typeface="+mn-lt"/>
                  <a:ea typeface="+mn-ea"/>
                  <a:cs typeface="+mn-ea"/>
                  <a:sym typeface="+mn-lt"/>
                </a:rPr>
                <a:t>Fill in the description</a:t>
              </a:r>
            </a:p>
          </p:txBody>
        </p:sp>
        <p:sp>
          <p:nvSpPr>
            <p:cNvPr id="19" name="TextBox 11"/>
            <p:cNvSpPr txBox="1">
              <a:spLocks noChangeArrowheads="1"/>
            </p:cNvSpPr>
            <p:nvPr/>
          </p:nvSpPr>
          <p:spPr bwMode="auto">
            <a:xfrm flipH="1">
              <a:off x="6064607" y="2818625"/>
              <a:ext cx="1456585" cy="32978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500" kern="0" dirty="0">
                  <a:solidFill>
                    <a:schemeClr val="bg1">
                      <a:lumMod val="85000"/>
                    </a:schemeClr>
                  </a:solidFill>
                  <a:latin typeface="+mn-lt"/>
                  <a:ea typeface="+mn-ea"/>
                  <a:cs typeface="+mn-ea"/>
                  <a:sym typeface="+mn-lt"/>
                </a:rPr>
                <a:t>Add title text</a:t>
              </a:r>
            </a:p>
          </p:txBody>
        </p:sp>
        <p:cxnSp>
          <p:nvCxnSpPr>
            <p:cNvPr id="20" name="直接连接符 19"/>
            <p:cNvCxnSpPr/>
            <p:nvPr/>
          </p:nvCxnSpPr>
          <p:spPr>
            <a:xfrm flipH="1">
              <a:off x="5770504" y="3605399"/>
              <a:ext cx="2548069" cy="0"/>
            </a:xfrm>
            <a:prstGeom prst="line">
              <a:avLst/>
            </a:prstGeom>
            <a:ln w="12700">
              <a:solidFill>
                <a:srgbClr val="AC955C"/>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993455" y="3416432"/>
            <a:ext cx="3211668" cy="744744"/>
            <a:chOff x="5050424" y="4597339"/>
            <a:chExt cx="3263072" cy="759990"/>
          </a:xfrm>
        </p:grpSpPr>
        <p:sp>
          <p:nvSpPr>
            <p:cNvPr id="27" name="TextBox 11"/>
            <p:cNvSpPr txBox="1">
              <a:spLocks noChangeArrowheads="1"/>
            </p:cNvSpPr>
            <p:nvPr/>
          </p:nvSpPr>
          <p:spPr bwMode="auto">
            <a:xfrm flipH="1">
              <a:off x="6168926" y="4886213"/>
              <a:ext cx="1819258" cy="47111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kern="0" dirty="0">
                  <a:solidFill>
                    <a:schemeClr val="bg1">
                      <a:lumMod val="85000"/>
                    </a:schemeClr>
                  </a:solidFill>
                  <a:latin typeface="+mn-lt"/>
                  <a:ea typeface="+mn-ea"/>
                  <a:cs typeface="+mn-ea"/>
                  <a:sym typeface="+mn-lt"/>
                </a:rPr>
                <a:t>Fill in the description</a:t>
              </a:r>
              <a:r>
                <a:rPr lang="zh-CN" altLang="en-US" sz="1200" kern="0" dirty="0">
                  <a:solidFill>
                    <a:schemeClr val="bg1">
                      <a:lumMod val="85000"/>
                    </a:schemeClr>
                  </a:solidFill>
                  <a:latin typeface="+mn-lt"/>
                  <a:ea typeface="+mn-ea"/>
                  <a:cs typeface="+mn-ea"/>
                  <a:sym typeface="+mn-lt"/>
                </a:rPr>
                <a:t>    </a:t>
              </a:r>
              <a:endParaRPr lang="en-US" altLang="zh-CN" sz="1200" kern="0" dirty="0">
                <a:solidFill>
                  <a:schemeClr val="bg1">
                    <a:lumMod val="85000"/>
                  </a:schemeClr>
                </a:solidFill>
                <a:latin typeface="+mn-lt"/>
                <a:ea typeface="+mn-ea"/>
                <a:cs typeface="+mn-ea"/>
                <a:sym typeface="+mn-lt"/>
              </a:endParaRPr>
            </a:p>
            <a:p>
              <a:pPr eaLnBrk="1" hangingPunct="1">
                <a:defRPr/>
              </a:pPr>
              <a:r>
                <a:rPr lang="en-US" altLang="zh-CN" sz="1200" kern="0" dirty="0">
                  <a:solidFill>
                    <a:schemeClr val="bg1">
                      <a:lumMod val="85000"/>
                    </a:schemeClr>
                  </a:solidFill>
                  <a:latin typeface="+mn-lt"/>
                  <a:ea typeface="+mn-ea"/>
                  <a:cs typeface="+mn-ea"/>
                  <a:sym typeface="+mn-lt"/>
                </a:rPr>
                <a:t>Fill in the description</a:t>
              </a:r>
            </a:p>
          </p:txBody>
        </p:sp>
        <p:sp>
          <p:nvSpPr>
            <p:cNvPr id="25" name="TextBox 11"/>
            <p:cNvSpPr txBox="1">
              <a:spLocks noChangeArrowheads="1"/>
            </p:cNvSpPr>
            <p:nvPr/>
          </p:nvSpPr>
          <p:spPr bwMode="auto">
            <a:xfrm flipH="1">
              <a:off x="6191282" y="4597339"/>
              <a:ext cx="1456585" cy="32978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500" kern="0" dirty="0">
                  <a:solidFill>
                    <a:schemeClr val="bg1">
                      <a:lumMod val="85000"/>
                    </a:schemeClr>
                  </a:solidFill>
                  <a:latin typeface="+mn-lt"/>
                  <a:ea typeface="+mn-ea"/>
                  <a:cs typeface="+mn-ea"/>
                  <a:sym typeface="+mn-lt"/>
                </a:rPr>
                <a:t>Add title text</a:t>
              </a:r>
            </a:p>
          </p:txBody>
        </p:sp>
        <p:cxnSp>
          <p:nvCxnSpPr>
            <p:cNvPr id="26" name="直接连接符 25"/>
            <p:cNvCxnSpPr/>
            <p:nvPr/>
          </p:nvCxnSpPr>
          <p:spPr>
            <a:xfrm flipH="1" flipV="1">
              <a:off x="5050424" y="5349763"/>
              <a:ext cx="3263072" cy="7174"/>
            </a:xfrm>
            <a:prstGeom prst="line">
              <a:avLst/>
            </a:prstGeom>
            <a:ln w="12700">
              <a:solidFill>
                <a:srgbClr val="CBBD99"/>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431586" y="1896243"/>
            <a:ext cx="730407" cy="2063206"/>
            <a:chOff x="3463556" y="3046034"/>
            <a:chExt cx="742098" cy="2105445"/>
          </a:xfrm>
          <a:solidFill>
            <a:srgbClr val="AC955C"/>
          </a:solidFill>
        </p:grpSpPr>
        <p:sp>
          <p:nvSpPr>
            <p:cNvPr id="3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sp>
          <p:nvSpPr>
            <p:cNvPr id="31"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cs typeface="+mn-ea"/>
                <a:sym typeface="+mn-lt"/>
              </a:endParaRPr>
            </a:p>
          </p:txBody>
        </p:sp>
      </p:grpSp>
      <p:grpSp>
        <p:nvGrpSpPr>
          <p:cNvPr id="32" name="组合 31"/>
          <p:cNvGrpSpPr/>
          <p:nvPr/>
        </p:nvGrpSpPr>
        <p:grpSpPr>
          <a:xfrm>
            <a:off x="831543" y="2661283"/>
            <a:ext cx="2598396" cy="762031"/>
            <a:chOff x="821898" y="3826737"/>
            <a:chExt cx="2639984" cy="777632"/>
          </a:xfrm>
        </p:grpSpPr>
        <p:sp>
          <p:nvSpPr>
            <p:cNvPr id="36" name="TextBox 11"/>
            <p:cNvSpPr txBox="1">
              <a:spLocks noChangeArrowheads="1"/>
            </p:cNvSpPr>
            <p:nvPr/>
          </p:nvSpPr>
          <p:spPr bwMode="auto">
            <a:xfrm flipH="1">
              <a:off x="821898" y="4133252"/>
              <a:ext cx="1901656" cy="47111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kern="0" dirty="0">
                  <a:solidFill>
                    <a:schemeClr val="bg1">
                      <a:lumMod val="85000"/>
                    </a:schemeClr>
                  </a:solidFill>
                  <a:latin typeface="+mn-lt"/>
                  <a:ea typeface="+mn-ea"/>
                  <a:cs typeface="+mn-ea"/>
                  <a:sym typeface="+mn-lt"/>
                </a:rPr>
                <a:t>Fill in the description</a:t>
              </a:r>
              <a:r>
                <a:rPr lang="zh-CN" altLang="en-US" sz="1200" kern="0" dirty="0">
                  <a:solidFill>
                    <a:schemeClr val="bg1">
                      <a:lumMod val="85000"/>
                    </a:schemeClr>
                  </a:solidFill>
                  <a:latin typeface="+mn-lt"/>
                  <a:ea typeface="+mn-ea"/>
                  <a:cs typeface="+mn-ea"/>
                  <a:sym typeface="+mn-lt"/>
                </a:rPr>
                <a:t>    </a:t>
              </a:r>
              <a:endParaRPr lang="en-US" altLang="zh-CN" sz="1200" kern="0" dirty="0">
                <a:solidFill>
                  <a:schemeClr val="bg1">
                    <a:lumMod val="85000"/>
                  </a:schemeClr>
                </a:solidFill>
                <a:latin typeface="+mn-lt"/>
                <a:ea typeface="+mn-ea"/>
                <a:cs typeface="+mn-ea"/>
                <a:sym typeface="+mn-lt"/>
              </a:endParaRPr>
            </a:p>
            <a:p>
              <a:pPr eaLnBrk="1" hangingPunct="1">
                <a:defRPr/>
              </a:pPr>
              <a:r>
                <a:rPr lang="en-US" altLang="zh-CN" sz="1200" kern="0" dirty="0">
                  <a:solidFill>
                    <a:schemeClr val="bg1">
                      <a:lumMod val="85000"/>
                    </a:schemeClr>
                  </a:solidFill>
                  <a:latin typeface="+mn-lt"/>
                  <a:ea typeface="+mn-ea"/>
                  <a:cs typeface="+mn-ea"/>
                  <a:sym typeface="+mn-lt"/>
                </a:rPr>
                <a:t>Fill in the description</a:t>
              </a:r>
            </a:p>
          </p:txBody>
        </p:sp>
        <p:sp>
          <p:nvSpPr>
            <p:cNvPr id="34" name="TextBox 11"/>
            <p:cNvSpPr txBox="1">
              <a:spLocks noChangeArrowheads="1"/>
            </p:cNvSpPr>
            <p:nvPr/>
          </p:nvSpPr>
          <p:spPr bwMode="auto">
            <a:xfrm flipH="1">
              <a:off x="860810" y="3826737"/>
              <a:ext cx="1456585" cy="32978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500" kern="0" dirty="0">
                  <a:solidFill>
                    <a:schemeClr val="bg1">
                      <a:lumMod val="85000"/>
                    </a:schemeClr>
                  </a:solidFill>
                  <a:latin typeface="+mn-lt"/>
                  <a:ea typeface="+mn-ea"/>
                  <a:cs typeface="+mn-ea"/>
                  <a:sym typeface="+mn-lt"/>
                </a:rPr>
                <a:t>Add title text</a:t>
              </a:r>
            </a:p>
          </p:txBody>
        </p:sp>
        <p:cxnSp>
          <p:nvCxnSpPr>
            <p:cNvPr id="35" name="直接连接符 34"/>
            <p:cNvCxnSpPr/>
            <p:nvPr/>
          </p:nvCxnSpPr>
          <p:spPr>
            <a:xfrm flipH="1">
              <a:off x="868640" y="4596802"/>
              <a:ext cx="2593242" cy="0"/>
            </a:xfrm>
            <a:prstGeom prst="line">
              <a:avLst/>
            </a:prstGeom>
            <a:ln w="12700">
              <a:solidFill>
                <a:srgbClr val="AC955C"/>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4207">
        <p:blinds dir="vert"/>
      </p:transition>
    </mc:Choice>
    <mc:Fallback xmlns="">
      <p:transition spd="slow" advTm="420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Left)">
                                      <p:cBhvr>
                                        <p:cTn id="24" dur="500"/>
                                        <p:tgtEl>
                                          <p:spTgt spid="11"/>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Right)">
                                      <p:cBhvr>
                                        <p:cTn id="28" dur="500"/>
                                        <p:tgtEl>
                                          <p:spTgt spid="1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Left)">
                                      <p:cBhvr>
                                        <p:cTn id="32" dur="500"/>
                                        <p:tgtEl>
                                          <p:spTgt spid="3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flipV="1">
            <a:off x="3990311" y="1972925"/>
            <a:ext cx="1087804" cy="554578"/>
          </a:xfrm>
          <a:prstGeom prst="line">
            <a:avLst/>
          </a:prstGeom>
          <a:noFill/>
          <a:ln w="12700" cap="flat">
            <a:solidFill>
              <a:srgbClr val="AC955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89846" tIns="44923" rIns="89846" bIns="44923" numCol="1" anchor="t" anchorCtr="0" compatLnSpc="1"/>
          <a:lstStyle/>
          <a:p>
            <a:endParaRPr lang="zh-CN" altLang="en-US" dirty="0">
              <a:solidFill>
                <a:srgbClr val="080808"/>
              </a:solidFill>
              <a:cs typeface="+mn-ea"/>
              <a:sym typeface="+mn-lt"/>
            </a:endParaRPr>
          </a:p>
        </p:txBody>
      </p:sp>
      <p:sp>
        <p:nvSpPr>
          <p:cNvPr id="3" name="Line 12"/>
          <p:cNvSpPr>
            <a:spLocks noChangeShapeType="1"/>
          </p:cNvSpPr>
          <p:nvPr/>
        </p:nvSpPr>
        <p:spPr bwMode="auto">
          <a:xfrm flipH="1">
            <a:off x="4154406" y="3086761"/>
            <a:ext cx="923708" cy="564636"/>
          </a:xfrm>
          <a:prstGeom prst="line">
            <a:avLst/>
          </a:prstGeom>
          <a:noFill/>
          <a:ln w="12700" cap="flat">
            <a:solidFill>
              <a:srgbClr val="AC955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89846" tIns="44923" rIns="89846" bIns="44923" numCol="1" anchor="t" anchorCtr="0" compatLnSpc="1"/>
          <a:lstStyle/>
          <a:p>
            <a:endParaRPr lang="zh-CN" altLang="en-US" dirty="0">
              <a:solidFill>
                <a:srgbClr val="080808"/>
              </a:solidFill>
              <a:cs typeface="+mn-ea"/>
              <a:sym typeface="+mn-lt"/>
            </a:endParaRPr>
          </a:p>
        </p:txBody>
      </p:sp>
      <p:sp>
        <p:nvSpPr>
          <p:cNvPr id="4" name="Line 13"/>
          <p:cNvSpPr>
            <a:spLocks noChangeShapeType="1"/>
          </p:cNvSpPr>
          <p:nvPr/>
        </p:nvSpPr>
        <p:spPr bwMode="auto">
          <a:xfrm flipH="1">
            <a:off x="3617069" y="2819685"/>
            <a:ext cx="1461045" cy="0"/>
          </a:xfrm>
          <a:prstGeom prst="line">
            <a:avLst/>
          </a:prstGeom>
          <a:noFill/>
          <a:ln w="12700" cap="flat">
            <a:solidFill>
              <a:srgbClr val="AC955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89846" tIns="44923" rIns="89846" bIns="44923" numCol="1" anchor="t" anchorCtr="0" compatLnSpc="1"/>
          <a:lstStyle/>
          <a:p>
            <a:endParaRPr lang="zh-CN" altLang="en-US" dirty="0">
              <a:solidFill>
                <a:srgbClr val="080808"/>
              </a:solidFill>
              <a:cs typeface="+mn-ea"/>
              <a:sym typeface="+mn-lt"/>
            </a:endParaRPr>
          </a:p>
        </p:txBody>
      </p:sp>
      <p:sp>
        <p:nvSpPr>
          <p:cNvPr id="5" name="TextBox 4"/>
          <p:cNvSpPr txBox="1"/>
          <p:nvPr/>
        </p:nvSpPr>
        <p:spPr>
          <a:xfrm>
            <a:off x="6478278" y="1849363"/>
            <a:ext cx="1984462" cy="2273822"/>
          </a:xfrm>
          <a:prstGeom prst="rect">
            <a:avLst/>
          </a:prstGeom>
          <a:noFill/>
          <a:ln>
            <a:noFill/>
          </a:ln>
        </p:spPr>
        <p:txBody>
          <a:bodyPr wrap="square" lIns="89846" tIns="44923" rIns="89846" bIns="44923" rtlCol="0">
            <a:spAutoFit/>
          </a:bodyPr>
          <a:lstStyle/>
          <a:p>
            <a:pPr>
              <a:lnSpc>
                <a:spcPct val="150000"/>
              </a:lnSpc>
            </a:pPr>
            <a:r>
              <a:rPr lang="en-US" altLang="zh-CN" sz="1200" dirty="0">
                <a:solidFill>
                  <a:schemeClr val="bg1">
                    <a:lumMod val="85000"/>
                  </a:schemeClr>
                </a:solidFill>
                <a:cs typeface="+mn-ea"/>
                <a:sym typeface="+mn-lt"/>
              </a:rPr>
              <a:t>We have many PowerPoint templates that has been specifically designed to help anyone that is stepping into the world of PowerPoint for the very first time.</a:t>
            </a:r>
            <a:endParaRPr lang="zh-CN" altLang="en-US" sz="1200" dirty="0">
              <a:solidFill>
                <a:schemeClr val="bg1">
                  <a:lumMod val="85000"/>
                </a:schemeClr>
              </a:solidFill>
              <a:cs typeface="+mn-ea"/>
              <a:sym typeface="+mn-lt"/>
            </a:endParaRPr>
          </a:p>
          <a:p>
            <a:pPr>
              <a:lnSpc>
                <a:spcPct val="150000"/>
              </a:lnSpc>
            </a:pPr>
            <a:endParaRPr lang="zh-CN" altLang="en-US" sz="1200" dirty="0">
              <a:solidFill>
                <a:schemeClr val="bg1">
                  <a:lumMod val="85000"/>
                </a:schemeClr>
              </a:solidFill>
              <a:cs typeface="+mn-ea"/>
              <a:sym typeface="+mn-lt"/>
            </a:endParaRPr>
          </a:p>
        </p:txBody>
      </p:sp>
      <p:sp>
        <p:nvSpPr>
          <p:cNvPr id="6" name="TextBox 5"/>
          <p:cNvSpPr txBox="1"/>
          <p:nvPr/>
        </p:nvSpPr>
        <p:spPr>
          <a:xfrm>
            <a:off x="1068364" y="1179453"/>
            <a:ext cx="1545960" cy="230832"/>
          </a:xfrm>
          <a:prstGeom prst="rect">
            <a:avLst/>
          </a:prstGeom>
          <a:noFill/>
        </p:spPr>
        <p:txBody>
          <a:bodyPr wrap="square" lIns="0" tIns="0" rIns="0" bIns="0" rtlCol="0">
            <a:spAutoFit/>
          </a:bodyPr>
          <a:lstStyle/>
          <a:p>
            <a:pPr algn="ct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sp>
        <p:nvSpPr>
          <p:cNvPr id="7" name="TextBox 6"/>
          <p:cNvSpPr txBox="1"/>
          <p:nvPr/>
        </p:nvSpPr>
        <p:spPr>
          <a:xfrm>
            <a:off x="1228860" y="1503238"/>
            <a:ext cx="1641610" cy="738664"/>
          </a:xfrm>
          <a:prstGeom prst="rect">
            <a:avLst/>
          </a:prstGeom>
          <a:noFill/>
        </p:spPr>
        <p:txBody>
          <a:bodyPr wrap="square" lIns="0" tIns="0" rIns="0" bIns="0" rtlCol="0">
            <a:spAutoFit/>
          </a:bodyPr>
          <a:lstStyle/>
          <a:p>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a:p>
            <a:endParaRPr lang="zh-CN" altLang="en-US" sz="1200" dirty="0">
              <a:solidFill>
                <a:schemeClr val="bg1">
                  <a:lumMod val="85000"/>
                </a:schemeClr>
              </a:solidFill>
              <a:cs typeface="+mn-ea"/>
              <a:sym typeface="+mn-lt"/>
            </a:endParaRPr>
          </a:p>
        </p:txBody>
      </p:sp>
      <p:sp>
        <p:nvSpPr>
          <p:cNvPr id="8" name="TextBox 7"/>
          <p:cNvSpPr txBox="1"/>
          <p:nvPr/>
        </p:nvSpPr>
        <p:spPr>
          <a:xfrm>
            <a:off x="6484309" y="1567416"/>
            <a:ext cx="1287956" cy="230832"/>
          </a:xfrm>
          <a:prstGeom prst="rect">
            <a:avLst/>
          </a:prstGeom>
          <a:noFill/>
        </p:spPr>
        <p:txBody>
          <a:bodyPr wrap="square" lIns="0" tIns="0" rIns="0" bIns="0" rtlCol="0">
            <a:spAutoFit/>
          </a:bodyPr>
          <a:lstStyle/>
          <a:p>
            <a:pPr algn="ct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grpSp>
        <p:nvGrpSpPr>
          <p:cNvPr id="9" name="组合 8"/>
          <p:cNvGrpSpPr/>
          <p:nvPr/>
        </p:nvGrpSpPr>
        <p:grpSpPr>
          <a:xfrm>
            <a:off x="5232202" y="2333223"/>
            <a:ext cx="1040204" cy="1023600"/>
            <a:chOff x="5315348" y="2380989"/>
            <a:chExt cx="1056852" cy="1044555"/>
          </a:xfrm>
        </p:grpSpPr>
        <p:sp>
          <p:nvSpPr>
            <p:cNvPr id="10"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AC955C"/>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dirty="0">
                <a:solidFill>
                  <a:srgbClr val="080808"/>
                </a:solidFill>
                <a:latin typeface="+mn-lt"/>
                <a:ea typeface="+mn-ea"/>
                <a:cs typeface="+mn-ea"/>
                <a:sym typeface="+mn-lt"/>
              </a:endParaRPr>
            </a:p>
          </p:txBody>
        </p:sp>
        <p:sp>
          <p:nvSpPr>
            <p:cNvPr id="11" name="TextBox 10"/>
            <p:cNvSpPr txBox="1"/>
            <p:nvPr/>
          </p:nvSpPr>
          <p:spPr>
            <a:xfrm>
              <a:off x="5335333" y="2643758"/>
              <a:ext cx="1036867" cy="502524"/>
            </a:xfrm>
            <a:prstGeom prst="rect">
              <a:avLst/>
            </a:prstGeom>
            <a:noFill/>
          </p:spPr>
          <p:txBody>
            <a:bodyPr wrap="square" lIns="0" tIns="0" rIns="0" bIns="0" rtlCol="0">
              <a:spAutoFit/>
            </a:bodyPr>
            <a:lstStyle/>
            <a:p>
              <a:pPr algn="ctr"/>
              <a:r>
                <a:rPr lang="en-US" altLang="zh-CN" dirty="0">
                  <a:solidFill>
                    <a:schemeClr val="bg1"/>
                  </a:solidFill>
                  <a:cs typeface="+mn-ea"/>
                  <a:sym typeface="+mn-lt"/>
                </a:rPr>
                <a:t>Title</a:t>
              </a:r>
            </a:p>
            <a:p>
              <a:pPr algn="ctr"/>
              <a:r>
                <a:rPr lang="en-US" altLang="zh-CN" dirty="0">
                  <a:solidFill>
                    <a:schemeClr val="bg1"/>
                  </a:solidFill>
                  <a:cs typeface="+mn-ea"/>
                  <a:sym typeface="+mn-lt"/>
                </a:rPr>
                <a:t>text</a:t>
              </a:r>
              <a:endParaRPr lang="zh-CN" altLang="en-US" dirty="0">
                <a:solidFill>
                  <a:schemeClr val="bg1"/>
                </a:solidFill>
                <a:cs typeface="+mn-ea"/>
                <a:sym typeface="+mn-lt"/>
              </a:endParaRPr>
            </a:p>
          </p:txBody>
        </p:sp>
      </p:grpSp>
      <p:grpSp>
        <p:nvGrpSpPr>
          <p:cNvPr id="12" name="组合 11"/>
          <p:cNvGrpSpPr/>
          <p:nvPr/>
        </p:nvGrpSpPr>
        <p:grpSpPr>
          <a:xfrm>
            <a:off x="3030967" y="1241222"/>
            <a:ext cx="1020533" cy="652386"/>
            <a:chOff x="3078882" y="1266632"/>
            <a:chExt cx="1036867" cy="665742"/>
          </a:xfrm>
        </p:grpSpPr>
        <p:sp>
          <p:nvSpPr>
            <p:cNvPr id="13" name="椭圆 80"/>
            <p:cNvSpPr/>
            <p:nvPr/>
          </p:nvSpPr>
          <p:spPr bwMode="auto">
            <a:xfrm>
              <a:off x="3255801" y="1266632"/>
              <a:ext cx="664395" cy="665742"/>
            </a:xfrm>
            <a:prstGeom prst="ellipse">
              <a:avLst/>
            </a:prstGeom>
            <a:solidFill>
              <a:srgbClr val="CBBD99"/>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mn-lt"/>
                <a:ea typeface="+mn-ea"/>
                <a:cs typeface="+mn-ea"/>
                <a:sym typeface="+mn-lt"/>
              </a:endParaRPr>
            </a:p>
          </p:txBody>
        </p:sp>
        <p:sp>
          <p:nvSpPr>
            <p:cNvPr id="14" name="TextBox 13"/>
            <p:cNvSpPr txBox="1"/>
            <p:nvPr/>
          </p:nvSpPr>
          <p:spPr>
            <a:xfrm>
              <a:off x="3078882" y="1461433"/>
              <a:ext cx="1036867" cy="235558"/>
            </a:xfrm>
            <a:prstGeom prst="rect">
              <a:avLst/>
            </a:prstGeom>
            <a:noFill/>
          </p:spPr>
          <p:txBody>
            <a:bodyPr wrap="square" lIns="0" tIns="0" rIns="0" bIns="0" rtlCol="0">
              <a:spAutoFit/>
            </a:bodyPr>
            <a:lstStyle/>
            <a:p>
              <a:pPr algn="ctr"/>
              <a:r>
                <a:rPr lang="en-US" altLang="zh-CN" sz="1500" dirty="0">
                  <a:solidFill>
                    <a:schemeClr val="bg1"/>
                  </a:solidFill>
                  <a:cs typeface="+mn-ea"/>
                  <a:sym typeface="+mn-lt"/>
                </a:rPr>
                <a:t>Title</a:t>
              </a:r>
              <a:endParaRPr lang="zh-CN" altLang="en-US" sz="1500" dirty="0">
                <a:solidFill>
                  <a:schemeClr val="bg1"/>
                </a:solidFill>
                <a:cs typeface="+mn-ea"/>
                <a:sym typeface="+mn-lt"/>
              </a:endParaRPr>
            </a:p>
          </p:txBody>
        </p:sp>
      </p:grpSp>
      <p:grpSp>
        <p:nvGrpSpPr>
          <p:cNvPr id="15" name="组合 14"/>
          <p:cNvGrpSpPr/>
          <p:nvPr/>
        </p:nvGrpSpPr>
        <p:grpSpPr>
          <a:xfrm>
            <a:off x="2558674" y="2551715"/>
            <a:ext cx="1020533" cy="677880"/>
            <a:chOff x="2599029" y="2603954"/>
            <a:chExt cx="1036867" cy="691758"/>
          </a:xfrm>
        </p:grpSpPr>
        <p:sp>
          <p:nvSpPr>
            <p:cNvPr id="16" name="椭圆 80"/>
            <p:cNvSpPr/>
            <p:nvPr/>
          </p:nvSpPr>
          <p:spPr bwMode="auto">
            <a:xfrm>
              <a:off x="2746251" y="2603954"/>
              <a:ext cx="690358" cy="691758"/>
            </a:xfrm>
            <a:prstGeom prst="ellipse">
              <a:avLst/>
            </a:prstGeom>
            <a:solidFill>
              <a:srgbClr val="CBBD99"/>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mn-lt"/>
                <a:ea typeface="+mn-ea"/>
                <a:cs typeface="+mn-ea"/>
                <a:sym typeface="+mn-lt"/>
              </a:endParaRPr>
            </a:p>
          </p:txBody>
        </p:sp>
        <p:sp>
          <p:nvSpPr>
            <p:cNvPr id="17" name="TextBox 16"/>
            <p:cNvSpPr txBox="1"/>
            <p:nvPr/>
          </p:nvSpPr>
          <p:spPr>
            <a:xfrm>
              <a:off x="2599029" y="2826722"/>
              <a:ext cx="1036867" cy="235558"/>
            </a:xfrm>
            <a:prstGeom prst="rect">
              <a:avLst/>
            </a:prstGeom>
            <a:noFill/>
          </p:spPr>
          <p:txBody>
            <a:bodyPr wrap="square" lIns="0" tIns="0" rIns="0" bIns="0" rtlCol="0">
              <a:spAutoFit/>
            </a:bodyPr>
            <a:lstStyle/>
            <a:p>
              <a:pPr algn="ctr"/>
              <a:r>
                <a:rPr lang="en-US" altLang="zh-CN" sz="1500" dirty="0">
                  <a:solidFill>
                    <a:schemeClr val="bg1"/>
                  </a:solidFill>
                  <a:cs typeface="+mn-ea"/>
                  <a:sym typeface="+mn-lt"/>
                </a:rPr>
                <a:t>Title</a:t>
              </a:r>
              <a:endParaRPr lang="zh-CN" altLang="en-US" sz="1500" dirty="0">
                <a:solidFill>
                  <a:schemeClr val="bg1"/>
                </a:solidFill>
                <a:cs typeface="+mn-ea"/>
                <a:sym typeface="+mn-lt"/>
              </a:endParaRPr>
            </a:p>
          </p:txBody>
        </p:sp>
      </p:grpSp>
      <p:grpSp>
        <p:nvGrpSpPr>
          <p:cNvPr id="18" name="组合 17"/>
          <p:cNvGrpSpPr/>
          <p:nvPr/>
        </p:nvGrpSpPr>
        <p:grpSpPr>
          <a:xfrm>
            <a:off x="3168412" y="3762123"/>
            <a:ext cx="1020533" cy="652386"/>
            <a:chOff x="3218526" y="3839142"/>
            <a:chExt cx="1036867" cy="665742"/>
          </a:xfrm>
        </p:grpSpPr>
        <p:sp>
          <p:nvSpPr>
            <p:cNvPr id="19" name="椭圆 80"/>
            <p:cNvSpPr/>
            <p:nvPr/>
          </p:nvSpPr>
          <p:spPr bwMode="auto">
            <a:xfrm>
              <a:off x="3403549" y="3839142"/>
              <a:ext cx="664395" cy="665742"/>
            </a:xfrm>
            <a:prstGeom prst="ellipse">
              <a:avLst/>
            </a:prstGeom>
            <a:solidFill>
              <a:srgbClr val="CBBD99"/>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mn-lt"/>
                <a:ea typeface="+mn-ea"/>
                <a:cs typeface="+mn-ea"/>
                <a:sym typeface="+mn-lt"/>
              </a:endParaRPr>
            </a:p>
          </p:txBody>
        </p:sp>
        <p:sp>
          <p:nvSpPr>
            <p:cNvPr id="20" name="TextBox 19"/>
            <p:cNvSpPr txBox="1"/>
            <p:nvPr/>
          </p:nvSpPr>
          <p:spPr>
            <a:xfrm>
              <a:off x="3218526" y="4057787"/>
              <a:ext cx="1036867" cy="235558"/>
            </a:xfrm>
            <a:prstGeom prst="rect">
              <a:avLst/>
            </a:prstGeom>
            <a:noFill/>
          </p:spPr>
          <p:txBody>
            <a:bodyPr wrap="square" lIns="0" tIns="0" rIns="0" bIns="0" rtlCol="0">
              <a:spAutoFit/>
            </a:bodyPr>
            <a:lstStyle/>
            <a:p>
              <a:pPr algn="ctr"/>
              <a:r>
                <a:rPr lang="en-US" altLang="zh-CN" sz="1500" dirty="0">
                  <a:solidFill>
                    <a:schemeClr val="bg1"/>
                  </a:solidFill>
                  <a:cs typeface="+mn-ea"/>
                  <a:sym typeface="+mn-lt"/>
                </a:rPr>
                <a:t>Title</a:t>
              </a:r>
              <a:endParaRPr lang="zh-CN" altLang="en-US" sz="1500" dirty="0">
                <a:solidFill>
                  <a:schemeClr val="bg1"/>
                </a:solidFill>
                <a:cs typeface="+mn-ea"/>
                <a:sym typeface="+mn-lt"/>
              </a:endParaRPr>
            </a:p>
          </p:txBody>
        </p:sp>
      </p:grpSp>
      <p:sp>
        <p:nvSpPr>
          <p:cNvPr id="21" name="TextBox 20"/>
          <p:cNvSpPr txBox="1"/>
          <p:nvPr/>
        </p:nvSpPr>
        <p:spPr>
          <a:xfrm>
            <a:off x="931373" y="2470080"/>
            <a:ext cx="1340099" cy="230832"/>
          </a:xfrm>
          <a:prstGeom prst="rect">
            <a:avLst/>
          </a:prstGeom>
          <a:noFill/>
        </p:spPr>
        <p:txBody>
          <a:bodyPr wrap="square" lIns="0" tIns="0" rIns="0" bIns="0" rtlCol="0">
            <a:spAutoFit/>
          </a:bodyPr>
          <a:lstStyle/>
          <a:p>
            <a:pPr algn="ct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sp>
        <p:nvSpPr>
          <p:cNvPr id="22" name="TextBox 21"/>
          <p:cNvSpPr txBox="1"/>
          <p:nvPr/>
        </p:nvSpPr>
        <p:spPr>
          <a:xfrm>
            <a:off x="886009" y="2793865"/>
            <a:ext cx="1641610" cy="738664"/>
          </a:xfrm>
          <a:prstGeom prst="rect">
            <a:avLst/>
          </a:prstGeom>
          <a:noFill/>
        </p:spPr>
        <p:txBody>
          <a:bodyPr wrap="square" lIns="0" tIns="0" rIns="0" bIns="0" rtlCol="0">
            <a:spAutoFit/>
          </a:bodyPr>
          <a:lstStyle/>
          <a:p>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a:p>
            <a:endParaRPr lang="zh-CN" altLang="en-US" sz="1200" dirty="0">
              <a:solidFill>
                <a:schemeClr val="bg1">
                  <a:lumMod val="85000"/>
                </a:schemeClr>
              </a:solidFill>
              <a:cs typeface="+mn-ea"/>
              <a:sym typeface="+mn-lt"/>
            </a:endParaRPr>
          </a:p>
        </p:txBody>
      </p:sp>
      <p:sp>
        <p:nvSpPr>
          <p:cNvPr id="23" name="TextBox 22"/>
          <p:cNvSpPr txBox="1"/>
          <p:nvPr/>
        </p:nvSpPr>
        <p:spPr>
          <a:xfrm>
            <a:off x="1457546" y="3735101"/>
            <a:ext cx="1511145" cy="230832"/>
          </a:xfrm>
          <a:prstGeom prst="rect">
            <a:avLst/>
          </a:prstGeom>
          <a:noFill/>
        </p:spPr>
        <p:txBody>
          <a:bodyPr wrap="square" lIns="0" tIns="0" rIns="0" bIns="0" rtlCol="0">
            <a:spAutoFit/>
          </a:bodyPr>
          <a:lstStyle/>
          <a:p>
            <a:pPr algn="ct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sp>
        <p:nvSpPr>
          <p:cNvPr id="24" name="TextBox 23"/>
          <p:cNvSpPr txBox="1"/>
          <p:nvPr/>
        </p:nvSpPr>
        <p:spPr>
          <a:xfrm>
            <a:off x="1583228" y="4058886"/>
            <a:ext cx="1641610" cy="738664"/>
          </a:xfrm>
          <a:prstGeom prst="rect">
            <a:avLst/>
          </a:prstGeom>
          <a:noFill/>
        </p:spPr>
        <p:txBody>
          <a:bodyPr wrap="square" lIns="0" tIns="0" rIns="0" bIns="0" rtlCol="0">
            <a:spAutoFit/>
          </a:bodyPr>
          <a:lstStyle/>
          <a:p>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a:p>
            <a:endParaRPr lang="zh-CN" altLang="en-US" sz="1200" dirty="0">
              <a:solidFill>
                <a:schemeClr val="bg1">
                  <a:lumMod val="8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080">
        <p:blinds dir="vert"/>
      </p:transition>
    </mc:Choice>
    <mc:Fallback xmlns="">
      <p:transition spd="slow" advTm="708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0-#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0-#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42" y="-89535"/>
            <a:ext cx="9325926" cy="5141596"/>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24498" y="1379641"/>
            <a:ext cx="1062410" cy="1062410"/>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D99"/>
                </a:solidFill>
                <a:cs typeface="+mn-ea"/>
                <a:sym typeface="+mn-lt"/>
              </a:rPr>
              <a:t>03</a:t>
            </a:r>
            <a:endParaRPr lang="zh-CN" altLang="en-US" sz="3600" dirty="0">
              <a:solidFill>
                <a:srgbClr val="CBBD99"/>
              </a:solidFill>
              <a:cs typeface="+mn-ea"/>
              <a:sym typeface="+mn-lt"/>
            </a:endParaRPr>
          </a:p>
        </p:txBody>
      </p:sp>
      <p:sp>
        <p:nvSpPr>
          <p:cNvPr id="5" name="Text Placeholder 3"/>
          <p:cNvSpPr txBox="1"/>
          <p:nvPr/>
        </p:nvSpPr>
        <p:spPr>
          <a:xfrm>
            <a:off x="2946718" y="2675785"/>
            <a:ext cx="2878737" cy="4924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3200" spc="300" dirty="0">
                <a:solidFill>
                  <a:srgbClr val="CBBD99"/>
                </a:solidFill>
                <a:cs typeface="+mn-ea"/>
                <a:sym typeface="+mn-lt"/>
              </a:rPr>
              <a:t>Add title text</a:t>
            </a:r>
            <a:endParaRPr lang="en-US" sz="3200" spc="300" dirty="0">
              <a:solidFill>
                <a:srgbClr val="CBBD9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1199">
        <p:blinds dir="vert"/>
      </p:transition>
    </mc:Choice>
    <mc:Fallback xmlns="">
      <p:transition spd="slow" advTm="119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p:nvPr/>
        </p:nvGrpSpPr>
        <p:grpSpPr>
          <a:xfrm>
            <a:off x="3475326" y="1382800"/>
            <a:ext cx="2245654" cy="356696"/>
            <a:chOff x="1322198" y="1276468"/>
            <a:chExt cx="3249802" cy="518462"/>
          </a:xfrm>
          <a:solidFill>
            <a:srgbClr val="AC955C"/>
          </a:solidFill>
        </p:grpSpPr>
        <p:sp>
          <p:nvSpPr>
            <p:cNvPr id="3" name="Pentagon 65"/>
            <p:cNvSpPr/>
            <p:nvPr/>
          </p:nvSpPr>
          <p:spPr>
            <a:xfrm>
              <a:off x="1322198" y="1276468"/>
              <a:ext cx="3249802"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4" name="TextBox 3"/>
            <p:cNvSpPr txBox="1"/>
            <p:nvPr/>
          </p:nvSpPr>
          <p:spPr>
            <a:xfrm>
              <a:off x="3640929" y="1379125"/>
              <a:ext cx="559069" cy="313150"/>
            </a:xfrm>
            <a:prstGeom prst="rect">
              <a:avLst/>
            </a:prstGeom>
            <a:grpFill/>
          </p:spPr>
          <p:txBody>
            <a:bodyPr wrap="none" lIns="0" tIns="0" rIns="0" bIns="0" rtlCol="0" anchor="ctr">
              <a:spAutoFit/>
            </a:bodyPr>
            <a:lstStyle/>
            <a:p>
              <a:pPr algn="ctr" defTabSz="898525">
                <a:spcBef>
                  <a:spcPct val="20000"/>
                </a:spcBef>
                <a:defRPr/>
              </a:pPr>
              <a:r>
                <a:rPr lang="en-US" sz="1400" dirty="0">
                  <a:solidFill>
                    <a:schemeClr val="bg1"/>
                  </a:solidFill>
                  <a:cs typeface="+mn-ea"/>
                  <a:sym typeface="+mn-lt"/>
                </a:rPr>
                <a:t>80%</a:t>
              </a:r>
            </a:p>
          </p:txBody>
        </p:sp>
      </p:grpSp>
      <p:grpSp>
        <p:nvGrpSpPr>
          <p:cNvPr id="5" name="Group 67"/>
          <p:cNvGrpSpPr/>
          <p:nvPr/>
        </p:nvGrpSpPr>
        <p:grpSpPr>
          <a:xfrm>
            <a:off x="3475325" y="1794455"/>
            <a:ext cx="1887391" cy="356696"/>
            <a:chOff x="1322198" y="2110893"/>
            <a:chExt cx="2731339" cy="518462"/>
          </a:xfrm>
          <a:solidFill>
            <a:srgbClr val="CBBD99"/>
          </a:solidFill>
        </p:grpSpPr>
        <p:sp>
          <p:nvSpPr>
            <p:cNvPr id="6" name="Pentagon 68"/>
            <p:cNvSpPr/>
            <p:nvPr/>
          </p:nvSpPr>
          <p:spPr>
            <a:xfrm>
              <a:off x="1322198" y="2110893"/>
              <a:ext cx="2731339"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7" name="TextBox 6"/>
            <p:cNvSpPr txBox="1"/>
            <p:nvPr/>
          </p:nvSpPr>
          <p:spPr>
            <a:xfrm>
              <a:off x="3133518" y="2216614"/>
              <a:ext cx="559069" cy="313150"/>
            </a:xfrm>
            <a:prstGeom prst="rect">
              <a:avLst/>
            </a:prstGeom>
            <a:grpFill/>
          </p:spPr>
          <p:txBody>
            <a:bodyPr wrap="none" lIns="0" tIns="0" rIns="0" bIns="0" rtlCol="0" anchor="ctr">
              <a:spAutoFit/>
            </a:bodyPr>
            <a:lstStyle/>
            <a:p>
              <a:pPr algn="ctr" defTabSz="898525">
                <a:spcBef>
                  <a:spcPct val="20000"/>
                </a:spcBef>
                <a:defRPr/>
              </a:pPr>
              <a:r>
                <a:rPr lang="en-US" sz="1400" dirty="0">
                  <a:solidFill>
                    <a:schemeClr val="bg1"/>
                  </a:solidFill>
                  <a:cs typeface="+mn-ea"/>
                  <a:sym typeface="+mn-lt"/>
                </a:rPr>
                <a:t>70%</a:t>
              </a:r>
            </a:p>
          </p:txBody>
        </p:sp>
      </p:grpSp>
      <p:grpSp>
        <p:nvGrpSpPr>
          <p:cNvPr id="8" name="Group 87"/>
          <p:cNvGrpSpPr/>
          <p:nvPr/>
        </p:nvGrpSpPr>
        <p:grpSpPr>
          <a:xfrm>
            <a:off x="3475325" y="2183846"/>
            <a:ext cx="1529126" cy="356696"/>
            <a:chOff x="1322199" y="2975000"/>
            <a:chExt cx="2212876" cy="518462"/>
          </a:xfrm>
          <a:solidFill>
            <a:srgbClr val="AC955C"/>
          </a:solidFill>
        </p:grpSpPr>
        <p:sp>
          <p:nvSpPr>
            <p:cNvPr id="9" name="Pentagon 88"/>
            <p:cNvSpPr/>
            <p:nvPr/>
          </p:nvSpPr>
          <p:spPr>
            <a:xfrm>
              <a:off x="1322199" y="2975000"/>
              <a:ext cx="2212876"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10" name="TextBox 9"/>
            <p:cNvSpPr txBox="1"/>
            <p:nvPr/>
          </p:nvSpPr>
          <p:spPr>
            <a:xfrm>
              <a:off x="2760854" y="3083920"/>
              <a:ext cx="559069" cy="313150"/>
            </a:xfrm>
            <a:prstGeom prst="rect">
              <a:avLst/>
            </a:prstGeom>
            <a:grpFill/>
          </p:spPr>
          <p:txBody>
            <a:bodyPr wrap="none" lIns="0" tIns="0" rIns="0" bIns="0" rtlCol="0" anchor="ctr">
              <a:spAutoFit/>
            </a:bodyPr>
            <a:lstStyle/>
            <a:p>
              <a:pPr algn="ctr" defTabSz="898525">
                <a:spcBef>
                  <a:spcPct val="20000"/>
                </a:spcBef>
                <a:defRPr/>
              </a:pPr>
              <a:r>
                <a:rPr lang="en-US" sz="1400" dirty="0">
                  <a:solidFill>
                    <a:schemeClr val="bg1"/>
                  </a:solidFill>
                  <a:cs typeface="+mn-ea"/>
                  <a:sym typeface="+mn-lt"/>
                </a:rPr>
                <a:t>60%</a:t>
              </a:r>
            </a:p>
          </p:txBody>
        </p:sp>
      </p:grpSp>
      <p:grpSp>
        <p:nvGrpSpPr>
          <p:cNvPr id="11" name="Group 90"/>
          <p:cNvGrpSpPr/>
          <p:nvPr/>
        </p:nvGrpSpPr>
        <p:grpSpPr>
          <a:xfrm>
            <a:off x="3475324" y="2578442"/>
            <a:ext cx="1091246" cy="356696"/>
            <a:chOff x="1322200" y="3851318"/>
            <a:chExt cx="1579198" cy="518462"/>
          </a:xfrm>
          <a:solidFill>
            <a:srgbClr val="CBBD99"/>
          </a:solidFill>
        </p:grpSpPr>
        <p:sp>
          <p:nvSpPr>
            <p:cNvPr id="12" name="Pentagon 91"/>
            <p:cNvSpPr/>
            <p:nvPr/>
          </p:nvSpPr>
          <p:spPr>
            <a:xfrm>
              <a:off x="1322200" y="3851318"/>
              <a:ext cx="1579198"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mn-ea"/>
                <a:sym typeface="+mn-lt"/>
              </a:endParaRPr>
            </a:p>
          </p:txBody>
        </p:sp>
        <p:sp>
          <p:nvSpPr>
            <p:cNvPr id="13" name="TextBox 12"/>
            <p:cNvSpPr txBox="1"/>
            <p:nvPr/>
          </p:nvSpPr>
          <p:spPr>
            <a:xfrm>
              <a:off x="2154198" y="3943530"/>
              <a:ext cx="559069" cy="313150"/>
            </a:xfrm>
            <a:prstGeom prst="rect">
              <a:avLst/>
            </a:prstGeom>
            <a:grpFill/>
          </p:spPr>
          <p:txBody>
            <a:bodyPr wrap="none" lIns="0" tIns="0" rIns="0" bIns="0" rtlCol="0" anchor="ctr">
              <a:spAutoFit/>
            </a:bodyPr>
            <a:lstStyle/>
            <a:p>
              <a:pPr algn="ctr" defTabSz="898525">
                <a:spcBef>
                  <a:spcPct val="20000"/>
                </a:spcBef>
                <a:defRPr/>
              </a:pPr>
              <a:r>
                <a:rPr lang="en-US" sz="1400" dirty="0">
                  <a:solidFill>
                    <a:schemeClr val="bg1"/>
                  </a:solidFill>
                  <a:cs typeface="+mn-ea"/>
                  <a:sym typeface="+mn-lt"/>
                </a:rPr>
                <a:t>40%</a:t>
              </a:r>
            </a:p>
          </p:txBody>
        </p:sp>
      </p:grpSp>
      <p:grpSp>
        <p:nvGrpSpPr>
          <p:cNvPr id="14" name="Group 4"/>
          <p:cNvGrpSpPr>
            <a:grpSpLocks noChangeAspect="1"/>
          </p:cNvGrpSpPr>
          <p:nvPr/>
        </p:nvGrpSpPr>
        <p:grpSpPr bwMode="auto">
          <a:xfrm>
            <a:off x="567464" y="1324172"/>
            <a:ext cx="3392337" cy="2099207"/>
            <a:chOff x="376" y="1148"/>
            <a:chExt cx="2053" cy="1276"/>
          </a:xfrm>
        </p:grpSpPr>
        <p:sp>
          <p:nvSpPr>
            <p:cNvPr id="15" name="AutoShape 3"/>
            <p:cNvSpPr>
              <a:spLocks noChangeAspect="1" noChangeArrowheads="1" noTextEdit="1"/>
            </p:cNvSpPr>
            <p:nvPr/>
          </p:nvSpPr>
          <p:spPr bwMode="auto">
            <a:xfrm>
              <a:off x="376" y="1148"/>
              <a:ext cx="2053" cy="1276"/>
            </a:xfrm>
            <a:prstGeom prst="rect">
              <a:avLst/>
            </a:prstGeom>
            <a:noFill/>
            <a:ln w="9525">
              <a:noFill/>
              <a:miter lim="800000"/>
            </a:ln>
          </p:spPr>
          <p:txBody>
            <a:bodyPr vert="horz" wrap="square" lIns="91440" tIns="45720" rIns="91440" bIns="45720" numCol="1" anchor="t" anchorCtr="0" compatLnSpc="1"/>
            <a:lstStyle/>
            <a:p>
              <a:endParaRPr lang="en-US">
                <a:latin typeface="+mn-ea"/>
              </a:endParaRPr>
            </a:p>
          </p:txBody>
        </p:sp>
        <p:sp>
          <p:nvSpPr>
            <p:cNvPr id="16" name="Freeform 5"/>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7" name="Rectangle 6"/>
            <p:cNvSpPr>
              <a:spLocks noChangeArrowheads="1"/>
            </p:cNvSpPr>
            <p:nvPr/>
          </p:nvSpPr>
          <p:spPr bwMode="auto">
            <a:xfrm>
              <a:off x="720" y="1255"/>
              <a:ext cx="1365" cy="73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9525">
              <a:noFill/>
              <a:miter lim="800000"/>
            </a:ln>
          </p:spPr>
          <p:txBody>
            <a:bodyPr vert="horz" wrap="square" lIns="91440" tIns="45720" rIns="91440" bIns="45720" numCol="1" anchor="t" anchorCtr="0" compatLnSpc="1"/>
            <a:lstStyle/>
            <a:p>
              <a:endParaRPr lang="en-US" dirty="0">
                <a:cs typeface="+mn-ea"/>
                <a:sym typeface="+mn-lt"/>
              </a:endParaRPr>
            </a:p>
          </p:txBody>
        </p:sp>
        <p:sp>
          <p:nvSpPr>
            <p:cNvPr id="18" name="Oval 7"/>
            <p:cNvSpPr>
              <a:spLocks noChangeArrowheads="1"/>
            </p:cNvSpPr>
            <p:nvPr/>
          </p:nvSpPr>
          <p:spPr bwMode="auto">
            <a:xfrm>
              <a:off x="1383" y="1185"/>
              <a:ext cx="39" cy="38"/>
            </a:xfrm>
            <a:prstGeom prst="ellipse">
              <a:avLst/>
            </a:prstGeom>
            <a:solidFill>
              <a:schemeClr val="bg1">
                <a:lumMod val="8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9"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20" name="Freeform 9"/>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1" name="Freeform 10"/>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2" name="Rectangle 11"/>
            <p:cNvSpPr>
              <a:spLocks noChangeArrowheads="1"/>
            </p:cNvSpPr>
            <p:nvPr/>
          </p:nvSpPr>
          <p:spPr bwMode="auto">
            <a:xfrm>
              <a:off x="1196" y="2376"/>
              <a:ext cx="413" cy="27"/>
            </a:xfrm>
            <a:prstGeom prst="roundRect">
              <a:avLst/>
            </a:prstGeom>
            <a:solidFill>
              <a:srgbClr val="70707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23"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cs typeface="+mn-ea"/>
                <a:sym typeface="+mn-lt"/>
              </a:endParaRPr>
            </a:p>
          </p:txBody>
        </p:sp>
      </p:grpSp>
      <p:sp>
        <p:nvSpPr>
          <p:cNvPr id="24" name="Oval 51"/>
          <p:cNvSpPr>
            <a:spLocks noChangeAspect="1"/>
          </p:cNvSpPr>
          <p:nvPr/>
        </p:nvSpPr>
        <p:spPr>
          <a:xfrm>
            <a:off x="5821767" y="1343861"/>
            <a:ext cx="436483" cy="434573"/>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6" tIns="44923" rIns="89846" bIns="44923" rtlCol="0" anchor="ctr"/>
          <a:lstStyle/>
          <a:p>
            <a:pPr algn="ctr"/>
            <a:endParaRPr lang="en-US" sz="1800" dirty="0">
              <a:cs typeface="+mn-ea"/>
              <a:sym typeface="+mn-lt"/>
            </a:endParaRPr>
          </a:p>
        </p:txBody>
      </p:sp>
      <p:sp>
        <p:nvSpPr>
          <p:cNvPr id="25" name="Oval 58"/>
          <p:cNvSpPr>
            <a:spLocks noChangeAspect="1"/>
          </p:cNvSpPr>
          <p:nvPr/>
        </p:nvSpPr>
        <p:spPr>
          <a:xfrm>
            <a:off x="5461192" y="1748805"/>
            <a:ext cx="436483" cy="434573"/>
          </a:xfrm>
          <a:prstGeom prst="ellipse">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lIns="89846" tIns="44923" rIns="89846" bIns="44923" rtlCol="0" anchor="ctr"/>
          <a:lstStyle/>
          <a:p>
            <a:pPr algn="ctr"/>
            <a:endParaRPr lang="en-US" sz="1800" dirty="0">
              <a:cs typeface="+mn-ea"/>
              <a:sym typeface="+mn-lt"/>
            </a:endParaRPr>
          </a:p>
        </p:txBody>
      </p:sp>
      <p:sp>
        <p:nvSpPr>
          <p:cNvPr id="26" name="Oval 60"/>
          <p:cNvSpPr>
            <a:spLocks noChangeAspect="1"/>
          </p:cNvSpPr>
          <p:nvPr/>
        </p:nvSpPr>
        <p:spPr>
          <a:xfrm>
            <a:off x="5120836" y="2153749"/>
            <a:ext cx="436483" cy="434573"/>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lIns="89846" tIns="44923" rIns="89846" bIns="44923" rtlCol="0" anchor="ctr"/>
          <a:lstStyle/>
          <a:p>
            <a:pPr algn="ctr"/>
            <a:endParaRPr lang="en-US" sz="1800" dirty="0">
              <a:cs typeface="+mn-ea"/>
              <a:sym typeface="+mn-lt"/>
            </a:endParaRPr>
          </a:p>
        </p:txBody>
      </p:sp>
      <p:sp>
        <p:nvSpPr>
          <p:cNvPr id="27" name="Oval 61"/>
          <p:cNvSpPr>
            <a:spLocks noChangeAspect="1"/>
          </p:cNvSpPr>
          <p:nvPr/>
        </p:nvSpPr>
        <p:spPr>
          <a:xfrm>
            <a:off x="4708424" y="2558693"/>
            <a:ext cx="436483" cy="434573"/>
          </a:xfrm>
          <a:prstGeom prst="ellipse">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lIns="89846" tIns="44923" rIns="89846" bIns="44923" rtlCol="0" anchor="ctr"/>
          <a:lstStyle/>
          <a:p>
            <a:pPr algn="ctr"/>
            <a:endParaRPr lang="en-US" sz="1800" dirty="0">
              <a:cs typeface="+mn-ea"/>
              <a:sym typeface="+mn-lt"/>
            </a:endParaRPr>
          </a:p>
        </p:txBody>
      </p:sp>
      <p:sp>
        <p:nvSpPr>
          <p:cNvPr id="28" name="Text Placeholder 3"/>
          <p:cNvSpPr txBox="1"/>
          <p:nvPr/>
        </p:nvSpPr>
        <p:spPr>
          <a:xfrm>
            <a:off x="6415761" y="1366526"/>
            <a:ext cx="2167169"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200" dirty="0">
                <a:solidFill>
                  <a:schemeClr val="bg1">
                    <a:lumMod val="85000"/>
                  </a:schemeClr>
                </a:solidFill>
                <a:cs typeface="+mn-ea"/>
                <a:sym typeface="+mn-lt"/>
              </a:rPr>
              <a:t>Click here to add content, content to match the title. </a:t>
            </a:r>
            <a:endParaRPr lang="en-US" sz="1200" dirty="0">
              <a:solidFill>
                <a:schemeClr val="bg1">
                  <a:lumMod val="85000"/>
                </a:schemeClr>
              </a:solidFill>
              <a:cs typeface="+mn-ea"/>
              <a:sym typeface="+mn-lt"/>
            </a:endParaRPr>
          </a:p>
        </p:txBody>
      </p:sp>
      <p:sp>
        <p:nvSpPr>
          <p:cNvPr id="29" name="TextBox 28"/>
          <p:cNvSpPr txBox="1"/>
          <p:nvPr/>
        </p:nvSpPr>
        <p:spPr>
          <a:xfrm>
            <a:off x="764446" y="3892750"/>
            <a:ext cx="7472236" cy="369332"/>
          </a:xfrm>
          <a:prstGeom prst="rect">
            <a:avLst/>
          </a:prstGeom>
          <a:noFill/>
        </p:spPr>
        <p:txBody>
          <a:bodyPr wrap="square" lIns="0" tIns="0" rIns="0" bIns="0" rtlCol="0">
            <a:spAutoFit/>
          </a:bodyPr>
          <a:lstStyle/>
          <a:p>
            <a:pPr algn="ctr"/>
            <a:r>
              <a:rPr lang="en-US" altLang="zh-CN" sz="1200" dirty="0">
                <a:solidFill>
                  <a:schemeClr val="bg1">
                    <a:lumMod val="8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85000"/>
                </a:schemeClr>
              </a:solidFill>
              <a:cs typeface="+mn-ea"/>
              <a:sym typeface="+mn-lt"/>
            </a:endParaRPr>
          </a:p>
        </p:txBody>
      </p:sp>
      <p:cxnSp>
        <p:nvCxnSpPr>
          <p:cNvPr id="30" name="Straight Connector 101"/>
          <p:cNvCxnSpPr/>
          <p:nvPr/>
        </p:nvCxnSpPr>
        <p:spPr>
          <a:xfrm>
            <a:off x="770496" y="3762085"/>
            <a:ext cx="74601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3"/>
          <p:cNvSpPr txBox="1"/>
          <p:nvPr/>
        </p:nvSpPr>
        <p:spPr>
          <a:xfrm>
            <a:off x="6142728" y="1789850"/>
            <a:ext cx="2167169"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200" dirty="0">
                <a:solidFill>
                  <a:schemeClr val="bg1">
                    <a:lumMod val="85000"/>
                  </a:schemeClr>
                </a:solidFill>
                <a:cs typeface="+mn-ea"/>
                <a:sym typeface="+mn-lt"/>
              </a:rPr>
              <a:t>Click here to add content, content to match the title. </a:t>
            </a:r>
            <a:endParaRPr lang="en-US" sz="1200" dirty="0">
              <a:solidFill>
                <a:schemeClr val="bg1">
                  <a:lumMod val="85000"/>
                </a:schemeClr>
              </a:solidFill>
              <a:cs typeface="+mn-ea"/>
              <a:sym typeface="+mn-lt"/>
            </a:endParaRPr>
          </a:p>
        </p:txBody>
      </p:sp>
      <p:sp>
        <p:nvSpPr>
          <p:cNvPr id="32" name="Text Placeholder 3"/>
          <p:cNvSpPr txBox="1"/>
          <p:nvPr/>
        </p:nvSpPr>
        <p:spPr>
          <a:xfrm>
            <a:off x="5870245" y="2213175"/>
            <a:ext cx="2167169"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200" dirty="0">
                <a:solidFill>
                  <a:schemeClr val="bg1">
                    <a:lumMod val="85000"/>
                  </a:schemeClr>
                </a:solidFill>
                <a:cs typeface="+mn-ea"/>
                <a:sym typeface="+mn-lt"/>
              </a:rPr>
              <a:t>Click here to add content, content to match the title. </a:t>
            </a:r>
            <a:endParaRPr lang="en-US" sz="1200" dirty="0">
              <a:solidFill>
                <a:schemeClr val="bg1">
                  <a:lumMod val="85000"/>
                </a:schemeClr>
              </a:solidFill>
              <a:cs typeface="+mn-ea"/>
              <a:sym typeface="+mn-lt"/>
            </a:endParaRPr>
          </a:p>
        </p:txBody>
      </p:sp>
      <p:sp>
        <p:nvSpPr>
          <p:cNvPr id="33" name="Text Placeholder 3"/>
          <p:cNvSpPr txBox="1"/>
          <p:nvPr/>
        </p:nvSpPr>
        <p:spPr>
          <a:xfrm>
            <a:off x="5511980" y="2636500"/>
            <a:ext cx="2167169"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200" dirty="0">
                <a:solidFill>
                  <a:schemeClr val="bg1">
                    <a:lumMod val="85000"/>
                  </a:schemeClr>
                </a:solidFill>
                <a:cs typeface="+mn-ea"/>
                <a:sym typeface="+mn-lt"/>
              </a:rPr>
              <a:t>Click here to add content, content to match the title. </a:t>
            </a:r>
            <a:endParaRPr lang="en-US" sz="1200" dirty="0">
              <a:solidFill>
                <a:schemeClr val="bg1">
                  <a:lumMod val="85000"/>
                </a:schemeClr>
              </a:solidFill>
              <a:cs typeface="+mn-ea"/>
              <a:sym typeface="+mn-lt"/>
            </a:endParaRPr>
          </a:p>
        </p:txBody>
      </p:sp>
      <p:sp>
        <p:nvSpPr>
          <p:cNvPr id="210" name="Freeform 143"/>
          <p:cNvSpPr>
            <a:spLocks noEditPoints="1"/>
          </p:cNvSpPr>
          <p:nvPr/>
        </p:nvSpPr>
        <p:spPr bwMode="auto">
          <a:xfrm>
            <a:off x="5909114" y="1424421"/>
            <a:ext cx="272603" cy="24998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89846" tIns="44923" rIns="89846" bIns="44923" numCol="1" anchor="t" anchorCtr="0" compatLnSpc="1"/>
          <a:lstStyle/>
          <a:p>
            <a:endParaRPr lang="en-US">
              <a:cs typeface="+mn-ea"/>
              <a:sym typeface="+mn-lt"/>
            </a:endParaRPr>
          </a:p>
        </p:txBody>
      </p:sp>
      <p:sp>
        <p:nvSpPr>
          <p:cNvPr id="211" name="Freeform 92"/>
          <p:cNvSpPr>
            <a:spLocks noEditPoints="1"/>
          </p:cNvSpPr>
          <p:nvPr/>
        </p:nvSpPr>
        <p:spPr bwMode="auto">
          <a:xfrm>
            <a:off x="5557318" y="1842098"/>
            <a:ext cx="257061" cy="260697"/>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89846" tIns="44923" rIns="89846" bIns="44923" numCol="1" anchor="t" anchorCtr="0" compatLnSpc="1"/>
          <a:lstStyle/>
          <a:p>
            <a:endParaRPr lang="en-US">
              <a:cs typeface="+mn-ea"/>
              <a:sym typeface="+mn-lt"/>
            </a:endParaRPr>
          </a:p>
        </p:txBody>
      </p:sp>
      <p:grpSp>
        <p:nvGrpSpPr>
          <p:cNvPr id="212" name="组合 211"/>
          <p:cNvGrpSpPr/>
          <p:nvPr/>
        </p:nvGrpSpPr>
        <p:grpSpPr>
          <a:xfrm>
            <a:off x="5218318" y="2258239"/>
            <a:ext cx="241518" cy="224985"/>
            <a:chOff x="6661150" y="233363"/>
            <a:chExt cx="320675" cy="300038"/>
          </a:xfrm>
          <a:solidFill>
            <a:schemeClr val="bg1"/>
          </a:solidFill>
        </p:grpSpPr>
        <p:sp>
          <p:nvSpPr>
            <p:cNvPr id="21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
        <p:nvSpPr>
          <p:cNvPr id="217" name="Freeform 140"/>
          <p:cNvSpPr>
            <a:spLocks noEditPoints="1"/>
          </p:cNvSpPr>
          <p:nvPr/>
        </p:nvSpPr>
        <p:spPr bwMode="auto">
          <a:xfrm>
            <a:off x="4792644" y="2647567"/>
            <a:ext cx="268039" cy="26686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89846" tIns="44923" rIns="89846" bIns="44923" numCol="1" anchor="t" anchorCtr="0" compatLnSpc="1"/>
          <a:lstStyle/>
          <a:p>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400" advTm="6359">
        <p14:honeycomb/>
      </p:transition>
    </mc:Choice>
    <mc:Fallback xmlns="">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Left)">
                                      <p:cBhvr>
                                        <p:cTn id="24" dur="500"/>
                                        <p:tgtEl>
                                          <p:spTgt spid="5"/>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Left)">
                                      <p:cBhvr>
                                        <p:cTn id="28" dur="500"/>
                                        <p:tgtEl>
                                          <p:spTgt spid="8"/>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Left)">
                                      <p:cBhvr>
                                        <p:cTn id="32" dur="500"/>
                                        <p:tgtEl>
                                          <p:spTgt spid="11"/>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2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 presetClass="entr" presetSubtype="2" accel="50000" decel="5000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1+#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accel="50000" decel="5000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1+#ppt_w/2"/>
                                          </p:val>
                                        </p:tav>
                                        <p:tav tm="100000">
                                          <p:val>
                                            <p:strVal val="#ppt_x"/>
                                          </p:val>
                                        </p:tav>
                                      </p:tavLst>
                                    </p:anim>
                                    <p:anim calcmode="lin" valueType="num">
                                      <p:cBhvr additive="base">
                                        <p:cTn id="67" dur="500" fill="hold"/>
                                        <p:tgtEl>
                                          <p:spTgt spid="32"/>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accel="50000" decel="5000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bwMode="auto">
          <a:xfrm>
            <a:off x="867188" y="1302304"/>
            <a:ext cx="1281676" cy="1240077"/>
            <a:chOff x="567" y="879"/>
            <a:chExt cx="872" cy="837"/>
          </a:xfrm>
        </p:grpSpPr>
        <p:sp>
          <p:nvSpPr>
            <p:cNvPr id="3" name="Freeform 9"/>
            <p:cNvSpPr>
              <a:spLocks noEditPoints="1"/>
            </p:cNvSpPr>
            <p:nvPr/>
          </p:nvSpPr>
          <p:spPr bwMode="auto">
            <a:xfrm>
              <a:off x="755" y="1039"/>
              <a:ext cx="684" cy="677"/>
            </a:xfrm>
            <a:custGeom>
              <a:avLst/>
              <a:gdLst>
                <a:gd name="T0" fmla="*/ 8520492 w 295"/>
                <a:gd name="T1" fmla="*/ 0 h 295"/>
                <a:gd name="T2" fmla="*/ 0 w 295"/>
                <a:gd name="T3" fmla="*/ 8275936 h 295"/>
                <a:gd name="T4" fmla="*/ 8520492 w 295"/>
                <a:gd name="T5" fmla="*/ 16495950 h 295"/>
                <a:gd name="T6" fmla="*/ 16983407 w 295"/>
                <a:gd name="T7" fmla="*/ 8275936 h 295"/>
                <a:gd name="T8" fmla="*/ 8520492 w 295"/>
                <a:gd name="T9" fmla="*/ 0 h 295"/>
                <a:gd name="T10" fmla="*/ 8520492 w 295"/>
                <a:gd name="T11" fmla="*/ 12357980 h 295"/>
                <a:gd name="T12" fmla="*/ 4260248 w 295"/>
                <a:gd name="T13" fmla="*/ 8275936 h 295"/>
                <a:gd name="T14" fmla="*/ 8520492 w 295"/>
                <a:gd name="T15" fmla="*/ 4137963 h 295"/>
                <a:gd name="T16" fmla="*/ 12723160 w 295"/>
                <a:gd name="T17" fmla="*/ 8275936 h 295"/>
                <a:gd name="T18" fmla="*/ 8520492 w 295"/>
                <a:gd name="T19" fmla="*/ 1235798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ln>
          </p:spPr>
          <p:txBody>
            <a:bodyPr/>
            <a:lstStyle/>
            <a:p>
              <a:endParaRPr lang="zh-CN" altLang="en-US" dirty="0">
                <a:cs typeface="+mn-ea"/>
                <a:sym typeface="+mn-lt"/>
              </a:endParaRPr>
            </a:p>
          </p:txBody>
        </p:sp>
        <p:sp>
          <p:nvSpPr>
            <p:cNvPr id="4" name="Freeform 10"/>
            <p:cNvSpPr/>
            <p:nvPr/>
          </p:nvSpPr>
          <p:spPr bwMode="auto">
            <a:xfrm>
              <a:off x="567" y="879"/>
              <a:ext cx="507" cy="500"/>
            </a:xfrm>
            <a:custGeom>
              <a:avLst/>
              <a:gdLst>
                <a:gd name="T0" fmla="*/ 12667717 w 218"/>
                <a:gd name="T1" fmla="*/ 6075129 h 218"/>
                <a:gd name="T2" fmla="*/ 12667717 w 218"/>
                <a:gd name="T3" fmla="*/ 0 h 218"/>
                <a:gd name="T4" fmla="*/ 0 w 218"/>
                <a:gd name="T5" fmla="*/ 12150258 h 218"/>
                <a:gd name="T6" fmla="*/ 6333859 w 218"/>
                <a:gd name="T7" fmla="*/ 12150258 h 218"/>
                <a:gd name="T8" fmla="*/ 12667717 w 218"/>
                <a:gd name="T9" fmla="*/ 6075129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CBBD99"/>
            </a:solidFill>
            <a:ln w="9525">
              <a:noFill/>
              <a:round/>
            </a:ln>
          </p:spPr>
          <p:txBody>
            <a:bodyPr/>
            <a:lstStyle/>
            <a:p>
              <a:endParaRPr lang="zh-CN" altLang="en-US" dirty="0">
                <a:cs typeface="+mn-ea"/>
                <a:sym typeface="+mn-lt"/>
              </a:endParaRPr>
            </a:p>
          </p:txBody>
        </p:sp>
      </p:grpSp>
      <p:sp>
        <p:nvSpPr>
          <p:cNvPr id="5" name="TextBox 58"/>
          <p:cNvSpPr txBox="1">
            <a:spLocks noChangeArrowheads="1"/>
          </p:cNvSpPr>
          <p:nvPr/>
        </p:nvSpPr>
        <p:spPr bwMode="auto">
          <a:xfrm>
            <a:off x="1323342" y="1894933"/>
            <a:ext cx="573676" cy="314249"/>
          </a:xfrm>
          <a:prstGeom prst="rect">
            <a:avLst/>
          </a:prstGeom>
          <a:noFill/>
          <a:ln w="9525">
            <a:noFill/>
            <a:miter lim="800000"/>
          </a:ln>
        </p:spPr>
        <p:txBody>
          <a:bodyPr wrap="none" lIns="67370" tIns="33685" rIns="67370" bIns="33685">
            <a:spAutoFit/>
          </a:bodyPr>
          <a:lstStyle/>
          <a:p>
            <a:pPr algn="ctr" defTabSz="802005"/>
            <a:r>
              <a:rPr lang="en-US" altLang="zh-CN" b="0" dirty="0">
                <a:solidFill>
                  <a:schemeClr val="bg1">
                    <a:lumMod val="85000"/>
                  </a:schemeClr>
                </a:solidFill>
                <a:cs typeface="+mn-ea"/>
                <a:sym typeface="+mn-lt"/>
              </a:rPr>
              <a:t>25%</a:t>
            </a:r>
            <a:endParaRPr lang="zh-CN" altLang="en-US" b="0" dirty="0">
              <a:solidFill>
                <a:schemeClr val="bg1">
                  <a:lumMod val="85000"/>
                </a:schemeClr>
              </a:solidFill>
              <a:cs typeface="+mn-ea"/>
              <a:sym typeface="+mn-lt"/>
            </a:endParaRPr>
          </a:p>
        </p:txBody>
      </p:sp>
      <p:grpSp>
        <p:nvGrpSpPr>
          <p:cNvPr id="6" name="Group 27"/>
          <p:cNvGrpSpPr/>
          <p:nvPr/>
        </p:nvGrpSpPr>
        <p:grpSpPr bwMode="auto">
          <a:xfrm>
            <a:off x="2689755" y="1302304"/>
            <a:ext cx="1275796" cy="1477128"/>
            <a:chOff x="1830" y="879"/>
            <a:chExt cx="868" cy="997"/>
          </a:xfrm>
        </p:grpSpPr>
        <p:sp>
          <p:nvSpPr>
            <p:cNvPr id="7" name="Freeform 14"/>
            <p:cNvSpPr>
              <a:spLocks noEditPoints="1"/>
            </p:cNvSpPr>
            <p:nvPr/>
          </p:nvSpPr>
          <p:spPr bwMode="auto">
            <a:xfrm>
              <a:off x="2016" y="1039"/>
              <a:ext cx="682" cy="677"/>
            </a:xfrm>
            <a:custGeom>
              <a:avLst/>
              <a:gdLst>
                <a:gd name="T0" fmla="*/ 8481342 w 294"/>
                <a:gd name="T1" fmla="*/ 0 h 295"/>
                <a:gd name="T2" fmla="*/ 0 w 294"/>
                <a:gd name="T3" fmla="*/ 8277772 h 295"/>
                <a:gd name="T4" fmla="*/ 8481342 w 294"/>
                <a:gd name="T5" fmla="*/ 16499612 h 295"/>
                <a:gd name="T6" fmla="*/ 16962674 w 294"/>
                <a:gd name="T7" fmla="*/ 8277772 h 295"/>
                <a:gd name="T8" fmla="*/ 8481342 w 294"/>
                <a:gd name="T9" fmla="*/ 0 h 295"/>
                <a:gd name="T10" fmla="*/ 8481342 w 294"/>
                <a:gd name="T11" fmla="*/ 12360716 h 295"/>
                <a:gd name="T12" fmla="*/ 4211825 w 294"/>
                <a:gd name="T13" fmla="*/ 8277772 h 295"/>
                <a:gd name="T14" fmla="*/ 8481342 w 294"/>
                <a:gd name="T15" fmla="*/ 4138879 h 295"/>
                <a:gd name="T16" fmla="*/ 12750848 w 294"/>
                <a:gd name="T17" fmla="*/ 8277772 h 295"/>
                <a:gd name="T18" fmla="*/ 8481342 w 294"/>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95"/>
                <a:gd name="T32" fmla="*/ 294 w 2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2"/>
            </a:solidFill>
            <a:ln w="9525">
              <a:noFill/>
              <a:round/>
            </a:ln>
          </p:spPr>
          <p:txBody>
            <a:bodyPr/>
            <a:lstStyle/>
            <a:p>
              <a:endParaRPr lang="zh-CN" altLang="en-US" dirty="0">
                <a:cs typeface="+mn-ea"/>
                <a:sym typeface="+mn-lt"/>
              </a:endParaRPr>
            </a:p>
          </p:txBody>
        </p:sp>
        <p:sp>
          <p:nvSpPr>
            <p:cNvPr id="8" name="Freeform 15"/>
            <p:cNvSpPr/>
            <p:nvPr/>
          </p:nvSpPr>
          <p:spPr bwMode="auto">
            <a:xfrm>
              <a:off x="1830" y="879"/>
              <a:ext cx="504" cy="997"/>
            </a:xfrm>
            <a:custGeom>
              <a:avLst/>
              <a:gdLst>
                <a:gd name="T0" fmla="*/ 6255272 w 217"/>
                <a:gd name="T1" fmla="*/ 12126409 h 435"/>
                <a:gd name="T2" fmla="*/ 12568442 w 217"/>
                <a:gd name="T3" fmla="*/ 6063209 h 435"/>
                <a:gd name="T4" fmla="*/ 12568442 w 217"/>
                <a:gd name="T5" fmla="*/ 0 h 435"/>
                <a:gd name="T6" fmla="*/ 0 w 217"/>
                <a:gd name="T7" fmla="*/ 12126409 h 435"/>
                <a:gd name="T8" fmla="*/ 12568442 w 217"/>
                <a:gd name="T9" fmla="*/ 24197206 h 435"/>
                <a:gd name="T10" fmla="*/ 12568442 w 217"/>
                <a:gd name="T11" fmla="*/ 18133986 h 435"/>
                <a:gd name="T12" fmla="*/ 6255272 w 217"/>
                <a:gd name="T13" fmla="*/ 12126409 h 435"/>
                <a:gd name="T14" fmla="*/ 0 60000 65536"/>
                <a:gd name="T15" fmla="*/ 0 60000 65536"/>
                <a:gd name="T16" fmla="*/ 0 60000 65536"/>
                <a:gd name="T17" fmla="*/ 0 60000 65536"/>
                <a:gd name="T18" fmla="*/ 0 60000 65536"/>
                <a:gd name="T19" fmla="*/ 0 60000 65536"/>
                <a:gd name="T20" fmla="*/ 0 60000 65536"/>
                <a:gd name="T21" fmla="*/ 0 w 217"/>
                <a:gd name="T22" fmla="*/ 0 h 435"/>
                <a:gd name="T23" fmla="*/ 217 w 217"/>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AC955C"/>
            </a:solidFill>
            <a:ln w="9525">
              <a:noFill/>
              <a:round/>
            </a:ln>
          </p:spPr>
          <p:txBody>
            <a:bodyPr/>
            <a:lstStyle/>
            <a:p>
              <a:endParaRPr lang="zh-CN" altLang="en-US" dirty="0">
                <a:cs typeface="+mn-ea"/>
                <a:sym typeface="+mn-lt"/>
              </a:endParaRPr>
            </a:p>
          </p:txBody>
        </p:sp>
      </p:grpSp>
      <p:sp>
        <p:nvSpPr>
          <p:cNvPr id="9" name="TextBox 59"/>
          <p:cNvSpPr txBox="1">
            <a:spLocks noChangeArrowheads="1"/>
          </p:cNvSpPr>
          <p:nvPr/>
        </p:nvSpPr>
        <p:spPr bwMode="auto">
          <a:xfrm>
            <a:off x="3172966" y="1894933"/>
            <a:ext cx="576882" cy="314249"/>
          </a:xfrm>
          <a:prstGeom prst="rect">
            <a:avLst/>
          </a:prstGeom>
          <a:noFill/>
          <a:ln w="9525">
            <a:noFill/>
            <a:miter lim="800000"/>
          </a:ln>
        </p:spPr>
        <p:txBody>
          <a:bodyPr wrap="none" lIns="67370" tIns="33685" rIns="67370" bIns="33685">
            <a:spAutoFit/>
          </a:bodyPr>
          <a:lstStyle/>
          <a:p>
            <a:pPr algn="ctr" defTabSz="802005"/>
            <a:r>
              <a:rPr lang="en-US" altLang="zh-CN" b="0">
                <a:solidFill>
                  <a:schemeClr val="bg1">
                    <a:lumMod val="85000"/>
                  </a:schemeClr>
                </a:solidFill>
                <a:cs typeface="+mn-ea"/>
                <a:sym typeface="+mn-lt"/>
              </a:rPr>
              <a:t>50%</a:t>
            </a:r>
            <a:endParaRPr lang="zh-CN" altLang="en-US" b="0">
              <a:solidFill>
                <a:schemeClr val="bg1">
                  <a:lumMod val="85000"/>
                </a:schemeClr>
              </a:solidFill>
              <a:cs typeface="+mn-ea"/>
              <a:sym typeface="+mn-lt"/>
            </a:endParaRPr>
          </a:p>
        </p:txBody>
      </p:sp>
      <p:grpSp>
        <p:nvGrpSpPr>
          <p:cNvPr id="10" name="Group 29"/>
          <p:cNvGrpSpPr/>
          <p:nvPr/>
        </p:nvGrpSpPr>
        <p:grpSpPr bwMode="auto">
          <a:xfrm>
            <a:off x="4538778" y="1302304"/>
            <a:ext cx="1483040" cy="1477128"/>
            <a:chOff x="3088" y="879"/>
            <a:chExt cx="1009" cy="997"/>
          </a:xfrm>
        </p:grpSpPr>
        <p:sp>
          <p:nvSpPr>
            <p:cNvPr id="11" name="Freeform 19"/>
            <p:cNvSpPr>
              <a:spLocks noEditPoints="1"/>
            </p:cNvSpPr>
            <p:nvPr/>
          </p:nvSpPr>
          <p:spPr bwMode="auto">
            <a:xfrm>
              <a:off x="3276" y="1039"/>
              <a:ext cx="683" cy="677"/>
            </a:xfrm>
            <a:custGeom>
              <a:avLst/>
              <a:gdLst>
                <a:gd name="T0" fmla="*/ 8485063 w 295"/>
                <a:gd name="T1" fmla="*/ 0 h 295"/>
                <a:gd name="T2" fmla="*/ 0 w 295"/>
                <a:gd name="T3" fmla="*/ 8277772 h 295"/>
                <a:gd name="T4" fmla="*/ 8485063 w 295"/>
                <a:gd name="T5" fmla="*/ 16499612 h 295"/>
                <a:gd name="T6" fmla="*/ 16912800 w 295"/>
                <a:gd name="T7" fmla="*/ 8277772 h 295"/>
                <a:gd name="T8" fmla="*/ 8485063 w 295"/>
                <a:gd name="T9" fmla="*/ 0 h 295"/>
                <a:gd name="T10" fmla="*/ 8485063 w 295"/>
                <a:gd name="T11" fmla="*/ 12360716 h 295"/>
                <a:gd name="T12" fmla="*/ 4242531 w 295"/>
                <a:gd name="T13" fmla="*/ 8277772 h 295"/>
                <a:gd name="T14" fmla="*/ 8485063 w 295"/>
                <a:gd name="T15" fmla="*/ 4138879 h 295"/>
                <a:gd name="T16" fmla="*/ 12670275 w 295"/>
                <a:gd name="T17" fmla="*/ 8277772 h 295"/>
                <a:gd name="T18" fmla="*/ 8485063 w 295"/>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ln>
          </p:spPr>
          <p:txBody>
            <a:bodyPr/>
            <a:lstStyle/>
            <a:p>
              <a:endParaRPr lang="zh-CN" altLang="en-US" dirty="0">
                <a:cs typeface="+mn-ea"/>
                <a:sym typeface="+mn-lt"/>
              </a:endParaRPr>
            </a:p>
          </p:txBody>
        </p:sp>
        <p:sp>
          <p:nvSpPr>
            <p:cNvPr id="12" name="Freeform 20"/>
            <p:cNvSpPr/>
            <p:nvPr/>
          </p:nvSpPr>
          <p:spPr bwMode="auto">
            <a:xfrm>
              <a:off x="3088" y="879"/>
              <a:ext cx="1009" cy="997"/>
            </a:xfrm>
            <a:custGeom>
              <a:avLst/>
              <a:gdLst>
                <a:gd name="T0" fmla="*/ 25081469 w 435"/>
                <a:gd name="T1" fmla="*/ 12126409 h 435"/>
                <a:gd name="T2" fmla="*/ 18796691 w 435"/>
                <a:gd name="T3" fmla="*/ 12126409 h 435"/>
                <a:gd name="T4" fmla="*/ 18796691 w 435"/>
                <a:gd name="T5" fmla="*/ 12126409 h 435"/>
                <a:gd name="T6" fmla="*/ 12569571 w 435"/>
                <a:gd name="T7" fmla="*/ 18133986 h 435"/>
                <a:gd name="T8" fmla="*/ 6284786 w 435"/>
                <a:gd name="T9" fmla="*/ 12126409 h 435"/>
                <a:gd name="T10" fmla="*/ 12569571 w 435"/>
                <a:gd name="T11" fmla="*/ 6063209 h 435"/>
                <a:gd name="T12" fmla="*/ 12569571 w 435"/>
                <a:gd name="T13" fmla="*/ 0 h 435"/>
                <a:gd name="T14" fmla="*/ 0 w 435"/>
                <a:gd name="T15" fmla="*/ 12126409 h 435"/>
                <a:gd name="T16" fmla="*/ 12569571 w 435"/>
                <a:gd name="T17" fmla="*/ 24197206 h 435"/>
                <a:gd name="T18" fmla="*/ 25081469 w 435"/>
                <a:gd name="T19" fmla="*/ 12126409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CBBD99"/>
            </a:solidFill>
            <a:ln w="9525">
              <a:noFill/>
              <a:round/>
            </a:ln>
          </p:spPr>
          <p:txBody>
            <a:bodyPr/>
            <a:lstStyle/>
            <a:p>
              <a:endParaRPr lang="zh-CN" altLang="en-US" dirty="0">
                <a:cs typeface="+mn-ea"/>
                <a:sym typeface="+mn-lt"/>
              </a:endParaRPr>
            </a:p>
          </p:txBody>
        </p:sp>
      </p:grpSp>
      <p:sp>
        <p:nvSpPr>
          <p:cNvPr id="13" name="TextBox 60"/>
          <p:cNvSpPr txBox="1">
            <a:spLocks noChangeArrowheads="1"/>
          </p:cNvSpPr>
          <p:nvPr/>
        </p:nvSpPr>
        <p:spPr bwMode="auto">
          <a:xfrm>
            <a:off x="5028736" y="1894933"/>
            <a:ext cx="573676" cy="314249"/>
          </a:xfrm>
          <a:prstGeom prst="rect">
            <a:avLst/>
          </a:prstGeom>
          <a:noFill/>
          <a:ln w="9525">
            <a:noFill/>
            <a:miter lim="800000"/>
          </a:ln>
        </p:spPr>
        <p:txBody>
          <a:bodyPr wrap="none" lIns="67370" tIns="33685" rIns="67370" bIns="33685">
            <a:spAutoFit/>
          </a:bodyPr>
          <a:lstStyle/>
          <a:p>
            <a:pPr algn="ctr" defTabSz="802005"/>
            <a:r>
              <a:rPr lang="en-US" altLang="zh-CN" b="0">
                <a:solidFill>
                  <a:schemeClr val="bg1">
                    <a:lumMod val="85000"/>
                  </a:schemeClr>
                </a:solidFill>
                <a:cs typeface="+mn-ea"/>
                <a:sym typeface="+mn-lt"/>
              </a:rPr>
              <a:t>75%</a:t>
            </a:r>
            <a:endParaRPr lang="zh-CN" altLang="en-US" b="0">
              <a:solidFill>
                <a:schemeClr val="bg1">
                  <a:lumMod val="85000"/>
                </a:schemeClr>
              </a:solidFill>
              <a:cs typeface="+mn-ea"/>
              <a:sym typeface="+mn-lt"/>
            </a:endParaRPr>
          </a:p>
        </p:txBody>
      </p:sp>
      <p:grpSp>
        <p:nvGrpSpPr>
          <p:cNvPr id="14" name="Group 28"/>
          <p:cNvGrpSpPr/>
          <p:nvPr/>
        </p:nvGrpSpPr>
        <p:grpSpPr bwMode="auto">
          <a:xfrm>
            <a:off x="6630320" y="1302304"/>
            <a:ext cx="1483039" cy="1477128"/>
            <a:chOff x="4511" y="879"/>
            <a:chExt cx="1009" cy="997"/>
          </a:xfrm>
        </p:grpSpPr>
        <p:sp>
          <p:nvSpPr>
            <p:cNvPr id="15" name="Freeform 24"/>
            <p:cNvSpPr>
              <a:spLocks noEditPoints="1"/>
            </p:cNvSpPr>
            <p:nvPr/>
          </p:nvSpPr>
          <p:spPr bwMode="auto">
            <a:xfrm>
              <a:off x="4673" y="1039"/>
              <a:ext cx="684" cy="677"/>
            </a:xfrm>
            <a:custGeom>
              <a:avLst/>
              <a:gdLst>
                <a:gd name="T0" fmla="*/ 8464803 w 295"/>
                <a:gd name="T1" fmla="*/ 0 h 295"/>
                <a:gd name="T2" fmla="*/ 0 w 295"/>
                <a:gd name="T3" fmla="*/ 8277772 h 295"/>
                <a:gd name="T4" fmla="*/ 8464803 w 295"/>
                <a:gd name="T5" fmla="*/ 16499612 h 295"/>
                <a:gd name="T6" fmla="*/ 16987182 w 295"/>
                <a:gd name="T7" fmla="*/ 8277772 h 295"/>
                <a:gd name="T8" fmla="*/ 8464803 w 295"/>
                <a:gd name="T9" fmla="*/ 0 h 295"/>
                <a:gd name="T10" fmla="*/ 8464803 w 295"/>
                <a:gd name="T11" fmla="*/ 12360716 h 295"/>
                <a:gd name="T12" fmla="*/ 4261197 w 295"/>
                <a:gd name="T13" fmla="*/ 8277772 h 295"/>
                <a:gd name="T14" fmla="*/ 8464803 w 295"/>
                <a:gd name="T15" fmla="*/ 4138879 h 295"/>
                <a:gd name="T16" fmla="*/ 12725989 w 295"/>
                <a:gd name="T17" fmla="*/ 8277772 h 295"/>
                <a:gd name="T18" fmla="*/ 8464803 w 295"/>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2"/>
            </a:solidFill>
            <a:ln w="9525">
              <a:noFill/>
              <a:round/>
            </a:ln>
          </p:spPr>
          <p:txBody>
            <a:bodyPr/>
            <a:lstStyle/>
            <a:p>
              <a:endParaRPr lang="zh-CN" altLang="en-US" dirty="0">
                <a:cs typeface="+mn-ea"/>
                <a:sym typeface="+mn-lt"/>
              </a:endParaRPr>
            </a:p>
          </p:txBody>
        </p:sp>
        <p:sp>
          <p:nvSpPr>
            <p:cNvPr id="16" name="Freeform 25"/>
            <p:cNvSpPr>
              <a:spLocks noEditPoints="1"/>
            </p:cNvSpPr>
            <p:nvPr/>
          </p:nvSpPr>
          <p:spPr bwMode="auto">
            <a:xfrm>
              <a:off x="4511" y="879"/>
              <a:ext cx="1009" cy="997"/>
            </a:xfrm>
            <a:custGeom>
              <a:avLst/>
              <a:gdLst>
                <a:gd name="T0" fmla="*/ 12511907 w 435"/>
                <a:gd name="T1" fmla="*/ 0 h 435"/>
                <a:gd name="T2" fmla="*/ 0 w 435"/>
                <a:gd name="T3" fmla="*/ 12126409 h 435"/>
                <a:gd name="T4" fmla="*/ 12511907 w 435"/>
                <a:gd name="T5" fmla="*/ 24197206 h 435"/>
                <a:gd name="T6" fmla="*/ 25081451 w 435"/>
                <a:gd name="T7" fmla="*/ 12126409 h 435"/>
                <a:gd name="T8" fmla="*/ 12511907 w 435"/>
                <a:gd name="T9" fmla="*/ 0 h 435"/>
                <a:gd name="T10" fmla="*/ 12511907 w 435"/>
                <a:gd name="T11" fmla="*/ 18133986 h 435"/>
                <a:gd name="T12" fmla="*/ 6284786 w 435"/>
                <a:gd name="T13" fmla="*/ 12126409 h 435"/>
                <a:gd name="T14" fmla="*/ 12511907 w 435"/>
                <a:gd name="T15" fmla="*/ 6063209 h 435"/>
                <a:gd name="T16" fmla="*/ 18796691 w 435"/>
                <a:gd name="T17" fmla="*/ 12126409 h 435"/>
                <a:gd name="T18" fmla="*/ 12511907 w 435"/>
                <a:gd name="T19" fmla="*/ 18133986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AC955C"/>
            </a:solidFill>
            <a:ln w="9525">
              <a:noFill/>
              <a:round/>
            </a:ln>
          </p:spPr>
          <p:txBody>
            <a:bodyPr/>
            <a:lstStyle/>
            <a:p>
              <a:endParaRPr lang="zh-CN" altLang="en-US" dirty="0">
                <a:cs typeface="+mn-ea"/>
                <a:sym typeface="+mn-lt"/>
              </a:endParaRPr>
            </a:p>
          </p:txBody>
        </p:sp>
      </p:grpSp>
      <p:sp>
        <p:nvSpPr>
          <p:cNvPr id="17" name="TextBox 61"/>
          <p:cNvSpPr txBox="1">
            <a:spLocks noChangeArrowheads="1"/>
          </p:cNvSpPr>
          <p:nvPr/>
        </p:nvSpPr>
        <p:spPr bwMode="auto">
          <a:xfrm>
            <a:off x="7040920" y="1894933"/>
            <a:ext cx="661842" cy="314249"/>
          </a:xfrm>
          <a:prstGeom prst="rect">
            <a:avLst/>
          </a:prstGeom>
          <a:noFill/>
          <a:ln w="9525">
            <a:noFill/>
            <a:miter lim="800000"/>
          </a:ln>
        </p:spPr>
        <p:txBody>
          <a:bodyPr wrap="none" lIns="67370" tIns="33685" rIns="67370" bIns="33685">
            <a:spAutoFit/>
          </a:bodyPr>
          <a:lstStyle/>
          <a:p>
            <a:pPr algn="ctr" defTabSz="802005"/>
            <a:r>
              <a:rPr lang="en-US" altLang="zh-CN" b="0">
                <a:solidFill>
                  <a:schemeClr val="bg1">
                    <a:lumMod val="85000"/>
                  </a:schemeClr>
                </a:solidFill>
                <a:cs typeface="+mn-ea"/>
                <a:sym typeface="+mn-lt"/>
              </a:rPr>
              <a:t>100%</a:t>
            </a:r>
            <a:endParaRPr lang="zh-CN" altLang="en-US" b="0">
              <a:solidFill>
                <a:schemeClr val="bg1">
                  <a:lumMod val="85000"/>
                </a:schemeClr>
              </a:solidFill>
              <a:cs typeface="+mn-ea"/>
              <a:sym typeface="+mn-lt"/>
            </a:endParaRPr>
          </a:p>
        </p:txBody>
      </p:sp>
      <p:sp>
        <p:nvSpPr>
          <p:cNvPr id="18" name="文本框 10"/>
          <p:cNvSpPr txBox="1">
            <a:spLocks noChangeArrowheads="1"/>
          </p:cNvSpPr>
          <p:nvPr/>
        </p:nvSpPr>
        <p:spPr bwMode="auto">
          <a:xfrm>
            <a:off x="452702" y="4098032"/>
            <a:ext cx="8245642" cy="437360"/>
          </a:xfrm>
          <a:prstGeom prst="rect">
            <a:avLst/>
          </a:prstGeom>
          <a:noFill/>
          <a:ln w="9525">
            <a:noFill/>
            <a:miter lim="800000"/>
          </a:ln>
        </p:spPr>
        <p:txBody>
          <a:bodyPr lIns="67370" tIns="33685" rIns="67370" bIns="33685">
            <a:spAutoFit/>
          </a:bodyPr>
          <a:lstStyle/>
          <a:p>
            <a:pPr algn="ctr"/>
            <a:r>
              <a:rPr lang="en-US" altLang="zh-CN" sz="1200" dirty="0">
                <a:solidFill>
                  <a:schemeClr val="bg1">
                    <a:lumMod val="85000"/>
                  </a:schemeClr>
                </a:solidFill>
                <a:cs typeface="+mn-ea"/>
                <a:sym typeface="+mn-lt"/>
              </a:rPr>
              <a:t>We have many PowerPoint templates that has been specifically designed to help anyone that is stepping into the world of PowerPoint for the very first time.</a:t>
            </a:r>
          </a:p>
        </p:txBody>
      </p:sp>
      <p:sp>
        <p:nvSpPr>
          <p:cNvPr id="19" name="TextBox 18"/>
          <p:cNvSpPr txBox="1">
            <a:spLocks noChangeArrowheads="1"/>
          </p:cNvSpPr>
          <p:nvPr/>
        </p:nvSpPr>
        <p:spPr bwMode="auto">
          <a:xfrm>
            <a:off x="892380" y="2963147"/>
            <a:ext cx="1231292" cy="298860"/>
          </a:xfrm>
          <a:prstGeom prst="rect">
            <a:avLst/>
          </a:prstGeom>
          <a:noFill/>
          <a:ln w="9525">
            <a:noFill/>
            <a:miter lim="800000"/>
          </a:ln>
        </p:spPr>
        <p:txBody>
          <a:bodyPr wrap="none" lIns="67370" tIns="33685" rIns="67370" bIns="33685">
            <a:spAutoFit/>
          </a:bodyPr>
          <a:lstStyle/>
          <a:p>
            <a:pPr algn="ctr" defTabSz="802005"/>
            <a:r>
              <a:rPr lang="en-US" altLang="zh-CN" sz="1500" b="0" dirty="0">
                <a:solidFill>
                  <a:schemeClr val="bg1">
                    <a:lumMod val="85000"/>
                  </a:schemeClr>
                </a:solidFill>
                <a:cs typeface="+mn-ea"/>
                <a:sym typeface="+mn-lt"/>
              </a:rPr>
              <a:t>Add title text</a:t>
            </a:r>
            <a:endParaRPr lang="zh-CN" altLang="en-US" sz="1500" b="0" dirty="0">
              <a:solidFill>
                <a:schemeClr val="bg1">
                  <a:lumMod val="85000"/>
                </a:schemeClr>
              </a:solidFill>
              <a:cs typeface="+mn-ea"/>
              <a:sym typeface="+mn-lt"/>
            </a:endParaRPr>
          </a:p>
        </p:txBody>
      </p:sp>
      <p:sp>
        <p:nvSpPr>
          <p:cNvPr id="20" name="TextBox 19"/>
          <p:cNvSpPr txBox="1">
            <a:spLocks noChangeArrowheads="1"/>
          </p:cNvSpPr>
          <p:nvPr/>
        </p:nvSpPr>
        <p:spPr bwMode="auto">
          <a:xfrm>
            <a:off x="2813424" y="2963147"/>
            <a:ext cx="1231292" cy="298860"/>
          </a:xfrm>
          <a:prstGeom prst="rect">
            <a:avLst/>
          </a:prstGeom>
          <a:noFill/>
          <a:ln w="9525">
            <a:noFill/>
            <a:miter lim="800000"/>
          </a:ln>
        </p:spPr>
        <p:txBody>
          <a:bodyPr wrap="none" lIns="67370" tIns="33685" rIns="67370" bIns="33685">
            <a:spAutoFit/>
          </a:bodyPr>
          <a:lstStyle/>
          <a:p>
            <a:pPr algn="ctr" defTabSz="802005"/>
            <a:r>
              <a:rPr lang="en-US" altLang="zh-CN" sz="1500" b="0" dirty="0">
                <a:solidFill>
                  <a:schemeClr val="bg1">
                    <a:lumMod val="85000"/>
                  </a:schemeClr>
                </a:solidFill>
                <a:cs typeface="+mn-ea"/>
                <a:sym typeface="+mn-lt"/>
              </a:rPr>
              <a:t>Add title text</a:t>
            </a:r>
            <a:endParaRPr lang="zh-CN" altLang="en-US" sz="1500" b="0" dirty="0">
              <a:solidFill>
                <a:schemeClr val="bg1">
                  <a:lumMod val="85000"/>
                </a:schemeClr>
              </a:solidFill>
              <a:cs typeface="+mn-ea"/>
              <a:sym typeface="+mn-lt"/>
            </a:endParaRPr>
          </a:p>
        </p:txBody>
      </p:sp>
      <p:sp>
        <p:nvSpPr>
          <p:cNvPr id="21" name="TextBox 20"/>
          <p:cNvSpPr txBox="1">
            <a:spLocks noChangeArrowheads="1"/>
          </p:cNvSpPr>
          <p:nvPr/>
        </p:nvSpPr>
        <p:spPr bwMode="auto">
          <a:xfrm>
            <a:off x="4665387" y="2963147"/>
            <a:ext cx="1231292" cy="298860"/>
          </a:xfrm>
          <a:prstGeom prst="rect">
            <a:avLst/>
          </a:prstGeom>
          <a:noFill/>
          <a:ln w="9525">
            <a:noFill/>
            <a:miter lim="800000"/>
          </a:ln>
        </p:spPr>
        <p:txBody>
          <a:bodyPr wrap="none" lIns="67370" tIns="33685" rIns="67370" bIns="33685">
            <a:spAutoFit/>
          </a:bodyPr>
          <a:lstStyle/>
          <a:p>
            <a:pPr algn="ctr" defTabSz="802005"/>
            <a:r>
              <a:rPr lang="en-US" altLang="zh-CN" sz="1500" b="0" dirty="0">
                <a:solidFill>
                  <a:schemeClr val="bg1">
                    <a:lumMod val="85000"/>
                  </a:schemeClr>
                </a:solidFill>
                <a:cs typeface="+mn-ea"/>
                <a:sym typeface="+mn-lt"/>
              </a:rPr>
              <a:t>Add title text</a:t>
            </a:r>
            <a:endParaRPr lang="zh-CN" altLang="en-US" sz="1500" b="0" dirty="0">
              <a:solidFill>
                <a:schemeClr val="bg1">
                  <a:lumMod val="85000"/>
                </a:schemeClr>
              </a:solidFill>
              <a:cs typeface="+mn-ea"/>
              <a:sym typeface="+mn-lt"/>
            </a:endParaRPr>
          </a:p>
        </p:txBody>
      </p:sp>
      <p:sp>
        <p:nvSpPr>
          <p:cNvPr id="22" name="TextBox 21"/>
          <p:cNvSpPr txBox="1">
            <a:spLocks noChangeArrowheads="1"/>
          </p:cNvSpPr>
          <p:nvPr/>
        </p:nvSpPr>
        <p:spPr bwMode="auto">
          <a:xfrm>
            <a:off x="6755459" y="2963147"/>
            <a:ext cx="1231292" cy="298860"/>
          </a:xfrm>
          <a:prstGeom prst="rect">
            <a:avLst/>
          </a:prstGeom>
          <a:noFill/>
          <a:ln w="9525">
            <a:noFill/>
            <a:miter lim="800000"/>
          </a:ln>
        </p:spPr>
        <p:txBody>
          <a:bodyPr wrap="none" lIns="67370" tIns="33685" rIns="67370" bIns="33685">
            <a:spAutoFit/>
          </a:bodyPr>
          <a:lstStyle/>
          <a:p>
            <a:pPr algn="ctr" defTabSz="802005"/>
            <a:r>
              <a:rPr lang="en-US" altLang="zh-CN" sz="1500" b="0" dirty="0">
                <a:solidFill>
                  <a:schemeClr val="bg1">
                    <a:lumMod val="85000"/>
                  </a:schemeClr>
                </a:solidFill>
                <a:cs typeface="+mn-ea"/>
                <a:sym typeface="+mn-lt"/>
              </a:rPr>
              <a:t>Add title text</a:t>
            </a:r>
            <a:endParaRPr lang="zh-CN" altLang="en-US" sz="1500" b="0" dirty="0">
              <a:solidFill>
                <a:schemeClr val="bg1">
                  <a:lumMod val="85000"/>
                </a:schemeClr>
              </a:solidFill>
              <a:cs typeface="+mn-ea"/>
              <a:sym typeface="+mn-lt"/>
            </a:endParaRPr>
          </a:p>
        </p:txBody>
      </p:sp>
      <p:grpSp>
        <p:nvGrpSpPr>
          <p:cNvPr id="23" name="组合 22"/>
          <p:cNvGrpSpPr/>
          <p:nvPr/>
        </p:nvGrpSpPr>
        <p:grpSpPr bwMode="auto">
          <a:xfrm>
            <a:off x="515905" y="3609114"/>
            <a:ext cx="8022231" cy="364467"/>
            <a:chOff x="698575" y="4912345"/>
            <a:chExt cx="10873208" cy="494764"/>
          </a:xfrm>
        </p:grpSpPr>
        <p:cxnSp>
          <p:nvCxnSpPr>
            <p:cNvPr id="24" name="直接连接符 39"/>
            <p:cNvCxnSpPr>
              <a:cxnSpLocks noChangeShapeType="1"/>
            </p:cNvCxnSpPr>
            <p:nvPr/>
          </p:nvCxnSpPr>
          <p:spPr bwMode="auto">
            <a:xfrm>
              <a:off x="698575" y="5302002"/>
              <a:ext cx="10873208" cy="0"/>
            </a:xfrm>
            <a:prstGeom prst="line">
              <a:avLst/>
            </a:prstGeom>
            <a:noFill/>
            <a:ln w="38100" algn="ctr">
              <a:solidFill>
                <a:schemeClr val="bg2"/>
              </a:solidFill>
              <a:round/>
            </a:ln>
          </p:spPr>
        </p:cxnSp>
        <p:sp>
          <p:nvSpPr>
            <p:cNvPr id="25" name="矩形 43"/>
            <p:cNvSpPr>
              <a:spLocks noChangeArrowheads="1"/>
            </p:cNvSpPr>
            <p:nvPr/>
          </p:nvSpPr>
          <p:spPr bwMode="auto">
            <a:xfrm>
              <a:off x="2906138" y="4912345"/>
              <a:ext cx="6222919" cy="494764"/>
            </a:xfrm>
            <a:prstGeom prst="rect">
              <a:avLst/>
            </a:prstGeom>
            <a:solidFill>
              <a:srgbClr val="AC955C"/>
            </a:solidFill>
            <a:ln w="25400" algn="ctr">
              <a:noFill/>
              <a:miter lim="800000"/>
            </a:ln>
          </p:spPr>
          <p:txBody>
            <a:bodyPr lIns="72558" tIns="36279" rIns="72558" bIns="36279" anchor="ctr"/>
            <a:lstStyle/>
            <a:p>
              <a:pPr algn="ctr" defTabSz="802005"/>
              <a:endParaRPr lang="zh-CN" altLang="en-US" sz="1600" b="0" dirty="0">
                <a:solidFill>
                  <a:srgbClr val="FFFFFF"/>
                </a:solidFill>
                <a:cs typeface="+mn-ea"/>
                <a:sym typeface="+mn-lt"/>
              </a:endParaRPr>
            </a:p>
          </p:txBody>
        </p:sp>
      </p:grpSp>
      <p:sp>
        <p:nvSpPr>
          <p:cNvPr id="26" name="TextBox 25"/>
          <p:cNvSpPr txBox="1">
            <a:spLocks noChangeArrowheads="1"/>
          </p:cNvSpPr>
          <p:nvPr/>
        </p:nvSpPr>
        <p:spPr bwMode="auto">
          <a:xfrm>
            <a:off x="3619246" y="3609113"/>
            <a:ext cx="1451032" cy="345027"/>
          </a:xfrm>
          <a:prstGeom prst="rect">
            <a:avLst/>
          </a:prstGeom>
          <a:noFill/>
          <a:ln w="9525">
            <a:noFill/>
            <a:miter lim="800000"/>
          </a:ln>
        </p:spPr>
        <p:txBody>
          <a:bodyPr wrap="none" lIns="67370" tIns="33685" rIns="67370" bIns="33685">
            <a:spAutoFit/>
          </a:bodyPr>
          <a:lstStyle/>
          <a:p>
            <a:pPr algn="ctr" defTabSz="802005"/>
            <a:r>
              <a:rPr lang="en-US" altLang="zh-CN" sz="1800" dirty="0">
                <a:solidFill>
                  <a:schemeClr val="bg1"/>
                </a:solidFill>
                <a:cs typeface="+mn-ea"/>
                <a:sym typeface="+mn-lt"/>
              </a:rPr>
              <a:t>Add title text</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400" advTm="9682">
        <p14:honeycomb/>
      </p:transition>
    </mc:Choice>
    <mc:Fallback xmlns="">
      <p:transition spd="slow" advTm="96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2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19"/>
                                        </p:tgtEl>
                                        <p:attrNameLst>
                                          <p:attrName>ppt_y</p:attrName>
                                        </p:attrNameLst>
                                      </p:cBhvr>
                                      <p:tavLst>
                                        <p:tav tm="0">
                                          <p:val>
                                            <p:strVal val="#ppt_y"/>
                                          </p:val>
                                        </p:tav>
                                        <p:tav tm="100000">
                                          <p:val>
                                            <p:strVal val="#ppt_y"/>
                                          </p:val>
                                        </p:tav>
                                      </p:tavLst>
                                    </p:anim>
                                    <p:anim calcmode="lin" valueType="num">
                                      <p:cBhvr>
                                        <p:cTn id="54"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19"/>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0" dur="1000" fill="hold"/>
                                        <p:tgtEl>
                                          <p:spTgt spid="20"/>
                                        </p:tgtEl>
                                        <p:attrNameLst>
                                          <p:attrName>ppt_y</p:attrName>
                                        </p:attrNameLst>
                                      </p:cBhvr>
                                      <p:tavLst>
                                        <p:tav tm="0">
                                          <p:val>
                                            <p:strVal val="#ppt_y"/>
                                          </p:val>
                                        </p:tav>
                                        <p:tav tm="100000">
                                          <p:val>
                                            <p:strVal val="#ppt_y"/>
                                          </p:val>
                                        </p:tav>
                                      </p:tavLst>
                                    </p:anim>
                                    <p:anim calcmode="lin" valueType="num">
                                      <p:cBhvr>
                                        <p:cTn id="61" dur="1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2" dur="1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0" tmFilter="0,0; .5, 1; 1, 1"/>
                                        <p:tgtEl>
                                          <p:spTgt spid="20"/>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21"/>
                                        </p:tgtEl>
                                        <p:attrNameLst>
                                          <p:attrName>ppt_y</p:attrName>
                                        </p:attrNameLst>
                                      </p:cBhvr>
                                      <p:tavLst>
                                        <p:tav tm="0">
                                          <p:val>
                                            <p:strVal val="#ppt_y"/>
                                          </p:val>
                                        </p:tav>
                                        <p:tav tm="100000">
                                          <p:val>
                                            <p:strVal val="#ppt_y"/>
                                          </p:val>
                                        </p:tav>
                                      </p:tavLst>
                                    </p:anim>
                                    <p:anim calcmode="lin" valueType="num">
                                      <p:cBhvr>
                                        <p:cTn id="68"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21"/>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4" dur="1000" fill="hold"/>
                                        <p:tgtEl>
                                          <p:spTgt spid="22"/>
                                        </p:tgtEl>
                                        <p:attrNameLst>
                                          <p:attrName>ppt_y</p:attrName>
                                        </p:attrNameLst>
                                      </p:cBhvr>
                                      <p:tavLst>
                                        <p:tav tm="0">
                                          <p:val>
                                            <p:strVal val="#ppt_y"/>
                                          </p:val>
                                        </p:tav>
                                        <p:tav tm="100000">
                                          <p:val>
                                            <p:strVal val="#ppt_y"/>
                                          </p:val>
                                        </p:tav>
                                      </p:tavLst>
                                    </p:anim>
                                    <p:anim calcmode="lin" valueType="num">
                                      <p:cBhvr>
                                        <p:cTn id="75" dur="10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6" dur="10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000" tmFilter="0,0; .5, 1; 1, 1"/>
                                        <p:tgtEl>
                                          <p:spTgt spid="22"/>
                                        </p:tgtEl>
                                      </p:cBhvr>
                                    </p:animEffect>
                                  </p:childTnLst>
                                </p:cTn>
                              </p:par>
                            </p:childTnLst>
                          </p:cTn>
                        </p:par>
                        <p:par>
                          <p:cTn id="78" fill="hold">
                            <p:stCondLst>
                              <p:cond delay="4600"/>
                            </p:stCondLst>
                            <p:childTnLst>
                              <p:par>
                                <p:cTn id="79" presetID="16" presetClass="entr" presetSubtype="21"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barn(inVertical)">
                                      <p:cBhvr>
                                        <p:cTn id="81" dur="500"/>
                                        <p:tgtEl>
                                          <p:spTgt spid="23"/>
                                        </p:tgtEl>
                                      </p:cBhvr>
                                    </p:animEffect>
                                  </p:childTnLst>
                                </p:cTn>
                              </p:par>
                            </p:childTnLst>
                          </p:cTn>
                        </p:par>
                        <p:par>
                          <p:cTn id="82" fill="hold">
                            <p:stCondLst>
                              <p:cond delay="51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6"/>
                                        </p:tgtEl>
                                        <p:attrNameLst>
                                          <p:attrName>ppt_y</p:attrName>
                                        </p:attrNameLst>
                                      </p:cBhvr>
                                      <p:tavLst>
                                        <p:tav tm="0">
                                          <p:val>
                                            <p:strVal val="#ppt_y"/>
                                          </p:val>
                                        </p:tav>
                                        <p:tav tm="100000">
                                          <p:val>
                                            <p:strVal val="#ppt_y"/>
                                          </p:val>
                                        </p:tav>
                                      </p:tavLst>
                                    </p:anim>
                                    <p:anim calcmode="lin" valueType="num">
                                      <p:cBhvr>
                                        <p:cTn id="8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6"/>
                                        </p:tgtEl>
                                      </p:cBhvr>
                                    </p:animEffect>
                                  </p:childTnLst>
                                </p:cTn>
                              </p:par>
                            </p:childTnLst>
                          </p:cTn>
                        </p:par>
                        <p:par>
                          <p:cTn id="90" fill="hold">
                            <p:stCondLst>
                              <p:cond delay="61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18"/>
                                        </p:tgtEl>
                                        <p:attrNameLst>
                                          <p:attrName>style.visibility</p:attrName>
                                        </p:attrNameLst>
                                      </p:cBhvr>
                                      <p:to>
                                        <p:strVal val="visible"/>
                                      </p:to>
                                    </p:set>
                                    <p:anim calcmode="lin" valueType="num">
                                      <p:cBhvr>
                                        <p:cTn id="93"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18"/>
                                        </p:tgtEl>
                                        <p:attrNameLst>
                                          <p:attrName>ppt_y</p:attrName>
                                        </p:attrNameLst>
                                      </p:cBhvr>
                                      <p:tavLst>
                                        <p:tav tm="0">
                                          <p:val>
                                            <p:strVal val="#ppt_y"/>
                                          </p:val>
                                        </p:tav>
                                        <p:tav tm="100000">
                                          <p:val>
                                            <p:strVal val="#ppt_y"/>
                                          </p:val>
                                        </p:tav>
                                      </p:tavLst>
                                    </p:anim>
                                    <p:anim calcmode="lin" valueType="num">
                                      <p:cBhvr>
                                        <p:cTn id="95"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7" grpId="0"/>
      <p:bldP spid="18" grpId="0"/>
      <p:bldP spid="19" grpId="0"/>
      <p:bldP spid="20" grpId="0"/>
      <p:bldP spid="21" grpId="0"/>
      <p:bldP spid="2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21"/>
          <p:cNvSpPr/>
          <p:nvPr/>
        </p:nvSpPr>
        <p:spPr bwMode="auto">
          <a:xfrm rot="16200000" flipH="1">
            <a:off x="4470924" y="1309749"/>
            <a:ext cx="2126093" cy="218539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E6E6E6"/>
            </a:solidFill>
            <a:prstDash val="solid"/>
            <a:round/>
          </a:ln>
        </p:spPr>
        <p:txBody>
          <a:bodyPr vert="eaVert" lIns="67391" tIns="33696" rIns="67391" bIns="33696" anchor="ctr"/>
          <a:lstStyle/>
          <a:p>
            <a:endParaRPr lang="zh-CN" altLang="en-US" sz="900" kern="0" dirty="0">
              <a:solidFill>
                <a:sysClr val="window" lastClr="FFFFFF"/>
              </a:solidFill>
              <a:cs typeface="+mn-ea"/>
              <a:sym typeface="+mn-lt"/>
            </a:endParaRPr>
          </a:p>
        </p:txBody>
      </p:sp>
      <p:sp>
        <p:nvSpPr>
          <p:cNvPr id="3" name="等腰三角形 21"/>
          <p:cNvSpPr/>
          <p:nvPr/>
        </p:nvSpPr>
        <p:spPr bwMode="auto">
          <a:xfrm rot="5400000">
            <a:off x="2354784" y="1309749"/>
            <a:ext cx="2126093" cy="218539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AC955C"/>
            </a:solidFill>
            <a:prstDash val="solid"/>
            <a:round/>
          </a:ln>
        </p:spPr>
        <p:txBody>
          <a:bodyPr vert="eaVert" lIns="67391" tIns="33696" rIns="67391" bIns="33696" anchor="ctr"/>
          <a:lstStyle/>
          <a:p>
            <a:endParaRPr lang="zh-CN" altLang="en-US" sz="900" kern="0" dirty="0">
              <a:solidFill>
                <a:sysClr val="window" lastClr="FFFFFF"/>
              </a:solidFill>
              <a:cs typeface="+mn-ea"/>
              <a:sym typeface="+mn-lt"/>
            </a:endParaRPr>
          </a:p>
        </p:txBody>
      </p:sp>
      <p:sp>
        <p:nvSpPr>
          <p:cNvPr id="4" name="椭圆 3"/>
          <p:cNvSpPr/>
          <p:nvPr/>
        </p:nvSpPr>
        <p:spPr bwMode="auto">
          <a:xfrm>
            <a:off x="2326484" y="1162056"/>
            <a:ext cx="2694007" cy="2681166"/>
          </a:xfrm>
          <a:prstGeom prst="ellipse">
            <a:avLst/>
          </a:prstGeom>
          <a:noFill/>
          <a:ln w="25400" cap="flat" cmpd="sng" algn="ctr">
            <a:solidFill>
              <a:schemeClr val="tx1">
                <a:lumMod val="50000"/>
                <a:lumOff val="50000"/>
              </a:schemeClr>
            </a:solidFill>
            <a:prstDash val="solid"/>
          </a:ln>
          <a:effectLst/>
        </p:spPr>
        <p:txBody>
          <a:bodyPr lIns="67391" tIns="33696" rIns="67391" bIns="33696" anchor="ctr"/>
          <a:lstStyle/>
          <a:p>
            <a:pPr algn="ctr">
              <a:defRPr/>
            </a:pPr>
            <a:endParaRPr lang="zh-CN" altLang="en-US" sz="1400" kern="0" dirty="0">
              <a:solidFill>
                <a:sysClr val="window" lastClr="FFFFFF"/>
              </a:solidFill>
              <a:cs typeface="+mn-ea"/>
              <a:sym typeface="+mn-lt"/>
            </a:endParaRPr>
          </a:p>
        </p:txBody>
      </p:sp>
      <p:sp>
        <p:nvSpPr>
          <p:cNvPr id="5" name="椭圆 4"/>
          <p:cNvSpPr/>
          <p:nvPr/>
        </p:nvSpPr>
        <p:spPr bwMode="auto">
          <a:xfrm>
            <a:off x="3938432" y="1162056"/>
            <a:ext cx="2695180" cy="2681166"/>
          </a:xfrm>
          <a:prstGeom prst="ellipse">
            <a:avLst/>
          </a:prstGeom>
          <a:noFill/>
          <a:ln w="25400" cap="flat" cmpd="sng" algn="ctr">
            <a:solidFill>
              <a:schemeClr val="tx1">
                <a:lumMod val="50000"/>
                <a:lumOff val="50000"/>
              </a:schemeClr>
            </a:solidFill>
            <a:prstDash val="solid"/>
          </a:ln>
          <a:effectLst/>
        </p:spPr>
        <p:txBody>
          <a:bodyPr lIns="67391" tIns="33696" rIns="67391" bIns="33696" anchor="ctr"/>
          <a:lstStyle/>
          <a:p>
            <a:pPr algn="ctr">
              <a:defRPr/>
            </a:pPr>
            <a:endParaRPr lang="zh-CN" altLang="en-US" sz="1400" kern="0" dirty="0">
              <a:solidFill>
                <a:sysClr val="window" lastClr="FFFFFF"/>
              </a:solidFill>
              <a:cs typeface="+mn-ea"/>
              <a:sym typeface="+mn-lt"/>
            </a:endParaRPr>
          </a:p>
        </p:txBody>
      </p:sp>
      <p:cxnSp>
        <p:nvCxnSpPr>
          <p:cNvPr id="6" name="直接连接符 5"/>
          <p:cNvCxnSpPr>
            <a:cxnSpLocks noChangeShapeType="1"/>
          </p:cNvCxnSpPr>
          <p:nvPr/>
        </p:nvCxnSpPr>
        <p:spPr bwMode="auto">
          <a:xfrm>
            <a:off x="3066221" y="1816596"/>
            <a:ext cx="422038" cy="197179"/>
          </a:xfrm>
          <a:prstGeom prst="line">
            <a:avLst/>
          </a:prstGeom>
          <a:noFill/>
          <a:ln w="28575" algn="ctr">
            <a:solidFill>
              <a:srgbClr val="AC955C"/>
            </a:solidFill>
            <a:round/>
            <a:headEnd type="none" w="med" len="med"/>
            <a:tailEnd type="arrow" w="med" len="med"/>
          </a:ln>
        </p:spPr>
      </p:cxnSp>
      <p:cxnSp>
        <p:nvCxnSpPr>
          <p:cNvPr id="7" name="直接连接符 6"/>
          <p:cNvCxnSpPr>
            <a:cxnSpLocks noChangeShapeType="1"/>
          </p:cNvCxnSpPr>
          <p:nvPr/>
        </p:nvCxnSpPr>
        <p:spPr bwMode="auto">
          <a:xfrm>
            <a:off x="2841133" y="2422132"/>
            <a:ext cx="436106" cy="0"/>
          </a:xfrm>
          <a:prstGeom prst="line">
            <a:avLst/>
          </a:prstGeom>
          <a:noFill/>
          <a:ln w="28575" algn="ctr">
            <a:solidFill>
              <a:srgbClr val="AC955C"/>
            </a:solidFill>
            <a:round/>
            <a:headEnd type="none" w="med" len="med"/>
            <a:tailEnd type="arrow" w="med" len="med"/>
          </a:ln>
        </p:spPr>
      </p:cxnSp>
      <p:cxnSp>
        <p:nvCxnSpPr>
          <p:cNvPr id="8" name="直接连接符 7"/>
          <p:cNvCxnSpPr>
            <a:cxnSpLocks noChangeShapeType="1"/>
          </p:cNvCxnSpPr>
          <p:nvPr/>
        </p:nvCxnSpPr>
        <p:spPr bwMode="auto">
          <a:xfrm flipV="1">
            <a:off x="3066220" y="2814156"/>
            <a:ext cx="436106" cy="229848"/>
          </a:xfrm>
          <a:prstGeom prst="line">
            <a:avLst/>
          </a:prstGeom>
          <a:noFill/>
          <a:ln w="28575" algn="ctr">
            <a:solidFill>
              <a:srgbClr val="AC955C"/>
            </a:solidFill>
            <a:round/>
            <a:headEnd type="none" w="med" len="med"/>
            <a:tailEnd type="arrow" w="med" len="med"/>
          </a:ln>
        </p:spPr>
      </p:cxnSp>
      <p:cxnSp>
        <p:nvCxnSpPr>
          <p:cNvPr id="9" name="直接连接符 8"/>
          <p:cNvCxnSpPr>
            <a:cxnSpLocks noChangeShapeType="1"/>
          </p:cNvCxnSpPr>
          <p:nvPr/>
        </p:nvCxnSpPr>
        <p:spPr bwMode="auto">
          <a:xfrm flipH="1" flipV="1">
            <a:off x="5526935" y="2804822"/>
            <a:ext cx="436106" cy="229848"/>
          </a:xfrm>
          <a:prstGeom prst="line">
            <a:avLst/>
          </a:prstGeom>
          <a:noFill/>
          <a:ln w="28575" algn="ctr">
            <a:solidFill>
              <a:srgbClr val="AC955C"/>
            </a:solidFill>
            <a:round/>
            <a:headEnd type="none" w="med" len="med"/>
            <a:tailEnd type="arrow" w="med" len="med"/>
          </a:ln>
        </p:spPr>
      </p:cxnSp>
      <p:cxnSp>
        <p:nvCxnSpPr>
          <p:cNvPr id="10" name="直接连接符 9"/>
          <p:cNvCxnSpPr>
            <a:cxnSpLocks noChangeShapeType="1"/>
          </p:cNvCxnSpPr>
          <p:nvPr/>
        </p:nvCxnSpPr>
        <p:spPr bwMode="auto">
          <a:xfrm flipH="1">
            <a:off x="5744987" y="2419799"/>
            <a:ext cx="436106" cy="0"/>
          </a:xfrm>
          <a:prstGeom prst="line">
            <a:avLst/>
          </a:prstGeom>
          <a:noFill/>
          <a:ln w="28575" algn="ctr">
            <a:solidFill>
              <a:srgbClr val="AC955C"/>
            </a:solidFill>
            <a:round/>
            <a:headEnd type="none" w="med" len="med"/>
            <a:tailEnd type="arrow" w="med" len="med"/>
          </a:ln>
        </p:spPr>
      </p:cxnSp>
      <p:cxnSp>
        <p:nvCxnSpPr>
          <p:cNvPr id="11" name="直接连接符 10"/>
          <p:cNvCxnSpPr>
            <a:cxnSpLocks noChangeShapeType="1"/>
          </p:cNvCxnSpPr>
          <p:nvPr/>
        </p:nvCxnSpPr>
        <p:spPr bwMode="auto">
          <a:xfrm flipH="1">
            <a:off x="5541003" y="1816596"/>
            <a:ext cx="422038" cy="197179"/>
          </a:xfrm>
          <a:prstGeom prst="line">
            <a:avLst/>
          </a:prstGeom>
          <a:noFill/>
          <a:ln w="28575" algn="ctr">
            <a:solidFill>
              <a:srgbClr val="AC955C"/>
            </a:solidFill>
            <a:round/>
            <a:headEnd type="none" w="med" len="med"/>
            <a:tailEnd type="arrow" w="med" len="med"/>
          </a:ln>
        </p:spPr>
      </p:cxnSp>
      <p:grpSp>
        <p:nvGrpSpPr>
          <p:cNvPr id="12" name="组合 11"/>
          <p:cNvGrpSpPr/>
          <p:nvPr/>
        </p:nvGrpSpPr>
        <p:grpSpPr>
          <a:xfrm>
            <a:off x="3703968" y="1653252"/>
            <a:ext cx="1554505" cy="1547096"/>
            <a:chOff x="5014912" y="2584450"/>
            <a:chExt cx="2105025" cy="2105025"/>
          </a:xfrm>
        </p:grpSpPr>
        <p:sp>
          <p:nvSpPr>
            <p:cNvPr id="13" name="Oval 19"/>
            <p:cNvSpPr>
              <a:spLocks noChangeArrowheads="1"/>
            </p:cNvSpPr>
            <p:nvPr/>
          </p:nvSpPr>
          <p:spPr bwMode="auto">
            <a:xfrm>
              <a:off x="5014912" y="2584450"/>
              <a:ext cx="2105025" cy="2105025"/>
            </a:xfrm>
            <a:prstGeom prst="ellipse">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pPr>
              <a:endParaRPr lang="zh-CN" altLang="en-US" sz="800" kern="0" dirty="0">
                <a:solidFill>
                  <a:srgbClr val="4D4D4D"/>
                </a:solidFill>
                <a:cs typeface="+mn-ea"/>
                <a:sym typeface="+mn-lt"/>
              </a:endParaRPr>
            </a:p>
          </p:txBody>
        </p:sp>
        <p:sp>
          <p:nvSpPr>
            <p:cNvPr id="14" name="Oval 19"/>
            <p:cNvSpPr>
              <a:spLocks noChangeArrowheads="1"/>
            </p:cNvSpPr>
            <p:nvPr/>
          </p:nvSpPr>
          <p:spPr bwMode="auto">
            <a:xfrm>
              <a:off x="5141909" y="3066331"/>
              <a:ext cx="1782760" cy="113982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pPr>
              <a:r>
                <a:rPr lang="en-US" altLang="zh-CN" sz="1400" kern="0" dirty="0">
                  <a:solidFill>
                    <a:srgbClr val="4D4D4D"/>
                  </a:solidFill>
                  <a:cs typeface="+mn-ea"/>
                  <a:sym typeface="+mn-lt"/>
                </a:rPr>
                <a:t>keyword</a:t>
              </a:r>
              <a:endParaRPr lang="zh-CN" altLang="en-US" sz="1400" kern="0" dirty="0">
                <a:solidFill>
                  <a:srgbClr val="4D4D4D"/>
                </a:solidFill>
                <a:cs typeface="+mn-ea"/>
                <a:sym typeface="+mn-lt"/>
              </a:endParaRPr>
            </a:p>
          </p:txBody>
        </p:sp>
      </p:grpSp>
      <p:sp>
        <p:nvSpPr>
          <p:cNvPr id="15" name="Oval 19"/>
          <p:cNvSpPr>
            <a:spLocks noChangeArrowheads="1"/>
          </p:cNvSpPr>
          <p:nvPr/>
        </p:nvSpPr>
        <p:spPr bwMode="auto">
          <a:xfrm>
            <a:off x="2339378" y="1225059"/>
            <a:ext cx="732704" cy="729212"/>
          </a:xfrm>
          <a:prstGeom prst="ellipse">
            <a:avLst/>
          </a:prstGeom>
          <a:solidFill>
            <a:srgbClr val="AC955C"/>
          </a:solidFill>
          <a:ln w="9525">
            <a:noFill/>
            <a:round/>
          </a:ln>
          <a:effectLst/>
        </p:spPr>
        <p:txBody>
          <a:bodyPr lIns="67391" tIns="33696" rIns="67391" bIns="33696" anchor="ctr"/>
          <a:lstStyle/>
          <a:p>
            <a:pPr algn="ctr">
              <a:lnSpc>
                <a:spcPct val="120000"/>
              </a:lnSpc>
              <a:defRPr/>
            </a:pPr>
            <a:r>
              <a:rPr lang="en-US" altLang="zh-CN" sz="1400" kern="0" dirty="0">
                <a:solidFill>
                  <a:sysClr val="window" lastClr="FFFFFF"/>
                </a:solidFill>
                <a:cs typeface="+mn-ea"/>
                <a:sym typeface="+mn-lt"/>
              </a:rPr>
              <a:t>Add text</a:t>
            </a:r>
            <a:endParaRPr lang="zh-CN" altLang="en-US" sz="1400" kern="0" dirty="0">
              <a:solidFill>
                <a:sysClr val="window" lastClr="FFFFFF"/>
              </a:solidFill>
              <a:cs typeface="+mn-ea"/>
              <a:sym typeface="+mn-lt"/>
            </a:endParaRPr>
          </a:p>
        </p:txBody>
      </p:sp>
      <p:sp>
        <p:nvSpPr>
          <p:cNvPr id="16" name="Oval 19"/>
          <p:cNvSpPr>
            <a:spLocks noChangeArrowheads="1"/>
          </p:cNvSpPr>
          <p:nvPr/>
        </p:nvSpPr>
        <p:spPr bwMode="auto">
          <a:xfrm>
            <a:off x="5925527" y="1236727"/>
            <a:ext cx="732704" cy="730379"/>
          </a:xfrm>
          <a:prstGeom prst="ellipse">
            <a:avLst/>
          </a:prstGeom>
          <a:solidFill>
            <a:srgbClr val="CBBD99"/>
          </a:solidFill>
          <a:ln w="9525">
            <a:noFill/>
            <a:round/>
          </a:ln>
          <a:effectLst/>
        </p:spPr>
        <p:txBody>
          <a:bodyPr lIns="67391" tIns="33696" rIns="67391" bIns="33696" anchor="ctr"/>
          <a:lstStyle/>
          <a:p>
            <a:pPr algn="ctr">
              <a:lnSpc>
                <a:spcPct val="120000"/>
              </a:lnSpc>
              <a:defRPr/>
            </a:pPr>
            <a:r>
              <a:rPr lang="en-US" altLang="zh-CN" sz="1400" kern="0" dirty="0">
                <a:solidFill>
                  <a:schemeClr val="bg1"/>
                </a:solidFill>
                <a:cs typeface="+mn-ea"/>
                <a:sym typeface="+mn-lt"/>
              </a:rPr>
              <a:t>Add text</a:t>
            </a:r>
            <a:endParaRPr lang="zh-CN" altLang="en-US" sz="1400" kern="0" dirty="0">
              <a:solidFill>
                <a:schemeClr val="bg1"/>
              </a:solidFill>
              <a:cs typeface="+mn-ea"/>
              <a:sym typeface="+mn-lt"/>
            </a:endParaRPr>
          </a:p>
        </p:txBody>
      </p:sp>
      <p:sp>
        <p:nvSpPr>
          <p:cNvPr id="17" name="Oval 19"/>
          <p:cNvSpPr>
            <a:spLocks noChangeArrowheads="1"/>
          </p:cNvSpPr>
          <p:nvPr/>
        </p:nvSpPr>
        <p:spPr bwMode="auto">
          <a:xfrm>
            <a:off x="6258467" y="2083779"/>
            <a:ext cx="733877" cy="730379"/>
          </a:xfrm>
          <a:prstGeom prst="ellipse">
            <a:avLst/>
          </a:prstGeom>
          <a:solidFill>
            <a:srgbClr val="AC955C"/>
          </a:solidFill>
          <a:ln w="9525">
            <a:noFill/>
            <a:round/>
          </a:ln>
          <a:effectLst/>
        </p:spPr>
        <p:txBody>
          <a:bodyPr lIns="67391" tIns="33696" rIns="67391" bIns="33696" anchor="ctr"/>
          <a:lstStyle/>
          <a:p>
            <a:pPr algn="ctr">
              <a:lnSpc>
                <a:spcPct val="120000"/>
              </a:lnSpc>
              <a:defRPr/>
            </a:pPr>
            <a:r>
              <a:rPr lang="en-US" altLang="zh-CN" sz="1400" kern="0" dirty="0">
                <a:solidFill>
                  <a:schemeClr val="bg1"/>
                </a:solidFill>
                <a:cs typeface="+mn-ea"/>
                <a:sym typeface="+mn-lt"/>
              </a:rPr>
              <a:t>Add text</a:t>
            </a:r>
            <a:endParaRPr lang="zh-CN" altLang="en-US" sz="1400" kern="0" dirty="0">
              <a:solidFill>
                <a:schemeClr val="bg1"/>
              </a:solidFill>
              <a:cs typeface="+mn-ea"/>
              <a:sym typeface="+mn-lt"/>
            </a:endParaRPr>
          </a:p>
        </p:txBody>
      </p:sp>
      <p:sp>
        <p:nvSpPr>
          <p:cNvPr id="18" name="Oval 19"/>
          <p:cNvSpPr>
            <a:spLocks noChangeArrowheads="1"/>
          </p:cNvSpPr>
          <p:nvPr/>
        </p:nvSpPr>
        <p:spPr bwMode="auto">
          <a:xfrm>
            <a:off x="5961868" y="2921498"/>
            <a:ext cx="733877" cy="730379"/>
          </a:xfrm>
          <a:prstGeom prst="ellipse">
            <a:avLst/>
          </a:prstGeom>
          <a:solidFill>
            <a:srgbClr val="CBBD99"/>
          </a:solidFill>
          <a:ln w="9525">
            <a:noFill/>
            <a:round/>
          </a:ln>
          <a:effectLst/>
        </p:spPr>
        <p:txBody>
          <a:bodyPr lIns="67391" tIns="33696" rIns="67391" bIns="33696" anchor="ctr"/>
          <a:lstStyle/>
          <a:p>
            <a:pPr algn="ctr">
              <a:lnSpc>
                <a:spcPct val="120000"/>
              </a:lnSpc>
              <a:defRPr/>
            </a:pPr>
            <a:r>
              <a:rPr lang="en-US" altLang="zh-CN" sz="1400" kern="0" dirty="0">
                <a:solidFill>
                  <a:schemeClr val="bg1"/>
                </a:solidFill>
                <a:cs typeface="+mn-ea"/>
                <a:sym typeface="+mn-lt"/>
              </a:rPr>
              <a:t>Add text</a:t>
            </a:r>
            <a:endParaRPr lang="zh-CN" altLang="en-US" sz="1400" kern="0" dirty="0">
              <a:solidFill>
                <a:schemeClr val="bg1"/>
              </a:solidFill>
              <a:cs typeface="+mn-ea"/>
              <a:sym typeface="+mn-lt"/>
            </a:endParaRPr>
          </a:p>
        </p:txBody>
      </p:sp>
      <p:sp>
        <p:nvSpPr>
          <p:cNvPr id="19" name="Oval 19"/>
          <p:cNvSpPr>
            <a:spLocks noChangeArrowheads="1"/>
          </p:cNvSpPr>
          <p:nvPr/>
        </p:nvSpPr>
        <p:spPr bwMode="auto">
          <a:xfrm>
            <a:off x="2011127" y="2055778"/>
            <a:ext cx="733877" cy="730379"/>
          </a:xfrm>
          <a:prstGeom prst="ellipse">
            <a:avLst/>
          </a:prstGeom>
          <a:solidFill>
            <a:srgbClr val="CBBD99"/>
          </a:solidFill>
          <a:ln w="9525">
            <a:noFill/>
            <a:round/>
          </a:ln>
          <a:effectLst/>
        </p:spPr>
        <p:txBody>
          <a:bodyPr lIns="67391" tIns="33696" rIns="67391" bIns="33696" anchor="ctr"/>
          <a:lstStyle/>
          <a:p>
            <a:pPr algn="ctr">
              <a:lnSpc>
                <a:spcPct val="120000"/>
              </a:lnSpc>
              <a:defRPr/>
            </a:pPr>
            <a:r>
              <a:rPr lang="en-US" altLang="zh-CN" sz="1400" kern="0" dirty="0">
                <a:solidFill>
                  <a:sysClr val="window" lastClr="FFFFFF"/>
                </a:solidFill>
                <a:cs typeface="+mn-ea"/>
                <a:sym typeface="+mn-lt"/>
              </a:rPr>
              <a:t>Add text</a:t>
            </a:r>
            <a:endParaRPr lang="zh-CN" altLang="en-US" sz="1400" kern="0" dirty="0">
              <a:solidFill>
                <a:sysClr val="window" lastClr="FFFFFF"/>
              </a:solidFill>
              <a:cs typeface="+mn-ea"/>
              <a:sym typeface="+mn-lt"/>
            </a:endParaRPr>
          </a:p>
        </p:txBody>
      </p:sp>
      <p:sp>
        <p:nvSpPr>
          <p:cNvPr id="20" name="Oval 19"/>
          <p:cNvSpPr>
            <a:spLocks noChangeArrowheads="1"/>
          </p:cNvSpPr>
          <p:nvPr/>
        </p:nvSpPr>
        <p:spPr bwMode="auto">
          <a:xfrm>
            <a:off x="2311242" y="2916831"/>
            <a:ext cx="733877" cy="730379"/>
          </a:xfrm>
          <a:prstGeom prst="ellipse">
            <a:avLst/>
          </a:prstGeom>
          <a:solidFill>
            <a:srgbClr val="AC955C"/>
          </a:solidFill>
          <a:ln w="9525">
            <a:noFill/>
            <a:round/>
          </a:ln>
          <a:effectLst/>
        </p:spPr>
        <p:txBody>
          <a:bodyPr lIns="67391" tIns="33696" rIns="67391" bIns="33696" anchor="ctr"/>
          <a:lstStyle/>
          <a:p>
            <a:pPr algn="ctr">
              <a:lnSpc>
                <a:spcPct val="120000"/>
              </a:lnSpc>
              <a:defRPr/>
            </a:pPr>
            <a:r>
              <a:rPr lang="en-US" altLang="zh-CN" sz="1400" kern="0" dirty="0">
                <a:solidFill>
                  <a:sysClr val="window" lastClr="FFFFFF"/>
                </a:solidFill>
                <a:cs typeface="+mn-ea"/>
                <a:sym typeface="+mn-lt"/>
              </a:rPr>
              <a:t>Add text</a:t>
            </a:r>
            <a:endParaRPr lang="zh-CN" altLang="en-US" sz="1400" kern="0" dirty="0">
              <a:solidFill>
                <a:sysClr val="window" lastClr="FFFFFF"/>
              </a:solidFill>
              <a:cs typeface="+mn-ea"/>
              <a:sym typeface="+mn-lt"/>
            </a:endParaRPr>
          </a:p>
        </p:txBody>
      </p:sp>
      <p:sp>
        <p:nvSpPr>
          <p:cNvPr id="21" name="TextBox 20"/>
          <p:cNvSpPr txBox="1"/>
          <p:nvPr/>
        </p:nvSpPr>
        <p:spPr>
          <a:xfrm>
            <a:off x="345835" y="1247181"/>
            <a:ext cx="1805202" cy="764587"/>
          </a:xfrm>
          <a:prstGeom prst="rect">
            <a:avLst/>
          </a:prstGeom>
          <a:noFill/>
        </p:spPr>
        <p:txBody>
          <a:bodyPr wrap="square" lIns="67391" tIns="33696" rIns="67391" bIns="33696" rtlCol="0">
            <a:spAutoFit/>
          </a:bodyPr>
          <a:lstStyle/>
          <a:p>
            <a:pPr>
              <a:lnSpc>
                <a:spcPct val="130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22" name="TextBox 21"/>
          <p:cNvSpPr txBox="1"/>
          <p:nvPr/>
        </p:nvSpPr>
        <p:spPr>
          <a:xfrm>
            <a:off x="6820845" y="1247181"/>
            <a:ext cx="1981141" cy="528817"/>
          </a:xfrm>
          <a:prstGeom prst="rect">
            <a:avLst/>
          </a:prstGeom>
          <a:noFill/>
        </p:spPr>
        <p:txBody>
          <a:bodyPr wrap="square" lIns="67391" tIns="33696" rIns="67391" bIns="33696" rtlCol="0">
            <a:spAutoFit/>
          </a:bodyPr>
          <a:lstStyle/>
          <a:p>
            <a:pPr>
              <a:lnSpc>
                <a:spcPct val="130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23" name="TextBox 22"/>
          <p:cNvSpPr txBox="1"/>
          <p:nvPr/>
        </p:nvSpPr>
        <p:spPr>
          <a:xfrm>
            <a:off x="26779" y="2209193"/>
            <a:ext cx="1805202" cy="764587"/>
          </a:xfrm>
          <a:prstGeom prst="rect">
            <a:avLst/>
          </a:prstGeom>
          <a:noFill/>
        </p:spPr>
        <p:txBody>
          <a:bodyPr wrap="square" lIns="67391" tIns="33696" rIns="67391" bIns="33696" rtlCol="0">
            <a:spAutoFit/>
          </a:bodyPr>
          <a:lstStyle/>
          <a:p>
            <a:pPr>
              <a:lnSpc>
                <a:spcPct val="130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24" name="TextBox 23"/>
          <p:cNvSpPr txBox="1"/>
          <p:nvPr/>
        </p:nvSpPr>
        <p:spPr>
          <a:xfrm>
            <a:off x="7166013" y="2209193"/>
            <a:ext cx="1981141" cy="528817"/>
          </a:xfrm>
          <a:prstGeom prst="rect">
            <a:avLst/>
          </a:prstGeom>
          <a:noFill/>
        </p:spPr>
        <p:txBody>
          <a:bodyPr wrap="square" lIns="67391" tIns="33696" rIns="67391" bIns="33696" rtlCol="0">
            <a:spAutoFit/>
          </a:bodyPr>
          <a:lstStyle/>
          <a:p>
            <a:pPr>
              <a:lnSpc>
                <a:spcPct val="130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25" name="TextBox 24"/>
          <p:cNvSpPr txBox="1"/>
          <p:nvPr/>
        </p:nvSpPr>
        <p:spPr>
          <a:xfrm>
            <a:off x="6839901" y="3046912"/>
            <a:ext cx="1981141" cy="528817"/>
          </a:xfrm>
          <a:prstGeom prst="rect">
            <a:avLst/>
          </a:prstGeom>
          <a:noFill/>
        </p:spPr>
        <p:txBody>
          <a:bodyPr wrap="square" lIns="67391" tIns="33696" rIns="67391" bIns="33696" rtlCol="0">
            <a:spAutoFit/>
          </a:bodyPr>
          <a:lstStyle/>
          <a:p>
            <a:pPr>
              <a:lnSpc>
                <a:spcPct val="130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26" name="TextBox 25"/>
          <p:cNvSpPr txBox="1"/>
          <p:nvPr/>
        </p:nvSpPr>
        <p:spPr>
          <a:xfrm>
            <a:off x="324099" y="3046912"/>
            <a:ext cx="1805202" cy="764587"/>
          </a:xfrm>
          <a:prstGeom prst="rect">
            <a:avLst/>
          </a:prstGeom>
          <a:noFill/>
        </p:spPr>
        <p:txBody>
          <a:bodyPr wrap="square" lIns="67391" tIns="33696" rIns="67391" bIns="33696" rtlCol="0">
            <a:spAutoFit/>
          </a:bodyPr>
          <a:lstStyle/>
          <a:p>
            <a:pPr>
              <a:lnSpc>
                <a:spcPct val="130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6802">
        <p14:flip dir="r"/>
      </p:transition>
    </mc:Choice>
    <mc:Fallback xmlns="">
      <p:transition spd="slow" advTm="68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500"/>
                            </p:stCondLst>
                            <p:childTnLst>
                              <p:par>
                                <p:cTn id="28" presetID="5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Scale>
                                      <p:cBhvr>
                                        <p:cTn id="3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5"/>
                                        </p:tgtEl>
                                        <p:attrNameLst>
                                          <p:attrName>ppt_x</p:attrName>
                                          <p:attrName>ppt_y</p:attrName>
                                        </p:attrNameLst>
                                      </p:cBhvr>
                                    </p:animMotion>
                                    <p:animEffect transition="in" filter="fade">
                                      <p:cBhvr>
                                        <p:cTn id="32" dur="1000"/>
                                        <p:tgtEl>
                                          <p:spTgt spid="15"/>
                                        </p:tgtEl>
                                      </p:cBhvr>
                                    </p:animEffect>
                                  </p:childTnLst>
                                </p:cTn>
                              </p:par>
                              <p:par>
                                <p:cTn id="33" presetID="52" presetClass="entr" presetSubtype="0"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Scale>
                                      <p:cBhvr>
                                        <p:cTn id="3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6"/>
                                        </p:tgtEl>
                                        <p:attrNameLst>
                                          <p:attrName>ppt_x</p:attrName>
                                          <p:attrName>ppt_y</p:attrName>
                                        </p:attrNameLst>
                                      </p:cBhvr>
                                    </p:animMotion>
                                    <p:animEffect transition="in" filter="fade">
                                      <p:cBhvr>
                                        <p:cTn id="37" dur="1000"/>
                                        <p:tgtEl>
                                          <p:spTgt spid="16"/>
                                        </p:tgtEl>
                                      </p:cBhvr>
                                    </p:animEffect>
                                  </p:childTnLst>
                                </p:cTn>
                              </p:par>
                              <p:par>
                                <p:cTn id="38" presetID="52" presetClass="entr" presetSubtype="0" fill="hold" grpId="0" nodeType="withEffect">
                                  <p:stCondLst>
                                    <p:cond delay="400"/>
                                  </p:stCondLst>
                                  <p:childTnLst>
                                    <p:set>
                                      <p:cBhvr>
                                        <p:cTn id="39" dur="1" fill="hold">
                                          <p:stCondLst>
                                            <p:cond delay="0"/>
                                          </p:stCondLst>
                                        </p:cTn>
                                        <p:tgtEl>
                                          <p:spTgt spid="19"/>
                                        </p:tgtEl>
                                        <p:attrNameLst>
                                          <p:attrName>style.visibility</p:attrName>
                                        </p:attrNameLst>
                                      </p:cBhvr>
                                      <p:to>
                                        <p:strVal val="visible"/>
                                      </p:to>
                                    </p:set>
                                    <p:animScale>
                                      <p:cBhvr>
                                        <p:cTn id="4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9"/>
                                        </p:tgtEl>
                                        <p:attrNameLst>
                                          <p:attrName>ppt_x</p:attrName>
                                          <p:attrName>ppt_y</p:attrName>
                                        </p:attrNameLst>
                                      </p:cBhvr>
                                    </p:animMotion>
                                    <p:animEffect transition="in" filter="fade">
                                      <p:cBhvr>
                                        <p:cTn id="42" dur="1000"/>
                                        <p:tgtEl>
                                          <p:spTgt spid="19"/>
                                        </p:tgtEl>
                                      </p:cBhvr>
                                    </p:animEffect>
                                  </p:childTnLst>
                                </p:cTn>
                              </p:par>
                              <p:par>
                                <p:cTn id="43" presetID="52" presetClass="entr" presetSubtype="0" fill="hold" grpId="0" nodeType="withEffect">
                                  <p:stCondLst>
                                    <p:cond delay="60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52" presetClass="entr" presetSubtype="0" fill="hold" grpId="0" nodeType="withEffect">
                                  <p:stCondLst>
                                    <p:cond delay="800"/>
                                  </p:stCondLst>
                                  <p:childTnLst>
                                    <p:set>
                                      <p:cBhvr>
                                        <p:cTn id="49" dur="1" fill="hold">
                                          <p:stCondLst>
                                            <p:cond delay="0"/>
                                          </p:stCondLst>
                                        </p:cTn>
                                        <p:tgtEl>
                                          <p:spTgt spid="20"/>
                                        </p:tgtEl>
                                        <p:attrNameLst>
                                          <p:attrName>style.visibility</p:attrName>
                                        </p:attrNameLst>
                                      </p:cBhvr>
                                      <p:to>
                                        <p:strVal val="visible"/>
                                      </p:to>
                                    </p:set>
                                    <p:animScale>
                                      <p:cBhvr>
                                        <p:cTn id="5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0"/>
                                        </p:tgtEl>
                                        <p:attrNameLst>
                                          <p:attrName>ppt_x</p:attrName>
                                          <p:attrName>ppt_y</p:attrName>
                                        </p:attrNameLst>
                                      </p:cBhvr>
                                    </p:animMotion>
                                    <p:animEffect transition="in" filter="fade">
                                      <p:cBhvr>
                                        <p:cTn id="52" dur="1000"/>
                                        <p:tgtEl>
                                          <p:spTgt spid="20"/>
                                        </p:tgtEl>
                                      </p:cBhvr>
                                    </p:animEffect>
                                  </p:childTnLst>
                                </p:cTn>
                              </p:par>
                              <p:par>
                                <p:cTn id="53" presetID="52" presetClass="entr" presetSubtype="0" fill="hold" grpId="0" nodeType="withEffect">
                                  <p:stCondLst>
                                    <p:cond delay="1000"/>
                                  </p:stCondLst>
                                  <p:childTnLst>
                                    <p:set>
                                      <p:cBhvr>
                                        <p:cTn id="54" dur="1" fill="hold">
                                          <p:stCondLst>
                                            <p:cond delay="0"/>
                                          </p:stCondLst>
                                        </p:cTn>
                                        <p:tgtEl>
                                          <p:spTgt spid="18"/>
                                        </p:tgtEl>
                                        <p:attrNameLst>
                                          <p:attrName>style.visibility</p:attrName>
                                        </p:attrNameLst>
                                      </p:cBhvr>
                                      <p:to>
                                        <p:strVal val="visible"/>
                                      </p:to>
                                    </p:set>
                                    <p:animScale>
                                      <p:cBhvr>
                                        <p:cTn id="5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8"/>
                                        </p:tgtEl>
                                        <p:attrNameLst>
                                          <p:attrName>ppt_x</p:attrName>
                                          <p:attrName>ppt_y</p:attrName>
                                        </p:attrNameLst>
                                      </p:cBhvr>
                                    </p:animMotion>
                                    <p:animEffect transition="in" filter="fade">
                                      <p:cBhvr>
                                        <p:cTn id="57" dur="1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p:tgtEl>
                                          <p:spTgt spid="6"/>
                                        </p:tgtEl>
                                        <p:attrNameLst>
                                          <p:attrName>ppt_x</p:attrName>
                                        </p:attrNameLst>
                                      </p:cBhvr>
                                      <p:tavLst>
                                        <p:tav tm="0">
                                          <p:val>
                                            <p:strVal val="#ppt_x-#ppt_w*1.125000"/>
                                          </p:val>
                                        </p:tav>
                                        <p:tav tm="100000">
                                          <p:val>
                                            <p:strVal val="#ppt_x"/>
                                          </p:val>
                                        </p:tav>
                                      </p:tavLst>
                                    </p:anim>
                                    <p:animEffect transition="in" filter="wipe(right)">
                                      <p:cBhvr>
                                        <p:cTn id="63" dur="500"/>
                                        <p:tgtEl>
                                          <p:spTgt spid="6"/>
                                        </p:tgtEl>
                                      </p:cBhvr>
                                    </p:animEffect>
                                  </p:childTnLst>
                                </p:cTn>
                              </p:par>
                              <p:par>
                                <p:cTn id="64" presetID="12" presetClass="entr" presetSubtype="8"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p:tgtEl>
                                          <p:spTgt spid="7"/>
                                        </p:tgtEl>
                                        <p:attrNameLst>
                                          <p:attrName>ppt_x</p:attrName>
                                        </p:attrNameLst>
                                      </p:cBhvr>
                                      <p:tavLst>
                                        <p:tav tm="0">
                                          <p:val>
                                            <p:strVal val="#ppt_x-#ppt_w*1.125000"/>
                                          </p:val>
                                        </p:tav>
                                        <p:tav tm="100000">
                                          <p:val>
                                            <p:strVal val="#ppt_x"/>
                                          </p:val>
                                        </p:tav>
                                      </p:tavLst>
                                    </p:anim>
                                    <p:animEffect transition="in" filter="wipe(right)">
                                      <p:cBhvr>
                                        <p:cTn id="67" dur="500"/>
                                        <p:tgtEl>
                                          <p:spTgt spid="7"/>
                                        </p:tgtEl>
                                      </p:cBhvr>
                                    </p:animEffect>
                                  </p:childTnLst>
                                </p:cTn>
                              </p:par>
                              <p:par>
                                <p:cTn id="68" presetID="12" presetClass="entr" presetSubtype="8"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p:tgtEl>
                                          <p:spTgt spid="8"/>
                                        </p:tgtEl>
                                        <p:attrNameLst>
                                          <p:attrName>ppt_x</p:attrName>
                                        </p:attrNameLst>
                                      </p:cBhvr>
                                      <p:tavLst>
                                        <p:tav tm="0">
                                          <p:val>
                                            <p:strVal val="#ppt_x-#ppt_w*1.125000"/>
                                          </p:val>
                                        </p:tav>
                                        <p:tav tm="100000">
                                          <p:val>
                                            <p:strVal val="#ppt_x"/>
                                          </p:val>
                                        </p:tav>
                                      </p:tavLst>
                                    </p:anim>
                                    <p:animEffect transition="in" filter="wipe(right)">
                                      <p:cBhvr>
                                        <p:cTn id="71" dur="500"/>
                                        <p:tgtEl>
                                          <p:spTgt spid="8"/>
                                        </p:tgtEl>
                                      </p:cBhvr>
                                    </p:animEffect>
                                  </p:childTnLst>
                                </p:cTn>
                              </p:par>
                              <p:par>
                                <p:cTn id="72" presetID="1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p:tgtEl>
                                          <p:spTgt spid="11"/>
                                        </p:tgtEl>
                                        <p:attrNameLst>
                                          <p:attrName>ppt_x</p:attrName>
                                        </p:attrNameLst>
                                      </p:cBhvr>
                                      <p:tavLst>
                                        <p:tav tm="0">
                                          <p:val>
                                            <p:strVal val="#ppt_x+#ppt_w*1.125000"/>
                                          </p:val>
                                        </p:tav>
                                        <p:tav tm="100000">
                                          <p:val>
                                            <p:strVal val="#ppt_x"/>
                                          </p:val>
                                        </p:tav>
                                      </p:tavLst>
                                    </p:anim>
                                    <p:animEffect transition="in" filter="wipe(left)">
                                      <p:cBhvr>
                                        <p:cTn id="75" dur="500"/>
                                        <p:tgtEl>
                                          <p:spTgt spid="11"/>
                                        </p:tgtEl>
                                      </p:cBhvr>
                                    </p:animEffect>
                                  </p:childTnLst>
                                </p:cTn>
                              </p:par>
                              <p:par>
                                <p:cTn id="76" presetID="12" presetClass="entr" presetSubtype="2"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p:tgtEl>
                                          <p:spTgt spid="10"/>
                                        </p:tgtEl>
                                        <p:attrNameLst>
                                          <p:attrName>ppt_x</p:attrName>
                                        </p:attrNameLst>
                                      </p:cBhvr>
                                      <p:tavLst>
                                        <p:tav tm="0">
                                          <p:val>
                                            <p:strVal val="#ppt_x+#ppt_w*1.125000"/>
                                          </p:val>
                                        </p:tav>
                                        <p:tav tm="100000">
                                          <p:val>
                                            <p:strVal val="#ppt_x"/>
                                          </p:val>
                                        </p:tav>
                                      </p:tavLst>
                                    </p:anim>
                                    <p:animEffect transition="in" filter="wipe(left)">
                                      <p:cBhvr>
                                        <p:cTn id="79" dur="500"/>
                                        <p:tgtEl>
                                          <p:spTgt spid="10"/>
                                        </p:tgtEl>
                                      </p:cBhvr>
                                    </p:animEffect>
                                  </p:childTnLst>
                                </p:cTn>
                              </p:par>
                              <p:par>
                                <p:cTn id="80" presetID="12" presetClass="entr" presetSubtype="2"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p:tgtEl>
                                          <p:spTgt spid="9"/>
                                        </p:tgtEl>
                                        <p:attrNameLst>
                                          <p:attrName>ppt_x</p:attrName>
                                        </p:attrNameLst>
                                      </p:cBhvr>
                                      <p:tavLst>
                                        <p:tav tm="0">
                                          <p:val>
                                            <p:strVal val="#ppt_x+#ppt_w*1.125000"/>
                                          </p:val>
                                        </p:tav>
                                        <p:tav tm="100000">
                                          <p:val>
                                            <p:strVal val="#ppt_x"/>
                                          </p:val>
                                        </p:tav>
                                      </p:tavLst>
                                    </p:anim>
                                    <p:animEffect transition="in" filter="wipe(left)">
                                      <p:cBhvr>
                                        <p:cTn id="83" dur="500"/>
                                        <p:tgtEl>
                                          <p:spTgt spid="9"/>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605" y="1332527"/>
            <a:ext cx="1624272" cy="1616951"/>
            <a:chOff x="635255" y="1683657"/>
            <a:chExt cx="1650054" cy="1650054"/>
          </a:xfrm>
        </p:grpSpPr>
        <p:sp>
          <p:nvSpPr>
            <p:cNvPr id="3" name="空心弧 2"/>
            <p:cNvSpPr/>
            <p:nvPr/>
          </p:nvSpPr>
          <p:spPr>
            <a:xfrm>
              <a:off x="635255" y="1683657"/>
              <a:ext cx="1650054" cy="1650054"/>
            </a:xfrm>
            <a:prstGeom prst="blockArc">
              <a:avLst>
                <a:gd name="adj1" fmla="val 13517990"/>
                <a:gd name="adj2" fmla="val 10691500"/>
                <a:gd name="adj3" fmla="val 6227"/>
              </a:avLst>
            </a:prstGeom>
            <a:solidFill>
              <a:srgbClr val="AC95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nvGrpSpPr>
            <p:cNvPr id="4" name="组合 3"/>
            <p:cNvGrpSpPr/>
            <p:nvPr/>
          </p:nvGrpSpPr>
          <p:grpSpPr>
            <a:xfrm>
              <a:off x="889758" y="2093186"/>
              <a:ext cx="1205759" cy="832306"/>
              <a:chOff x="1366117" y="2427734"/>
              <a:chExt cx="1205759" cy="832306"/>
            </a:xfrm>
          </p:grpSpPr>
          <p:sp>
            <p:nvSpPr>
              <p:cNvPr id="5" name="矩形 4"/>
              <p:cNvSpPr/>
              <p:nvPr/>
            </p:nvSpPr>
            <p:spPr>
              <a:xfrm>
                <a:off x="1366117" y="2427734"/>
                <a:ext cx="884572" cy="832306"/>
              </a:xfrm>
              <a:prstGeom prst="rect">
                <a:avLst/>
              </a:prstGeom>
            </p:spPr>
            <p:txBody>
              <a:bodyPr wrap="none">
                <a:spAutoFit/>
              </a:bodyPr>
              <a:lstStyle/>
              <a:p>
                <a:r>
                  <a:rPr lang="en-US" altLang="zh-CN" sz="4700" dirty="0">
                    <a:solidFill>
                      <a:schemeClr val="bg1">
                        <a:lumMod val="85000"/>
                      </a:schemeClr>
                    </a:solidFill>
                    <a:cs typeface="+mn-ea"/>
                    <a:sym typeface="+mn-lt"/>
                  </a:rPr>
                  <a:t>82</a:t>
                </a:r>
              </a:p>
            </p:txBody>
          </p:sp>
          <p:sp>
            <p:nvSpPr>
              <p:cNvPr id="6" name="矩形 5"/>
              <p:cNvSpPr/>
              <p:nvPr/>
            </p:nvSpPr>
            <p:spPr>
              <a:xfrm>
                <a:off x="2123728" y="2724127"/>
                <a:ext cx="448148" cy="408301"/>
              </a:xfrm>
              <a:prstGeom prst="rect">
                <a:avLst/>
              </a:prstGeom>
            </p:spPr>
            <p:txBody>
              <a:bodyPr wrap="none">
                <a:spAutoFit/>
              </a:bodyPr>
              <a:lstStyle/>
              <a:p>
                <a:r>
                  <a:rPr lang="en-US" altLang="zh-CN" sz="2000" dirty="0">
                    <a:solidFill>
                      <a:schemeClr val="bg1">
                        <a:lumMod val="85000"/>
                      </a:schemeClr>
                    </a:solidFill>
                    <a:cs typeface="+mn-ea"/>
                    <a:sym typeface="+mn-lt"/>
                  </a:rPr>
                  <a:t>%</a:t>
                </a:r>
              </a:p>
            </p:txBody>
          </p:sp>
        </p:grpSp>
      </p:grpSp>
      <p:grpSp>
        <p:nvGrpSpPr>
          <p:cNvPr id="7" name="组合 6"/>
          <p:cNvGrpSpPr/>
          <p:nvPr/>
        </p:nvGrpSpPr>
        <p:grpSpPr>
          <a:xfrm>
            <a:off x="602007" y="3271311"/>
            <a:ext cx="1797054" cy="732906"/>
            <a:chOff x="611561" y="3662130"/>
            <a:chExt cx="1825579" cy="747910"/>
          </a:xfrm>
        </p:grpSpPr>
        <p:sp>
          <p:nvSpPr>
            <p:cNvPr id="8" name="矩形 7"/>
            <p:cNvSpPr/>
            <p:nvPr/>
          </p:nvSpPr>
          <p:spPr>
            <a:xfrm>
              <a:off x="611561" y="3967976"/>
              <a:ext cx="1825579" cy="442064"/>
            </a:xfrm>
            <a:prstGeom prst="rect">
              <a:avLst/>
            </a:prstGeom>
          </p:spPr>
          <p:txBody>
            <a:bodyPr wrap="square">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p>
          </p:txBody>
        </p:sp>
        <p:sp>
          <p:nvSpPr>
            <p:cNvPr id="9" name="矩形 8"/>
            <p:cNvSpPr/>
            <p:nvPr/>
          </p:nvSpPr>
          <p:spPr>
            <a:xfrm>
              <a:off x="611561" y="3662130"/>
              <a:ext cx="1327511" cy="345485"/>
            </a:xfrm>
            <a:prstGeom prst="rect">
              <a:avLst/>
            </a:prstGeom>
          </p:spPr>
          <p:txBody>
            <a:bodyPr wrap="none">
              <a:spAutoFit/>
            </a:bodyPr>
            <a:lstStyle/>
            <a:p>
              <a:r>
                <a:rPr lang="en-US" altLang="zh-CN" dirty="0">
                  <a:solidFill>
                    <a:schemeClr val="bg1">
                      <a:lumMod val="85000"/>
                    </a:schemeClr>
                  </a:solidFill>
                  <a:cs typeface="+mn-ea"/>
                  <a:sym typeface="+mn-lt"/>
                </a:rPr>
                <a:t>+17,356,123</a:t>
              </a:r>
            </a:p>
          </p:txBody>
        </p:sp>
      </p:grpSp>
      <p:grpSp>
        <p:nvGrpSpPr>
          <p:cNvPr id="10" name="组合 9"/>
          <p:cNvGrpSpPr/>
          <p:nvPr/>
        </p:nvGrpSpPr>
        <p:grpSpPr>
          <a:xfrm>
            <a:off x="2614932" y="1313821"/>
            <a:ext cx="1624272" cy="1616951"/>
            <a:chOff x="635255" y="1683657"/>
            <a:chExt cx="1650054" cy="1650054"/>
          </a:xfrm>
        </p:grpSpPr>
        <p:sp>
          <p:nvSpPr>
            <p:cNvPr id="11" name="空心弧 10"/>
            <p:cNvSpPr/>
            <p:nvPr/>
          </p:nvSpPr>
          <p:spPr>
            <a:xfrm>
              <a:off x="635255" y="1683657"/>
              <a:ext cx="1650054" cy="1650054"/>
            </a:xfrm>
            <a:prstGeom prst="blockArc">
              <a:avLst>
                <a:gd name="adj1" fmla="val 15650879"/>
                <a:gd name="adj2" fmla="val 10691500"/>
                <a:gd name="adj3" fmla="val 6227"/>
              </a:avLst>
            </a:prstGeom>
            <a:solidFill>
              <a:srgbClr val="CBBD9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nvGrpSpPr>
            <p:cNvPr id="12" name="组合 11"/>
            <p:cNvGrpSpPr/>
            <p:nvPr/>
          </p:nvGrpSpPr>
          <p:grpSpPr>
            <a:xfrm>
              <a:off x="889758" y="2093186"/>
              <a:ext cx="1205759" cy="832306"/>
              <a:chOff x="1366117" y="2427734"/>
              <a:chExt cx="1205759" cy="832306"/>
            </a:xfrm>
          </p:grpSpPr>
          <p:sp>
            <p:nvSpPr>
              <p:cNvPr id="13" name="矩形 12"/>
              <p:cNvSpPr/>
              <p:nvPr/>
            </p:nvSpPr>
            <p:spPr>
              <a:xfrm>
                <a:off x="1366117" y="2427734"/>
                <a:ext cx="884572" cy="832306"/>
              </a:xfrm>
              <a:prstGeom prst="rect">
                <a:avLst/>
              </a:prstGeom>
            </p:spPr>
            <p:txBody>
              <a:bodyPr wrap="none">
                <a:spAutoFit/>
              </a:bodyPr>
              <a:lstStyle/>
              <a:p>
                <a:r>
                  <a:rPr lang="en-US" altLang="zh-CN" sz="4700" dirty="0">
                    <a:solidFill>
                      <a:schemeClr val="bg1">
                        <a:lumMod val="85000"/>
                      </a:schemeClr>
                    </a:solidFill>
                    <a:cs typeface="+mn-ea"/>
                    <a:sym typeface="+mn-lt"/>
                  </a:rPr>
                  <a:t>76</a:t>
                </a:r>
              </a:p>
            </p:txBody>
          </p:sp>
          <p:sp>
            <p:nvSpPr>
              <p:cNvPr id="14" name="矩形 13"/>
              <p:cNvSpPr/>
              <p:nvPr/>
            </p:nvSpPr>
            <p:spPr>
              <a:xfrm>
                <a:off x="2123728" y="2724127"/>
                <a:ext cx="448148" cy="408301"/>
              </a:xfrm>
              <a:prstGeom prst="rect">
                <a:avLst/>
              </a:prstGeom>
            </p:spPr>
            <p:txBody>
              <a:bodyPr wrap="none">
                <a:spAutoFit/>
              </a:bodyPr>
              <a:lstStyle/>
              <a:p>
                <a:r>
                  <a:rPr lang="en-US" altLang="zh-CN" sz="2000" dirty="0">
                    <a:solidFill>
                      <a:schemeClr val="bg1">
                        <a:lumMod val="85000"/>
                      </a:schemeClr>
                    </a:solidFill>
                    <a:cs typeface="+mn-ea"/>
                    <a:sym typeface="+mn-lt"/>
                  </a:rPr>
                  <a:t>%</a:t>
                </a:r>
              </a:p>
            </p:txBody>
          </p:sp>
        </p:grpSp>
      </p:grpSp>
      <p:grpSp>
        <p:nvGrpSpPr>
          <p:cNvPr id="15" name="组合 14"/>
          <p:cNvGrpSpPr/>
          <p:nvPr/>
        </p:nvGrpSpPr>
        <p:grpSpPr>
          <a:xfrm>
            <a:off x="2732334" y="3271311"/>
            <a:ext cx="1797054" cy="732906"/>
            <a:chOff x="2775703" y="3662130"/>
            <a:chExt cx="1825579" cy="747910"/>
          </a:xfrm>
        </p:grpSpPr>
        <p:sp>
          <p:nvSpPr>
            <p:cNvPr id="16" name="矩形 15"/>
            <p:cNvSpPr/>
            <p:nvPr/>
          </p:nvSpPr>
          <p:spPr>
            <a:xfrm>
              <a:off x="2775703" y="3967976"/>
              <a:ext cx="1825579" cy="442064"/>
            </a:xfrm>
            <a:prstGeom prst="rect">
              <a:avLst/>
            </a:prstGeom>
          </p:spPr>
          <p:txBody>
            <a:bodyPr wrap="square">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p>
          </p:txBody>
        </p:sp>
        <p:sp>
          <p:nvSpPr>
            <p:cNvPr id="17" name="矩形 16"/>
            <p:cNvSpPr/>
            <p:nvPr/>
          </p:nvSpPr>
          <p:spPr>
            <a:xfrm>
              <a:off x="2775703" y="3662130"/>
              <a:ext cx="1327511" cy="345485"/>
            </a:xfrm>
            <a:prstGeom prst="rect">
              <a:avLst/>
            </a:prstGeom>
          </p:spPr>
          <p:txBody>
            <a:bodyPr wrap="none">
              <a:spAutoFit/>
            </a:bodyPr>
            <a:lstStyle/>
            <a:p>
              <a:r>
                <a:rPr lang="en-US" altLang="zh-CN" dirty="0">
                  <a:solidFill>
                    <a:schemeClr val="bg1">
                      <a:lumMod val="85000"/>
                    </a:schemeClr>
                  </a:solidFill>
                  <a:cs typeface="+mn-ea"/>
                  <a:sym typeface="+mn-lt"/>
                </a:rPr>
                <a:t>+17,356,123</a:t>
              </a:r>
            </a:p>
          </p:txBody>
        </p:sp>
      </p:grpSp>
      <p:grpSp>
        <p:nvGrpSpPr>
          <p:cNvPr id="18" name="组合 17"/>
          <p:cNvGrpSpPr/>
          <p:nvPr/>
        </p:nvGrpSpPr>
        <p:grpSpPr>
          <a:xfrm>
            <a:off x="4745259" y="1332527"/>
            <a:ext cx="1624272" cy="1616951"/>
            <a:chOff x="635255" y="1683657"/>
            <a:chExt cx="1650054" cy="1650054"/>
          </a:xfrm>
        </p:grpSpPr>
        <p:sp>
          <p:nvSpPr>
            <p:cNvPr id="19" name="空心弧 18"/>
            <p:cNvSpPr/>
            <p:nvPr/>
          </p:nvSpPr>
          <p:spPr>
            <a:xfrm>
              <a:off x="635255" y="1683657"/>
              <a:ext cx="1650054" cy="1650054"/>
            </a:xfrm>
            <a:prstGeom prst="blockArc">
              <a:avLst>
                <a:gd name="adj1" fmla="val 11922043"/>
                <a:gd name="adj2" fmla="val 10691500"/>
                <a:gd name="adj3" fmla="val 6227"/>
              </a:avLst>
            </a:prstGeom>
            <a:solidFill>
              <a:srgbClr val="AC955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nvGrpSpPr>
            <p:cNvPr id="20" name="组合 19"/>
            <p:cNvGrpSpPr/>
            <p:nvPr/>
          </p:nvGrpSpPr>
          <p:grpSpPr>
            <a:xfrm>
              <a:off x="889758" y="2093186"/>
              <a:ext cx="1205759" cy="832306"/>
              <a:chOff x="1366117" y="2427734"/>
              <a:chExt cx="1205759" cy="832306"/>
            </a:xfrm>
          </p:grpSpPr>
          <p:sp>
            <p:nvSpPr>
              <p:cNvPr id="21" name="矩形 20"/>
              <p:cNvSpPr/>
              <p:nvPr/>
            </p:nvSpPr>
            <p:spPr>
              <a:xfrm>
                <a:off x="1366117" y="2427734"/>
                <a:ext cx="884572" cy="832306"/>
              </a:xfrm>
              <a:prstGeom prst="rect">
                <a:avLst/>
              </a:prstGeom>
            </p:spPr>
            <p:txBody>
              <a:bodyPr wrap="none">
                <a:spAutoFit/>
              </a:bodyPr>
              <a:lstStyle/>
              <a:p>
                <a:r>
                  <a:rPr lang="en-US" altLang="zh-CN" sz="4700" dirty="0">
                    <a:solidFill>
                      <a:schemeClr val="bg1">
                        <a:lumMod val="85000"/>
                      </a:schemeClr>
                    </a:solidFill>
                    <a:cs typeface="+mn-ea"/>
                    <a:sym typeface="+mn-lt"/>
                  </a:rPr>
                  <a:t>92</a:t>
                </a:r>
              </a:p>
            </p:txBody>
          </p:sp>
          <p:sp>
            <p:nvSpPr>
              <p:cNvPr id="22" name="矩形 21"/>
              <p:cNvSpPr/>
              <p:nvPr/>
            </p:nvSpPr>
            <p:spPr>
              <a:xfrm>
                <a:off x="2123728" y="2724127"/>
                <a:ext cx="448148" cy="408301"/>
              </a:xfrm>
              <a:prstGeom prst="rect">
                <a:avLst/>
              </a:prstGeom>
            </p:spPr>
            <p:txBody>
              <a:bodyPr wrap="none">
                <a:spAutoFit/>
              </a:bodyPr>
              <a:lstStyle/>
              <a:p>
                <a:r>
                  <a:rPr lang="en-US" altLang="zh-CN" sz="2000" dirty="0">
                    <a:solidFill>
                      <a:schemeClr val="bg1">
                        <a:lumMod val="85000"/>
                      </a:schemeClr>
                    </a:solidFill>
                    <a:cs typeface="+mn-ea"/>
                    <a:sym typeface="+mn-lt"/>
                  </a:rPr>
                  <a:t>%</a:t>
                </a:r>
              </a:p>
            </p:txBody>
          </p:sp>
        </p:grpSp>
      </p:grpSp>
      <p:grpSp>
        <p:nvGrpSpPr>
          <p:cNvPr id="23" name="组合 22"/>
          <p:cNvGrpSpPr/>
          <p:nvPr/>
        </p:nvGrpSpPr>
        <p:grpSpPr>
          <a:xfrm>
            <a:off x="4862662" y="3271311"/>
            <a:ext cx="1797054" cy="732906"/>
            <a:chOff x="4939845" y="3662130"/>
            <a:chExt cx="1825579" cy="747910"/>
          </a:xfrm>
        </p:grpSpPr>
        <p:sp>
          <p:nvSpPr>
            <p:cNvPr id="24" name="矩形 23"/>
            <p:cNvSpPr/>
            <p:nvPr/>
          </p:nvSpPr>
          <p:spPr>
            <a:xfrm>
              <a:off x="4939845" y="3967976"/>
              <a:ext cx="1825579" cy="442064"/>
            </a:xfrm>
            <a:prstGeom prst="rect">
              <a:avLst/>
            </a:prstGeom>
          </p:spPr>
          <p:txBody>
            <a:bodyPr wrap="square">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p>
          </p:txBody>
        </p:sp>
        <p:sp>
          <p:nvSpPr>
            <p:cNvPr id="25" name="矩形 24"/>
            <p:cNvSpPr/>
            <p:nvPr/>
          </p:nvSpPr>
          <p:spPr>
            <a:xfrm>
              <a:off x="4939845" y="3662130"/>
              <a:ext cx="1327511" cy="345485"/>
            </a:xfrm>
            <a:prstGeom prst="rect">
              <a:avLst/>
            </a:prstGeom>
          </p:spPr>
          <p:txBody>
            <a:bodyPr wrap="none">
              <a:spAutoFit/>
            </a:bodyPr>
            <a:lstStyle/>
            <a:p>
              <a:r>
                <a:rPr lang="en-US" altLang="zh-CN" dirty="0">
                  <a:solidFill>
                    <a:schemeClr val="bg1">
                      <a:lumMod val="85000"/>
                    </a:schemeClr>
                  </a:solidFill>
                  <a:cs typeface="+mn-ea"/>
                  <a:sym typeface="+mn-lt"/>
                </a:rPr>
                <a:t>+17,356,123</a:t>
              </a:r>
            </a:p>
          </p:txBody>
        </p:sp>
      </p:grpSp>
      <p:grpSp>
        <p:nvGrpSpPr>
          <p:cNvPr id="26" name="组合 25"/>
          <p:cNvGrpSpPr/>
          <p:nvPr/>
        </p:nvGrpSpPr>
        <p:grpSpPr>
          <a:xfrm>
            <a:off x="6875588" y="1332527"/>
            <a:ext cx="1624272" cy="1616951"/>
            <a:chOff x="635255" y="1683657"/>
            <a:chExt cx="1650054" cy="1650054"/>
          </a:xfrm>
        </p:grpSpPr>
        <p:sp>
          <p:nvSpPr>
            <p:cNvPr id="27" name="空心弧 26"/>
            <p:cNvSpPr/>
            <p:nvPr/>
          </p:nvSpPr>
          <p:spPr>
            <a:xfrm>
              <a:off x="635255" y="1683657"/>
              <a:ext cx="1650054" cy="1650054"/>
            </a:xfrm>
            <a:prstGeom prst="blockArc">
              <a:avLst>
                <a:gd name="adj1" fmla="val 19498456"/>
                <a:gd name="adj2" fmla="val 10691500"/>
                <a:gd name="adj3" fmla="val 6227"/>
              </a:avLst>
            </a:prstGeom>
            <a:solidFill>
              <a:srgbClr val="CBBD9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nvGrpSpPr>
            <p:cNvPr id="28" name="组合 27"/>
            <p:cNvGrpSpPr/>
            <p:nvPr/>
          </p:nvGrpSpPr>
          <p:grpSpPr>
            <a:xfrm>
              <a:off x="889758" y="2093186"/>
              <a:ext cx="1205759" cy="832306"/>
              <a:chOff x="1366117" y="2427734"/>
              <a:chExt cx="1205759" cy="832306"/>
            </a:xfrm>
          </p:grpSpPr>
          <p:sp>
            <p:nvSpPr>
              <p:cNvPr id="29" name="矩形 28"/>
              <p:cNvSpPr/>
              <p:nvPr/>
            </p:nvSpPr>
            <p:spPr>
              <a:xfrm>
                <a:off x="1366117" y="2427734"/>
                <a:ext cx="884572" cy="832306"/>
              </a:xfrm>
              <a:prstGeom prst="rect">
                <a:avLst/>
              </a:prstGeom>
            </p:spPr>
            <p:txBody>
              <a:bodyPr wrap="none">
                <a:spAutoFit/>
              </a:bodyPr>
              <a:lstStyle/>
              <a:p>
                <a:r>
                  <a:rPr lang="en-US" altLang="zh-CN" sz="4700" dirty="0">
                    <a:solidFill>
                      <a:schemeClr val="bg1">
                        <a:lumMod val="85000"/>
                      </a:schemeClr>
                    </a:solidFill>
                    <a:cs typeface="+mn-ea"/>
                    <a:sym typeface="+mn-lt"/>
                  </a:rPr>
                  <a:t>54</a:t>
                </a:r>
              </a:p>
            </p:txBody>
          </p:sp>
          <p:sp>
            <p:nvSpPr>
              <p:cNvPr id="30" name="矩形 29"/>
              <p:cNvSpPr/>
              <p:nvPr/>
            </p:nvSpPr>
            <p:spPr>
              <a:xfrm>
                <a:off x="2123728" y="2724127"/>
                <a:ext cx="448148" cy="408301"/>
              </a:xfrm>
              <a:prstGeom prst="rect">
                <a:avLst/>
              </a:prstGeom>
            </p:spPr>
            <p:txBody>
              <a:bodyPr wrap="none">
                <a:spAutoFit/>
              </a:bodyPr>
              <a:lstStyle/>
              <a:p>
                <a:r>
                  <a:rPr lang="en-US" altLang="zh-CN" sz="2000" dirty="0">
                    <a:solidFill>
                      <a:schemeClr val="bg1">
                        <a:lumMod val="85000"/>
                      </a:schemeClr>
                    </a:solidFill>
                    <a:cs typeface="+mn-ea"/>
                    <a:sym typeface="+mn-lt"/>
                  </a:rPr>
                  <a:t>%</a:t>
                </a:r>
              </a:p>
            </p:txBody>
          </p:sp>
        </p:grpSp>
      </p:grpSp>
      <p:grpSp>
        <p:nvGrpSpPr>
          <p:cNvPr id="31" name="组合 30"/>
          <p:cNvGrpSpPr/>
          <p:nvPr/>
        </p:nvGrpSpPr>
        <p:grpSpPr>
          <a:xfrm>
            <a:off x="6992990" y="3271311"/>
            <a:ext cx="1797054" cy="732906"/>
            <a:chOff x="7103988" y="3662130"/>
            <a:chExt cx="1825579" cy="747910"/>
          </a:xfrm>
        </p:grpSpPr>
        <p:sp>
          <p:nvSpPr>
            <p:cNvPr id="32" name="矩形 31"/>
            <p:cNvSpPr/>
            <p:nvPr/>
          </p:nvSpPr>
          <p:spPr>
            <a:xfrm>
              <a:off x="7103988" y="3967976"/>
              <a:ext cx="1825579" cy="442064"/>
            </a:xfrm>
            <a:prstGeom prst="rect">
              <a:avLst/>
            </a:prstGeom>
          </p:spPr>
          <p:txBody>
            <a:bodyPr wrap="square">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p>
          </p:txBody>
        </p:sp>
        <p:sp>
          <p:nvSpPr>
            <p:cNvPr id="33" name="矩形 32"/>
            <p:cNvSpPr/>
            <p:nvPr/>
          </p:nvSpPr>
          <p:spPr>
            <a:xfrm>
              <a:off x="7103988" y="3662130"/>
              <a:ext cx="1327511" cy="345485"/>
            </a:xfrm>
            <a:prstGeom prst="rect">
              <a:avLst/>
            </a:prstGeom>
          </p:spPr>
          <p:txBody>
            <a:bodyPr wrap="none">
              <a:spAutoFit/>
            </a:bodyPr>
            <a:lstStyle/>
            <a:p>
              <a:r>
                <a:rPr lang="en-US" altLang="zh-CN" dirty="0">
                  <a:solidFill>
                    <a:schemeClr val="bg1">
                      <a:lumMod val="85000"/>
                    </a:schemeClr>
                  </a:solidFill>
                  <a:cs typeface="+mn-ea"/>
                  <a:sym typeface="+mn-lt"/>
                </a:rPr>
                <a:t>+17,356,123</a:t>
              </a:r>
            </a:p>
          </p:txBody>
        </p:sp>
      </p:grpSp>
    </p:spTree>
  </p:cSld>
  <p:clrMapOvr>
    <a:masterClrMapping/>
  </p:clrMapOvr>
  <mc:AlternateContent xmlns:mc="http://schemas.openxmlformats.org/markup-compatibility/2006" xmlns:p14="http://schemas.microsoft.com/office/powerpoint/2010/main">
    <mc:Choice Requires="p14">
      <p:transition spd="slow" p14:dur="1250" advTm="4306">
        <p14:flip dir="r"/>
      </p:transition>
    </mc:Choice>
    <mc:Fallback xmlns="">
      <p:transition spd="slow" advTm="43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2"/>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300" fill="hold"/>
                                        <p:tgtEl>
                                          <p:spTgt spid="10"/>
                                        </p:tgtEl>
                                        <p:attrNameLst>
                                          <p:attrName>ppt_w</p:attrName>
                                        </p:attrNameLst>
                                      </p:cBhvr>
                                      <p:tavLst>
                                        <p:tav tm="0">
                                          <p:val>
                                            <p:fltVal val="0"/>
                                          </p:val>
                                        </p:tav>
                                        <p:tav tm="100000">
                                          <p:val>
                                            <p:strVal val="#ppt_w"/>
                                          </p:val>
                                        </p:tav>
                                      </p:tavLst>
                                    </p:anim>
                                    <p:anim calcmode="lin" valueType="num">
                                      <p:cBhvr>
                                        <p:cTn id="14" dur="300" fill="hold"/>
                                        <p:tgtEl>
                                          <p:spTgt spid="10"/>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10"/>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18"/>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300" fill="hold"/>
                                        <p:tgtEl>
                                          <p:spTgt spid="26"/>
                                        </p:tgtEl>
                                        <p:attrNameLst>
                                          <p:attrName>ppt_w</p:attrName>
                                        </p:attrNameLst>
                                      </p:cBhvr>
                                      <p:tavLst>
                                        <p:tav tm="0">
                                          <p:val>
                                            <p:fltVal val="0"/>
                                          </p:val>
                                        </p:tav>
                                        <p:tav tm="100000">
                                          <p:val>
                                            <p:strVal val="#ppt_w"/>
                                          </p:val>
                                        </p:tav>
                                      </p:tavLst>
                                    </p:anim>
                                    <p:anim calcmode="lin" valueType="num">
                                      <p:cBhvr>
                                        <p:cTn id="26" dur="300" fill="hold"/>
                                        <p:tgtEl>
                                          <p:spTgt spid="2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26"/>
                                        </p:tgtEl>
                                      </p:cBhvr>
                                      <p:by x="110000" y="110000"/>
                                    </p:animScale>
                                  </p:childTnLst>
                                </p:cTn>
                              </p:par>
                              <p:par>
                                <p:cTn id="29" presetID="2" presetClass="entr" presetSubtype="4" decel="100000" fill="hold"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0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42" y="-72132"/>
            <a:ext cx="9325926" cy="5141596"/>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24498" y="1379641"/>
            <a:ext cx="1062410" cy="1062410"/>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D99"/>
                </a:solidFill>
                <a:cs typeface="+mn-ea"/>
                <a:sym typeface="+mn-lt"/>
              </a:rPr>
              <a:t>04</a:t>
            </a:r>
            <a:endParaRPr lang="zh-CN" altLang="en-US" sz="3600" dirty="0">
              <a:solidFill>
                <a:srgbClr val="CBBD99"/>
              </a:solidFill>
              <a:cs typeface="+mn-ea"/>
              <a:sym typeface="+mn-lt"/>
            </a:endParaRPr>
          </a:p>
        </p:txBody>
      </p:sp>
      <p:sp>
        <p:nvSpPr>
          <p:cNvPr id="5" name="Text Placeholder 3"/>
          <p:cNvSpPr txBox="1"/>
          <p:nvPr/>
        </p:nvSpPr>
        <p:spPr>
          <a:xfrm>
            <a:off x="2946718" y="2675785"/>
            <a:ext cx="2878737" cy="4924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3200" spc="300" dirty="0">
                <a:solidFill>
                  <a:srgbClr val="CBBD99"/>
                </a:solidFill>
                <a:cs typeface="+mn-ea"/>
                <a:sym typeface="+mn-lt"/>
              </a:rPr>
              <a:t>Add title text</a:t>
            </a:r>
            <a:endParaRPr lang="en-US" sz="3200" spc="300" dirty="0">
              <a:solidFill>
                <a:srgbClr val="CBBD9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881">
        <p14:gallery dir="l"/>
      </p:transition>
    </mc:Choice>
    <mc:Fallback xmlns="">
      <p:transition spd="slow" advTm="28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29080" y="2954257"/>
            <a:ext cx="461521" cy="942281"/>
          </a:xfrm>
          <a:prstGeom prst="rect">
            <a:avLst/>
          </a:prstGeom>
          <a:solidFill>
            <a:srgbClr val="AC955C"/>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3" name="矩形 2"/>
          <p:cNvSpPr>
            <a:spLocks noChangeArrowheads="1"/>
          </p:cNvSpPr>
          <p:nvPr/>
        </p:nvSpPr>
        <p:spPr bwMode="auto">
          <a:xfrm>
            <a:off x="1291965" y="2730540"/>
            <a:ext cx="460051" cy="1165998"/>
          </a:xfrm>
          <a:prstGeom prst="rect">
            <a:avLst/>
          </a:prstGeom>
          <a:solidFill>
            <a:srgbClr val="CBBD99"/>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4" name="矩形 3"/>
          <p:cNvSpPr>
            <a:spLocks noChangeArrowheads="1"/>
          </p:cNvSpPr>
          <p:nvPr/>
        </p:nvSpPr>
        <p:spPr bwMode="auto">
          <a:xfrm>
            <a:off x="1953380" y="2795729"/>
            <a:ext cx="461521" cy="1100809"/>
          </a:xfrm>
          <a:prstGeom prst="rect">
            <a:avLst/>
          </a:prstGeom>
          <a:solidFill>
            <a:srgbClr val="AC955C"/>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5" name="矩形 4"/>
          <p:cNvSpPr>
            <a:spLocks noChangeArrowheads="1"/>
          </p:cNvSpPr>
          <p:nvPr/>
        </p:nvSpPr>
        <p:spPr bwMode="auto">
          <a:xfrm>
            <a:off x="2614795" y="3140936"/>
            <a:ext cx="461521" cy="755602"/>
          </a:xfrm>
          <a:prstGeom prst="rect">
            <a:avLst/>
          </a:prstGeom>
          <a:solidFill>
            <a:srgbClr val="CBBD99"/>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6" name="矩形 5"/>
          <p:cNvSpPr>
            <a:spLocks noChangeArrowheads="1"/>
          </p:cNvSpPr>
          <p:nvPr/>
        </p:nvSpPr>
        <p:spPr bwMode="auto">
          <a:xfrm>
            <a:off x="3277680" y="2572012"/>
            <a:ext cx="460051" cy="1324527"/>
          </a:xfrm>
          <a:prstGeom prst="rect">
            <a:avLst/>
          </a:prstGeom>
          <a:solidFill>
            <a:srgbClr val="AC955C"/>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7" name="矩形 6"/>
          <p:cNvSpPr>
            <a:spLocks noChangeArrowheads="1"/>
          </p:cNvSpPr>
          <p:nvPr/>
        </p:nvSpPr>
        <p:spPr bwMode="auto">
          <a:xfrm>
            <a:off x="3939095" y="2506823"/>
            <a:ext cx="460051" cy="1389716"/>
          </a:xfrm>
          <a:prstGeom prst="rect">
            <a:avLst/>
          </a:prstGeom>
          <a:solidFill>
            <a:srgbClr val="CBBD99"/>
          </a:solidFill>
          <a:ln w="12700" algn="ctr">
            <a:noFill/>
            <a:miter lim="800000"/>
          </a:ln>
        </p:spPr>
        <p:txBody>
          <a:bodyPr lIns="0" tIns="53067" rIns="0" bIns="33698"/>
          <a:lstStyle/>
          <a:p>
            <a:pPr algn="ctr" defTabSz="673735"/>
            <a:r>
              <a:rPr lang="en-US" altLang="zh-CN" sz="900" b="0" dirty="0">
                <a:solidFill>
                  <a:srgbClr val="FFFFFF"/>
                </a:solidFill>
                <a:cs typeface="+mn-ea"/>
                <a:sym typeface="+mn-lt"/>
              </a:rPr>
              <a:t>000T</a:t>
            </a:r>
            <a:endParaRPr lang="zh-CN" altLang="en-US" sz="900" b="0" dirty="0">
              <a:solidFill>
                <a:srgbClr val="FFFFFF"/>
              </a:solidFill>
              <a:cs typeface="+mn-ea"/>
              <a:sym typeface="+mn-lt"/>
            </a:endParaRPr>
          </a:p>
        </p:txBody>
      </p:sp>
      <p:sp>
        <p:nvSpPr>
          <p:cNvPr id="8" name="矩形 7"/>
          <p:cNvSpPr>
            <a:spLocks noChangeArrowheads="1"/>
          </p:cNvSpPr>
          <p:nvPr/>
        </p:nvSpPr>
        <p:spPr bwMode="auto">
          <a:xfrm>
            <a:off x="4601980" y="2795729"/>
            <a:ext cx="460051" cy="1100809"/>
          </a:xfrm>
          <a:prstGeom prst="rect">
            <a:avLst/>
          </a:prstGeom>
          <a:solidFill>
            <a:srgbClr val="AC955C"/>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9" name="矩形 8"/>
          <p:cNvSpPr>
            <a:spLocks noChangeArrowheads="1"/>
          </p:cNvSpPr>
          <p:nvPr/>
        </p:nvSpPr>
        <p:spPr bwMode="auto">
          <a:xfrm>
            <a:off x="5263395" y="2954257"/>
            <a:ext cx="460051" cy="942281"/>
          </a:xfrm>
          <a:prstGeom prst="rect">
            <a:avLst/>
          </a:prstGeom>
          <a:solidFill>
            <a:srgbClr val="CBBD99"/>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10" name="矩形 9"/>
          <p:cNvSpPr>
            <a:spLocks noChangeArrowheads="1"/>
          </p:cNvSpPr>
          <p:nvPr/>
        </p:nvSpPr>
        <p:spPr bwMode="auto">
          <a:xfrm>
            <a:off x="5924811" y="2730540"/>
            <a:ext cx="461521" cy="1165998"/>
          </a:xfrm>
          <a:prstGeom prst="rect">
            <a:avLst/>
          </a:prstGeom>
          <a:solidFill>
            <a:srgbClr val="AC955C"/>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11" name="矩形 10"/>
          <p:cNvSpPr>
            <a:spLocks noChangeArrowheads="1"/>
          </p:cNvSpPr>
          <p:nvPr/>
        </p:nvSpPr>
        <p:spPr bwMode="auto">
          <a:xfrm>
            <a:off x="6586226" y="2049016"/>
            <a:ext cx="461521" cy="1847522"/>
          </a:xfrm>
          <a:prstGeom prst="rect">
            <a:avLst/>
          </a:prstGeom>
          <a:solidFill>
            <a:srgbClr val="CBBD99"/>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12" name="矩形 11"/>
          <p:cNvSpPr>
            <a:spLocks noChangeArrowheads="1"/>
          </p:cNvSpPr>
          <p:nvPr/>
        </p:nvSpPr>
        <p:spPr bwMode="auto">
          <a:xfrm>
            <a:off x="7249110" y="2291994"/>
            <a:ext cx="460051" cy="1604544"/>
          </a:xfrm>
          <a:prstGeom prst="rect">
            <a:avLst/>
          </a:prstGeom>
          <a:solidFill>
            <a:srgbClr val="AC955C"/>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13" name="矩形 12"/>
          <p:cNvSpPr>
            <a:spLocks noChangeArrowheads="1"/>
          </p:cNvSpPr>
          <p:nvPr/>
        </p:nvSpPr>
        <p:spPr bwMode="auto">
          <a:xfrm>
            <a:off x="7910525" y="2506823"/>
            <a:ext cx="461521" cy="1389716"/>
          </a:xfrm>
          <a:prstGeom prst="rect">
            <a:avLst/>
          </a:prstGeom>
          <a:solidFill>
            <a:srgbClr val="CBBD99"/>
          </a:solidFill>
          <a:ln w="12700" algn="ctr">
            <a:noFill/>
            <a:miter lim="800000"/>
          </a:ln>
        </p:spPr>
        <p:txBody>
          <a:bodyPr lIns="0" tIns="53067" rIns="0" bIns="33698"/>
          <a:lstStyle/>
          <a:p>
            <a:pPr algn="ctr" defTabSz="673735"/>
            <a:r>
              <a:rPr lang="en-US" altLang="zh-CN" sz="900" b="0">
                <a:solidFill>
                  <a:srgbClr val="FFFFFF"/>
                </a:solidFill>
                <a:cs typeface="+mn-ea"/>
                <a:sym typeface="+mn-lt"/>
              </a:rPr>
              <a:t>000T</a:t>
            </a:r>
            <a:endParaRPr lang="zh-CN" altLang="en-US" sz="900" b="0">
              <a:solidFill>
                <a:srgbClr val="FFFFFF"/>
              </a:solidFill>
              <a:cs typeface="+mn-ea"/>
              <a:sym typeface="+mn-lt"/>
            </a:endParaRPr>
          </a:p>
        </p:txBody>
      </p:sp>
      <p:sp>
        <p:nvSpPr>
          <p:cNvPr id="14" name="矩形 13"/>
          <p:cNvSpPr>
            <a:spLocks noChangeArrowheads="1"/>
          </p:cNvSpPr>
          <p:nvPr/>
        </p:nvSpPr>
        <p:spPr bwMode="auto">
          <a:xfrm>
            <a:off x="0" y="3896539"/>
            <a:ext cx="9001125" cy="69634"/>
          </a:xfrm>
          <a:prstGeom prst="rect">
            <a:avLst/>
          </a:prstGeom>
          <a:solidFill>
            <a:srgbClr val="CBBD99"/>
          </a:solidFill>
          <a:ln w="12700" algn="ctr">
            <a:noFill/>
            <a:miter lim="800000"/>
          </a:ln>
        </p:spPr>
        <p:txBody>
          <a:bodyPr lIns="67395" tIns="33698" rIns="67395" bIns="33698" anchor="ctr"/>
          <a:lstStyle/>
          <a:p>
            <a:pPr algn="ctr" defTabSz="673735"/>
            <a:endParaRPr lang="zh-CN" altLang="en-US" sz="900" b="0" dirty="0">
              <a:solidFill>
                <a:srgbClr val="FFFFFF"/>
              </a:solidFill>
              <a:cs typeface="+mn-ea"/>
              <a:sym typeface="+mn-lt"/>
            </a:endParaRPr>
          </a:p>
        </p:txBody>
      </p:sp>
      <p:sp>
        <p:nvSpPr>
          <p:cNvPr id="15" name="文本框 14"/>
          <p:cNvSpPr txBox="1">
            <a:spLocks noChangeArrowheads="1"/>
          </p:cNvSpPr>
          <p:nvPr/>
        </p:nvSpPr>
        <p:spPr bwMode="auto">
          <a:xfrm>
            <a:off x="1115588" y="4176556"/>
            <a:ext cx="6769951" cy="357813"/>
          </a:xfrm>
          <a:prstGeom prst="rect">
            <a:avLst/>
          </a:prstGeom>
          <a:noFill/>
          <a:ln w="9525">
            <a:noFill/>
            <a:miter lim="800000"/>
          </a:ln>
        </p:spPr>
        <p:txBody>
          <a:bodyPr lIns="0" tIns="33698" rIns="0" bIns="33698">
            <a:spAutoFit/>
          </a:bodyPr>
          <a:lstStyle/>
          <a:p>
            <a:pPr algn="ctr" defTabSz="673735">
              <a:lnSpc>
                <a:spcPct val="150000"/>
              </a:lnSpc>
            </a:pPr>
            <a:r>
              <a:rPr lang="en-US" altLang="zh-CN" sz="1400" b="0" dirty="0">
                <a:solidFill>
                  <a:schemeClr val="bg1">
                    <a:lumMod val="85000"/>
                  </a:schemeClr>
                </a:solidFill>
                <a:cs typeface="+mn-ea"/>
                <a:sym typeface="+mn-lt"/>
              </a:rPr>
              <a:t>Click here to add content, content to match the title. </a:t>
            </a:r>
            <a:endParaRPr lang="zh-CN" altLang="en-US" sz="1400" b="0" dirty="0">
              <a:solidFill>
                <a:schemeClr val="bg1">
                  <a:lumMod val="85000"/>
                </a:schemeClr>
              </a:solidFill>
              <a:cs typeface="+mn-ea"/>
              <a:sym typeface="+mn-lt"/>
            </a:endParaRPr>
          </a:p>
        </p:txBody>
      </p:sp>
      <p:grpSp>
        <p:nvGrpSpPr>
          <p:cNvPr id="16" name="组合 15"/>
          <p:cNvGrpSpPr/>
          <p:nvPr/>
        </p:nvGrpSpPr>
        <p:grpSpPr bwMode="auto">
          <a:xfrm>
            <a:off x="645248" y="1120069"/>
            <a:ext cx="2113589" cy="948989"/>
            <a:chOff x="4006936" y="791417"/>
            <a:chExt cx="2148546" cy="967861"/>
          </a:xfrm>
        </p:grpSpPr>
        <p:sp>
          <p:nvSpPr>
            <p:cNvPr id="17" name="TextBox 81"/>
            <p:cNvSpPr txBox="1">
              <a:spLocks noChangeArrowheads="1"/>
            </p:cNvSpPr>
            <p:nvPr/>
          </p:nvSpPr>
          <p:spPr bwMode="auto">
            <a:xfrm>
              <a:off x="4006936" y="791417"/>
              <a:ext cx="2148546" cy="357260"/>
            </a:xfrm>
            <a:prstGeom prst="rect">
              <a:avLst/>
            </a:prstGeom>
            <a:noFill/>
            <a:ln w="9525">
              <a:noFill/>
              <a:miter lim="800000"/>
            </a:ln>
          </p:spPr>
          <p:txBody>
            <a:bodyPr lIns="72585" tIns="36293" rIns="72585" bIns="36293">
              <a:spAutoFit/>
            </a:bodyPr>
            <a:lstStyle/>
            <a:p>
              <a:pPr defTabSz="673735"/>
              <a:r>
                <a:rPr lang="en-US" altLang="zh-CN" sz="1800" dirty="0">
                  <a:solidFill>
                    <a:schemeClr val="bg1">
                      <a:lumMod val="85000"/>
                    </a:schemeClr>
                  </a:solidFill>
                  <a:cs typeface="+mn-ea"/>
                  <a:sym typeface="+mn-lt"/>
                </a:rPr>
                <a:t>Add title text</a:t>
              </a:r>
              <a:endParaRPr lang="zh-CN" altLang="en-US" sz="1800" dirty="0">
                <a:solidFill>
                  <a:schemeClr val="bg1">
                    <a:lumMod val="85000"/>
                  </a:schemeClr>
                </a:solidFill>
                <a:cs typeface="+mn-ea"/>
                <a:sym typeface="+mn-lt"/>
              </a:endParaRPr>
            </a:p>
          </p:txBody>
        </p:sp>
        <p:sp>
          <p:nvSpPr>
            <p:cNvPr id="18" name="TextBox 82"/>
            <p:cNvSpPr txBox="1">
              <a:spLocks noChangeArrowheads="1"/>
            </p:cNvSpPr>
            <p:nvPr/>
          </p:nvSpPr>
          <p:spPr bwMode="auto">
            <a:xfrm>
              <a:off x="4086124" y="1148677"/>
              <a:ext cx="2069358" cy="610601"/>
            </a:xfrm>
            <a:prstGeom prst="rect">
              <a:avLst/>
            </a:prstGeom>
            <a:noFill/>
            <a:ln w="9525">
              <a:noFill/>
              <a:miter lim="800000"/>
            </a:ln>
          </p:spPr>
          <p:txBody>
            <a:bodyPr lIns="0" tIns="36293" rIns="0" bIns="36293">
              <a:spAutoFit/>
            </a:bodyPr>
            <a:lstStyle/>
            <a:p>
              <a:pPr algn="just" defTabSz="673735">
                <a:lnSpc>
                  <a:spcPct val="150000"/>
                </a:lnSpc>
              </a:pPr>
              <a:r>
                <a:rPr lang="en-US" altLang="zh-CN" sz="1200" b="0" dirty="0">
                  <a:solidFill>
                    <a:schemeClr val="bg1">
                      <a:lumMod val="85000"/>
                    </a:schemeClr>
                  </a:solidFill>
                  <a:cs typeface="+mn-ea"/>
                  <a:sym typeface="+mn-lt"/>
                </a:rPr>
                <a:t>Click here to add content, content to match the title. </a:t>
              </a:r>
              <a:endParaRPr lang="zh-CN" altLang="en-US" sz="1200" b="0" dirty="0">
                <a:solidFill>
                  <a:schemeClr val="bg1">
                    <a:lumMod val="85000"/>
                  </a:schemeClr>
                </a:solidFill>
                <a:cs typeface="+mn-ea"/>
                <a:sym typeface="+mn-lt"/>
              </a:endParaRPr>
            </a:p>
          </p:txBody>
        </p:sp>
      </p:grpSp>
      <p:grpSp>
        <p:nvGrpSpPr>
          <p:cNvPr id="19" name="组合 18"/>
          <p:cNvGrpSpPr/>
          <p:nvPr/>
        </p:nvGrpSpPr>
        <p:grpSpPr bwMode="auto">
          <a:xfrm>
            <a:off x="2946972" y="1120069"/>
            <a:ext cx="2115058" cy="948988"/>
            <a:chOff x="4006936" y="791417"/>
            <a:chExt cx="2148546" cy="967860"/>
          </a:xfrm>
        </p:grpSpPr>
        <p:sp>
          <p:nvSpPr>
            <p:cNvPr id="20" name="TextBox 81"/>
            <p:cNvSpPr txBox="1">
              <a:spLocks noChangeArrowheads="1"/>
            </p:cNvSpPr>
            <p:nvPr/>
          </p:nvSpPr>
          <p:spPr bwMode="auto">
            <a:xfrm>
              <a:off x="4006936" y="791417"/>
              <a:ext cx="2148546" cy="357260"/>
            </a:xfrm>
            <a:prstGeom prst="rect">
              <a:avLst/>
            </a:prstGeom>
            <a:noFill/>
            <a:ln w="9525">
              <a:noFill/>
              <a:miter lim="800000"/>
            </a:ln>
          </p:spPr>
          <p:txBody>
            <a:bodyPr lIns="72585" tIns="36293" rIns="72585" bIns="36293">
              <a:spAutoFit/>
            </a:bodyPr>
            <a:lstStyle/>
            <a:p>
              <a:pPr defTabSz="673735"/>
              <a:r>
                <a:rPr lang="en-US" altLang="zh-CN" sz="1800" dirty="0">
                  <a:solidFill>
                    <a:schemeClr val="bg1">
                      <a:lumMod val="85000"/>
                    </a:schemeClr>
                  </a:solidFill>
                  <a:cs typeface="+mn-ea"/>
                  <a:sym typeface="+mn-lt"/>
                </a:rPr>
                <a:t>Add title text</a:t>
              </a:r>
              <a:endParaRPr lang="zh-CN" altLang="en-US" sz="1800" dirty="0">
                <a:solidFill>
                  <a:schemeClr val="bg1">
                    <a:lumMod val="85000"/>
                  </a:schemeClr>
                </a:solidFill>
                <a:cs typeface="+mn-ea"/>
                <a:sym typeface="+mn-lt"/>
              </a:endParaRPr>
            </a:p>
          </p:txBody>
        </p:sp>
        <p:sp>
          <p:nvSpPr>
            <p:cNvPr id="21" name="TextBox 82"/>
            <p:cNvSpPr txBox="1">
              <a:spLocks noChangeArrowheads="1"/>
            </p:cNvSpPr>
            <p:nvPr/>
          </p:nvSpPr>
          <p:spPr bwMode="auto">
            <a:xfrm>
              <a:off x="4047248" y="1148676"/>
              <a:ext cx="2067920" cy="610601"/>
            </a:xfrm>
            <a:prstGeom prst="rect">
              <a:avLst/>
            </a:prstGeom>
            <a:noFill/>
            <a:ln w="9525">
              <a:noFill/>
              <a:miter lim="800000"/>
            </a:ln>
          </p:spPr>
          <p:txBody>
            <a:bodyPr lIns="0" tIns="36293" rIns="0" bIns="36293">
              <a:spAutoFit/>
            </a:bodyPr>
            <a:lstStyle/>
            <a:p>
              <a:pPr algn="just" defTabSz="673735">
                <a:lnSpc>
                  <a:spcPct val="150000"/>
                </a:lnSpc>
              </a:pPr>
              <a:r>
                <a:rPr lang="en-US" altLang="zh-CN" sz="1200" b="0" dirty="0">
                  <a:solidFill>
                    <a:schemeClr val="bg1">
                      <a:lumMod val="85000"/>
                    </a:schemeClr>
                  </a:solidFill>
                  <a:cs typeface="+mn-ea"/>
                  <a:sym typeface="+mn-lt"/>
                </a:rPr>
                <a:t>Click here to add content, content to match the title. </a:t>
              </a:r>
              <a:endParaRPr lang="zh-CN" altLang="en-US" sz="1200" b="0" dirty="0">
                <a:solidFill>
                  <a:schemeClr val="bg1">
                    <a:lumMod val="8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4660">
        <p14:switch dir="r"/>
      </p:transition>
    </mc:Choice>
    <mc:Fallback xmlns="">
      <p:transition spd="slow" advTm="46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par>
                          <p:cTn id="53" fill="hold">
                            <p:stCondLst>
                              <p:cond delay="2000"/>
                            </p:stCondLst>
                            <p:childTnLst>
                              <p:par>
                                <p:cTn id="54" presetID="47"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663" y="-81915"/>
            <a:ext cx="9254452" cy="5202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txBox="1"/>
          <p:nvPr/>
        </p:nvSpPr>
        <p:spPr>
          <a:xfrm>
            <a:off x="3205998" y="536451"/>
            <a:ext cx="2734724" cy="61555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4000" b="1" spc="300" dirty="0">
                <a:solidFill>
                  <a:srgbClr val="CBBD99"/>
                </a:solidFill>
                <a:cs typeface="+mn-ea"/>
                <a:sym typeface="+mn-lt"/>
              </a:rPr>
              <a:t>CONTENT</a:t>
            </a:r>
            <a:endParaRPr lang="en-US" sz="4000" b="1" spc="300" dirty="0">
              <a:solidFill>
                <a:srgbClr val="CBBD99"/>
              </a:solidFill>
              <a:cs typeface="+mn-ea"/>
              <a:sym typeface="+mn-lt"/>
            </a:endParaRPr>
          </a:p>
        </p:txBody>
      </p:sp>
      <p:sp>
        <p:nvSpPr>
          <p:cNvPr id="5" name="椭圆 4"/>
          <p:cNvSpPr/>
          <p:nvPr/>
        </p:nvSpPr>
        <p:spPr>
          <a:xfrm>
            <a:off x="756146" y="2205662"/>
            <a:ext cx="1250598" cy="1250598"/>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BBD99"/>
                </a:solidFill>
                <a:cs typeface="+mn-ea"/>
                <a:sym typeface="+mn-lt"/>
              </a:rPr>
              <a:t>Add title text</a:t>
            </a:r>
            <a:endParaRPr lang="zh-CN" altLang="en-US" dirty="0">
              <a:solidFill>
                <a:srgbClr val="CBBD99"/>
              </a:solidFill>
              <a:cs typeface="+mn-ea"/>
              <a:sym typeface="+mn-lt"/>
            </a:endParaRPr>
          </a:p>
        </p:txBody>
      </p:sp>
      <p:sp>
        <p:nvSpPr>
          <p:cNvPr id="6" name="椭圆 5"/>
          <p:cNvSpPr/>
          <p:nvPr/>
        </p:nvSpPr>
        <p:spPr>
          <a:xfrm>
            <a:off x="2268314" y="2205662"/>
            <a:ext cx="1250598" cy="1250598"/>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BBD99"/>
                </a:solidFill>
                <a:cs typeface="+mn-ea"/>
                <a:sym typeface="+mn-lt"/>
              </a:rPr>
              <a:t>Add title text</a:t>
            </a:r>
            <a:endParaRPr lang="zh-CN" altLang="en-US" dirty="0">
              <a:solidFill>
                <a:srgbClr val="CBBD99"/>
              </a:solidFill>
              <a:cs typeface="+mn-ea"/>
              <a:sym typeface="+mn-lt"/>
            </a:endParaRPr>
          </a:p>
        </p:txBody>
      </p:sp>
      <p:sp>
        <p:nvSpPr>
          <p:cNvPr id="7" name="椭圆 6"/>
          <p:cNvSpPr/>
          <p:nvPr/>
        </p:nvSpPr>
        <p:spPr>
          <a:xfrm>
            <a:off x="3924498" y="2205662"/>
            <a:ext cx="1250598" cy="1250598"/>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BBD99"/>
                </a:solidFill>
                <a:cs typeface="+mn-ea"/>
                <a:sym typeface="+mn-lt"/>
              </a:rPr>
              <a:t>Add title text</a:t>
            </a:r>
            <a:endParaRPr lang="zh-CN" altLang="en-US" dirty="0">
              <a:solidFill>
                <a:srgbClr val="CBBD99"/>
              </a:solidFill>
              <a:cs typeface="+mn-ea"/>
              <a:sym typeface="+mn-lt"/>
            </a:endParaRPr>
          </a:p>
        </p:txBody>
      </p:sp>
      <p:sp>
        <p:nvSpPr>
          <p:cNvPr id="8" name="椭圆 7"/>
          <p:cNvSpPr/>
          <p:nvPr/>
        </p:nvSpPr>
        <p:spPr>
          <a:xfrm>
            <a:off x="5436666" y="2205662"/>
            <a:ext cx="1250598" cy="1250598"/>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BBD99"/>
                </a:solidFill>
                <a:cs typeface="+mn-ea"/>
                <a:sym typeface="+mn-lt"/>
              </a:rPr>
              <a:t>Add title text</a:t>
            </a:r>
            <a:endParaRPr lang="zh-CN" altLang="en-US" dirty="0">
              <a:solidFill>
                <a:srgbClr val="CBBD99"/>
              </a:solidFill>
              <a:cs typeface="+mn-ea"/>
              <a:sym typeface="+mn-lt"/>
            </a:endParaRPr>
          </a:p>
        </p:txBody>
      </p:sp>
      <p:sp>
        <p:nvSpPr>
          <p:cNvPr id="9" name="椭圆 8"/>
          <p:cNvSpPr/>
          <p:nvPr/>
        </p:nvSpPr>
        <p:spPr>
          <a:xfrm>
            <a:off x="7020842" y="2205662"/>
            <a:ext cx="1250598" cy="1250598"/>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BBD99"/>
                </a:solidFill>
                <a:cs typeface="+mn-ea"/>
                <a:sym typeface="+mn-lt"/>
              </a:rPr>
              <a:t>Add title text</a:t>
            </a:r>
            <a:endParaRPr lang="zh-CN" altLang="en-US" dirty="0">
              <a:solidFill>
                <a:srgbClr val="CBBD99"/>
              </a:solidFill>
              <a:cs typeface="+mn-ea"/>
              <a:sym typeface="+mn-lt"/>
            </a:endParaRPr>
          </a:p>
        </p:txBody>
      </p:sp>
      <p:sp>
        <p:nvSpPr>
          <p:cNvPr id="10" name="TextBox 4">
            <a:extLst>
              <a:ext uri="{FF2B5EF4-FFF2-40B4-BE49-F238E27FC236}">
                <a16:creationId xmlns:a16="http://schemas.microsoft.com/office/drawing/2014/main" id="{EB684C7E-20A7-9694-F2D4-694B922B40F4}"/>
              </a:ext>
            </a:extLst>
          </p:cNvPr>
          <p:cNvSpPr txBox="1"/>
          <p:nvPr/>
        </p:nvSpPr>
        <p:spPr>
          <a:xfrm>
            <a:off x="0" y="0"/>
            <a:ext cx="453650" cy="11798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600" advClick="0" advTm="4921">
        <p14:gallery dir="l"/>
      </p:transition>
    </mc:Choice>
    <mc:Fallback xmlns="">
      <p:transition spd="slow" advClick="0" advTm="49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2351490" y="3339076"/>
            <a:ext cx="3992595" cy="235319"/>
            <a:chOff x="2221306" y="3931835"/>
            <a:chExt cx="4056497" cy="240136"/>
          </a:xfrm>
        </p:grpSpPr>
        <p:grpSp>
          <p:nvGrpSpPr>
            <p:cNvPr id="3" name="Group 50"/>
            <p:cNvGrpSpPr/>
            <p:nvPr/>
          </p:nvGrpSpPr>
          <p:grpSpPr>
            <a:xfrm>
              <a:off x="2221306" y="3931835"/>
              <a:ext cx="806033" cy="240136"/>
              <a:chOff x="2221306" y="3914656"/>
              <a:chExt cx="806033" cy="240136"/>
            </a:xfrm>
          </p:grpSpPr>
          <p:sp>
            <p:nvSpPr>
              <p:cNvPr id="13" name="TextBox 12"/>
              <p:cNvSpPr txBox="1"/>
              <p:nvPr/>
            </p:nvSpPr>
            <p:spPr>
              <a:xfrm>
                <a:off x="2709750" y="3934938"/>
                <a:ext cx="317589" cy="219854"/>
              </a:xfrm>
              <a:prstGeom prst="rect">
                <a:avLst/>
              </a:prstGeom>
              <a:noFill/>
            </p:spPr>
            <p:txBody>
              <a:bodyPr wrap="none" lIns="0" tIns="0" rIns="0" bIns="0" rtlCol="0" anchor="t">
                <a:spAutoFit/>
              </a:bodyPr>
              <a:lstStyle/>
              <a:p>
                <a:pPr algn="ctr"/>
                <a:r>
                  <a:rPr lang="en-US" altLang="zh-CN" sz="1400" b="1" dirty="0">
                    <a:solidFill>
                      <a:schemeClr val="bg1">
                        <a:lumMod val="85000"/>
                      </a:schemeClr>
                    </a:solidFill>
                    <a:cs typeface="+mn-ea"/>
                    <a:sym typeface="+mn-lt"/>
                  </a:rPr>
                  <a:t>Text</a:t>
                </a:r>
                <a:endParaRPr lang="en-US" sz="1400" b="1" dirty="0">
                  <a:solidFill>
                    <a:schemeClr val="bg1">
                      <a:lumMod val="85000"/>
                    </a:schemeClr>
                  </a:solidFill>
                  <a:cs typeface="+mn-ea"/>
                  <a:sym typeface="+mn-lt"/>
                </a:endParaRPr>
              </a:p>
            </p:txBody>
          </p:sp>
          <p:sp>
            <p:nvSpPr>
              <p:cNvPr id="14" name="Oval 62"/>
              <p:cNvSpPr>
                <a:spLocks noChangeAspect="1"/>
              </p:cNvSpPr>
              <p:nvPr/>
            </p:nvSpPr>
            <p:spPr>
              <a:xfrm>
                <a:off x="2221306" y="3914656"/>
                <a:ext cx="200183" cy="194452"/>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cs typeface="+mn-ea"/>
                  <a:sym typeface="+mn-lt"/>
                </a:endParaRPr>
              </a:p>
            </p:txBody>
          </p:sp>
        </p:grpSp>
        <p:grpSp>
          <p:nvGrpSpPr>
            <p:cNvPr id="4" name="Group 45"/>
            <p:cNvGrpSpPr/>
            <p:nvPr/>
          </p:nvGrpSpPr>
          <p:grpSpPr>
            <a:xfrm>
              <a:off x="3453487" y="3931835"/>
              <a:ext cx="636505" cy="240136"/>
              <a:chOff x="3630785" y="3947915"/>
              <a:chExt cx="636505" cy="240136"/>
            </a:xfrm>
          </p:grpSpPr>
          <p:sp>
            <p:nvSpPr>
              <p:cNvPr id="11" name="TextBox 10"/>
              <p:cNvSpPr txBox="1"/>
              <p:nvPr/>
            </p:nvSpPr>
            <p:spPr>
              <a:xfrm>
                <a:off x="3949701" y="3968197"/>
                <a:ext cx="317589" cy="219854"/>
              </a:xfrm>
              <a:prstGeom prst="rect">
                <a:avLst/>
              </a:prstGeom>
              <a:noFill/>
            </p:spPr>
            <p:txBody>
              <a:bodyPr wrap="none" lIns="0" tIns="0" rIns="0" bIns="0" rtlCol="0" anchor="t">
                <a:spAutoFit/>
              </a:bodyPr>
              <a:lstStyle/>
              <a:p>
                <a:pPr algn="ctr"/>
                <a:r>
                  <a:rPr lang="en-US" altLang="zh-CN" sz="1400" b="1" dirty="0">
                    <a:solidFill>
                      <a:schemeClr val="bg1">
                        <a:lumMod val="85000"/>
                      </a:schemeClr>
                    </a:solidFill>
                    <a:cs typeface="+mn-ea"/>
                    <a:sym typeface="+mn-lt"/>
                  </a:rPr>
                  <a:t>Text</a:t>
                </a:r>
                <a:endParaRPr lang="en-US" sz="1400" b="1" dirty="0">
                  <a:solidFill>
                    <a:schemeClr val="bg1">
                      <a:lumMod val="85000"/>
                    </a:schemeClr>
                  </a:solidFill>
                  <a:cs typeface="+mn-ea"/>
                  <a:sym typeface="+mn-lt"/>
                </a:endParaRPr>
              </a:p>
            </p:txBody>
          </p:sp>
          <p:sp>
            <p:nvSpPr>
              <p:cNvPr id="12" name="Oval 58"/>
              <p:cNvSpPr>
                <a:spLocks noChangeAspect="1"/>
              </p:cNvSpPr>
              <p:nvPr/>
            </p:nvSpPr>
            <p:spPr>
              <a:xfrm>
                <a:off x="3630785" y="3947915"/>
                <a:ext cx="200183" cy="194452"/>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cs typeface="+mn-ea"/>
                  <a:sym typeface="+mn-lt"/>
                </a:endParaRPr>
              </a:p>
            </p:txBody>
          </p:sp>
        </p:grpSp>
        <p:grpSp>
          <p:nvGrpSpPr>
            <p:cNvPr id="5" name="Group 37"/>
            <p:cNvGrpSpPr/>
            <p:nvPr/>
          </p:nvGrpSpPr>
          <p:grpSpPr>
            <a:xfrm>
              <a:off x="4346222" y="3931835"/>
              <a:ext cx="731132" cy="216423"/>
              <a:chOff x="4407454" y="3949014"/>
              <a:chExt cx="731132" cy="216423"/>
            </a:xfrm>
          </p:grpSpPr>
          <p:sp>
            <p:nvSpPr>
              <p:cNvPr id="9" name="TextBox 8"/>
              <p:cNvSpPr txBox="1"/>
              <p:nvPr/>
            </p:nvSpPr>
            <p:spPr>
              <a:xfrm>
                <a:off x="4866599" y="3976991"/>
                <a:ext cx="271987" cy="188446"/>
              </a:xfrm>
              <a:prstGeom prst="rect">
                <a:avLst/>
              </a:prstGeom>
              <a:noFill/>
            </p:spPr>
            <p:txBody>
              <a:bodyPr wrap="none" lIns="0" tIns="0" rIns="0" bIns="0" rtlCol="0" anchor="t">
                <a:spAutoFit/>
              </a:bodyPr>
              <a:lstStyle/>
              <a:p>
                <a:pPr algn="ctr"/>
                <a:r>
                  <a:rPr lang="en-US" altLang="zh-CN" sz="1200" b="1" dirty="0">
                    <a:solidFill>
                      <a:schemeClr val="bg1">
                        <a:lumMod val="85000"/>
                      </a:schemeClr>
                    </a:solidFill>
                    <a:cs typeface="+mn-ea"/>
                    <a:sym typeface="+mn-lt"/>
                  </a:rPr>
                  <a:t>Text</a:t>
                </a:r>
                <a:endParaRPr lang="en-US" sz="1200" b="1" dirty="0">
                  <a:solidFill>
                    <a:schemeClr val="bg1">
                      <a:lumMod val="85000"/>
                    </a:schemeClr>
                  </a:solidFill>
                  <a:cs typeface="+mn-ea"/>
                  <a:sym typeface="+mn-lt"/>
                </a:endParaRPr>
              </a:p>
            </p:txBody>
          </p:sp>
          <p:sp>
            <p:nvSpPr>
              <p:cNvPr id="10" name="Oval 55"/>
              <p:cNvSpPr>
                <a:spLocks noChangeAspect="1"/>
              </p:cNvSpPr>
              <p:nvPr/>
            </p:nvSpPr>
            <p:spPr>
              <a:xfrm>
                <a:off x="4407454" y="3949014"/>
                <a:ext cx="200183" cy="194452"/>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cs typeface="+mn-ea"/>
                  <a:sym typeface="+mn-lt"/>
                </a:endParaRPr>
              </a:p>
            </p:txBody>
          </p:sp>
        </p:grpSp>
        <p:grpSp>
          <p:nvGrpSpPr>
            <p:cNvPr id="6" name="Group 41"/>
            <p:cNvGrpSpPr/>
            <p:nvPr/>
          </p:nvGrpSpPr>
          <p:grpSpPr>
            <a:xfrm>
              <a:off x="5474209" y="3931835"/>
              <a:ext cx="803594" cy="216423"/>
              <a:chOff x="5474209" y="3949014"/>
              <a:chExt cx="803594" cy="216423"/>
            </a:xfrm>
          </p:grpSpPr>
          <p:sp>
            <p:nvSpPr>
              <p:cNvPr id="7" name="TextBox 6"/>
              <p:cNvSpPr txBox="1"/>
              <p:nvPr/>
            </p:nvSpPr>
            <p:spPr>
              <a:xfrm>
                <a:off x="6005816" y="3976991"/>
                <a:ext cx="271987" cy="188446"/>
              </a:xfrm>
              <a:prstGeom prst="rect">
                <a:avLst/>
              </a:prstGeom>
              <a:noFill/>
            </p:spPr>
            <p:txBody>
              <a:bodyPr wrap="none" lIns="0" tIns="0" rIns="0" bIns="0" rtlCol="0" anchor="t">
                <a:spAutoFit/>
              </a:bodyPr>
              <a:lstStyle/>
              <a:p>
                <a:pPr algn="ctr"/>
                <a:r>
                  <a:rPr lang="en-US" altLang="zh-CN" sz="1200" b="1" dirty="0">
                    <a:solidFill>
                      <a:schemeClr val="bg1">
                        <a:lumMod val="85000"/>
                      </a:schemeClr>
                    </a:solidFill>
                    <a:cs typeface="+mn-ea"/>
                    <a:sym typeface="+mn-lt"/>
                  </a:rPr>
                  <a:t>Text</a:t>
                </a:r>
                <a:endParaRPr lang="en-US" sz="1200" b="1" dirty="0">
                  <a:solidFill>
                    <a:schemeClr val="bg1">
                      <a:lumMod val="85000"/>
                    </a:schemeClr>
                  </a:solidFill>
                  <a:cs typeface="+mn-ea"/>
                  <a:sym typeface="+mn-lt"/>
                </a:endParaRPr>
              </a:p>
            </p:txBody>
          </p:sp>
          <p:sp>
            <p:nvSpPr>
              <p:cNvPr id="8" name="Oval 47"/>
              <p:cNvSpPr>
                <a:spLocks noChangeAspect="1"/>
              </p:cNvSpPr>
              <p:nvPr/>
            </p:nvSpPr>
            <p:spPr>
              <a:xfrm>
                <a:off x="5474209" y="3949014"/>
                <a:ext cx="200183" cy="194452"/>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cs typeface="+mn-ea"/>
                  <a:sym typeface="+mn-lt"/>
                </a:endParaRPr>
              </a:p>
            </p:txBody>
          </p:sp>
        </p:grpSp>
      </p:grpSp>
      <p:sp>
        <p:nvSpPr>
          <p:cNvPr id="15" name="TextBox 14"/>
          <p:cNvSpPr txBox="1"/>
          <p:nvPr/>
        </p:nvSpPr>
        <p:spPr>
          <a:xfrm>
            <a:off x="764446" y="3892750"/>
            <a:ext cx="7472236" cy="369332"/>
          </a:xfrm>
          <a:prstGeom prst="rect">
            <a:avLst/>
          </a:prstGeom>
          <a:noFill/>
        </p:spPr>
        <p:txBody>
          <a:bodyPr wrap="square" lIns="0" tIns="0" rIns="0" bIns="0" rtlCol="0">
            <a:spAutoFit/>
          </a:bodyPr>
          <a:lstStyle/>
          <a:p>
            <a:pPr algn="ctr"/>
            <a:r>
              <a:rPr lang="en-US" altLang="zh-CN" sz="1200" dirty="0">
                <a:solidFill>
                  <a:schemeClr val="bg1">
                    <a:lumMod val="8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85000"/>
                </a:schemeClr>
              </a:solidFill>
              <a:cs typeface="+mn-ea"/>
              <a:sym typeface="+mn-lt"/>
            </a:endParaRPr>
          </a:p>
        </p:txBody>
      </p:sp>
      <p:cxnSp>
        <p:nvCxnSpPr>
          <p:cNvPr id="16" name="Straight Connector 46"/>
          <p:cNvCxnSpPr/>
          <p:nvPr/>
        </p:nvCxnSpPr>
        <p:spPr>
          <a:xfrm>
            <a:off x="770496" y="3762085"/>
            <a:ext cx="74601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64"/>
          <p:cNvGrpSpPr/>
          <p:nvPr/>
        </p:nvGrpSpPr>
        <p:grpSpPr>
          <a:xfrm>
            <a:off x="474898" y="1467318"/>
            <a:ext cx="1933584" cy="1346238"/>
            <a:chOff x="481903" y="1497356"/>
            <a:chExt cx="1964531" cy="1373798"/>
          </a:xfrm>
          <a:solidFill>
            <a:srgbClr val="AC955C"/>
          </a:solidFill>
        </p:grpSpPr>
        <p:sp>
          <p:nvSpPr>
            <p:cNvPr id="18" name="Freeform 50"/>
            <p:cNvSpPr/>
            <p:nvPr/>
          </p:nvSpPr>
          <p:spPr>
            <a:xfrm>
              <a:off x="874809"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7" tIns="217500" rIns="435411" bIns="217500" numCol="1" spcCol="1270" anchor="ctr" anchorCtr="0">
              <a:noAutofit/>
            </a:bodyPr>
            <a:lstStyle/>
            <a:p>
              <a:pPr marL="168275" lvl="1" indent="-168275" defTabSz="786130">
                <a:lnSpc>
                  <a:spcPct val="90000"/>
                </a:lnSpc>
                <a:spcBef>
                  <a:spcPct val="0"/>
                </a:spcBef>
                <a:spcAft>
                  <a:spcPct val="15000"/>
                </a:spcAft>
              </a:pPr>
              <a:endParaRPr lang="en-US" sz="4700" dirty="0">
                <a:solidFill>
                  <a:schemeClr val="tx1"/>
                </a:solidFill>
                <a:cs typeface="+mn-ea"/>
                <a:sym typeface="+mn-lt"/>
              </a:endParaRPr>
            </a:p>
          </p:txBody>
        </p:sp>
        <p:sp>
          <p:nvSpPr>
            <p:cNvPr id="19" name="Freeform 51"/>
            <p:cNvSpPr/>
            <p:nvPr/>
          </p:nvSpPr>
          <p:spPr>
            <a:xfrm>
              <a:off x="481903"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grpFill/>
            <a:ln>
              <a:solidFill>
                <a:srgbClr val="AC955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786130">
                <a:lnSpc>
                  <a:spcPct val="90000"/>
                </a:lnSpc>
                <a:spcBef>
                  <a:spcPct val="0"/>
                </a:spcBef>
                <a:spcAft>
                  <a:spcPct val="35000"/>
                </a:spcAft>
              </a:pPr>
              <a:r>
                <a:rPr lang="en-US" sz="2700" b="1" dirty="0">
                  <a:solidFill>
                    <a:schemeClr val="tx1"/>
                  </a:solidFill>
                  <a:cs typeface="+mn-ea"/>
                  <a:sym typeface="+mn-lt"/>
                </a:rPr>
                <a:t>01</a:t>
              </a:r>
              <a:endParaRPr lang="en-US" sz="2700" dirty="0">
                <a:solidFill>
                  <a:schemeClr val="tx1"/>
                </a:solidFill>
                <a:cs typeface="+mn-ea"/>
                <a:sym typeface="+mn-lt"/>
              </a:endParaRPr>
            </a:p>
          </p:txBody>
        </p:sp>
      </p:grpSp>
      <p:grpSp>
        <p:nvGrpSpPr>
          <p:cNvPr id="20" name="Group 68"/>
          <p:cNvGrpSpPr/>
          <p:nvPr/>
        </p:nvGrpSpPr>
        <p:grpSpPr>
          <a:xfrm>
            <a:off x="2505161" y="1467318"/>
            <a:ext cx="1933584" cy="1346238"/>
            <a:chOff x="2544661" y="1497356"/>
            <a:chExt cx="1964531" cy="1373798"/>
          </a:xfrm>
          <a:solidFill>
            <a:srgbClr val="CBBD99"/>
          </a:solidFill>
        </p:grpSpPr>
        <p:sp>
          <p:nvSpPr>
            <p:cNvPr id="21" name="Freeform 52"/>
            <p:cNvSpPr/>
            <p:nvPr/>
          </p:nvSpPr>
          <p:spPr>
            <a:xfrm>
              <a:off x="2937567"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168275" lvl="1" indent="-168275" defTabSz="786130">
                <a:lnSpc>
                  <a:spcPct val="90000"/>
                </a:lnSpc>
                <a:spcBef>
                  <a:spcPct val="0"/>
                </a:spcBef>
                <a:spcAft>
                  <a:spcPct val="15000"/>
                </a:spcAft>
              </a:pPr>
              <a:endParaRPr lang="en-US" sz="3500" dirty="0">
                <a:solidFill>
                  <a:schemeClr val="tx1"/>
                </a:solidFill>
                <a:cs typeface="+mn-ea"/>
                <a:sym typeface="+mn-lt"/>
              </a:endParaRPr>
            </a:p>
          </p:txBody>
        </p:sp>
        <p:sp>
          <p:nvSpPr>
            <p:cNvPr id="22" name="Freeform 53"/>
            <p:cNvSpPr/>
            <p:nvPr/>
          </p:nvSpPr>
          <p:spPr>
            <a:xfrm>
              <a:off x="2544661"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grpFill/>
            <a:ln>
              <a:solidFill>
                <a:srgbClr val="CBBD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786130">
                <a:lnSpc>
                  <a:spcPct val="90000"/>
                </a:lnSpc>
                <a:spcBef>
                  <a:spcPct val="0"/>
                </a:spcBef>
                <a:spcAft>
                  <a:spcPct val="35000"/>
                </a:spcAft>
              </a:pPr>
              <a:r>
                <a:rPr lang="en-US" sz="2700" b="1" dirty="0">
                  <a:solidFill>
                    <a:schemeClr val="tx1"/>
                  </a:solidFill>
                  <a:cs typeface="+mn-ea"/>
                  <a:sym typeface="+mn-lt"/>
                </a:rPr>
                <a:t>02</a:t>
              </a:r>
              <a:endParaRPr lang="en-US" sz="2700" dirty="0">
                <a:solidFill>
                  <a:schemeClr val="tx1"/>
                </a:solidFill>
                <a:cs typeface="+mn-ea"/>
                <a:sym typeface="+mn-lt"/>
              </a:endParaRPr>
            </a:p>
          </p:txBody>
        </p:sp>
      </p:grpSp>
      <p:grpSp>
        <p:nvGrpSpPr>
          <p:cNvPr id="23" name="Group 69"/>
          <p:cNvGrpSpPr/>
          <p:nvPr/>
        </p:nvGrpSpPr>
        <p:grpSpPr>
          <a:xfrm>
            <a:off x="4535424" y="1467318"/>
            <a:ext cx="1933584" cy="1346238"/>
            <a:chOff x="4607419" y="1497356"/>
            <a:chExt cx="1964531" cy="1373798"/>
          </a:xfrm>
          <a:solidFill>
            <a:srgbClr val="AC955C"/>
          </a:solidFill>
        </p:grpSpPr>
        <p:sp>
          <p:nvSpPr>
            <p:cNvPr id="24" name="Freeform 54"/>
            <p:cNvSpPr/>
            <p:nvPr/>
          </p:nvSpPr>
          <p:spPr>
            <a:xfrm>
              <a:off x="5000325"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168275" lvl="1" indent="-168275" defTabSz="786130">
                <a:lnSpc>
                  <a:spcPct val="90000"/>
                </a:lnSpc>
                <a:spcBef>
                  <a:spcPct val="0"/>
                </a:spcBef>
                <a:spcAft>
                  <a:spcPct val="15000"/>
                </a:spcAft>
              </a:pPr>
              <a:endParaRPr lang="en-US" sz="3500" dirty="0">
                <a:solidFill>
                  <a:schemeClr val="tx1"/>
                </a:solidFill>
                <a:cs typeface="+mn-ea"/>
                <a:sym typeface="+mn-lt"/>
              </a:endParaRPr>
            </a:p>
          </p:txBody>
        </p:sp>
        <p:sp>
          <p:nvSpPr>
            <p:cNvPr id="25" name="Freeform 56"/>
            <p:cNvSpPr/>
            <p:nvPr/>
          </p:nvSpPr>
          <p:spPr>
            <a:xfrm>
              <a:off x="4607419"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grpFill/>
            <a:ln>
              <a:solidFill>
                <a:srgbClr val="AC955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786130">
                <a:lnSpc>
                  <a:spcPct val="90000"/>
                </a:lnSpc>
                <a:spcBef>
                  <a:spcPct val="0"/>
                </a:spcBef>
                <a:spcAft>
                  <a:spcPct val="35000"/>
                </a:spcAft>
              </a:pPr>
              <a:r>
                <a:rPr lang="en-US" sz="2700" b="1" dirty="0">
                  <a:solidFill>
                    <a:schemeClr val="tx1"/>
                  </a:solidFill>
                  <a:cs typeface="+mn-ea"/>
                  <a:sym typeface="+mn-lt"/>
                </a:rPr>
                <a:t>03</a:t>
              </a:r>
              <a:endParaRPr lang="en-US" sz="2700" dirty="0">
                <a:solidFill>
                  <a:schemeClr val="tx1"/>
                </a:solidFill>
                <a:cs typeface="+mn-ea"/>
                <a:sym typeface="+mn-lt"/>
              </a:endParaRPr>
            </a:p>
          </p:txBody>
        </p:sp>
      </p:grpSp>
      <p:grpSp>
        <p:nvGrpSpPr>
          <p:cNvPr id="26" name="Group 70"/>
          <p:cNvGrpSpPr/>
          <p:nvPr/>
        </p:nvGrpSpPr>
        <p:grpSpPr>
          <a:xfrm>
            <a:off x="6579537" y="1467318"/>
            <a:ext cx="1933584" cy="1346238"/>
            <a:chOff x="6684248" y="1497356"/>
            <a:chExt cx="1964531" cy="1373798"/>
          </a:xfrm>
          <a:solidFill>
            <a:srgbClr val="CBBD99"/>
          </a:solidFill>
        </p:grpSpPr>
        <p:sp>
          <p:nvSpPr>
            <p:cNvPr id="27" name="Freeform 59"/>
            <p:cNvSpPr/>
            <p:nvPr/>
          </p:nvSpPr>
          <p:spPr>
            <a:xfrm>
              <a:off x="7077154"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168275" lvl="1" indent="-168275" defTabSz="786130">
                <a:lnSpc>
                  <a:spcPct val="90000"/>
                </a:lnSpc>
                <a:spcBef>
                  <a:spcPct val="0"/>
                </a:spcBef>
                <a:spcAft>
                  <a:spcPct val="15000"/>
                </a:spcAft>
              </a:pPr>
              <a:endParaRPr lang="en-US" sz="3200" dirty="0">
                <a:solidFill>
                  <a:schemeClr val="tx1"/>
                </a:solidFill>
                <a:cs typeface="+mn-ea"/>
                <a:sym typeface="+mn-lt"/>
              </a:endParaRPr>
            </a:p>
          </p:txBody>
        </p:sp>
        <p:sp>
          <p:nvSpPr>
            <p:cNvPr id="28" name="Freeform 61"/>
            <p:cNvSpPr/>
            <p:nvPr/>
          </p:nvSpPr>
          <p:spPr>
            <a:xfrm>
              <a:off x="6684248"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grpFill/>
            <a:ln>
              <a:solidFill>
                <a:srgbClr val="CBBD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786130">
                <a:lnSpc>
                  <a:spcPct val="90000"/>
                </a:lnSpc>
                <a:spcBef>
                  <a:spcPct val="0"/>
                </a:spcBef>
                <a:spcAft>
                  <a:spcPct val="35000"/>
                </a:spcAft>
              </a:pPr>
              <a:r>
                <a:rPr lang="en-US" sz="2700" b="1" dirty="0">
                  <a:solidFill>
                    <a:schemeClr val="tx1"/>
                  </a:solidFill>
                  <a:cs typeface="+mn-ea"/>
                  <a:sym typeface="+mn-lt"/>
                </a:rPr>
                <a:t>04</a:t>
              </a:r>
              <a:endParaRPr lang="en-US" sz="2700" dirty="0">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4531">
        <p14:prism/>
      </p:transition>
    </mc:Choice>
    <mc:Fallback xmlns="">
      <p:transition spd="slow" advTm="45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p:stCondLst>
                              <p:cond delay="2500"/>
                            </p:stCondLst>
                            <p:childTnLst>
                              <p:par>
                                <p:cTn id="29" presetID="18" presetClass="entr" presetSubtype="3"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upRight)">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623" y="1438206"/>
            <a:ext cx="2083091" cy="2617244"/>
            <a:chOff x="543501" y="1724824"/>
            <a:chExt cx="2116156" cy="2670825"/>
          </a:xfrm>
        </p:grpSpPr>
        <p:grpSp>
          <p:nvGrpSpPr>
            <p:cNvPr id="3" name="组合 2"/>
            <p:cNvGrpSpPr/>
            <p:nvPr/>
          </p:nvGrpSpPr>
          <p:grpSpPr>
            <a:xfrm>
              <a:off x="543501" y="3625738"/>
              <a:ext cx="2116156" cy="769911"/>
              <a:chOff x="543501" y="3471850"/>
              <a:chExt cx="2116156" cy="769911"/>
            </a:xfrm>
          </p:grpSpPr>
          <p:sp>
            <p:nvSpPr>
              <p:cNvPr id="14" name="矩形 13"/>
              <p:cNvSpPr/>
              <p:nvPr/>
            </p:nvSpPr>
            <p:spPr>
              <a:xfrm>
                <a:off x="889787" y="3471850"/>
                <a:ext cx="1423590" cy="345485"/>
              </a:xfrm>
              <a:prstGeom prst="rect">
                <a:avLst/>
              </a:prstGeom>
            </p:spPr>
            <p:txBody>
              <a:bodyPr wrap="none">
                <a:spAutoFit/>
              </a:bodyPr>
              <a:lstStyle/>
              <a:p>
                <a:pPr algn="ctr"/>
                <a:r>
                  <a:rPr lang="en-US" altLang="zh-CN" b="1" dirty="0">
                    <a:solidFill>
                      <a:schemeClr val="bg1">
                        <a:lumMod val="85000"/>
                      </a:schemeClr>
                    </a:solidFill>
                    <a:cs typeface="+mn-ea"/>
                    <a:sym typeface="+mn-lt"/>
                  </a:rPr>
                  <a:t>Add The Title</a:t>
                </a:r>
              </a:p>
            </p:txBody>
          </p:sp>
          <p:sp>
            <p:nvSpPr>
              <p:cNvPr id="15" name="矩形 14"/>
              <p:cNvSpPr/>
              <p:nvPr/>
            </p:nvSpPr>
            <p:spPr>
              <a:xfrm>
                <a:off x="543501" y="3799696"/>
                <a:ext cx="2116156" cy="442065"/>
              </a:xfrm>
              <a:prstGeom prst="rect">
                <a:avLst/>
              </a:prstGeom>
            </p:spPr>
            <p:txBody>
              <a:bodyPr wrap="square">
                <a:spAutoFit/>
              </a:bodyPr>
              <a:lstStyle/>
              <a:p>
                <a:pPr algn="ctr">
                  <a:lnSpc>
                    <a:spcPct val="114000"/>
                  </a:lnSpc>
                </a:pPr>
                <a:r>
                  <a:rPr lang="en-US" altLang="zh-CN" sz="1000" dirty="0">
                    <a:solidFill>
                      <a:schemeClr val="bg1">
                        <a:lumMod val="85000"/>
                      </a:schemeClr>
                    </a:solidFill>
                    <a:cs typeface="+mn-ea"/>
                    <a:sym typeface="+mn-lt"/>
                  </a:rPr>
                  <a:t>Click here to add content, content to match the title. </a:t>
                </a:r>
              </a:p>
            </p:txBody>
          </p:sp>
        </p:grpSp>
        <p:grpSp>
          <p:nvGrpSpPr>
            <p:cNvPr id="4" name="组合 3"/>
            <p:cNvGrpSpPr/>
            <p:nvPr/>
          </p:nvGrpSpPr>
          <p:grpSpPr>
            <a:xfrm>
              <a:off x="843947" y="1724824"/>
              <a:ext cx="1515265" cy="1515265"/>
              <a:chOff x="722888" y="1724824"/>
              <a:chExt cx="1515265" cy="1515265"/>
            </a:xfrm>
          </p:grpSpPr>
          <p:sp>
            <p:nvSpPr>
              <p:cNvPr id="5" name="椭圆 4"/>
              <p:cNvSpPr/>
              <p:nvPr/>
            </p:nvSpPr>
            <p:spPr>
              <a:xfrm>
                <a:off x="722888" y="1724824"/>
                <a:ext cx="1515265" cy="1515265"/>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nvGrpSpPr>
              <p:cNvPr id="6" name="组合 5"/>
              <p:cNvGrpSpPr/>
              <p:nvPr/>
            </p:nvGrpSpPr>
            <p:grpSpPr>
              <a:xfrm>
                <a:off x="1166760" y="2123534"/>
                <a:ext cx="627520" cy="717845"/>
                <a:chOff x="10856093" y="315913"/>
                <a:chExt cx="419100" cy="479425"/>
              </a:xfrm>
              <a:solidFill>
                <a:schemeClr val="bg1"/>
              </a:solidFill>
            </p:grpSpPr>
            <p:sp>
              <p:nvSpPr>
                <p:cNvPr id="8"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9"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10"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11"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12"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13"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grpSp>
          <p:sp>
            <p:nvSpPr>
              <p:cNvPr id="7" name="椭圆 6"/>
              <p:cNvSpPr/>
              <p:nvPr/>
            </p:nvSpPr>
            <p:spPr>
              <a:xfrm>
                <a:off x="764952" y="1766888"/>
                <a:ext cx="1431136" cy="1431136"/>
              </a:xfrm>
              <a:prstGeom prst="ellipse">
                <a:avLst/>
              </a:prstGeom>
              <a:noFill/>
              <a:ln w="12700">
                <a:solidFill>
                  <a:srgbClr val="055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grpSp>
      <p:grpSp>
        <p:nvGrpSpPr>
          <p:cNvPr id="16" name="组合 15"/>
          <p:cNvGrpSpPr/>
          <p:nvPr/>
        </p:nvGrpSpPr>
        <p:grpSpPr>
          <a:xfrm>
            <a:off x="2406911" y="1438206"/>
            <a:ext cx="2083091" cy="2617244"/>
            <a:chOff x="2368924" y="1724824"/>
            <a:chExt cx="2116156" cy="2670825"/>
          </a:xfrm>
        </p:grpSpPr>
        <p:grpSp>
          <p:nvGrpSpPr>
            <p:cNvPr id="17" name="组合 16"/>
            <p:cNvGrpSpPr/>
            <p:nvPr/>
          </p:nvGrpSpPr>
          <p:grpSpPr>
            <a:xfrm>
              <a:off x="2669370" y="1724824"/>
              <a:ext cx="1515265" cy="1515265"/>
              <a:chOff x="2626235" y="1724824"/>
              <a:chExt cx="1515265" cy="1515265"/>
            </a:xfrm>
          </p:grpSpPr>
          <p:sp>
            <p:nvSpPr>
              <p:cNvPr id="21" name="椭圆 20"/>
              <p:cNvSpPr/>
              <p:nvPr/>
            </p:nvSpPr>
            <p:spPr>
              <a:xfrm>
                <a:off x="2626235" y="1724824"/>
                <a:ext cx="1515265" cy="1515265"/>
              </a:xfrm>
              <a:prstGeom prst="ellipse">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sp>
            <p:nvSpPr>
              <p:cNvPr id="22" name="Freeform 13"/>
              <p:cNvSpPr/>
              <p:nvPr/>
            </p:nvSpPr>
            <p:spPr bwMode="auto">
              <a:xfrm>
                <a:off x="3023756" y="2146114"/>
                <a:ext cx="720223" cy="672684"/>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23" name="椭圆 22"/>
              <p:cNvSpPr/>
              <p:nvPr/>
            </p:nvSpPr>
            <p:spPr>
              <a:xfrm>
                <a:off x="2668299" y="1766888"/>
                <a:ext cx="1431136" cy="1431136"/>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grpSp>
          <p:nvGrpSpPr>
            <p:cNvPr id="18" name="组合 17"/>
            <p:cNvGrpSpPr/>
            <p:nvPr/>
          </p:nvGrpSpPr>
          <p:grpSpPr>
            <a:xfrm>
              <a:off x="2368924" y="3625738"/>
              <a:ext cx="2116156" cy="769911"/>
              <a:chOff x="543501" y="3471850"/>
              <a:chExt cx="2116156" cy="769911"/>
            </a:xfrm>
          </p:grpSpPr>
          <p:sp>
            <p:nvSpPr>
              <p:cNvPr id="19" name="矩形 18"/>
              <p:cNvSpPr/>
              <p:nvPr/>
            </p:nvSpPr>
            <p:spPr>
              <a:xfrm>
                <a:off x="889787" y="3471850"/>
                <a:ext cx="1423590" cy="345485"/>
              </a:xfrm>
              <a:prstGeom prst="rect">
                <a:avLst/>
              </a:prstGeom>
            </p:spPr>
            <p:txBody>
              <a:bodyPr wrap="none">
                <a:spAutoFit/>
              </a:bodyPr>
              <a:lstStyle/>
              <a:p>
                <a:pPr algn="ctr"/>
                <a:r>
                  <a:rPr lang="en-US" altLang="zh-CN" b="1" dirty="0">
                    <a:solidFill>
                      <a:schemeClr val="bg1">
                        <a:lumMod val="85000"/>
                      </a:schemeClr>
                    </a:solidFill>
                    <a:cs typeface="+mn-ea"/>
                    <a:sym typeface="+mn-lt"/>
                  </a:rPr>
                  <a:t>Add The Title</a:t>
                </a:r>
              </a:p>
            </p:txBody>
          </p:sp>
          <p:sp>
            <p:nvSpPr>
              <p:cNvPr id="20" name="矩形 19"/>
              <p:cNvSpPr/>
              <p:nvPr/>
            </p:nvSpPr>
            <p:spPr>
              <a:xfrm>
                <a:off x="543501" y="3799696"/>
                <a:ext cx="2116156" cy="442065"/>
              </a:xfrm>
              <a:prstGeom prst="rect">
                <a:avLst/>
              </a:prstGeom>
            </p:spPr>
            <p:txBody>
              <a:bodyPr wrap="square">
                <a:spAutoFit/>
              </a:bodyPr>
              <a:lstStyle/>
              <a:p>
                <a:pPr algn="ctr">
                  <a:lnSpc>
                    <a:spcPct val="114000"/>
                  </a:lnSpc>
                </a:pPr>
                <a:r>
                  <a:rPr lang="en-US" altLang="zh-CN" sz="1000" dirty="0">
                    <a:solidFill>
                      <a:schemeClr val="bg1">
                        <a:lumMod val="85000"/>
                      </a:schemeClr>
                    </a:solidFill>
                    <a:cs typeface="+mn-ea"/>
                    <a:sym typeface="+mn-lt"/>
                  </a:rPr>
                  <a:t>Click here to add content, content to match the title. </a:t>
                </a:r>
              </a:p>
            </p:txBody>
          </p:sp>
        </p:grpSp>
      </p:grpSp>
      <p:grpSp>
        <p:nvGrpSpPr>
          <p:cNvPr id="24" name="组合 23"/>
          <p:cNvGrpSpPr/>
          <p:nvPr/>
        </p:nvGrpSpPr>
        <p:grpSpPr>
          <a:xfrm>
            <a:off x="4490199" y="1438206"/>
            <a:ext cx="2083091" cy="2617244"/>
            <a:chOff x="4561670" y="1724824"/>
            <a:chExt cx="2116156" cy="2670825"/>
          </a:xfrm>
        </p:grpSpPr>
        <p:grpSp>
          <p:nvGrpSpPr>
            <p:cNvPr id="25" name="组合 24"/>
            <p:cNvGrpSpPr/>
            <p:nvPr/>
          </p:nvGrpSpPr>
          <p:grpSpPr>
            <a:xfrm>
              <a:off x="4862116" y="1724824"/>
              <a:ext cx="1515265" cy="1515265"/>
              <a:chOff x="4518811" y="1724824"/>
              <a:chExt cx="1515265" cy="1515265"/>
            </a:xfrm>
          </p:grpSpPr>
          <p:sp>
            <p:nvSpPr>
              <p:cNvPr id="29" name="椭圆 28"/>
              <p:cNvSpPr/>
              <p:nvPr/>
            </p:nvSpPr>
            <p:spPr>
              <a:xfrm>
                <a:off x="4518811" y="1724824"/>
                <a:ext cx="1515265" cy="1515265"/>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nvGrpSpPr>
              <p:cNvPr id="30" name="组合 29"/>
              <p:cNvGrpSpPr/>
              <p:nvPr/>
            </p:nvGrpSpPr>
            <p:grpSpPr>
              <a:xfrm>
                <a:off x="4962683" y="2122346"/>
                <a:ext cx="627520" cy="720221"/>
                <a:chOff x="14545443" y="5235576"/>
                <a:chExt cx="419100" cy="481012"/>
              </a:xfrm>
              <a:solidFill>
                <a:schemeClr val="bg1"/>
              </a:solidFill>
            </p:grpSpPr>
            <p:sp>
              <p:nvSpPr>
                <p:cNvPr id="32" name="Freeform 16"/>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33"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34"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35" name="Freeform 19"/>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36" name="Freeform 20"/>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grpSp>
          <p:sp>
            <p:nvSpPr>
              <p:cNvPr id="31" name="椭圆 30"/>
              <p:cNvSpPr/>
              <p:nvPr/>
            </p:nvSpPr>
            <p:spPr>
              <a:xfrm>
                <a:off x="4560875" y="1766888"/>
                <a:ext cx="1431136" cy="1431136"/>
              </a:xfrm>
              <a:prstGeom prst="ellipse">
                <a:avLst/>
              </a:prstGeom>
              <a:noFill/>
              <a:ln w="12700">
                <a:solidFill>
                  <a:srgbClr val="055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grpSp>
          <p:nvGrpSpPr>
            <p:cNvPr id="26" name="组合 25"/>
            <p:cNvGrpSpPr/>
            <p:nvPr/>
          </p:nvGrpSpPr>
          <p:grpSpPr>
            <a:xfrm>
              <a:off x="4561670" y="3625738"/>
              <a:ext cx="2116156" cy="769911"/>
              <a:chOff x="543501" y="3471850"/>
              <a:chExt cx="2116156" cy="769911"/>
            </a:xfrm>
          </p:grpSpPr>
          <p:sp>
            <p:nvSpPr>
              <p:cNvPr id="27" name="矩形 26"/>
              <p:cNvSpPr/>
              <p:nvPr/>
            </p:nvSpPr>
            <p:spPr>
              <a:xfrm>
                <a:off x="889787" y="3471850"/>
                <a:ext cx="1423590" cy="345485"/>
              </a:xfrm>
              <a:prstGeom prst="rect">
                <a:avLst/>
              </a:prstGeom>
            </p:spPr>
            <p:txBody>
              <a:bodyPr wrap="none">
                <a:spAutoFit/>
              </a:bodyPr>
              <a:lstStyle/>
              <a:p>
                <a:pPr algn="ctr"/>
                <a:r>
                  <a:rPr lang="en-US" altLang="zh-CN" b="1" dirty="0">
                    <a:solidFill>
                      <a:schemeClr val="bg1">
                        <a:lumMod val="85000"/>
                      </a:schemeClr>
                    </a:solidFill>
                    <a:cs typeface="+mn-ea"/>
                    <a:sym typeface="+mn-lt"/>
                  </a:rPr>
                  <a:t>Add The Title</a:t>
                </a:r>
              </a:p>
            </p:txBody>
          </p:sp>
          <p:sp>
            <p:nvSpPr>
              <p:cNvPr id="28" name="矩形 27"/>
              <p:cNvSpPr/>
              <p:nvPr/>
            </p:nvSpPr>
            <p:spPr>
              <a:xfrm>
                <a:off x="543501" y="3799696"/>
                <a:ext cx="2116156" cy="442065"/>
              </a:xfrm>
              <a:prstGeom prst="rect">
                <a:avLst/>
              </a:prstGeom>
            </p:spPr>
            <p:txBody>
              <a:bodyPr wrap="square">
                <a:spAutoFit/>
              </a:bodyPr>
              <a:lstStyle/>
              <a:p>
                <a:pPr algn="ctr">
                  <a:lnSpc>
                    <a:spcPct val="114000"/>
                  </a:lnSpc>
                </a:pPr>
                <a:r>
                  <a:rPr lang="en-US" altLang="zh-CN" sz="1000" dirty="0">
                    <a:solidFill>
                      <a:schemeClr val="bg1">
                        <a:lumMod val="85000"/>
                      </a:schemeClr>
                    </a:solidFill>
                    <a:cs typeface="+mn-ea"/>
                    <a:sym typeface="+mn-lt"/>
                  </a:rPr>
                  <a:t>Click here to add content, content to match the title. </a:t>
                </a:r>
              </a:p>
            </p:txBody>
          </p:sp>
        </p:grpSp>
      </p:grpSp>
      <p:grpSp>
        <p:nvGrpSpPr>
          <p:cNvPr id="37" name="组合 36"/>
          <p:cNvGrpSpPr/>
          <p:nvPr/>
        </p:nvGrpSpPr>
        <p:grpSpPr>
          <a:xfrm>
            <a:off x="6573485" y="1438206"/>
            <a:ext cx="2083091" cy="2617244"/>
            <a:chOff x="6175471" y="1724824"/>
            <a:chExt cx="2116156" cy="2670825"/>
          </a:xfrm>
        </p:grpSpPr>
        <p:grpSp>
          <p:nvGrpSpPr>
            <p:cNvPr id="38" name="组合 37"/>
            <p:cNvGrpSpPr/>
            <p:nvPr/>
          </p:nvGrpSpPr>
          <p:grpSpPr>
            <a:xfrm>
              <a:off x="6475917" y="1724824"/>
              <a:ext cx="1515265" cy="1515265"/>
              <a:chOff x="6583181" y="1724824"/>
              <a:chExt cx="1515265" cy="1515265"/>
            </a:xfrm>
          </p:grpSpPr>
          <p:sp>
            <p:nvSpPr>
              <p:cNvPr id="42" name="椭圆 41"/>
              <p:cNvSpPr/>
              <p:nvPr/>
            </p:nvSpPr>
            <p:spPr>
              <a:xfrm>
                <a:off x="6583181" y="1724824"/>
                <a:ext cx="1515265" cy="1515265"/>
              </a:xfrm>
              <a:prstGeom prst="ellipse">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nvGrpSpPr>
              <p:cNvPr id="43" name="组合 42"/>
              <p:cNvGrpSpPr/>
              <p:nvPr/>
            </p:nvGrpSpPr>
            <p:grpSpPr>
              <a:xfrm>
                <a:off x="6981891" y="2159188"/>
                <a:ext cx="717845" cy="646536"/>
                <a:chOff x="9595618" y="4035426"/>
                <a:chExt cx="479425" cy="431800"/>
              </a:xfrm>
              <a:solidFill>
                <a:schemeClr val="bg1"/>
              </a:solidFill>
            </p:grpSpPr>
            <p:sp>
              <p:nvSpPr>
                <p:cNvPr id="45" name="Freeform 14"/>
                <p:cNvSpPr/>
                <p:nvPr/>
              </p:nvSpPr>
              <p:spPr bwMode="auto">
                <a:xfrm>
                  <a:off x="9595618" y="4035426"/>
                  <a:ext cx="479425" cy="431800"/>
                </a:xfrm>
                <a:custGeom>
                  <a:avLst/>
                  <a:gdLst>
                    <a:gd name="T0" fmla="*/ 65 w 128"/>
                    <a:gd name="T1" fmla="*/ 115 h 115"/>
                    <a:gd name="T2" fmla="*/ 9 w 128"/>
                    <a:gd name="T3" fmla="*/ 63 h 115"/>
                    <a:gd name="T4" fmla="*/ 0 w 128"/>
                    <a:gd name="T5" fmla="*/ 38 h 115"/>
                    <a:gd name="T6" fmla="*/ 38 w 128"/>
                    <a:gd name="T7" fmla="*/ 0 h 115"/>
                    <a:gd name="T8" fmla="*/ 64 w 128"/>
                    <a:gd name="T9" fmla="*/ 10 h 115"/>
                    <a:gd name="T10" fmla="*/ 90 w 128"/>
                    <a:gd name="T11" fmla="*/ 0 h 115"/>
                    <a:gd name="T12" fmla="*/ 128 w 128"/>
                    <a:gd name="T13" fmla="*/ 38 h 115"/>
                    <a:gd name="T14" fmla="*/ 119 w 128"/>
                    <a:gd name="T15" fmla="*/ 63 h 115"/>
                    <a:gd name="T16" fmla="*/ 119 w 128"/>
                    <a:gd name="T17" fmla="*/ 63 h 115"/>
                    <a:gd name="T18" fmla="*/ 75 w 128"/>
                    <a:gd name="T19" fmla="*/ 103 h 115"/>
                    <a:gd name="T20" fmla="*/ 69 w 128"/>
                    <a:gd name="T21" fmla="*/ 97 h 115"/>
                    <a:gd name="T22" fmla="*/ 113 w 128"/>
                    <a:gd name="T23" fmla="*/ 57 h 115"/>
                    <a:gd name="T24" fmla="*/ 120 w 128"/>
                    <a:gd name="T25" fmla="*/ 38 h 115"/>
                    <a:gd name="T26" fmla="*/ 90 w 128"/>
                    <a:gd name="T27" fmla="*/ 8 h 115"/>
                    <a:gd name="T28" fmla="*/ 67 w 128"/>
                    <a:gd name="T29" fmla="*/ 19 h 115"/>
                    <a:gd name="T30" fmla="*/ 64 w 128"/>
                    <a:gd name="T31" fmla="*/ 22 h 115"/>
                    <a:gd name="T32" fmla="*/ 61 w 128"/>
                    <a:gd name="T33" fmla="*/ 19 h 115"/>
                    <a:gd name="T34" fmla="*/ 38 w 128"/>
                    <a:gd name="T35" fmla="*/ 8 h 115"/>
                    <a:gd name="T36" fmla="*/ 8 w 128"/>
                    <a:gd name="T37" fmla="*/ 38 h 115"/>
                    <a:gd name="T38" fmla="*/ 15 w 128"/>
                    <a:gd name="T39" fmla="*/ 57 h 115"/>
                    <a:gd name="T40" fmla="*/ 71 w 128"/>
                    <a:gd name="T41" fmla="*/ 109 h 115"/>
                    <a:gd name="T42" fmla="*/ 65 w 128"/>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5">
                      <a:moveTo>
                        <a:pt x="65" y="115"/>
                      </a:move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ubicBezTo>
                        <a:pt x="119" y="63"/>
                        <a:pt x="119" y="63"/>
                        <a:pt x="119" y="63"/>
                      </a:cubicBezTo>
                      <a:cubicBezTo>
                        <a:pt x="75" y="103"/>
                        <a:pt x="75" y="103"/>
                        <a:pt x="75" y="103"/>
                      </a:cubicBezTo>
                      <a:cubicBezTo>
                        <a:pt x="69" y="97"/>
                        <a:pt x="69" y="97"/>
                        <a:pt x="69" y="97"/>
                      </a:cubicBez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71" y="109"/>
                        <a:pt x="71" y="109"/>
                        <a:pt x="71" y="109"/>
                      </a:cubicBezTo>
                      <a:lnTo>
                        <a:pt x="65"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sp>
              <p:nvSpPr>
                <p:cNvPr id="46" name="Freeform 15"/>
                <p:cNvSpPr>
                  <a:spLocks noEditPoints="1"/>
                </p:cNvSpPr>
                <p:nvPr/>
              </p:nvSpPr>
              <p:spPr bwMode="auto">
                <a:xfrm>
                  <a:off x="9655943" y="4095751"/>
                  <a:ext cx="319088" cy="273050"/>
                </a:xfrm>
                <a:custGeom>
                  <a:avLst/>
                  <a:gdLst>
                    <a:gd name="T0" fmla="*/ 45 w 85"/>
                    <a:gd name="T1" fmla="*/ 73 h 73"/>
                    <a:gd name="T2" fmla="*/ 5 w 85"/>
                    <a:gd name="T3" fmla="*/ 36 h 73"/>
                    <a:gd name="T4" fmla="*/ 0 w 85"/>
                    <a:gd name="T5" fmla="*/ 22 h 73"/>
                    <a:gd name="T6" fmla="*/ 22 w 85"/>
                    <a:gd name="T7" fmla="*/ 0 h 73"/>
                    <a:gd name="T8" fmla="*/ 22 w 85"/>
                    <a:gd name="T9" fmla="*/ 8 h 73"/>
                    <a:gd name="T10" fmla="*/ 8 w 85"/>
                    <a:gd name="T11" fmla="*/ 22 h 73"/>
                    <a:gd name="T12" fmla="*/ 11 w 85"/>
                    <a:gd name="T13" fmla="*/ 30 h 73"/>
                    <a:gd name="T14" fmla="*/ 50 w 85"/>
                    <a:gd name="T15" fmla="*/ 67 h 73"/>
                    <a:gd name="T16" fmla="*/ 45 w 85"/>
                    <a:gd name="T17" fmla="*/ 73 h 73"/>
                    <a:gd name="T18" fmla="*/ 62 w 85"/>
                    <a:gd name="T19" fmla="*/ 16 h 73"/>
                    <a:gd name="T20" fmla="*/ 55 w 85"/>
                    <a:gd name="T21" fmla="*/ 12 h 73"/>
                    <a:gd name="T22" fmla="*/ 68 w 85"/>
                    <a:gd name="T23" fmla="*/ 2 h 73"/>
                    <a:gd name="T24" fmla="*/ 85 w 85"/>
                    <a:gd name="T25" fmla="*/ 4 h 73"/>
                    <a:gd name="T26" fmla="*/ 81 w 85"/>
                    <a:gd name="T27" fmla="*/ 11 h 73"/>
                    <a:gd name="T28" fmla="*/ 70 w 85"/>
                    <a:gd name="T29" fmla="*/ 9 h 73"/>
                    <a:gd name="T30" fmla="*/ 62 w 85"/>
                    <a:gd name="T3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3">
                      <a:moveTo>
                        <a:pt x="45" y="73"/>
                      </a:moveTo>
                      <a:cubicBezTo>
                        <a:pt x="5" y="36"/>
                        <a:pt x="5" y="36"/>
                        <a:pt x="5" y="36"/>
                      </a:cubicBezTo>
                      <a:cubicBezTo>
                        <a:pt x="2" y="32"/>
                        <a:pt x="0" y="27"/>
                        <a:pt x="0" y="22"/>
                      </a:cubicBezTo>
                      <a:cubicBezTo>
                        <a:pt x="0" y="10"/>
                        <a:pt x="10" y="0"/>
                        <a:pt x="22" y="0"/>
                      </a:cubicBezTo>
                      <a:cubicBezTo>
                        <a:pt x="22" y="8"/>
                        <a:pt x="22" y="8"/>
                        <a:pt x="22" y="8"/>
                      </a:cubicBezTo>
                      <a:cubicBezTo>
                        <a:pt x="14" y="8"/>
                        <a:pt x="8" y="14"/>
                        <a:pt x="8" y="22"/>
                      </a:cubicBezTo>
                      <a:cubicBezTo>
                        <a:pt x="8" y="25"/>
                        <a:pt x="9" y="28"/>
                        <a:pt x="11" y="30"/>
                      </a:cubicBezTo>
                      <a:cubicBezTo>
                        <a:pt x="50" y="67"/>
                        <a:pt x="50" y="67"/>
                        <a:pt x="50" y="67"/>
                      </a:cubicBezTo>
                      <a:lnTo>
                        <a:pt x="45" y="73"/>
                      </a:lnTo>
                      <a:close/>
                      <a:moveTo>
                        <a:pt x="62" y="16"/>
                      </a:moveTo>
                      <a:cubicBezTo>
                        <a:pt x="55" y="12"/>
                        <a:pt x="55" y="12"/>
                        <a:pt x="55" y="12"/>
                      </a:cubicBezTo>
                      <a:cubicBezTo>
                        <a:pt x="58" y="7"/>
                        <a:pt x="62" y="3"/>
                        <a:pt x="68" y="2"/>
                      </a:cubicBezTo>
                      <a:cubicBezTo>
                        <a:pt x="74" y="0"/>
                        <a:pt x="80" y="1"/>
                        <a:pt x="85" y="4"/>
                      </a:cubicBezTo>
                      <a:cubicBezTo>
                        <a:pt x="81" y="11"/>
                        <a:pt x="81" y="11"/>
                        <a:pt x="81" y="11"/>
                      </a:cubicBezTo>
                      <a:cubicBezTo>
                        <a:pt x="78" y="9"/>
                        <a:pt x="74" y="8"/>
                        <a:pt x="70" y="9"/>
                      </a:cubicBezTo>
                      <a:cubicBezTo>
                        <a:pt x="67" y="10"/>
                        <a:pt x="64" y="13"/>
                        <a:pt x="62"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bg1">
                        <a:lumMod val="85000"/>
                      </a:schemeClr>
                    </a:solidFill>
                    <a:cs typeface="+mn-ea"/>
                    <a:sym typeface="+mn-lt"/>
                  </a:endParaRPr>
                </a:p>
              </p:txBody>
            </p:sp>
          </p:grpSp>
          <p:sp>
            <p:nvSpPr>
              <p:cNvPr id="44" name="椭圆 43"/>
              <p:cNvSpPr/>
              <p:nvPr/>
            </p:nvSpPr>
            <p:spPr>
              <a:xfrm>
                <a:off x="6625245" y="1766888"/>
                <a:ext cx="1431136" cy="1431136"/>
              </a:xfrm>
              <a:prstGeom prst="ellipse">
                <a:avLst/>
              </a:prstGeom>
              <a:noFill/>
              <a:ln w="12700">
                <a:solidFill>
                  <a:srgbClr val="055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cs typeface="+mn-ea"/>
                  <a:sym typeface="+mn-lt"/>
                </a:endParaRPr>
              </a:p>
            </p:txBody>
          </p:sp>
        </p:grpSp>
        <p:grpSp>
          <p:nvGrpSpPr>
            <p:cNvPr id="39" name="组合 38"/>
            <p:cNvGrpSpPr/>
            <p:nvPr/>
          </p:nvGrpSpPr>
          <p:grpSpPr>
            <a:xfrm>
              <a:off x="6175471" y="3625738"/>
              <a:ext cx="2116156" cy="769911"/>
              <a:chOff x="543501" y="3471850"/>
              <a:chExt cx="2116156" cy="769911"/>
            </a:xfrm>
          </p:grpSpPr>
          <p:sp>
            <p:nvSpPr>
              <p:cNvPr id="40" name="矩形 39"/>
              <p:cNvSpPr/>
              <p:nvPr/>
            </p:nvSpPr>
            <p:spPr>
              <a:xfrm>
                <a:off x="889787" y="3471850"/>
                <a:ext cx="1423590" cy="345485"/>
              </a:xfrm>
              <a:prstGeom prst="rect">
                <a:avLst/>
              </a:prstGeom>
            </p:spPr>
            <p:txBody>
              <a:bodyPr wrap="none">
                <a:spAutoFit/>
              </a:bodyPr>
              <a:lstStyle/>
              <a:p>
                <a:pPr algn="ctr"/>
                <a:r>
                  <a:rPr lang="en-US" altLang="zh-CN" b="1" dirty="0">
                    <a:solidFill>
                      <a:schemeClr val="bg1">
                        <a:lumMod val="85000"/>
                      </a:schemeClr>
                    </a:solidFill>
                    <a:cs typeface="+mn-ea"/>
                    <a:sym typeface="+mn-lt"/>
                  </a:rPr>
                  <a:t>Add The Title</a:t>
                </a:r>
              </a:p>
            </p:txBody>
          </p:sp>
          <p:sp>
            <p:nvSpPr>
              <p:cNvPr id="41" name="矩形 40"/>
              <p:cNvSpPr/>
              <p:nvPr/>
            </p:nvSpPr>
            <p:spPr>
              <a:xfrm>
                <a:off x="543501" y="3799696"/>
                <a:ext cx="2116156" cy="442065"/>
              </a:xfrm>
              <a:prstGeom prst="rect">
                <a:avLst/>
              </a:prstGeom>
            </p:spPr>
            <p:txBody>
              <a:bodyPr wrap="square">
                <a:spAutoFit/>
              </a:bodyPr>
              <a:lstStyle/>
              <a:p>
                <a:pPr algn="ctr">
                  <a:lnSpc>
                    <a:spcPct val="114000"/>
                  </a:lnSpc>
                </a:pPr>
                <a:r>
                  <a:rPr lang="en-US" altLang="zh-CN" sz="1000" dirty="0">
                    <a:solidFill>
                      <a:schemeClr val="bg1">
                        <a:lumMod val="85000"/>
                      </a:schemeClr>
                    </a:solidFill>
                    <a:cs typeface="+mn-ea"/>
                    <a:sym typeface="+mn-lt"/>
                  </a:rPr>
                  <a:t>Click here to add content, content to match the title. </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2998">
        <p14:window dir="vert"/>
      </p:transition>
    </mc:Choice>
    <mc:Fallback xmlns="">
      <p:transition spd="slow" advTm="29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250"/>
                                  </p:stCondLst>
                                  <p:childTnLst>
                                    <p:animScale>
                                      <p:cBhvr>
                                        <p:cTn id="10" dur="200" fill="hold"/>
                                        <p:tgtEl>
                                          <p:spTgt spid="2"/>
                                        </p:tgtEl>
                                      </p:cBhvr>
                                      <p:by x="110000" y="110000"/>
                                    </p:animScale>
                                  </p:childTnLst>
                                </p:cTn>
                              </p:par>
                              <p:par>
                                <p:cTn id="11" presetID="23" presetClass="entr" presetSubtype="16" fill="hold" nodeType="withEffect">
                                  <p:stCondLst>
                                    <p:cond delay="1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300" fill="hold"/>
                                        <p:tgtEl>
                                          <p:spTgt spid="16"/>
                                        </p:tgtEl>
                                        <p:attrNameLst>
                                          <p:attrName>ppt_w</p:attrName>
                                        </p:attrNameLst>
                                      </p:cBhvr>
                                      <p:tavLst>
                                        <p:tav tm="0">
                                          <p:val>
                                            <p:fltVal val="0"/>
                                          </p:val>
                                        </p:tav>
                                        <p:tav tm="100000">
                                          <p:val>
                                            <p:strVal val="#ppt_w"/>
                                          </p:val>
                                        </p:tav>
                                      </p:tavLst>
                                    </p:anim>
                                    <p:anim calcmode="lin" valueType="num">
                                      <p:cBhvr>
                                        <p:cTn id="14" dur="300" fill="hold"/>
                                        <p:tgtEl>
                                          <p:spTgt spid="16"/>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200" fill="hold"/>
                                        <p:tgtEl>
                                          <p:spTgt spid="16"/>
                                        </p:tgtEl>
                                      </p:cBhvr>
                                      <p:by x="110000" y="110000"/>
                                    </p:animScale>
                                  </p:childTnLst>
                                </p:cTn>
                              </p:par>
                              <p:par>
                                <p:cTn id="17" presetID="23" presetClass="entr" presetSubtype="16" fill="hold" nodeType="withEffect">
                                  <p:stCondLst>
                                    <p:cond delay="15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ppt_w</p:attrName>
                                        </p:attrNameLst>
                                      </p:cBhvr>
                                      <p:tavLst>
                                        <p:tav tm="0">
                                          <p:val>
                                            <p:fltVal val="0"/>
                                          </p:val>
                                        </p:tav>
                                        <p:tav tm="100000">
                                          <p:val>
                                            <p:strVal val="#ppt_w"/>
                                          </p:val>
                                        </p:tav>
                                      </p:tavLst>
                                    </p:anim>
                                    <p:anim calcmode="lin" valueType="num">
                                      <p:cBhvr>
                                        <p:cTn id="20" dur="300" fill="hold"/>
                                        <p:tgtEl>
                                          <p:spTgt spid="24"/>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750"/>
                                  </p:stCondLst>
                                  <p:childTnLst>
                                    <p:animScale>
                                      <p:cBhvr>
                                        <p:cTn id="22" dur="200" fill="hold"/>
                                        <p:tgtEl>
                                          <p:spTgt spid="24"/>
                                        </p:tgtEl>
                                      </p:cBhvr>
                                      <p:by x="110000" y="110000"/>
                                    </p:animScale>
                                  </p:childTnLst>
                                </p:cTn>
                              </p:par>
                              <p:par>
                                <p:cTn id="23" presetID="23" presetClass="entr" presetSubtype="16" fill="hold" nodeType="withEffect">
                                  <p:stCondLst>
                                    <p:cond delay="1750"/>
                                  </p:stCondLst>
                                  <p:childTnLst>
                                    <p:set>
                                      <p:cBhvr>
                                        <p:cTn id="24" dur="1" fill="hold">
                                          <p:stCondLst>
                                            <p:cond delay="0"/>
                                          </p:stCondLst>
                                        </p:cTn>
                                        <p:tgtEl>
                                          <p:spTgt spid="37"/>
                                        </p:tgtEl>
                                        <p:attrNameLst>
                                          <p:attrName>style.visibility</p:attrName>
                                        </p:attrNameLst>
                                      </p:cBhvr>
                                      <p:to>
                                        <p:strVal val="visible"/>
                                      </p:to>
                                    </p:set>
                                    <p:anim calcmode="lin" valueType="num">
                                      <p:cBhvr>
                                        <p:cTn id="25" dur="300" fill="hold"/>
                                        <p:tgtEl>
                                          <p:spTgt spid="37"/>
                                        </p:tgtEl>
                                        <p:attrNameLst>
                                          <p:attrName>ppt_w</p:attrName>
                                        </p:attrNameLst>
                                      </p:cBhvr>
                                      <p:tavLst>
                                        <p:tav tm="0">
                                          <p:val>
                                            <p:fltVal val="0"/>
                                          </p:val>
                                        </p:tav>
                                        <p:tav tm="100000">
                                          <p:val>
                                            <p:strVal val="#ppt_w"/>
                                          </p:val>
                                        </p:tav>
                                      </p:tavLst>
                                    </p:anim>
                                    <p:anim calcmode="lin" valueType="num">
                                      <p:cBhvr>
                                        <p:cTn id="26" dur="300" fill="hold"/>
                                        <p:tgtEl>
                                          <p:spTgt spid="3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2000"/>
                                  </p:stCondLst>
                                  <p:childTnLst>
                                    <p:animScale>
                                      <p:cBhvr>
                                        <p:cTn id="28" dur="200" fill="hold"/>
                                        <p:tgtEl>
                                          <p:spTgt spid="3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42" y="-89535"/>
            <a:ext cx="9325926" cy="5141596"/>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24498" y="1379641"/>
            <a:ext cx="1062410" cy="1062410"/>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D99"/>
                </a:solidFill>
                <a:cs typeface="+mn-ea"/>
                <a:sym typeface="+mn-lt"/>
              </a:rPr>
              <a:t>05</a:t>
            </a:r>
            <a:endParaRPr lang="zh-CN" altLang="en-US" sz="3600" dirty="0">
              <a:solidFill>
                <a:srgbClr val="CBBD99"/>
              </a:solidFill>
              <a:cs typeface="+mn-ea"/>
              <a:sym typeface="+mn-lt"/>
            </a:endParaRPr>
          </a:p>
        </p:txBody>
      </p:sp>
      <p:sp>
        <p:nvSpPr>
          <p:cNvPr id="5" name="Text Placeholder 3"/>
          <p:cNvSpPr txBox="1"/>
          <p:nvPr/>
        </p:nvSpPr>
        <p:spPr>
          <a:xfrm>
            <a:off x="2946718" y="2675785"/>
            <a:ext cx="2878737" cy="4924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3200" spc="300" dirty="0">
                <a:solidFill>
                  <a:srgbClr val="CBBD99"/>
                </a:solidFill>
                <a:cs typeface="+mn-ea"/>
                <a:sym typeface="+mn-lt"/>
              </a:rPr>
              <a:t>Add title text</a:t>
            </a:r>
            <a:endParaRPr lang="en-US" sz="3200" spc="300" dirty="0">
              <a:solidFill>
                <a:srgbClr val="CBBD9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353">
        <p14:window dir="vert"/>
      </p:transition>
    </mc:Choice>
    <mc:Fallback xmlns="">
      <p:transition spd="slow" advTm="33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6495786" y="2331309"/>
            <a:ext cx="1917043" cy="626267"/>
            <a:chOff x="5603652" y="1632567"/>
            <a:chExt cx="1947726" cy="639089"/>
          </a:xfrm>
        </p:grpSpPr>
        <p:sp>
          <p:nvSpPr>
            <p:cNvPr id="3" name="Text Placeholder 3"/>
            <p:cNvSpPr txBox="1"/>
            <p:nvPr/>
          </p:nvSpPr>
          <p:spPr>
            <a:xfrm>
              <a:off x="5603652" y="1632567"/>
              <a:ext cx="1039997" cy="21985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4" name="Text Placeholder 3"/>
            <p:cNvSpPr txBox="1"/>
            <p:nvPr/>
          </p:nvSpPr>
          <p:spPr>
            <a:xfrm>
              <a:off x="5603652" y="1957578"/>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5" name="Group 69"/>
          <p:cNvGrpSpPr/>
          <p:nvPr/>
        </p:nvGrpSpPr>
        <p:grpSpPr>
          <a:xfrm>
            <a:off x="6212288" y="1276064"/>
            <a:ext cx="1917043" cy="627436"/>
            <a:chOff x="5603652" y="1631373"/>
            <a:chExt cx="1947726" cy="640282"/>
          </a:xfrm>
        </p:grpSpPr>
        <p:sp>
          <p:nvSpPr>
            <p:cNvPr id="6" name="Text Placeholder 3"/>
            <p:cNvSpPr txBox="1"/>
            <p:nvPr/>
          </p:nvSpPr>
          <p:spPr>
            <a:xfrm>
              <a:off x="5603652" y="1631373"/>
              <a:ext cx="1039997" cy="21985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7" name="Text Placeholder 3"/>
            <p:cNvSpPr txBox="1"/>
            <p:nvPr/>
          </p:nvSpPr>
          <p:spPr>
            <a:xfrm>
              <a:off x="5603652" y="1957577"/>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8" name="Group 72"/>
          <p:cNvGrpSpPr/>
          <p:nvPr/>
        </p:nvGrpSpPr>
        <p:grpSpPr>
          <a:xfrm>
            <a:off x="769136" y="3421218"/>
            <a:ext cx="1917043" cy="629359"/>
            <a:chOff x="5603652" y="1629413"/>
            <a:chExt cx="1947726" cy="642243"/>
          </a:xfrm>
        </p:grpSpPr>
        <p:sp>
          <p:nvSpPr>
            <p:cNvPr id="9" name="Text Placeholder 3"/>
            <p:cNvSpPr txBox="1"/>
            <p:nvPr/>
          </p:nvSpPr>
          <p:spPr>
            <a:xfrm>
              <a:off x="6511380" y="1629413"/>
              <a:ext cx="1039998" cy="21985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10" name="Text Placeholder 3"/>
            <p:cNvSpPr txBox="1"/>
            <p:nvPr/>
          </p:nvSpPr>
          <p:spPr>
            <a:xfrm>
              <a:off x="5603652" y="1957578"/>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11" name="Group 75"/>
          <p:cNvGrpSpPr/>
          <p:nvPr/>
        </p:nvGrpSpPr>
        <p:grpSpPr>
          <a:xfrm>
            <a:off x="531597" y="2383257"/>
            <a:ext cx="1917043" cy="649271"/>
            <a:chOff x="5603652" y="1609092"/>
            <a:chExt cx="1947726" cy="662564"/>
          </a:xfrm>
        </p:grpSpPr>
        <p:sp>
          <p:nvSpPr>
            <p:cNvPr id="12" name="Text Placeholder 3"/>
            <p:cNvSpPr txBox="1"/>
            <p:nvPr/>
          </p:nvSpPr>
          <p:spPr>
            <a:xfrm>
              <a:off x="6511380" y="1609092"/>
              <a:ext cx="1039998" cy="21985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13" name="Text Placeholder 3"/>
            <p:cNvSpPr txBox="1"/>
            <p:nvPr/>
          </p:nvSpPr>
          <p:spPr>
            <a:xfrm>
              <a:off x="5603652" y="1957578"/>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14" name="Group 72"/>
          <p:cNvGrpSpPr/>
          <p:nvPr/>
        </p:nvGrpSpPr>
        <p:grpSpPr>
          <a:xfrm>
            <a:off x="769136" y="1354061"/>
            <a:ext cx="1917043" cy="629359"/>
            <a:chOff x="5603652" y="1629413"/>
            <a:chExt cx="1947726" cy="642243"/>
          </a:xfrm>
        </p:grpSpPr>
        <p:sp>
          <p:nvSpPr>
            <p:cNvPr id="15" name="Text Placeholder 3"/>
            <p:cNvSpPr txBox="1"/>
            <p:nvPr/>
          </p:nvSpPr>
          <p:spPr>
            <a:xfrm>
              <a:off x="6511380" y="1629413"/>
              <a:ext cx="1039998" cy="21985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16" name="Text Placeholder 3"/>
            <p:cNvSpPr txBox="1"/>
            <p:nvPr/>
          </p:nvSpPr>
          <p:spPr>
            <a:xfrm>
              <a:off x="5603652" y="1957578"/>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17" name="Group 69"/>
          <p:cNvGrpSpPr/>
          <p:nvPr/>
        </p:nvGrpSpPr>
        <p:grpSpPr>
          <a:xfrm>
            <a:off x="6212288" y="3405422"/>
            <a:ext cx="1917043" cy="627436"/>
            <a:chOff x="5603652" y="1631373"/>
            <a:chExt cx="1947726" cy="640282"/>
          </a:xfrm>
        </p:grpSpPr>
        <p:sp>
          <p:nvSpPr>
            <p:cNvPr id="18" name="Text Placeholder 3"/>
            <p:cNvSpPr txBox="1"/>
            <p:nvPr/>
          </p:nvSpPr>
          <p:spPr>
            <a:xfrm>
              <a:off x="5603652" y="1631373"/>
              <a:ext cx="1039997" cy="21985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19" name="Text Placeholder 3"/>
            <p:cNvSpPr txBox="1"/>
            <p:nvPr/>
          </p:nvSpPr>
          <p:spPr>
            <a:xfrm>
              <a:off x="5603652" y="1957577"/>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sp>
        <p:nvSpPr>
          <p:cNvPr id="20" name="Freeform 81"/>
          <p:cNvSpPr/>
          <p:nvPr/>
        </p:nvSpPr>
        <p:spPr>
          <a:xfrm rot="2539609">
            <a:off x="5054731" y="3323983"/>
            <a:ext cx="473347" cy="78523"/>
          </a:xfrm>
          <a:custGeom>
            <a:avLst/>
            <a:gdLst/>
            <a:ahLst/>
            <a:cxnLst/>
            <a:rect l="0" t="0" r="0" b="0"/>
            <a:pathLst>
              <a:path>
                <a:moveTo>
                  <a:pt x="0" y="32211"/>
                </a:moveTo>
                <a:lnTo>
                  <a:pt x="386650" y="32211"/>
                </a:lnTo>
              </a:path>
            </a:pathLst>
          </a:custGeom>
          <a:noFill/>
          <a:ln>
            <a:solidFill>
              <a:schemeClr val="bg1">
                <a:lumMod val="9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21" name="Freeform 82"/>
          <p:cNvSpPr/>
          <p:nvPr/>
        </p:nvSpPr>
        <p:spPr>
          <a:xfrm>
            <a:off x="5116426" y="2737034"/>
            <a:ext cx="518127" cy="78523"/>
          </a:xfrm>
          <a:custGeom>
            <a:avLst/>
            <a:gdLst/>
            <a:ahLst/>
            <a:cxnLst/>
            <a:rect l="0" t="0" r="0" b="0"/>
            <a:pathLst>
              <a:path>
                <a:moveTo>
                  <a:pt x="0" y="32211"/>
                </a:moveTo>
                <a:lnTo>
                  <a:pt x="423229" y="32211"/>
                </a:lnTo>
              </a:path>
            </a:pathLst>
          </a:custGeom>
          <a:noFill/>
          <a:ln>
            <a:solidFill>
              <a:schemeClr val="bg1">
                <a:lumMod val="9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22" name="Freeform 83"/>
          <p:cNvSpPr/>
          <p:nvPr/>
        </p:nvSpPr>
        <p:spPr>
          <a:xfrm rot="19060391">
            <a:off x="5054731" y="2150085"/>
            <a:ext cx="473347" cy="78523"/>
          </a:xfrm>
          <a:custGeom>
            <a:avLst/>
            <a:gdLst/>
            <a:ahLst/>
            <a:cxnLst/>
            <a:rect l="0" t="0" r="0" b="0"/>
            <a:pathLst>
              <a:path>
                <a:moveTo>
                  <a:pt x="0" y="32211"/>
                </a:moveTo>
                <a:lnTo>
                  <a:pt x="386650" y="32211"/>
                </a:lnTo>
              </a:path>
            </a:pathLst>
          </a:custGeom>
          <a:noFill/>
          <a:ln>
            <a:solidFill>
              <a:schemeClr val="bg1">
                <a:lumMod val="9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23" name="Freeform 85"/>
          <p:cNvSpPr/>
          <p:nvPr/>
        </p:nvSpPr>
        <p:spPr>
          <a:xfrm>
            <a:off x="5294357" y="1356221"/>
            <a:ext cx="809655"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CBBD99"/>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24" tIns="104524" rIns="104524" bIns="104524" numCol="1" spcCol="1248" anchor="ctr" anchorCtr="0">
            <a:noAutofit/>
          </a:bodyPr>
          <a:lstStyle/>
          <a:p>
            <a:pPr algn="ctr" defTabSz="655320">
              <a:lnSpc>
                <a:spcPct val="90000"/>
              </a:lnSpc>
              <a:spcBef>
                <a:spcPct val="0"/>
              </a:spcBef>
              <a:spcAft>
                <a:spcPct val="35000"/>
              </a:spcAft>
            </a:pPr>
            <a:r>
              <a:rPr lang="en-US" sz="2400" dirty="0">
                <a:cs typeface="+mn-ea"/>
                <a:sym typeface="+mn-lt"/>
              </a:rPr>
              <a:t>04</a:t>
            </a:r>
          </a:p>
        </p:txBody>
      </p:sp>
      <p:sp>
        <p:nvSpPr>
          <p:cNvPr id="24" name="Freeform 87"/>
          <p:cNvSpPr/>
          <p:nvPr/>
        </p:nvSpPr>
        <p:spPr>
          <a:xfrm>
            <a:off x="5634555" y="2373240"/>
            <a:ext cx="809655"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AC955C"/>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24" tIns="104524" rIns="104524" bIns="104524" numCol="1" spcCol="1248" anchor="ctr" anchorCtr="0">
            <a:noAutofit/>
          </a:bodyPr>
          <a:lstStyle/>
          <a:p>
            <a:pPr algn="ctr" defTabSz="655320">
              <a:lnSpc>
                <a:spcPct val="90000"/>
              </a:lnSpc>
              <a:spcBef>
                <a:spcPct val="0"/>
              </a:spcBef>
              <a:spcAft>
                <a:spcPct val="35000"/>
              </a:spcAft>
            </a:pPr>
            <a:r>
              <a:rPr lang="en-US" sz="2400" dirty="0">
                <a:solidFill>
                  <a:schemeClr val="bg1">
                    <a:lumMod val="95000"/>
                  </a:schemeClr>
                </a:solidFill>
                <a:cs typeface="+mn-ea"/>
                <a:sym typeface="+mn-lt"/>
              </a:rPr>
              <a:t>05</a:t>
            </a:r>
            <a:endParaRPr lang="en-US" sz="2400" dirty="0">
              <a:cs typeface="+mn-ea"/>
              <a:sym typeface="+mn-lt"/>
            </a:endParaRPr>
          </a:p>
        </p:txBody>
      </p:sp>
      <p:sp>
        <p:nvSpPr>
          <p:cNvPr id="25" name="Freeform 89"/>
          <p:cNvSpPr/>
          <p:nvPr/>
        </p:nvSpPr>
        <p:spPr>
          <a:xfrm>
            <a:off x="5294357" y="3407588"/>
            <a:ext cx="809655"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CBBD99"/>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24" tIns="104524" rIns="104524" bIns="104524" numCol="1" spcCol="1248" anchor="ctr" anchorCtr="0">
            <a:noAutofit/>
          </a:bodyPr>
          <a:lstStyle/>
          <a:p>
            <a:pPr algn="ctr" defTabSz="655320">
              <a:lnSpc>
                <a:spcPct val="90000"/>
              </a:lnSpc>
              <a:spcBef>
                <a:spcPct val="0"/>
              </a:spcBef>
              <a:spcAft>
                <a:spcPct val="35000"/>
              </a:spcAft>
            </a:pPr>
            <a:r>
              <a:rPr lang="en-US" sz="2400" dirty="0">
                <a:solidFill>
                  <a:schemeClr val="bg1"/>
                </a:solidFill>
                <a:cs typeface="+mn-ea"/>
                <a:sym typeface="+mn-lt"/>
              </a:rPr>
              <a:t>06</a:t>
            </a:r>
          </a:p>
        </p:txBody>
      </p:sp>
      <p:sp>
        <p:nvSpPr>
          <p:cNvPr id="26" name="Freeform 109"/>
          <p:cNvSpPr/>
          <p:nvPr/>
        </p:nvSpPr>
        <p:spPr>
          <a:xfrm>
            <a:off x="3870890" y="2149079"/>
            <a:ext cx="1267592" cy="1262038"/>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AC955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24" tIns="104524" rIns="104524" bIns="104524" numCol="1" spcCol="1248" anchor="ctr" anchorCtr="0">
            <a:noAutofit/>
          </a:bodyPr>
          <a:lstStyle/>
          <a:p>
            <a:pPr algn="ctr" defTabSz="655320">
              <a:lnSpc>
                <a:spcPct val="90000"/>
              </a:lnSpc>
              <a:spcBef>
                <a:spcPct val="0"/>
              </a:spcBef>
              <a:spcAft>
                <a:spcPct val="35000"/>
              </a:spcAft>
            </a:pPr>
            <a:endParaRPr lang="en-US" sz="3500" dirty="0">
              <a:cs typeface="+mn-ea"/>
              <a:sym typeface="+mn-lt"/>
            </a:endParaRPr>
          </a:p>
        </p:txBody>
      </p:sp>
      <p:sp>
        <p:nvSpPr>
          <p:cNvPr id="27" name="Freeform 28"/>
          <p:cNvSpPr/>
          <p:nvPr/>
        </p:nvSpPr>
        <p:spPr>
          <a:xfrm rot="19060391" flipH="1">
            <a:off x="3438666" y="3323983"/>
            <a:ext cx="473347" cy="78523"/>
          </a:xfrm>
          <a:custGeom>
            <a:avLst/>
            <a:gdLst/>
            <a:ahLst/>
            <a:cxnLst/>
            <a:rect l="0" t="0" r="0" b="0"/>
            <a:pathLst>
              <a:path>
                <a:moveTo>
                  <a:pt x="0" y="32211"/>
                </a:moveTo>
                <a:lnTo>
                  <a:pt x="386650" y="32211"/>
                </a:lnTo>
              </a:path>
            </a:pathLst>
          </a:custGeom>
          <a:noFill/>
          <a:ln>
            <a:solidFill>
              <a:schemeClr val="bg1">
                <a:lumMod val="9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28" name="Freeform 29"/>
          <p:cNvSpPr/>
          <p:nvPr/>
        </p:nvSpPr>
        <p:spPr>
          <a:xfrm flipH="1">
            <a:off x="3332188" y="2737034"/>
            <a:ext cx="518127" cy="78523"/>
          </a:xfrm>
          <a:custGeom>
            <a:avLst/>
            <a:gdLst/>
            <a:ahLst/>
            <a:cxnLst/>
            <a:rect l="0" t="0" r="0" b="0"/>
            <a:pathLst>
              <a:path>
                <a:moveTo>
                  <a:pt x="0" y="32211"/>
                </a:moveTo>
                <a:lnTo>
                  <a:pt x="423229" y="32211"/>
                </a:lnTo>
              </a:path>
            </a:pathLst>
          </a:custGeom>
          <a:noFill/>
          <a:ln>
            <a:solidFill>
              <a:schemeClr val="bg1">
                <a:lumMod val="9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29" name="Freeform 30"/>
          <p:cNvSpPr/>
          <p:nvPr/>
        </p:nvSpPr>
        <p:spPr>
          <a:xfrm rot="2539609" flipH="1">
            <a:off x="3438666" y="2150085"/>
            <a:ext cx="473347" cy="78523"/>
          </a:xfrm>
          <a:custGeom>
            <a:avLst/>
            <a:gdLst/>
            <a:ahLst/>
            <a:cxnLst/>
            <a:rect l="0" t="0" r="0" b="0"/>
            <a:pathLst>
              <a:path>
                <a:moveTo>
                  <a:pt x="0" y="32211"/>
                </a:moveTo>
                <a:lnTo>
                  <a:pt x="386650" y="32211"/>
                </a:lnTo>
              </a:path>
            </a:pathLst>
          </a:custGeom>
          <a:noFill/>
          <a:ln>
            <a:solidFill>
              <a:schemeClr val="bg1">
                <a:lumMod val="9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30" name="Freeform 31"/>
          <p:cNvSpPr/>
          <p:nvPr/>
        </p:nvSpPr>
        <p:spPr>
          <a:xfrm>
            <a:off x="2783718" y="1356221"/>
            <a:ext cx="809655"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AC955C"/>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24" tIns="104524" rIns="104524" bIns="104524" numCol="1" spcCol="1248" anchor="ctr" anchorCtr="0">
            <a:noAutofit/>
          </a:bodyPr>
          <a:lstStyle/>
          <a:p>
            <a:pPr algn="ctr" defTabSz="655320">
              <a:lnSpc>
                <a:spcPct val="90000"/>
              </a:lnSpc>
              <a:spcBef>
                <a:spcPct val="0"/>
              </a:spcBef>
              <a:spcAft>
                <a:spcPct val="35000"/>
              </a:spcAft>
            </a:pPr>
            <a:r>
              <a:rPr lang="en-US" sz="2400" dirty="0">
                <a:cs typeface="+mn-ea"/>
                <a:sym typeface="+mn-lt"/>
              </a:rPr>
              <a:t>01</a:t>
            </a:r>
          </a:p>
        </p:txBody>
      </p:sp>
      <p:sp>
        <p:nvSpPr>
          <p:cNvPr id="31" name="Freeform 32"/>
          <p:cNvSpPr/>
          <p:nvPr/>
        </p:nvSpPr>
        <p:spPr>
          <a:xfrm>
            <a:off x="2516081" y="2373240"/>
            <a:ext cx="809655"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CBBD99"/>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24" tIns="104524" rIns="104524" bIns="104524" numCol="1" spcCol="1248" anchor="ctr" anchorCtr="0">
            <a:noAutofit/>
          </a:bodyPr>
          <a:lstStyle/>
          <a:p>
            <a:pPr algn="ctr" defTabSz="655320">
              <a:lnSpc>
                <a:spcPct val="90000"/>
              </a:lnSpc>
              <a:spcBef>
                <a:spcPct val="0"/>
              </a:spcBef>
              <a:spcAft>
                <a:spcPct val="35000"/>
              </a:spcAft>
            </a:pPr>
            <a:r>
              <a:rPr lang="en-US" sz="2400" dirty="0">
                <a:solidFill>
                  <a:schemeClr val="bg1"/>
                </a:solidFill>
                <a:cs typeface="+mn-ea"/>
                <a:sym typeface="+mn-lt"/>
              </a:rPr>
              <a:t>02</a:t>
            </a:r>
            <a:endParaRPr lang="en-US" sz="2400" dirty="0">
              <a:cs typeface="+mn-ea"/>
              <a:sym typeface="+mn-lt"/>
            </a:endParaRPr>
          </a:p>
        </p:txBody>
      </p:sp>
      <p:sp>
        <p:nvSpPr>
          <p:cNvPr id="32" name="Freeform 33"/>
          <p:cNvSpPr/>
          <p:nvPr/>
        </p:nvSpPr>
        <p:spPr>
          <a:xfrm>
            <a:off x="2799579" y="3407588"/>
            <a:ext cx="809655"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AC955C"/>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24" tIns="104524" rIns="104524" bIns="104524" numCol="1" spcCol="1248" anchor="ctr" anchorCtr="0">
            <a:noAutofit/>
          </a:bodyPr>
          <a:lstStyle/>
          <a:p>
            <a:pPr algn="ctr" defTabSz="655320">
              <a:lnSpc>
                <a:spcPct val="90000"/>
              </a:lnSpc>
              <a:spcBef>
                <a:spcPct val="0"/>
              </a:spcBef>
              <a:spcAft>
                <a:spcPct val="35000"/>
              </a:spcAft>
            </a:pPr>
            <a:r>
              <a:rPr lang="en-US" dirty="0">
                <a:solidFill>
                  <a:schemeClr val="bg1"/>
                </a:solidFill>
                <a:cs typeface="+mn-ea"/>
                <a:sym typeface="+mn-lt"/>
              </a:rPr>
              <a:t>03</a:t>
            </a:r>
          </a:p>
        </p:txBody>
      </p:sp>
      <p:grpSp>
        <p:nvGrpSpPr>
          <p:cNvPr id="33" name="组合 32"/>
          <p:cNvGrpSpPr/>
          <p:nvPr/>
        </p:nvGrpSpPr>
        <p:grpSpPr>
          <a:xfrm>
            <a:off x="4326724" y="2567368"/>
            <a:ext cx="402520" cy="374967"/>
            <a:chOff x="6661150" y="233363"/>
            <a:chExt cx="320675" cy="300038"/>
          </a:xfrm>
          <a:solidFill>
            <a:schemeClr val="bg1"/>
          </a:solidFill>
        </p:grpSpPr>
        <p:sp>
          <p:nvSpPr>
            <p:cNvPr id="3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p:transition spd="slow" advTm="113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strips(upLeft)">
                                      <p:cBhvr>
                                        <p:cTn id="14" dur="500"/>
                                        <p:tgtEl>
                                          <p:spTgt spid="29"/>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Right)">
                                      <p:cBhvr>
                                        <p:cTn id="23" dur="500"/>
                                        <p:tgtEl>
                                          <p:spTgt spid="14"/>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trips(downLeft)">
                                      <p:cBhvr>
                                        <p:cTn id="27" dur="500"/>
                                        <p:tgtEl>
                                          <p:spTgt spid="28"/>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lide(fromRight)">
                                      <p:cBhvr>
                                        <p:cTn id="36" dur="500"/>
                                        <p:tgtEl>
                                          <p:spTgt spid="11"/>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strips(downLeft)">
                                      <p:cBhvr>
                                        <p:cTn id="40" dur="500"/>
                                        <p:tgtEl>
                                          <p:spTgt spid="27"/>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lide(fromRight)">
                                      <p:cBhvr>
                                        <p:cTn id="49" dur="500"/>
                                        <p:tgtEl>
                                          <p:spTgt spid="8"/>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strips(upRight)">
                                      <p:cBhvr>
                                        <p:cTn id="53" dur="500"/>
                                        <p:tgtEl>
                                          <p:spTgt spid="22"/>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slide(fromLeft)">
                                      <p:cBhvr>
                                        <p:cTn id="62" dur="500"/>
                                        <p:tgtEl>
                                          <p:spTgt spid="5"/>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strips(upRight)">
                                      <p:cBhvr>
                                        <p:cTn id="66" dur="500"/>
                                        <p:tgtEl>
                                          <p:spTgt spid="21"/>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slide(fromLeft)">
                                      <p:cBhvr>
                                        <p:cTn id="75" dur="500"/>
                                        <p:tgtEl>
                                          <p:spTgt spid="2"/>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strips(downRight)">
                                      <p:cBhvr>
                                        <p:cTn id="79" dur="500"/>
                                        <p:tgtEl>
                                          <p:spTgt spid="20"/>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slide(fromLeft)">
                                      <p:cBhvr>
                                        <p:cTn id="88" dur="500"/>
                                        <p:tgtEl>
                                          <p:spTgt spid="17"/>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a:cxnSpLocks noChangeShapeType="1"/>
          </p:cNvCxnSpPr>
          <p:nvPr/>
        </p:nvCxnSpPr>
        <p:spPr bwMode="auto">
          <a:xfrm flipH="1">
            <a:off x="2526607" y="2823879"/>
            <a:ext cx="1841673" cy="0"/>
          </a:xfrm>
          <a:prstGeom prst="line">
            <a:avLst/>
          </a:prstGeom>
          <a:noFill/>
          <a:ln w="19050" algn="ctr">
            <a:solidFill>
              <a:srgbClr val="AC955C"/>
            </a:solidFill>
            <a:miter lim="800000"/>
            <a:headEnd type="oval" w="med" len="med"/>
            <a:tailEnd type="oval" w="med" len="med"/>
          </a:ln>
        </p:spPr>
      </p:cxnSp>
      <p:sp>
        <p:nvSpPr>
          <p:cNvPr id="3" name="Sev01"/>
          <p:cNvSpPr>
            <a:spLocks noChangeAspect="1"/>
          </p:cNvSpPr>
          <p:nvPr/>
        </p:nvSpPr>
        <p:spPr bwMode="auto">
          <a:xfrm>
            <a:off x="3359989" y="2743874"/>
            <a:ext cx="173438" cy="174826"/>
          </a:xfrm>
          <a:prstGeom prst="ellipse">
            <a:avLst/>
          </a:prstGeom>
          <a:solidFill>
            <a:srgbClr val="CBBD99"/>
          </a:solidFill>
          <a:ln w="57150" algn="ctr">
            <a:solidFill>
              <a:schemeClr val="bg2"/>
            </a:solidFill>
            <a:miter lim="800000"/>
          </a:ln>
        </p:spPr>
        <p:txBody>
          <a:bodyPr lIns="84902" tIns="42451" rIns="84902" bIns="42451" anchor="ctr"/>
          <a:lstStyle/>
          <a:p>
            <a:pPr algn="ctr" defTabSz="848995" fontAlgn="auto">
              <a:spcBef>
                <a:spcPts val="0"/>
              </a:spcBef>
              <a:spcAft>
                <a:spcPts val="0"/>
              </a:spcAft>
              <a:defRPr/>
            </a:pPr>
            <a:endParaRPr lang="en-US" sz="3700" b="0" dirty="0">
              <a:solidFill>
                <a:schemeClr val="bg1"/>
              </a:solidFill>
              <a:cs typeface="+mn-ea"/>
              <a:sym typeface="+mn-lt"/>
            </a:endParaRPr>
          </a:p>
        </p:txBody>
      </p:sp>
      <p:cxnSp>
        <p:nvCxnSpPr>
          <p:cNvPr id="4" name="Straight Connector 141"/>
          <p:cNvCxnSpPr>
            <a:cxnSpLocks noChangeShapeType="1"/>
          </p:cNvCxnSpPr>
          <p:nvPr/>
        </p:nvCxnSpPr>
        <p:spPr bwMode="auto">
          <a:xfrm flipH="1">
            <a:off x="4432951" y="2823879"/>
            <a:ext cx="1841674" cy="0"/>
          </a:xfrm>
          <a:prstGeom prst="line">
            <a:avLst/>
          </a:prstGeom>
          <a:noFill/>
          <a:ln w="19050" algn="ctr">
            <a:solidFill>
              <a:srgbClr val="AC955C"/>
            </a:solidFill>
            <a:miter lim="800000"/>
            <a:headEnd type="oval" w="med" len="med"/>
            <a:tailEnd type="oval" w="med" len="med"/>
          </a:ln>
        </p:spPr>
      </p:cxnSp>
      <p:sp>
        <p:nvSpPr>
          <p:cNvPr id="5" name="Sev01"/>
          <p:cNvSpPr>
            <a:spLocks noChangeAspect="1"/>
          </p:cNvSpPr>
          <p:nvPr/>
        </p:nvSpPr>
        <p:spPr bwMode="auto">
          <a:xfrm>
            <a:off x="5267804" y="2743874"/>
            <a:ext cx="173438" cy="174826"/>
          </a:xfrm>
          <a:prstGeom prst="ellipse">
            <a:avLst/>
          </a:prstGeom>
          <a:solidFill>
            <a:srgbClr val="CBBD99"/>
          </a:solidFill>
          <a:ln w="57150" algn="ctr">
            <a:solidFill>
              <a:schemeClr val="bg2"/>
            </a:solidFill>
            <a:miter lim="800000"/>
          </a:ln>
        </p:spPr>
        <p:txBody>
          <a:bodyPr lIns="84902" tIns="42451" rIns="84902" bIns="42451" anchor="ctr"/>
          <a:lstStyle/>
          <a:p>
            <a:pPr algn="ctr" defTabSz="848995" fontAlgn="auto">
              <a:spcBef>
                <a:spcPts val="0"/>
              </a:spcBef>
              <a:spcAft>
                <a:spcPts val="0"/>
              </a:spcAft>
              <a:defRPr/>
            </a:pPr>
            <a:endParaRPr lang="en-US" sz="3700" b="0" dirty="0">
              <a:solidFill>
                <a:schemeClr val="bg1"/>
              </a:solidFill>
              <a:cs typeface="+mn-ea"/>
              <a:sym typeface="+mn-lt"/>
            </a:endParaRPr>
          </a:p>
        </p:txBody>
      </p:sp>
      <p:cxnSp>
        <p:nvCxnSpPr>
          <p:cNvPr id="6" name="Straight Connector 149"/>
          <p:cNvCxnSpPr>
            <a:cxnSpLocks noChangeShapeType="1"/>
          </p:cNvCxnSpPr>
          <p:nvPr/>
        </p:nvCxnSpPr>
        <p:spPr bwMode="auto">
          <a:xfrm flipH="1">
            <a:off x="6342237" y="2823879"/>
            <a:ext cx="1843143" cy="0"/>
          </a:xfrm>
          <a:prstGeom prst="line">
            <a:avLst/>
          </a:prstGeom>
          <a:noFill/>
          <a:ln w="19050" algn="ctr">
            <a:solidFill>
              <a:srgbClr val="AC955C"/>
            </a:solidFill>
            <a:miter lim="800000"/>
            <a:headEnd type="oval" w="med" len="med"/>
            <a:tailEnd type="oval" w="med" len="med"/>
          </a:ln>
        </p:spPr>
      </p:cxnSp>
      <p:sp>
        <p:nvSpPr>
          <p:cNvPr id="7" name="Sev01"/>
          <p:cNvSpPr>
            <a:spLocks noChangeAspect="1"/>
          </p:cNvSpPr>
          <p:nvPr/>
        </p:nvSpPr>
        <p:spPr bwMode="auto">
          <a:xfrm>
            <a:off x="7177090" y="2743874"/>
            <a:ext cx="171967" cy="174826"/>
          </a:xfrm>
          <a:prstGeom prst="ellipse">
            <a:avLst/>
          </a:prstGeom>
          <a:solidFill>
            <a:srgbClr val="CBBD99"/>
          </a:solidFill>
          <a:ln w="57150" algn="ctr">
            <a:solidFill>
              <a:schemeClr val="bg2"/>
            </a:solidFill>
            <a:miter lim="800000"/>
          </a:ln>
        </p:spPr>
        <p:txBody>
          <a:bodyPr lIns="84902" tIns="42451" rIns="84902" bIns="42451" anchor="ctr"/>
          <a:lstStyle/>
          <a:p>
            <a:pPr algn="ctr" defTabSz="848995" fontAlgn="auto">
              <a:spcBef>
                <a:spcPts val="0"/>
              </a:spcBef>
              <a:spcAft>
                <a:spcPts val="0"/>
              </a:spcAft>
              <a:defRPr/>
            </a:pPr>
            <a:endParaRPr lang="en-US" sz="3700" b="0" dirty="0">
              <a:solidFill>
                <a:schemeClr val="bg1"/>
              </a:solidFill>
              <a:cs typeface="+mn-ea"/>
              <a:sym typeface="+mn-lt"/>
            </a:endParaRPr>
          </a:p>
        </p:txBody>
      </p:sp>
      <p:cxnSp>
        <p:nvCxnSpPr>
          <p:cNvPr id="8" name="Straight Connector 141"/>
          <p:cNvCxnSpPr>
            <a:cxnSpLocks noChangeShapeType="1"/>
          </p:cNvCxnSpPr>
          <p:nvPr/>
        </p:nvCxnSpPr>
        <p:spPr bwMode="auto">
          <a:xfrm flipH="1">
            <a:off x="599684" y="2823879"/>
            <a:ext cx="1843143" cy="0"/>
          </a:xfrm>
          <a:prstGeom prst="line">
            <a:avLst/>
          </a:prstGeom>
          <a:noFill/>
          <a:ln w="19050" algn="ctr">
            <a:solidFill>
              <a:srgbClr val="AC955C"/>
            </a:solidFill>
            <a:miter lim="800000"/>
            <a:headEnd type="oval" w="med" len="med"/>
            <a:tailEnd type="oval" w="med" len="med"/>
          </a:ln>
        </p:spPr>
      </p:cxnSp>
      <p:sp>
        <p:nvSpPr>
          <p:cNvPr id="9" name="Sev01"/>
          <p:cNvSpPr>
            <a:spLocks noChangeAspect="1"/>
          </p:cNvSpPr>
          <p:nvPr/>
        </p:nvSpPr>
        <p:spPr bwMode="auto">
          <a:xfrm>
            <a:off x="1436007" y="2743874"/>
            <a:ext cx="171967" cy="174826"/>
          </a:xfrm>
          <a:prstGeom prst="ellipse">
            <a:avLst/>
          </a:prstGeom>
          <a:solidFill>
            <a:srgbClr val="CBBD99"/>
          </a:solidFill>
          <a:ln w="57150" algn="ctr">
            <a:solidFill>
              <a:schemeClr val="bg2"/>
            </a:solidFill>
            <a:miter lim="800000"/>
          </a:ln>
        </p:spPr>
        <p:txBody>
          <a:bodyPr lIns="84902" tIns="42451" rIns="84902" bIns="42451" anchor="ctr"/>
          <a:lstStyle/>
          <a:p>
            <a:pPr algn="ctr" defTabSz="848995" fontAlgn="auto">
              <a:spcBef>
                <a:spcPts val="0"/>
              </a:spcBef>
              <a:spcAft>
                <a:spcPts val="0"/>
              </a:spcAft>
              <a:defRPr/>
            </a:pPr>
            <a:endParaRPr lang="en-US" sz="3700" b="0" dirty="0">
              <a:solidFill>
                <a:schemeClr val="bg1"/>
              </a:solidFill>
              <a:cs typeface="+mn-ea"/>
              <a:sym typeface="+mn-lt"/>
            </a:endParaRPr>
          </a:p>
        </p:txBody>
      </p:sp>
      <p:grpSp>
        <p:nvGrpSpPr>
          <p:cNvPr id="10" name="Group 56"/>
          <p:cNvGrpSpPr/>
          <p:nvPr/>
        </p:nvGrpSpPr>
        <p:grpSpPr bwMode="auto">
          <a:xfrm>
            <a:off x="2442828" y="1552687"/>
            <a:ext cx="1923983" cy="1136366"/>
            <a:chOff x="1662" y="1021"/>
            <a:chExt cx="1309" cy="767"/>
          </a:xfrm>
        </p:grpSpPr>
        <p:sp>
          <p:nvSpPr>
            <p:cNvPr id="11" name="文本框 53"/>
            <p:cNvSpPr txBox="1">
              <a:spLocks noChangeArrowheads="1"/>
            </p:cNvSpPr>
            <p:nvPr/>
          </p:nvSpPr>
          <p:spPr bwMode="auto">
            <a:xfrm>
              <a:off x="2014" y="1021"/>
              <a:ext cx="957" cy="229"/>
            </a:xfrm>
            <a:prstGeom prst="rect">
              <a:avLst/>
            </a:prstGeom>
            <a:noFill/>
            <a:ln w="9525">
              <a:noFill/>
              <a:miter lim="800000"/>
            </a:ln>
          </p:spPr>
          <p:txBody>
            <a:bodyPr wrap="square">
              <a:spAutoFit/>
            </a:bodyPr>
            <a:lstStyle/>
            <a:p>
              <a:pPr defTabSz="848995"/>
              <a:r>
                <a:rPr lang="en-US" altLang="zh-CN" dirty="0">
                  <a:solidFill>
                    <a:schemeClr val="bg1">
                      <a:lumMod val="85000"/>
                    </a:schemeClr>
                  </a:solidFill>
                  <a:cs typeface="+mn-ea"/>
                  <a:sym typeface="+mn-lt"/>
                </a:rPr>
                <a:t>Add title text</a:t>
              </a:r>
              <a:endParaRPr lang="zh-CN" altLang="en-US" sz="1400" dirty="0">
                <a:solidFill>
                  <a:schemeClr val="bg1">
                    <a:lumMod val="85000"/>
                  </a:schemeClr>
                </a:solidFill>
                <a:cs typeface="+mn-ea"/>
                <a:sym typeface="+mn-lt"/>
              </a:endParaRPr>
            </a:p>
          </p:txBody>
        </p:sp>
        <p:sp>
          <p:nvSpPr>
            <p:cNvPr id="12" name="文本框 54"/>
            <p:cNvSpPr txBox="1">
              <a:spLocks noChangeArrowheads="1"/>
            </p:cNvSpPr>
            <p:nvPr/>
          </p:nvSpPr>
          <p:spPr bwMode="auto">
            <a:xfrm>
              <a:off x="1662" y="1187"/>
              <a:ext cx="1270" cy="601"/>
            </a:xfrm>
            <a:prstGeom prst="rect">
              <a:avLst/>
            </a:prstGeom>
            <a:noFill/>
            <a:ln w="9525">
              <a:noFill/>
              <a:miter lim="800000"/>
            </a:ln>
          </p:spPr>
          <p:txBody>
            <a:bodyPr wrap="square">
              <a:spAutoFit/>
            </a:bodyPr>
            <a:lstStyle/>
            <a:p>
              <a:pPr algn="just" defTabSz="848995">
                <a:lnSpc>
                  <a:spcPct val="150000"/>
                </a:lnSpc>
              </a:pPr>
              <a:r>
                <a:rPr lang="en-US" altLang="zh-CN" sz="1200" b="0" dirty="0">
                  <a:solidFill>
                    <a:schemeClr val="bg1">
                      <a:lumMod val="85000"/>
                    </a:schemeClr>
                  </a:solidFill>
                  <a:cs typeface="+mn-ea"/>
                  <a:sym typeface="+mn-lt"/>
                </a:rPr>
                <a:t>Click here to add content, content to match the title. </a:t>
              </a:r>
              <a:endParaRPr lang="zh-CN" altLang="en-US" sz="900" b="0" dirty="0">
                <a:solidFill>
                  <a:schemeClr val="bg1">
                    <a:lumMod val="85000"/>
                  </a:schemeClr>
                </a:solidFill>
                <a:cs typeface="+mn-ea"/>
                <a:sym typeface="+mn-lt"/>
              </a:endParaRPr>
            </a:p>
          </p:txBody>
        </p:sp>
      </p:grpSp>
      <p:grpSp>
        <p:nvGrpSpPr>
          <p:cNvPr id="13" name="Group 51"/>
          <p:cNvGrpSpPr/>
          <p:nvPr/>
        </p:nvGrpSpPr>
        <p:grpSpPr bwMode="auto">
          <a:xfrm>
            <a:off x="1206716" y="2026793"/>
            <a:ext cx="632019" cy="637077"/>
            <a:chOff x="821" y="1341"/>
            <a:chExt cx="430" cy="430"/>
          </a:xfrm>
        </p:grpSpPr>
        <p:sp>
          <p:nvSpPr>
            <p:cNvPr id="14" name="Sev01"/>
            <p:cNvSpPr>
              <a:spLocks noChangeAspect="1"/>
            </p:cNvSpPr>
            <p:nvPr/>
          </p:nvSpPr>
          <p:spPr bwMode="auto">
            <a:xfrm>
              <a:off x="821" y="1341"/>
              <a:ext cx="430" cy="430"/>
            </a:xfrm>
            <a:prstGeom prst="ellipse">
              <a:avLst/>
            </a:prstGeom>
            <a:noFill/>
            <a:ln w="57150" algn="ctr">
              <a:solidFill>
                <a:srgbClr val="AC955C"/>
              </a:solidFill>
              <a:miter lim="800000"/>
            </a:ln>
          </p:spPr>
          <p:txBody>
            <a:bodyPr anchor="ctr"/>
            <a:lstStyle/>
            <a:p>
              <a:pPr algn="ctr" defTabSz="848995" fontAlgn="auto">
                <a:spcBef>
                  <a:spcPts val="0"/>
                </a:spcBef>
                <a:spcAft>
                  <a:spcPts val="0"/>
                </a:spcAft>
                <a:defRPr/>
              </a:pPr>
              <a:endParaRPr lang="en-US" sz="3700" b="0" dirty="0">
                <a:solidFill>
                  <a:schemeClr val="bg1"/>
                </a:solidFill>
                <a:cs typeface="+mn-ea"/>
                <a:sym typeface="+mn-lt"/>
              </a:endParaRPr>
            </a:p>
          </p:txBody>
        </p:sp>
        <p:sp>
          <p:nvSpPr>
            <p:cNvPr id="15" name="TextBox 67"/>
            <p:cNvSpPr txBox="1">
              <a:spLocks noChangeArrowheads="1"/>
            </p:cNvSpPr>
            <p:nvPr/>
          </p:nvSpPr>
          <p:spPr bwMode="auto">
            <a:xfrm>
              <a:off x="872" y="1429"/>
              <a:ext cx="376" cy="268"/>
            </a:xfrm>
            <a:prstGeom prst="rect">
              <a:avLst/>
            </a:prstGeom>
            <a:noFill/>
            <a:ln w="9525">
              <a:noFill/>
              <a:miter lim="800000"/>
            </a:ln>
          </p:spPr>
          <p:txBody>
            <a:bodyPr lIns="0" tIns="0" rIns="0" bIns="0">
              <a:spAutoFit/>
            </a:bodyPr>
            <a:lstStyle/>
            <a:p>
              <a:pPr algn="ctr"/>
              <a:r>
                <a:rPr lang="en-US" altLang="zh-CN" sz="1300" dirty="0">
                  <a:solidFill>
                    <a:schemeClr val="bg2"/>
                  </a:solidFill>
                  <a:cs typeface="+mn-ea"/>
                  <a:sym typeface="+mn-lt"/>
                </a:rPr>
                <a:t>Add</a:t>
              </a:r>
              <a:endParaRPr lang="zh-CN" altLang="en-US" sz="1300" dirty="0">
                <a:solidFill>
                  <a:schemeClr val="bg2"/>
                </a:solidFill>
                <a:cs typeface="+mn-ea"/>
                <a:sym typeface="+mn-lt"/>
              </a:endParaRPr>
            </a:p>
            <a:p>
              <a:pPr algn="ctr"/>
              <a:r>
                <a:rPr lang="en-US" altLang="zh-CN" sz="1300" dirty="0">
                  <a:solidFill>
                    <a:schemeClr val="bg2"/>
                  </a:solidFill>
                  <a:cs typeface="+mn-ea"/>
                  <a:sym typeface="+mn-lt"/>
                </a:rPr>
                <a:t>Title</a:t>
              </a:r>
              <a:endParaRPr lang="zh-CN" altLang="en-US" sz="1300" dirty="0">
                <a:solidFill>
                  <a:schemeClr val="bg2"/>
                </a:solidFill>
                <a:cs typeface="+mn-ea"/>
                <a:sym typeface="+mn-lt"/>
              </a:endParaRPr>
            </a:p>
          </p:txBody>
        </p:sp>
      </p:grpSp>
      <p:grpSp>
        <p:nvGrpSpPr>
          <p:cNvPr id="16" name="Group 55"/>
          <p:cNvGrpSpPr/>
          <p:nvPr/>
        </p:nvGrpSpPr>
        <p:grpSpPr bwMode="auto">
          <a:xfrm>
            <a:off x="695222" y="3188345"/>
            <a:ext cx="2004822" cy="863757"/>
            <a:chOff x="473" y="2125"/>
            <a:chExt cx="1364" cy="583"/>
          </a:xfrm>
        </p:grpSpPr>
        <p:sp>
          <p:nvSpPr>
            <p:cNvPr id="17" name="文本框 53"/>
            <p:cNvSpPr txBox="1">
              <a:spLocks noChangeArrowheads="1"/>
            </p:cNvSpPr>
            <p:nvPr/>
          </p:nvSpPr>
          <p:spPr bwMode="auto">
            <a:xfrm>
              <a:off x="744" y="2125"/>
              <a:ext cx="975" cy="229"/>
            </a:xfrm>
            <a:prstGeom prst="rect">
              <a:avLst/>
            </a:prstGeom>
            <a:noFill/>
            <a:ln w="9525">
              <a:noFill/>
              <a:miter lim="800000"/>
            </a:ln>
          </p:spPr>
          <p:txBody>
            <a:bodyPr wrap="square">
              <a:spAutoFit/>
            </a:bodyPr>
            <a:lstStyle/>
            <a:p>
              <a:pPr algn="ctr" defTabSz="848995"/>
              <a:r>
                <a:rPr lang="en-US" altLang="zh-CN" dirty="0">
                  <a:solidFill>
                    <a:schemeClr val="bg1">
                      <a:lumMod val="85000"/>
                    </a:schemeClr>
                  </a:solidFill>
                  <a:cs typeface="+mn-ea"/>
                  <a:sym typeface="+mn-lt"/>
                </a:rPr>
                <a:t>Add title text</a:t>
              </a:r>
              <a:endParaRPr lang="zh-CN" altLang="en-US" dirty="0">
                <a:solidFill>
                  <a:schemeClr val="bg1">
                    <a:lumMod val="85000"/>
                  </a:schemeClr>
                </a:solidFill>
                <a:cs typeface="+mn-ea"/>
                <a:sym typeface="+mn-lt"/>
              </a:endParaRPr>
            </a:p>
          </p:txBody>
        </p:sp>
        <p:sp>
          <p:nvSpPr>
            <p:cNvPr id="18" name="文本框 54"/>
            <p:cNvSpPr txBox="1">
              <a:spLocks noChangeArrowheads="1"/>
            </p:cNvSpPr>
            <p:nvPr/>
          </p:nvSpPr>
          <p:spPr bwMode="auto">
            <a:xfrm>
              <a:off x="473" y="2291"/>
              <a:ext cx="1364" cy="417"/>
            </a:xfrm>
            <a:prstGeom prst="rect">
              <a:avLst/>
            </a:prstGeom>
            <a:noFill/>
            <a:ln w="9525">
              <a:noFill/>
              <a:miter lim="800000"/>
            </a:ln>
          </p:spPr>
          <p:txBody>
            <a:bodyPr wrap="square">
              <a:spAutoFit/>
            </a:bodyPr>
            <a:lstStyle/>
            <a:p>
              <a:pPr algn="just" defTabSz="848995">
                <a:lnSpc>
                  <a:spcPct val="150000"/>
                </a:lnSpc>
              </a:pPr>
              <a:r>
                <a:rPr lang="en-US" altLang="zh-CN" sz="1200" b="0" dirty="0">
                  <a:solidFill>
                    <a:schemeClr val="bg1">
                      <a:lumMod val="85000"/>
                    </a:schemeClr>
                  </a:solidFill>
                  <a:cs typeface="+mn-ea"/>
                  <a:sym typeface="+mn-lt"/>
                </a:rPr>
                <a:t>Click here to add content, content to match the title. </a:t>
              </a:r>
              <a:endParaRPr lang="zh-CN" altLang="en-US" sz="1200" b="0" dirty="0">
                <a:solidFill>
                  <a:schemeClr val="bg1">
                    <a:lumMod val="85000"/>
                  </a:schemeClr>
                </a:solidFill>
                <a:cs typeface="+mn-ea"/>
                <a:sym typeface="+mn-lt"/>
              </a:endParaRPr>
            </a:p>
          </p:txBody>
        </p:sp>
      </p:grpSp>
      <p:grpSp>
        <p:nvGrpSpPr>
          <p:cNvPr id="19" name="Group 57"/>
          <p:cNvGrpSpPr/>
          <p:nvPr/>
        </p:nvGrpSpPr>
        <p:grpSpPr bwMode="auto">
          <a:xfrm>
            <a:off x="4557885" y="3164641"/>
            <a:ext cx="1900465" cy="863757"/>
            <a:chOff x="3101" y="2109"/>
            <a:chExt cx="1293" cy="583"/>
          </a:xfrm>
        </p:grpSpPr>
        <p:sp>
          <p:nvSpPr>
            <p:cNvPr id="20" name="文本框 53"/>
            <p:cNvSpPr txBox="1">
              <a:spLocks noChangeArrowheads="1"/>
            </p:cNvSpPr>
            <p:nvPr/>
          </p:nvSpPr>
          <p:spPr bwMode="auto">
            <a:xfrm>
              <a:off x="3258" y="2109"/>
              <a:ext cx="1011" cy="229"/>
            </a:xfrm>
            <a:prstGeom prst="rect">
              <a:avLst/>
            </a:prstGeom>
            <a:noFill/>
            <a:ln w="9525">
              <a:noFill/>
              <a:miter lim="800000"/>
            </a:ln>
          </p:spPr>
          <p:txBody>
            <a:bodyPr wrap="square">
              <a:spAutoFit/>
            </a:bodyPr>
            <a:lstStyle/>
            <a:p>
              <a:pPr algn="ctr" defTabSz="848995"/>
              <a:r>
                <a:rPr lang="en-US" altLang="zh-CN" dirty="0">
                  <a:solidFill>
                    <a:schemeClr val="bg1">
                      <a:lumMod val="85000"/>
                    </a:schemeClr>
                  </a:solidFill>
                  <a:cs typeface="+mn-ea"/>
                  <a:sym typeface="+mn-lt"/>
                </a:rPr>
                <a:t>Add title text</a:t>
              </a:r>
              <a:endParaRPr lang="zh-CN" altLang="en-US" dirty="0">
                <a:solidFill>
                  <a:schemeClr val="bg1">
                    <a:lumMod val="85000"/>
                  </a:schemeClr>
                </a:solidFill>
                <a:cs typeface="+mn-ea"/>
                <a:sym typeface="+mn-lt"/>
              </a:endParaRPr>
            </a:p>
          </p:txBody>
        </p:sp>
        <p:sp>
          <p:nvSpPr>
            <p:cNvPr id="21" name="文本框 54"/>
            <p:cNvSpPr txBox="1">
              <a:spLocks noChangeArrowheads="1"/>
            </p:cNvSpPr>
            <p:nvPr/>
          </p:nvSpPr>
          <p:spPr bwMode="auto">
            <a:xfrm>
              <a:off x="3101" y="2275"/>
              <a:ext cx="1293" cy="417"/>
            </a:xfrm>
            <a:prstGeom prst="rect">
              <a:avLst/>
            </a:prstGeom>
            <a:noFill/>
            <a:ln w="9525">
              <a:noFill/>
              <a:miter lim="800000"/>
            </a:ln>
          </p:spPr>
          <p:txBody>
            <a:bodyPr wrap="square">
              <a:spAutoFit/>
            </a:bodyPr>
            <a:lstStyle/>
            <a:p>
              <a:pPr algn="just" defTabSz="848995">
                <a:lnSpc>
                  <a:spcPct val="150000"/>
                </a:lnSpc>
              </a:pPr>
              <a:r>
                <a:rPr lang="en-US" altLang="zh-CN" sz="1200" b="0" dirty="0">
                  <a:solidFill>
                    <a:schemeClr val="bg1">
                      <a:lumMod val="85000"/>
                    </a:schemeClr>
                  </a:solidFill>
                  <a:cs typeface="+mn-ea"/>
                  <a:sym typeface="+mn-lt"/>
                </a:rPr>
                <a:t>Click here to add content, content to match the title. </a:t>
              </a:r>
              <a:endParaRPr lang="zh-CN" altLang="en-US" sz="1200" b="0" dirty="0">
                <a:solidFill>
                  <a:schemeClr val="bg1">
                    <a:lumMod val="85000"/>
                  </a:schemeClr>
                </a:solidFill>
                <a:cs typeface="+mn-ea"/>
                <a:sym typeface="+mn-lt"/>
              </a:endParaRPr>
            </a:p>
          </p:txBody>
        </p:sp>
      </p:grpSp>
      <p:grpSp>
        <p:nvGrpSpPr>
          <p:cNvPr id="22" name="Group 58"/>
          <p:cNvGrpSpPr/>
          <p:nvPr/>
        </p:nvGrpSpPr>
        <p:grpSpPr bwMode="auto">
          <a:xfrm>
            <a:off x="6342237" y="1552688"/>
            <a:ext cx="1900465" cy="863757"/>
            <a:chOff x="4315" y="1021"/>
            <a:chExt cx="1293" cy="583"/>
          </a:xfrm>
        </p:grpSpPr>
        <p:sp>
          <p:nvSpPr>
            <p:cNvPr id="23" name="文本框 53"/>
            <p:cNvSpPr txBox="1">
              <a:spLocks noChangeArrowheads="1"/>
            </p:cNvSpPr>
            <p:nvPr/>
          </p:nvSpPr>
          <p:spPr bwMode="auto">
            <a:xfrm>
              <a:off x="4509" y="1021"/>
              <a:ext cx="957" cy="229"/>
            </a:xfrm>
            <a:prstGeom prst="rect">
              <a:avLst/>
            </a:prstGeom>
            <a:noFill/>
            <a:ln w="9525">
              <a:noFill/>
              <a:miter lim="800000"/>
            </a:ln>
          </p:spPr>
          <p:txBody>
            <a:bodyPr wrap="square">
              <a:spAutoFit/>
            </a:bodyPr>
            <a:lstStyle/>
            <a:p>
              <a:pPr algn="ctr" defTabSz="848995"/>
              <a:r>
                <a:rPr lang="en-US" altLang="zh-CN" dirty="0">
                  <a:solidFill>
                    <a:schemeClr val="bg1">
                      <a:lumMod val="85000"/>
                    </a:schemeClr>
                  </a:solidFill>
                  <a:cs typeface="+mn-ea"/>
                  <a:sym typeface="+mn-lt"/>
                </a:rPr>
                <a:t>Add title text</a:t>
              </a:r>
              <a:endParaRPr lang="zh-CN" altLang="en-US" dirty="0">
                <a:solidFill>
                  <a:schemeClr val="bg1">
                    <a:lumMod val="85000"/>
                  </a:schemeClr>
                </a:solidFill>
                <a:cs typeface="+mn-ea"/>
                <a:sym typeface="+mn-lt"/>
              </a:endParaRPr>
            </a:p>
          </p:txBody>
        </p:sp>
        <p:sp>
          <p:nvSpPr>
            <p:cNvPr id="24" name="文本框 54"/>
            <p:cNvSpPr txBox="1">
              <a:spLocks noChangeArrowheads="1"/>
            </p:cNvSpPr>
            <p:nvPr/>
          </p:nvSpPr>
          <p:spPr bwMode="auto">
            <a:xfrm>
              <a:off x="4315" y="1187"/>
              <a:ext cx="1293" cy="417"/>
            </a:xfrm>
            <a:prstGeom prst="rect">
              <a:avLst/>
            </a:prstGeom>
            <a:noFill/>
            <a:ln w="9525">
              <a:noFill/>
              <a:miter lim="800000"/>
            </a:ln>
          </p:spPr>
          <p:txBody>
            <a:bodyPr wrap="square">
              <a:spAutoFit/>
            </a:bodyPr>
            <a:lstStyle/>
            <a:p>
              <a:pPr algn="just" defTabSz="848995">
                <a:lnSpc>
                  <a:spcPct val="150000"/>
                </a:lnSpc>
              </a:pPr>
              <a:r>
                <a:rPr lang="en-US" altLang="zh-CN" sz="1200" b="0" dirty="0">
                  <a:solidFill>
                    <a:schemeClr val="bg1">
                      <a:lumMod val="85000"/>
                    </a:schemeClr>
                  </a:solidFill>
                  <a:cs typeface="+mn-ea"/>
                  <a:sym typeface="+mn-lt"/>
                </a:rPr>
                <a:t>Click here to add content, content to match the title. </a:t>
              </a:r>
              <a:endParaRPr lang="zh-CN" altLang="en-US" sz="1200" b="0" dirty="0">
                <a:solidFill>
                  <a:schemeClr val="bg1">
                    <a:lumMod val="85000"/>
                  </a:schemeClr>
                </a:solidFill>
                <a:cs typeface="+mn-ea"/>
                <a:sym typeface="+mn-lt"/>
              </a:endParaRPr>
            </a:p>
          </p:txBody>
        </p:sp>
      </p:grpSp>
      <p:grpSp>
        <p:nvGrpSpPr>
          <p:cNvPr id="25" name="Group 52"/>
          <p:cNvGrpSpPr/>
          <p:nvPr/>
        </p:nvGrpSpPr>
        <p:grpSpPr bwMode="auto">
          <a:xfrm>
            <a:off x="3124819" y="2997224"/>
            <a:ext cx="632019" cy="637077"/>
            <a:chOff x="2126" y="1996"/>
            <a:chExt cx="430" cy="430"/>
          </a:xfrm>
        </p:grpSpPr>
        <p:sp>
          <p:nvSpPr>
            <p:cNvPr id="26" name="Sev01"/>
            <p:cNvSpPr>
              <a:spLocks noChangeAspect="1"/>
            </p:cNvSpPr>
            <p:nvPr/>
          </p:nvSpPr>
          <p:spPr bwMode="auto">
            <a:xfrm>
              <a:off x="2126" y="1996"/>
              <a:ext cx="430" cy="430"/>
            </a:xfrm>
            <a:prstGeom prst="ellipse">
              <a:avLst/>
            </a:prstGeom>
            <a:noFill/>
            <a:ln w="57150" algn="ctr">
              <a:solidFill>
                <a:srgbClr val="AC955C"/>
              </a:solidFill>
              <a:miter lim="800000"/>
            </a:ln>
          </p:spPr>
          <p:txBody>
            <a:bodyPr anchor="ctr"/>
            <a:lstStyle/>
            <a:p>
              <a:pPr algn="ctr" defTabSz="848995" fontAlgn="auto">
                <a:spcBef>
                  <a:spcPts val="0"/>
                </a:spcBef>
                <a:spcAft>
                  <a:spcPts val="0"/>
                </a:spcAft>
                <a:defRPr/>
              </a:pPr>
              <a:endParaRPr lang="en-US" sz="3700" b="0" dirty="0">
                <a:solidFill>
                  <a:schemeClr val="bg1"/>
                </a:solidFill>
                <a:cs typeface="+mn-ea"/>
                <a:sym typeface="+mn-lt"/>
              </a:endParaRPr>
            </a:p>
          </p:txBody>
        </p:sp>
        <p:sp>
          <p:nvSpPr>
            <p:cNvPr id="27" name="TextBox 67"/>
            <p:cNvSpPr txBox="1">
              <a:spLocks noChangeArrowheads="1"/>
            </p:cNvSpPr>
            <p:nvPr/>
          </p:nvSpPr>
          <p:spPr bwMode="auto">
            <a:xfrm>
              <a:off x="2155" y="2064"/>
              <a:ext cx="376" cy="268"/>
            </a:xfrm>
            <a:prstGeom prst="rect">
              <a:avLst/>
            </a:prstGeom>
            <a:noFill/>
            <a:ln w="9525">
              <a:noFill/>
              <a:miter lim="800000"/>
            </a:ln>
          </p:spPr>
          <p:txBody>
            <a:bodyPr lIns="0" tIns="0" rIns="0" bIns="0">
              <a:spAutoFit/>
            </a:bodyPr>
            <a:lstStyle/>
            <a:p>
              <a:pPr algn="ctr"/>
              <a:r>
                <a:rPr lang="en-US" altLang="zh-CN" sz="1300" dirty="0">
                  <a:solidFill>
                    <a:schemeClr val="bg2"/>
                  </a:solidFill>
                  <a:cs typeface="+mn-ea"/>
                  <a:sym typeface="+mn-lt"/>
                </a:rPr>
                <a:t>Add</a:t>
              </a:r>
              <a:endParaRPr lang="zh-CN" altLang="en-US" sz="1300" dirty="0">
                <a:solidFill>
                  <a:schemeClr val="bg2"/>
                </a:solidFill>
                <a:cs typeface="+mn-ea"/>
                <a:sym typeface="+mn-lt"/>
              </a:endParaRPr>
            </a:p>
            <a:p>
              <a:pPr algn="ctr"/>
              <a:r>
                <a:rPr lang="en-US" altLang="zh-CN" sz="1300" dirty="0">
                  <a:solidFill>
                    <a:schemeClr val="bg2"/>
                  </a:solidFill>
                  <a:cs typeface="+mn-ea"/>
                  <a:sym typeface="+mn-lt"/>
                </a:rPr>
                <a:t>Title</a:t>
              </a:r>
              <a:endParaRPr lang="zh-CN" altLang="en-US" sz="1300" dirty="0">
                <a:solidFill>
                  <a:schemeClr val="bg2"/>
                </a:solidFill>
                <a:cs typeface="+mn-ea"/>
                <a:sym typeface="+mn-lt"/>
              </a:endParaRPr>
            </a:p>
          </p:txBody>
        </p:sp>
      </p:grpSp>
      <p:grpSp>
        <p:nvGrpSpPr>
          <p:cNvPr id="28" name="Group 53"/>
          <p:cNvGrpSpPr/>
          <p:nvPr/>
        </p:nvGrpSpPr>
        <p:grpSpPr bwMode="auto">
          <a:xfrm>
            <a:off x="5038514" y="2026793"/>
            <a:ext cx="632019" cy="637077"/>
            <a:chOff x="3428" y="1341"/>
            <a:chExt cx="430" cy="430"/>
          </a:xfrm>
        </p:grpSpPr>
        <p:sp>
          <p:nvSpPr>
            <p:cNvPr id="29" name="Sev01"/>
            <p:cNvSpPr>
              <a:spLocks noChangeAspect="1"/>
            </p:cNvSpPr>
            <p:nvPr/>
          </p:nvSpPr>
          <p:spPr bwMode="auto">
            <a:xfrm>
              <a:off x="3428" y="1341"/>
              <a:ext cx="430" cy="430"/>
            </a:xfrm>
            <a:prstGeom prst="ellipse">
              <a:avLst/>
            </a:prstGeom>
            <a:noFill/>
            <a:ln w="57150" algn="ctr">
              <a:solidFill>
                <a:srgbClr val="AC955C"/>
              </a:solidFill>
              <a:miter lim="800000"/>
            </a:ln>
          </p:spPr>
          <p:txBody>
            <a:bodyPr anchor="ctr"/>
            <a:lstStyle/>
            <a:p>
              <a:pPr algn="ctr" defTabSz="848995" fontAlgn="auto">
                <a:spcBef>
                  <a:spcPts val="0"/>
                </a:spcBef>
                <a:spcAft>
                  <a:spcPts val="0"/>
                </a:spcAft>
                <a:defRPr/>
              </a:pPr>
              <a:endParaRPr lang="en-US" sz="3700" b="0" dirty="0">
                <a:solidFill>
                  <a:schemeClr val="bg1"/>
                </a:solidFill>
                <a:cs typeface="+mn-ea"/>
                <a:sym typeface="+mn-lt"/>
              </a:endParaRPr>
            </a:p>
          </p:txBody>
        </p:sp>
        <p:sp>
          <p:nvSpPr>
            <p:cNvPr id="30" name="TextBox 67"/>
            <p:cNvSpPr txBox="1">
              <a:spLocks noChangeArrowheads="1"/>
            </p:cNvSpPr>
            <p:nvPr/>
          </p:nvSpPr>
          <p:spPr bwMode="auto">
            <a:xfrm>
              <a:off x="3457" y="1429"/>
              <a:ext cx="376" cy="268"/>
            </a:xfrm>
            <a:prstGeom prst="rect">
              <a:avLst/>
            </a:prstGeom>
            <a:noFill/>
            <a:ln w="9525">
              <a:noFill/>
              <a:miter lim="800000"/>
            </a:ln>
          </p:spPr>
          <p:txBody>
            <a:bodyPr lIns="0" tIns="0" rIns="0" bIns="0">
              <a:spAutoFit/>
            </a:bodyPr>
            <a:lstStyle/>
            <a:p>
              <a:pPr algn="ctr"/>
              <a:r>
                <a:rPr lang="en-US" altLang="zh-CN" sz="1300" dirty="0">
                  <a:solidFill>
                    <a:schemeClr val="bg2"/>
                  </a:solidFill>
                  <a:cs typeface="+mn-ea"/>
                  <a:sym typeface="+mn-lt"/>
                </a:rPr>
                <a:t>Add</a:t>
              </a:r>
              <a:endParaRPr lang="zh-CN" altLang="en-US" sz="1300" dirty="0">
                <a:solidFill>
                  <a:schemeClr val="bg2"/>
                </a:solidFill>
                <a:cs typeface="+mn-ea"/>
                <a:sym typeface="+mn-lt"/>
              </a:endParaRPr>
            </a:p>
            <a:p>
              <a:pPr algn="ctr"/>
              <a:r>
                <a:rPr lang="en-US" altLang="zh-CN" sz="1300" dirty="0">
                  <a:solidFill>
                    <a:schemeClr val="bg2"/>
                  </a:solidFill>
                  <a:cs typeface="+mn-ea"/>
                  <a:sym typeface="+mn-lt"/>
                </a:rPr>
                <a:t>Title</a:t>
              </a:r>
              <a:endParaRPr lang="zh-CN" altLang="en-US" sz="1300" dirty="0">
                <a:solidFill>
                  <a:schemeClr val="bg2"/>
                </a:solidFill>
                <a:cs typeface="+mn-ea"/>
                <a:sym typeface="+mn-lt"/>
              </a:endParaRPr>
            </a:p>
          </p:txBody>
        </p:sp>
      </p:grpSp>
      <p:grpSp>
        <p:nvGrpSpPr>
          <p:cNvPr id="31" name="Group 54"/>
          <p:cNvGrpSpPr/>
          <p:nvPr/>
        </p:nvGrpSpPr>
        <p:grpSpPr bwMode="auto">
          <a:xfrm>
            <a:off x="6947799" y="2997224"/>
            <a:ext cx="632019" cy="637077"/>
            <a:chOff x="4727" y="1996"/>
            <a:chExt cx="430" cy="430"/>
          </a:xfrm>
        </p:grpSpPr>
        <p:sp>
          <p:nvSpPr>
            <p:cNvPr id="32" name="Sev01"/>
            <p:cNvSpPr>
              <a:spLocks noChangeAspect="1"/>
            </p:cNvSpPr>
            <p:nvPr/>
          </p:nvSpPr>
          <p:spPr bwMode="auto">
            <a:xfrm>
              <a:off x="4727" y="1996"/>
              <a:ext cx="430" cy="430"/>
            </a:xfrm>
            <a:prstGeom prst="ellipse">
              <a:avLst/>
            </a:prstGeom>
            <a:noFill/>
            <a:ln w="57150" algn="ctr">
              <a:solidFill>
                <a:srgbClr val="AC955C"/>
              </a:solidFill>
              <a:miter lim="800000"/>
            </a:ln>
          </p:spPr>
          <p:txBody>
            <a:bodyPr anchor="ctr"/>
            <a:lstStyle/>
            <a:p>
              <a:pPr algn="ctr" defTabSz="848995" fontAlgn="auto">
                <a:spcBef>
                  <a:spcPts val="0"/>
                </a:spcBef>
                <a:spcAft>
                  <a:spcPts val="0"/>
                </a:spcAft>
                <a:defRPr/>
              </a:pPr>
              <a:endParaRPr lang="en-US" sz="3700" b="0" dirty="0">
                <a:solidFill>
                  <a:schemeClr val="bg1"/>
                </a:solidFill>
                <a:cs typeface="+mn-ea"/>
                <a:sym typeface="+mn-lt"/>
              </a:endParaRPr>
            </a:p>
          </p:txBody>
        </p:sp>
        <p:sp>
          <p:nvSpPr>
            <p:cNvPr id="33" name="TextBox 67"/>
            <p:cNvSpPr txBox="1">
              <a:spLocks noChangeArrowheads="1"/>
            </p:cNvSpPr>
            <p:nvPr/>
          </p:nvSpPr>
          <p:spPr bwMode="auto">
            <a:xfrm>
              <a:off x="4773" y="2064"/>
              <a:ext cx="376" cy="268"/>
            </a:xfrm>
            <a:prstGeom prst="rect">
              <a:avLst/>
            </a:prstGeom>
            <a:noFill/>
            <a:ln w="9525">
              <a:noFill/>
              <a:miter lim="800000"/>
            </a:ln>
          </p:spPr>
          <p:txBody>
            <a:bodyPr lIns="0" tIns="0" rIns="0" bIns="0">
              <a:spAutoFit/>
            </a:bodyPr>
            <a:lstStyle/>
            <a:p>
              <a:pPr algn="ctr"/>
              <a:r>
                <a:rPr lang="en-US" altLang="zh-CN" sz="1300" dirty="0">
                  <a:solidFill>
                    <a:schemeClr val="bg2"/>
                  </a:solidFill>
                  <a:cs typeface="+mn-ea"/>
                  <a:sym typeface="+mn-lt"/>
                </a:rPr>
                <a:t>Add</a:t>
              </a:r>
              <a:endParaRPr lang="zh-CN" altLang="en-US" sz="1300" dirty="0">
                <a:solidFill>
                  <a:schemeClr val="bg2"/>
                </a:solidFill>
                <a:cs typeface="+mn-ea"/>
                <a:sym typeface="+mn-lt"/>
              </a:endParaRPr>
            </a:p>
            <a:p>
              <a:pPr algn="ctr"/>
              <a:r>
                <a:rPr lang="en-US" altLang="zh-CN" sz="1300" dirty="0">
                  <a:solidFill>
                    <a:schemeClr val="bg2"/>
                  </a:solidFill>
                  <a:cs typeface="+mn-ea"/>
                  <a:sym typeface="+mn-lt"/>
                </a:rPr>
                <a:t>Title</a:t>
              </a:r>
              <a:endParaRPr lang="zh-CN" altLang="en-US" sz="1300" dirty="0">
                <a:solidFill>
                  <a:schemeClr val="bg2"/>
                </a:solidFill>
                <a:cs typeface="+mn-ea"/>
                <a:sym typeface="+mn-lt"/>
              </a:endParaRPr>
            </a:p>
          </p:txBody>
        </p:sp>
      </p:grpSp>
    </p:spTree>
  </p:cSld>
  <p:clrMapOvr>
    <a:masterClrMapping/>
  </p:clrMapOvr>
  <p:transition spd="slow" advTm="72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ppt_w"/>
                                          </p:val>
                                        </p:tav>
                                        <p:tav tm="100000">
                                          <p:val>
                                            <p:strVal val="#ppt_w"/>
                                          </p:val>
                                        </p:tav>
                                      </p:tavLst>
                                    </p:anim>
                                    <p:anim calcmode="lin" valueType="num">
                                      <p:cBhvr>
                                        <p:cTn id="12" dur="500" fill="hold"/>
                                        <p:tgtEl>
                                          <p:spTgt spid="9"/>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4*#ppt_w"/>
                                          </p:val>
                                        </p:tav>
                                        <p:tav tm="100000">
                                          <p:val>
                                            <p:strVal val="#ppt_w"/>
                                          </p:val>
                                        </p:tav>
                                      </p:tavLst>
                                    </p:anim>
                                    <p:anim calcmode="lin" valueType="num">
                                      <p:cBhvr>
                                        <p:cTn id="21" dur="500" fill="hold"/>
                                        <p:tgtEl>
                                          <p:spTgt spid="3"/>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23" presetClass="entr" presetSubtype="32"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strVal val="4*#ppt_w"/>
                                          </p:val>
                                        </p:tav>
                                        <p:tav tm="100000">
                                          <p:val>
                                            <p:strVal val="#ppt_w"/>
                                          </p:val>
                                        </p:tav>
                                      </p:tavLst>
                                    </p:anim>
                                    <p:anim calcmode="lin" valueType="num">
                                      <p:cBhvr>
                                        <p:cTn id="30" dur="500" fill="hold"/>
                                        <p:tgtEl>
                                          <p:spTgt spid="5"/>
                                        </p:tgtEl>
                                        <p:attrNameLst>
                                          <p:attrName>ppt_h</p:attrName>
                                        </p:attrNameLst>
                                      </p:cBhvr>
                                      <p:tavLst>
                                        <p:tav tm="0">
                                          <p:val>
                                            <p:strVal val="4*#ppt_h"/>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3500"/>
                            </p:stCondLst>
                            <p:childTnLst>
                              <p:par>
                                <p:cTn id="36" presetID="23" presetClass="entr" presetSubtype="32"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4*#ppt_w"/>
                                          </p:val>
                                        </p:tav>
                                        <p:tav tm="100000">
                                          <p:val>
                                            <p:strVal val="#ppt_w"/>
                                          </p:val>
                                        </p:tav>
                                      </p:tavLst>
                                    </p:anim>
                                    <p:anim calcmode="lin" valueType="num">
                                      <p:cBhvr>
                                        <p:cTn id="39" dur="500" fill="hold"/>
                                        <p:tgtEl>
                                          <p:spTgt spid="7"/>
                                        </p:tgtEl>
                                        <p:attrNameLst>
                                          <p:attrName>ppt_h</p:attrName>
                                        </p:attrNameLst>
                                      </p:cBhvr>
                                      <p:tavLst>
                                        <p:tav tm="0">
                                          <p:val>
                                            <p:strVal val="4*#ppt_h"/>
                                          </p:val>
                                        </p:tav>
                                        <p:tav tm="100000">
                                          <p:val>
                                            <p:strVal val="#ppt_h"/>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p:nvPr/>
        </p:nvSpPr>
        <p:spPr>
          <a:xfrm>
            <a:off x="723416" y="1296544"/>
            <a:ext cx="2258318" cy="2692864"/>
          </a:xfrm>
          <a:prstGeom prst="rect">
            <a:avLst/>
          </a:prstGeom>
          <a:noFill/>
          <a:ln w="12700" cap="sq">
            <a:noFill/>
          </a:ln>
          <a:effectLst/>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id-ID" dirty="0">
              <a:cs typeface="+mn-ea"/>
              <a:sym typeface="+mn-lt"/>
            </a:endParaRPr>
          </a:p>
        </p:txBody>
      </p:sp>
      <p:sp>
        <p:nvSpPr>
          <p:cNvPr id="3" name="Rectangle 21"/>
          <p:cNvSpPr/>
          <p:nvPr/>
        </p:nvSpPr>
        <p:spPr>
          <a:xfrm>
            <a:off x="723416" y="1538067"/>
            <a:ext cx="2258318" cy="960458"/>
          </a:xfrm>
          <a:prstGeom prst="rect">
            <a:avLst/>
          </a:prstGeom>
          <a:solidFill>
            <a:srgbClr val="CBBD99"/>
          </a:solidFill>
          <a:ln>
            <a:noFill/>
          </a:ln>
        </p:spPr>
        <p:txBody>
          <a:bodyPr vert="horz" wrap="square" lIns="89858" tIns="44929" rIns="89858" bIns="44929" numCol="1" anchor="t" anchorCtr="0" compatLnSpc="1"/>
          <a:lstStyle/>
          <a:p>
            <a:endParaRPr lang="id-ID" dirty="0">
              <a:solidFill>
                <a:schemeClr val="tx1"/>
              </a:solidFill>
              <a:cs typeface="+mn-ea"/>
              <a:sym typeface="+mn-lt"/>
            </a:endParaRPr>
          </a:p>
        </p:txBody>
      </p:sp>
      <p:sp>
        <p:nvSpPr>
          <p:cNvPr id="4" name="Rectangle 22"/>
          <p:cNvSpPr/>
          <p:nvPr/>
        </p:nvSpPr>
        <p:spPr>
          <a:xfrm>
            <a:off x="723416" y="1296544"/>
            <a:ext cx="2258318" cy="256016"/>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id-ID" dirty="0">
              <a:cs typeface="+mn-ea"/>
              <a:sym typeface="+mn-lt"/>
            </a:endParaRPr>
          </a:p>
        </p:txBody>
      </p:sp>
      <p:sp>
        <p:nvSpPr>
          <p:cNvPr id="5" name="Rectangle 23"/>
          <p:cNvSpPr/>
          <p:nvPr/>
        </p:nvSpPr>
        <p:spPr>
          <a:xfrm>
            <a:off x="723416" y="1282051"/>
            <a:ext cx="2258318" cy="256016"/>
          </a:xfrm>
          <a:prstGeom prst="rect">
            <a:avLst/>
          </a:prstGeom>
          <a:solidFill>
            <a:srgbClr val="CBBD99"/>
          </a:solidFill>
          <a:ln>
            <a:noFill/>
          </a:ln>
        </p:spPr>
        <p:txBody>
          <a:bodyPr vert="horz" wrap="square" lIns="89858" tIns="44929" rIns="89858" bIns="44929" numCol="1" anchor="t" anchorCtr="0" compatLnSpc="1"/>
          <a:lstStyle/>
          <a:p>
            <a:endParaRPr lang="id-ID" dirty="0">
              <a:solidFill>
                <a:schemeClr val="tx1"/>
              </a:solidFill>
              <a:cs typeface="+mn-ea"/>
              <a:sym typeface="+mn-lt"/>
            </a:endParaRPr>
          </a:p>
        </p:txBody>
      </p:sp>
      <p:sp>
        <p:nvSpPr>
          <p:cNvPr id="6" name="TextBox 5"/>
          <p:cNvSpPr txBox="1"/>
          <p:nvPr/>
        </p:nvSpPr>
        <p:spPr>
          <a:xfrm>
            <a:off x="1293207" y="1296543"/>
            <a:ext cx="1118746" cy="237329"/>
          </a:xfrm>
          <a:prstGeom prst="rect">
            <a:avLst/>
          </a:prstGeom>
          <a:noFill/>
        </p:spPr>
        <p:txBody>
          <a:bodyPr wrap="none" lIns="67394" tIns="33697" rIns="67394" bIns="33697" rtlCol="0">
            <a:spAutoFit/>
          </a:bodyPr>
          <a:lstStyle/>
          <a:p>
            <a:pPr algn="ctr"/>
            <a:r>
              <a:rPr lang="id-ID" sz="1100">
                <a:solidFill>
                  <a:schemeClr val="bg1"/>
                </a:solidFill>
                <a:cs typeface="+mn-ea"/>
                <a:sym typeface="+mn-lt"/>
              </a:rPr>
              <a:t>Regular Hosting</a:t>
            </a:r>
            <a:endParaRPr lang="id-ID" sz="1100" dirty="0">
              <a:solidFill>
                <a:schemeClr val="bg1"/>
              </a:solidFill>
              <a:cs typeface="+mn-ea"/>
              <a:sym typeface="+mn-lt"/>
            </a:endParaRPr>
          </a:p>
        </p:txBody>
      </p:sp>
      <p:sp>
        <p:nvSpPr>
          <p:cNvPr id="7" name="TextBox 6"/>
          <p:cNvSpPr txBox="1"/>
          <p:nvPr/>
        </p:nvSpPr>
        <p:spPr>
          <a:xfrm>
            <a:off x="1537660" y="1504725"/>
            <a:ext cx="629830" cy="668216"/>
          </a:xfrm>
          <a:prstGeom prst="rect">
            <a:avLst/>
          </a:prstGeom>
          <a:noFill/>
        </p:spPr>
        <p:txBody>
          <a:bodyPr wrap="none" lIns="67394" tIns="33697" rIns="67394" bIns="33697" rtlCol="0">
            <a:spAutoFit/>
          </a:bodyPr>
          <a:lstStyle/>
          <a:p>
            <a:pPr algn="ctr"/>
            <a:r>
              <a:rPr lang="id-ID" sz="3900" b="1" dirty="0">
                <a:solidFill>
                  <a:schemeClr val="bg1"/>
                </a:solidFill>
                <a:cs typeface="+mn-ea"/>
                <a:sym typeface="+mn-lt"/>
              </a:rPr>
              <a:t>10</a:t>
            </a:r>
          </a:p>
        </p:txBody>
      </p:sp>
      <p:sp>
        <p:nvSpPr>
          <p:cNvPr id="8" name="TextBox 7"/>
          <p:cNvSpPr txBox="1"/>
          <p:nvPr/>
        </p:nvSpPr>
        <p:spPr>
          <a:xfrm>
            <a:off x="2092034" y="1673821"/>
            <a:ext cx="281977" cy="375829"/>
          </a:xfrm>
          <a:prstGeom prst="rect">
            <a:avLst/>
          </a:prstGeom>
          <a:noFill/>
        </p:spPr>
        <p:txBody>
          <a:bodyPr wrap="none" lIns="67394" tIns="33697" rIns="67394" bIns="33697" rtlCol="0">
            <a:spAutoFit/>
          </a:bodyPr>
          <a:lstStyle/>
          <a:p>
            <a:pPr algn="ctr"/>
            <a:r>
              <a:rPr lang="id-ID" sz="2000" b="1" dirty="0">
                <a:solidFill>
                  <a:schemeClr val="bg1"/>
                </a:solidFill>
                <a:cs typeface="+mn-ea"/>
                <a:sym typeface="+mn-lt"/>
              </a:rPr>
              <a:t>$</a:t>
            </a:r>
          </a:p>
        </p:txBody>
      </p:sp>
      <p:sp>
        <p:nvSpPr>
          <p:cNvPr id="9" name="TextBox 8"/>
          <p:cNvSpPr txBox="1"/>
          <p:nvPr/>
        </p:nvSpPr>
        <p:spPr>
          <a:xfrm>
            <a:off x="1427857" y="2155397"/>
            <a:ext cx="849441" cy="252718"/>
          </a:xfrm>
          <a:prstGeom prst="rect">
            <a:avLst/>
          </a:prstGeom>
          <a:noFill/>
        </p:spPr>
        <p:txBody>
          <a:bodyPr wrap="none" lIns="67394" tIns="33697" rIns="67394" bIns="33697" rtlCol="0">
            <a:spAutoFit/>
          </a:bodyPr>
          <a:lstStyle/>
          <a:p>
            <a:pPr algn="ctr"/>
            <a:r>
              <a:rPr lang="id-ID" sz="1200" i="1" dirty="0">
                <a:solidFill>
                  <a:schemeClr val="bg1"/>
                </a:solidFill>
                <a:cs typeface="+mn-ea"/>
                <a:sym typeface="+mn-lt"/>
              </a:rPr>
              <a:t>per month</a:t>
            </a:r>
          </a:p>
        </p:txBody>
      </p:sp>
      <p:sp>
        <p:nvSpPr>
          <p:cNvPr id="10" name="Rectangle 29"/>
          <p:cNvSpPr/>
          <p:nvPr/>
        </p:nvSpPr>
        <p:spPr>
          <a:xfrm>
            <a:off x="1223459" y="3748016"/>
            <a:ext cx="1258239" cy="305529"/>
          </a:xfrm>
          <a:prstGeom prst="rect">
            <a:avLst/>
          </a:prstGeom>
          <a:solidFill>
            <a:srgbClr val="CBBD99"/>
          </a:solidFill>
          <a:ln>
            <a:noFill/>
          </a:ln>
        </p:spPr>
        <p:txBody>
          <a:bodyPr vert="horz" wrap="square" lIns="89858" tIns="44929" rIns="89858" bIns="44929" numCol="1" anchor="t" anchorCtr="0" compatLnSpc="1"/>
          <a:lstStyle/>
          <a:p>
            <a:pPr algn="ctr"/>
            <a:r>
              <a:rPr lang="id-ID" altLang="zh-CN" sz="1200" dirty="0">
                <a:solidFill>
                  <a:schemeClr val="bg1"/>
                </a:solidFill>
                <a:cs typeface="+mn-ea"/>
                <a:sym typeface="+mn-lt"/>
              </a:rPr>
              <a:t>More Detail</a:t>
            </a:r>
          </a:p>
        </p:txBody>
      </p:sp>
      <p:sp>
        <p:nvSpPr>
          <p:cNvPr id="11" name="Rectangle 31"/>
          <p:cNvSpPr/>
          <p:nvPr/>
        </p:nvSpPr>
        <p:spPr>
          <a:xfrm>
            <a:off x="3323244" y="1296544"/>
            <a:ext cx="2396221" cy="2850572"/>
          </a:xfrm>
          <a:prstGeom prst="rect">
            <a:avLst/>
          </a:prstGeom>
          <a:noFill/>
          <a:ln w="12700" cap="sq">
            <a:noFill/>
          </a:ln>
          <a:effectLst/>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id-ID" dirty="0">
              <a:cs typeface="+mn-ea"/>
              <a:sym typeface="+mn-lt"/>
            </a:endParaRPr>
          </a:p>
        </p:txBody>
      </p:sp>
      <p:sp>
        <p:nvSpPr>
          <p:cNvPr id="12" name="Rectangle 32"/>
          <p:cNvSpPr/>
          <p:nvPr/>
        </p:nvSpPr>
        <p:spPr>
          <a:xfrm>
            <a:off x="3323244" y="1538067"/>
            <a:ext cx="2396221" cy="960458"/>
          </a:xfrm>
          <a:prstGeom prst="rect">
            <a:avLst/>
          </a:prstGeom>
          <a:solidFill>
            <a:srgbClr val="AC955C"/>
          </a:solidFill>
          <a:ln>
            <a:noFill/>
          </a:ln>
        </p:spPr>
        <p:txBody>
          <a:bodyPr vert="horz" wrap="square" lIns="89858" tIns="44929" rIns="89858" bIns="44929" numCol="1" anchor="t" anchorCtr="0" compatLnSpc="1"/>
          <a:lstStyle/>
          <a:p>
            <a:endParaRPr lang="id-ID" dirty="0">
              <a:solidFill>
                <a:schemeClr val="tx1"/>
              </a:solidFill>
              <a:cs typeface="+mn-ea"/>
              <a:sym typeface="+mn-lt"/>
            </a:endParaRPr>
          </a:p>
        </p:txBody>
      </p:sp>
      <p:sp>
        <p:nvSpPr>
          <p:cNvPr id="13" name="Rectangle 33"/>
          <p:cNvSpPr/>
          <p:nvPr/>
        </p:nvSpPr>
        <p:spPr>
          <a:xfrm>
            <a:off x="3323244" y="1296544"/>
            <a:ext cx="2396221" cy="256016"/>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id-ID" dirty="0">
              <a:cs typeface="+mn-ea"/>
              <a:sym typeface="+mn-lt"/>
            </a:endParaRPr>
          </a:p>
        </p:txBody>
      </p:sp>
      <p:sp>
        <p:nvSpPr>
          <p:cNvPr id="14" name="Rectangle 34"/>
          <p:cNvSpPr/>
          <p:nvPr/>
        </p:nvSpPr>
        <p:spPr>
          <a:xfrm>
            <a:off x="3323244" y="1146225"/>
            <a:ext cx="2396221" cy="391843"/>
          </a:xfrm>
          <a:prstGeom prst="rect">
            <a:avLst/>
          </a:prstGeom>
          <a:solidFill>
            <a:srgbClr val="AC955C"/>
          </a:solidFill>
          <a:ln>
            <a:noFill/>
          </a:ln>
        </p:spPr>
        <p:txBody>
          <a:bodyPr vert="horz" wrap="square" lIns="89858" tIns="44929" rIns="89858" bIns="44929" numCol="1" anchor="t" anchorCtr="0" compatLnSpc="1"/>
          <a:lstStyle/>
          <a:p>
            <a:endParaRPr lang="id-ID" dirty="0">
              <a:solidFill>
                <a:schemeClr val="tx1"/>
              </a:solidFill>
              <a:cs typeface="+mn-ea"/>
              <a:sym typeface="+mn-lt"/>
            </a:endParaRPr>
          </a:p>
        </p:txBody>
      </p:sp>
      <p:sp>
        <p:nvSpPr>
          <p:cNvPr id="15" name="TextBox 14"/>
          <p:cNvSpPr txBox="1"/>
          <p:nvPr/>
        </p:nvSpPr>
        <p:spPr>
          <a:xfrm>
            <a:off x="4029613" y="1217730"/>
            <a:ext cx="983491" cy="237329"/>
          </a:xfrm>
          <a:prstGeom prst="rect">
            <a:avLst/>
          </a:prstGeom>
          <a:noFill/>
        </p:spPr>
        <p:txBody>
          <a:bodyPr wrap="square" lIns="67394" tIns="33697" rIns="67394" bIns="33697" rtlCol="0">
            <a:spAutoFit/>
          </a:bodyPr>
          <a:lstStyle/>
          <a:p>
            <a:pPr algn="ctr"/>
            <a:r>
              <a:rPr lang="id-ID" sz="1100" dirty="0">
                <a:solidFill>
                  <a:schemeClr val="bg1"/>
                </a:solidFill>
                <a:cs typeface="+mn-ea"/>
                <a:sym typeface="+mn-lt"/>
              </a:rPr>
              <a:t>Pro Hosting</a:t>
            </a:r>
          </a:p>
        </p:txBody>
      </p:sp>
      <p:sp>
        <p:nvSpPr>
          <p:cNvPr id="16" name="TextBox 15"/>
          <p:cNvSpPr txBox="1"/>
          <p:nvPr/>
        </p:nvSpPr>
        <p:spPr>
          <a:xfrm>
            <a:off x="4119187" y="1504725"/>
            <a:ext cx="804341" cy="671065"/>
          </a:xfrm>
          <a:prstGeom prst="rect">
            <a:avLst/>
          </a:prstGeom>
          <a:noFill/>
        </p:spPr>
        <p:txBody>
          <a:bodyPr wrap="square" lIns="67394" tIns="33697" rIns="67394" bIns="33697" rtlCol="0">
            <a:spAutoFit/>
          </a:bodyPr>
          <a:lstStyle/>
          <a:p>
            <a:pPr algn="ctr"/>
            <a:r>
              <a:rPr lang="id-ID" sz="3900" b="1">
                <a:solidFill>
                  <a:schemeClr val="bg1"/>
                </a:solidFill>
                <a:cs typeface="+mn-ea"/>
                <a:sym typeface="+mn-lt"/>
              </a:rPr>
              <a:t>20</a:t>
            </a:r>
            <a:endParaRPr lang="id-ID" sz="3900" b="1" dirty="0">
              <a:solidFill>
                <a:schemeClr val="bg1"/>
              </a:solidFill>
              <a:cs typeface="+mn-ea"/>
              <a:sym typeface="+mn-lt"/>
            </a:endParaRPr>
          </a:p>
        </p:txBody>
      </p:sp>
      <p:sp>
        <p:nvSpPr>
          <p:cNvPr id="17" name="TextBox 16"/>
          <p:cNvSpPr txBox="1"/>
          <p:nvPr/>
        </p:nvSpPr>
        <p:spPr>
          <a:xfrm>
            <a:off x="4746593" y="1673821"/>
            <a:ext cx="310419" cy="375829"/>
          </a:xfrm>
          <a:prstGeom prst="rect">
            <a:avLst/>
          </a:prstGeom>
          <a:noFill/>
        </p:spPr>
        <p:txBody>
          <a:bodyPr wrap="square" lIns="67394" tIns="33697" rIns="67394" bIns="33697" rtlCol="0">
            <a:spAutoFit/>
          </a:bodyPr>
          <a:lstStyle/>
          <a:p>
            <a:pPr algn="ctr"/>
            <a:r>
              <a:rPr lang="id-ID" sz="2000" b="1" dirty="0">
                <a:solidFill>
                  <a:schemeClr val="bg1"/>
                </a:solidFill>
                <a:cs typeface="+mn-ea"/>
                <a:sym typeface="+mn-lt"/>
              </a:rPr>
              <a:t>$</a:t>
            </a:r>
          </a:p>
        </p:txBody>
      </p:sp>
      <p:sp>
        <p:nvSpPr>
          <p:cNvPr id="18" name="TextBox 17"/>
          <p:cNvSpPr txBox="1"/>
          <p:nvPr/>
        </p:nvSpPr>
        <p:spPr>
          <a:xfrm>
            <a:off x="4043005" y="2155397"/>
            <a:ext cx="956702" cy="252718"/>
          </a:xfrm>
          <a:prstGeom prst="rect">
            <a:avLst/>
          </a:prstGeom>
          <a:noFill/>
        </p:spPr>
        <p:txBody>
          <a:bodyPr wrap="square" lIns="67394" tIns="33697" rIns="67394" bIns="33697" rtlCol="0">
            <a:spAutoFit/>
          </a:bodyPr>
          <a:lstStyle/>
          <a:p>
            <a:pPr algn="ctr"/>
            <a:r>
              <a:rPr lang="id-ID" sz="1200" i="1" dirty="0">
                <a:solidFill>
                  <a:schemeClr val="bg1"/>
                </a:solidFill>
                <a:cs typeface="+mn-ea"/>
                <a:sym typeface="+mn-lt"/>
              </a:rPr>
              <a:t>per month</a:t>
            </a:r>
          </a:p>
        </p:txBody>
      </p:sp>
      <p:sp>
        <p:nvSpPr>
          <p:cNvPr id="19" name="Rectangle 39"/>
          <p:cNvSpPr/>
          <p:nvPr/>
        </p:nvSpPr>
        <p:spPr>
          <a:xfrm>
            <a:off x="3853820" y="3748016"/>
            <a:ext cx="1335074" cy="305529"/>
          </a:xfrm>
          <a:prstGeom prst="rect">
            <a:avLst/>
          </a:prstGeom>
          <a:solidFill>
            <a:srgbClr val="AC955C"/>
          </a:solidFill>
          <a:ln>
            <a:noFill/>
          </a:ln>
        </p:spPr>
        <p:txBody>
          <a:bodyPr vert="horz" wrap="square" lIns="89858" tIns="44929" rIns="89858" bIns="44929" numCol="1" anchor="t" anchorCtr="0" compatLnSpc="1"/>
          <a:lstStyle/>
          <a:p>
            <a:pPr algn="ctr"/>
            <a:r>
              <a:rPr lang="id-ID" altLang="zh-CN" sz="1200">
                <a:solidFill>
                  <a:schemeClr val="bg1"/>
                </a:solidFill>
                <a:cs typeface="+mn-ea"/>
                <a:sym typeface="+mn-lt"/>
              </a:rPr>
              <a:t>More Detail</a:t>
            </a:r>
          </a:p>
        </p:txBody>
      </p:sp>
      <p:sp>
        <p:nvSpPr>
          <p:cNvPr id="20" name="Rectangle 41"/>
          <p:cNvSpPr/>
          <p:nvPr/>
        </p:nvSpPr>
        <p:spPr>
          <a:xfrm>
            <a:off x="6089584" y="1296544"/>
            <a:ext cx="2258318" cy="2692864"/>
          </a:xfrm>
          <a:prstGeom prst="rect">
            <a:avLst/>
          </a:prstGeom>
          <a:noFill/>
          <a:ln w="12700" cap="sq">
            <a:noFill/>
          </a:ln>
          <a:effectLst/>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id-ID" dirty="0">
              <a:cs typeface="+mn-ea"/>
              <a:sym typeface="+mn-lt"/>
            </a:endParaRPr>
          </a:p>
        </p:txBody>
      </p:sp>
      <p:sp>
        <p:nvSpPr>
          <p:cNvPr id="21" name="Rectangle 42"/>
          <p:cNvSpPr/>
          <p:nvPr/>
        </p:nvSpPr>
        <p:spPr>
          <a:xfrm>
            <a:off x="6089584" y="1538067"/>
            <a:ext cx="2258318" cy="960458"/>
          </a:xfrm>
          <a:prstGeom prst="rect">
            <a:avLst/>
          </a:prstGeom>
          <a:solidFill>
            <a:srgbClr val="CBBD99"/>
          </a:solidFill>
          <a:ln>
            <a:noFill/>
          </a:ln>
        </p:spPr>
        <p:txBody>
          <a:bodyPr vert="horz" wrap="square" lIns="89858" tIns="44929" rIns="89858" bIns="44929" numCol="1" anchor="t" anchorCtr="0" compatLnSpc="1"/>
          <a:lstStyle/>
          <a:p>
            <a:endParaRPr lang="id-ID" dirty="0">
              <a:solidFill>
                <a:schemeClr val="tx1"/>
              </a:solidFill>
              <a:cs typeface="+mn-ea"/>
              <a:sym typeface="+mn-lt"/>
            </a:endParaRPr>
          </a:p>
        </p:txBody>
      </p:sp>
      <p:sp>
        <p:nvSpPr>
          <p:cNvPr id="22" name="Rectangle 43"/>
          <p:cNvSpPr/>
          <p:nvPr/>
        </p:nvSpPr>
        <p:spPr>
          <a:xfrm>
            <a:off x="6089584" y="2498525"/>
            <a:ext cx="2258318" cy="2560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id-ID" dirty="0">
              <a:cs typeface="+mn-ea"/>
              <a:sym typeface="+mn-lt"/>
            </a:endParaRPr>
          </a:p>
        </p:txBody>
      </p:sp>
      <p:sp>
        <p:nvSpPr>
          <p:cNvPr id="23" name="Rectangle 44"/>
          <p:cNvSpPr/>
          <p:nvPr/>
        </p:nvSpPr>
        <p:spPr>
          <a:xfrm>
            <a:off x="6089584" y="1296544"/>
            <a:ext cx="2258318" cy="256016"/>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id-ID" dirty="0">
              <a:cs typeface="+mn-ea"/>
              <a:sym typeface="+mn-lt"/>
            </a:endParaRPr>
          </a:p>
        </p:txBody>
      </p:sp>
      <p:sp>
        <p:nvSpPr>
          <p:cNvPr id="24" name="Rectangle 45"/>
          <p:cNvSpPr/>
          <p:nvPr/>
        </p:nvSpPr>
        <p:spPr>
          <a:xfrm>
            <a:off x="6089584" y="1282051"/>
            <a:ext cx="2258318" cy="256016"/>
          </a:xfrm>
          <a:prstGeom prst="rect">
            <a:avLst/>
          </a:prstGeom>
          <a:solidFill>
            <a:srgbClr val="CBBD99"/>
          </a:solidFill>
          <a:ln>
            <a:noFill/>
          </a:ln>
        </p:spPr>
        <p:txBody>
          <a:bodyPr vert="horz" wrap="square" lIns="89858" tIns="44929" rIns="89858" bIns="44929" numCol="1" anchor="t" anchorCtr="0" compatLnSpc="1"/>
          <a:lstStyle/>
          <a:p>
            <a:endParaRPr lang="id-ID" dirty="0">
              <a:solidFill>
                <a:schemeClr val="tx1"/>
              </a:solidFill>
              <a:cs typeface="+mn-ea"/>
              <a:sym typeface="+mn-lt"/>
            </a:endParaRPr>
          </a:p>
        </p:txBody>
      </p:sp>
      <p:sp>
        <p:nvSpPr>
          <p:cNvPr id="25" name="TextBox 24"/>
          <p:cNvSpPr txBox="1"/>
          <p:nvPr/>
        </p:nvSpPr>
        <p:spPr>
          <a:xfrm>
            <a:off x="6648153" y="1296543"/>
            <a:ext cx="1141188" cy="237329"/>
          </a:xfrm>
          <a:prstGeom prst="rect">
            <a:avLst/>
          </a:prstGeom>
          <a:noFill/>
        </p:spPr>
        <p:txBody>
          <a:bodyPr wrap="none" lIns="67394" tIns="33697" rIns="67394" bIns="33697" rtlCol="0">
            <a:spAutoFit/>
          </a:bodyPr>
          <a:lstStyle/>
          <a:p>
            <a:pPr algn="ctr"/>
            <a:r>
              <a:rPr lang="id-ID" sz="1100">
                <a:solidFill>
                  <a:schemeClr val="bg1"/>
                </a:solidFill>
                <a:cs typeface="+mn-ea"/>
                <a:sym typeface="+mn-lt"/>
              </a:rPr>
              <a:t>Business Hosting</a:t>
            </a:r>
            <a:endParaRPr lang="id-ID" sz="1100" dirty="0">
              <a:solidFill>
                <a:schemeClr val="bg1"/>
              </a:solidFill>
              <a:cs typeface="+mn-ea"/>
              <a:sym typeface="+mn-lt"/>
            </a:endParaRPr>
          </a:p>
        </p:txBody>
      </p:sp>
      <p:sp>
        <p:nvSpPr>
          <p:cNvPr id="26" name="TextBox 25"/>
          <p:cNvSpPr txBox="1"/>
          <p:nvPr/>
        </p:nvSpPr>
        <p:spPr>
          <a:xfrm>
            <a:off x="6860548" y="1504725"/>
            <a:ext cx="716391" cy="668216"/>
          </a:xfrm>
          <a:prstGeom prst="rect">
            <a:avLst/>
          </a:prstGeom>
          <a:noFill/>
        </p:spPr>
        <p:txBody>
          <a:bodyPr wrap="none" lIns="67394" tIns="33697" rIns="67394" bIns="33697" rtlCol="0">
            <a:spAutoFit/>
          </a:bodyPr>
          <a:lstStyle/>
          <a:p>
            <a:pPr algn="ctr"/>
            <a:r>
              <a:rPr lang="id-ID" sz="3900" b="1">
                <a:solidFill>
                  <a:schemeClr val="bg1"/>
                </a:solidFill>
                <a:cs typeface="+mn-ea"/>
                <a:sym typeface="+mn-lt"/>
              </a:rPr>
              <a:t>30</a:t>
            </a:r>
            <a:endParaRPr lang="id-ID" sz="3900" b="1" dirty="0">
              <a:solidFill>
                <a:schemeClr val="bg1"/>
              </a:solidFill>
              <a:cs typeface="+mn-ea"/>
              <a:sym typeface="+mn-lt"/>
            </a:endParaRPr>
          </a:p>
        </p:txBody>
      </p:sp>
      <p:sp>
        <p:nvSpPr>
          <p:cNvPr id="27" name="TextBox 26"/>
          <p:cNvSpPr txBox="1"/>
          <p:nvPr/>
        </p:nvSpPr>
        <p:spPr>
          <a:xfrm>
            <a:off x="7458201" y="1673821"/>
            <a:ext cx="281977" cy="375829"/>
          </a:xfrm>
          <a:prstGeom prst="rect">
            <a:avLst/>
          </a:prstGeom>
          <a:noFill/>
        </p:spPr>
        <p:txBody>
          <a:bodyPr wrap="none" lIns="67394" tIns="33697" rIns="67394" bIns="33697" rtlCol="0">
            <a:spAutoFit/>
          </a:bodyPr>
          <a:lstStyle/>
          <a:p>
            <a:pPr algn="ctr"/>
            <a:r>
              <a:rPr lang="id-ID" sz="2000" b="1" dirty="0">
                <a:solidFill>
                  <a:schemeClr val="bg1"/>
                </a:solidFill>
                <a:cs typeface="+mn-ea"/>
                <a:sym typeface="+mn-lt"/>
              </a:rPr>
              <a:t>$</a:t>
            </a:r>
          </a:p>
        </p:txBody>
      </p:sp>
      <p:sp>
        <p:nvSpPr>
          <p:cNvPr id="28" name="TextBox 27"/>
          <p:cNvSpPr txBox="1"/>
          <p:nvPr/>
        </p:nvSpPr>
        <p:spPr>
          <a:xfrm>
            <a:off x="6794025" y="2155397"/>
            <a:ext cx="849441" cy="252718"/>
          </a:xfrm>
          <a:prstGeom prst="rect">
            <a:avLst/>
          </a:prstGeom>
          <a:noFill/>
        </p:spPr>
        <p:txBody>
          <a:bodyPr wrap="none" lIns="67394" tIns="33697" rIns="67394" bIns="33697" rtlCol="0">
            <a:spAutoFit/>
          </a:bodyPr>
          <a:lstStyle/>
          <a:p>
            <a:pPr algn="ctr"/>
            <a:r>
              <a:rPr lang="id-ID" sz="1200" i="1" dirty="0">
                <a:solidFill>
                  <a:schemeClr val="bg1"/>
                </a:solidFill>
                <a:cs typeface="+mn-ea"/>
                <a:sym typeface="+mn-lt"/>
              </a:rPr>
              <a:t>per month</a:t>
            </a:r>
          </a:p>
        </p:txBody>
      </p:sp>
      <p:sp>
        <p:nvSpPr>
          <p:cNvPr id="29" name="Rectangle 50"/>
          <p:cNvSpPr/>
          <p:nvPr/>
        </p:nvSpPr>
        <p:spPr>
          <a:xfrm>
            <a:off x="6589626" y="3748016"/>
            <a:ext cx="1258239" cy="305529"/>
          </a:xfrm>
          <a:prstGeom prst="rect">
            <a:avLst/>
          </a:prstGeom>
          <a:solidFill>
            <a:srgbClr val="CBBD99"/>
          </a:solidFill>
          <a:ln>
            <a:noFill/>
          </a:ln>
        </p:spPr>
        <p:txBody>
          <a:bodyPr vert="horz" wrap="square" lIns="89858" tIns="44929" rIns="89858" bIns="44929" numCol="1" anchor="t" anchorCtr="0" compatLnSpc="1"/>
          <a:lstStyle/>
          <a:p>
            <a:pPr algn="ctr"/>
            <a:r>
              <a:rPr lang="id-ID" altLang="zh-CN" sz="1200">
                <a:solidFill>
                  <a:schemeClr val="bg1"/>
                </a:solidFill>
                <a:cs typeface="+mn-ea"/>
                <a:sym typeface="+mn-lt"/>
              </a:rPr>
              <a:t>More Detail</a:t>
            </a:r>
          </a:p>
        </p:txBody>
      </p:sp>
      <p:sp>
        <p:nvSpPr>
          <p:cNvPr id="30" name="Content Placeholder 2"/>
          <p:cNvSpPr txBox="1"/>
          <p:nvPr/>
        </p:nvSpPr>
        <p:spPr>
          <a:xfrm>
            <a:off x="873546" y="2649960"/>
            <a:ext cx="1958058" cy="1064066"/>
          </a:xfrm>
          <a:prstGeom prst="rect">
            <a:avLst/>
          </a:prstGeom>
          <a:noFill/>
        </p:spPr>
        <p:txBody>
          <a:bodyPr vert="horz" lIns="67394" tIns="33697" rIns="67394" bIns="3369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Aft>
                <a:spcPts val="590"/>
              </a:spcAft>
              <a:buNone/>
            </a:pPr>
            <a:r>
              <a:rPr lang="en-US" altLang="zh-CN" sz="1200" dirty="0">
                <a:solidFill>
                  <a:schemeClr val="bg1">
                    <a:lumMod val="85000"/>
                  </a:schemeClr>
                </a:solidFill>
                <a:cs typeface="+mn-ea"/>
                <a:sym typeface="+mn-lt"/>
              </a:rPr>
              <a:t>Click here to add content, content to match the title. </a:t>
            </a:r>
            <a:endParaRPr lang="id-ID" altLang="zh-CN" sz="1200" dirty="0">
              <a:solidFill>
                <a:schemeClr val="bg1">
                  <a:lumMod val="85000"/>
                </a:schemeClr>
              </a:solidFill>
              <a:cs typeface="+mn-ea"/>
              <a:sym typeface="+mn-lt"/>
            </a:endParaRPr>
          </a:p>
        </p:txBody>
      </p:sp>
      <p:sp>
        <p:nvSpPr>
          <p:cNvPr id="31" name="Content Placeholder 2"/>
          <p:cNvSpPr txBox="1"/>
          <p:nvPr/>
        </p:nvSpPr>
        <p:spPr>
          <a:xfrm>
            <a:off x="3482542" y="2649960"/>
            <a:ext cx="2077624" cy="1064066"/>
          </a:xfrm>
          <a:prstGeom prst="rect">
            <a:avLst/>
          </a:prstGeom>
          <a:noFill/>
        </p:spPr>
        <p:txBody>
          <a:bodyPr vert="horz" lIns="67394" tIns="33697" rIns="67394" bIns="3369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Aft>
                <a:spcPts val="590"/>
              </a:spcAft>
              <a:buNone/>
            </a:pPr>
            <a:r>
              <a:rPr lang="en-US" altLang="zh-CN" sz="1200" dirty="0">
                <a:solidFill>
                  <a:schemeClr val="bg1">
                    <a:lumMod val="85000"/>
                  </a:schemeClr>
                </a:solidFill>
                <a:cs typeface="+mn-ea"/>
                <a:sym typeface="+mn-lt"/>
              </a:rPr>
              <a:t>Click here to add content, content to match the title. </a:t>
            </a:r>
            <a:endParaRPr lang="id-ID" altLang="zh-CN" sz="1200" dirty="0">
              <a:solidFill>
                <a:schemeClr val="bg1">
                  <a:lumMod val="85000"/>
                </a:schemeClr>
              </a:solidFill>
              <a:cs typeface="+mn-ea"/>
              <a:sym typeface="+mn-lt"/>
            </a:endParaRPr>
          </a:p>
        </p:txBody>
      </p:sp>
      <p:sp>
        <p:nvSpPr>
          <p:cNvPr id="32" name="Content Placeholder 2"/>
          <p:cNvSpPr txBox="1"/>
          <p:nvPr/>
        </p:nvSpPr>
        <p:spPr>
          <a:xfrm>
            <a:off x="6239714" y="2649960"/>
            <a:ext cx="1958058" cy="1064066"/>
          </a:xfrm>
          <a:prstGeom prst="rect">
            <a:avLst/>
          </a:prstGeom>
          <a:noFill/>
        </p:spPr>
        <p:txBody>
          <a:bodyPr vert="horz" lIns="67394" tIns="33697" rIns="67394" bIns="3369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Aft>
                <a:spcPts val="590"/>
              </a:spcAft>
              <a:buNone/>
            </a:pPr>
            <a:r>
              <a:rPr lang="en-US" altLang="zh-CN" sz="1200" dirty="0">
                <a:solidFill>
                  <a:schemeClr val="bg1">
                    <a:lumMod val="85000"/>
                  </a:schemeClr>
                </a:solidFill>
                <a:cs typeface="+mn-ea"/>
                <a:sym typeface="+mn-lt"/>
              </a:rPr>
              <a:t>Click here to add content, content to match the title. </a:t>
            </a:r>
            <a:endParaRPr lang="id-ID" altLang="zh-CN" sz="12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4782">
        <p14:gallery dir="l"/>
      </p:transition>
    </mc:Choice>
    <mc:Fallback xmlns="">
      <p:transition spd="slow" advTm="47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par>
                          <p:cTn id="78" fill="hold">
                            <p:stCondLst>
                              <p:cond delay="1000"/>
                            </p:stCondLst>
                            <p:childTnLst>
                              <p:par>
                                <p:cTn id="79" presetID="2" presetClass="entr" presetSubtype="6" fill="hold" grpId="0" nodeType="afterEffect" nodePh="1">
                                  <p:stCondLst>
                                    <p:cond delay="0"/>
                                  </p:stCondLst>
                                  <p:endCondLst>
                                    <p:cond evt="begin" delay="0">
                                      <p:tn val="79"/>
                                    </p:cond>
                                  </p:end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nodePh="1">
                                  <p:stCondLst>
                                    <p:cond delay="0"/>
                                  </p:stCondLst>
                                  <p:endCondLst>
                                    <p:cond evt="begin" delay="0">
                                      <p:tn val="87"/>
                                    </p:cond>
                                  </p:end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1+#ppt_w/2"/>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1+#ppt_w/2"/>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1+#ppt_w/2"/>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1+#ppt_w/2"/>
                                          </p:val>
                                        </p:tav>
                                        <p:tav tm="100000">
                                          <p:val>
                                            <p:strVal val="#ppt_x"/>
                                          </p:val>
                                        </p:tav>
                                      </p:tavLst>
                                    </p:anim>
                                    <p:anim calcmode="lin" valueType="num">
                                      <p:cBhvr additive="base">
                                        <p:cTn id="106" dur="500" fill="hold"/>
                                        <p:tgtEl>
                                          <p:spTgt spid="26"/>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1+#ppt_w/2"/>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1+#ppt_w/2"/>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1+#ppt_w/2"/>
                                          </p:val>
                                        </p:tav>
                                        <p:tav tm="100000">
                                          <p:val>
                                            <p:strVal val="#ppt_x"/>
                                          </p:val>
                                        </p:tav>
                                      </p:tavLst>
                                    </p:anim>
                                    <p:anim calcmode="lin" valueType="num">
                                      <p:cBhvr additive="base">
                                        <p:cTn id="118" dur="500" fill="hold"/>
                                        <p:tgtEl>
                                          <p:spTgt spid="29"/>
                                        </p:tgtEl>
                                        <p:attrNameLst>
                                          <p:attrName>ppt_y</p:attrName>
                                        </p:attrNameLst>
                                      </p:cBhvr>
                                      <p:tavLst>
                                        <p:tav tm="0">
                                          <p:val>
                                            <p:strVal val="1+#ppt_h/2"/>
                                          </p:val>
                                        </p:tav>
                                        <p:tav tm="100000">
                                          <p:val>
                                            <p:strVal val="#ppt_y"/>
                                          </p:val>
                                        </p:tav>
                                      </p:tavLst>
                                    </p:anim>
                                  </p:childTnLst>
                                </p:cTn>
                              </p:par>
                            </p:childTnLst>
                          </p:cTn>
                        </p:par>
                        <p:par>
                          <p:cTn id="119" fill="hold">
                            <p:stCondLst>
                              <p:cond delay="1500"/>
                            </p:stCondLst>
                            <p:childTnLst>
                              <p:par>
                                <p:cTn id="120" presetID="53" presetClass="entr" presetSubtype="16"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 calcmode="lin" valueType="num">
                                      <p:cBhvr>
                                        <p:cTn id="122" dur="500" fill="hold"/>
                                        <p:tgtEl>
                                          <p:spTgt spid="30"/>
                                        </p:tgtEl>
                                        <p:attrNameLst>
                                          <p:attrName>ppt_w</p:attrName>
                                        </p:attrNameLst>
                                      </p:cBhvr>
                                      <p:tavLst>
                                        <p:tav tm="0">
                                          <p:val>
                                            <p:fltVal val="0"/>
                                          </p:val>
                                        </p:tav>
                                        <p:tav tm="100000">
                                          <p:val>
                                            <p:strVal val="#ppt_w"/>
                                          </p:val>
                                        </p:tav>
                                      </p:tavLst>
                                    </p:anim>
                                    <p:anim calcmode="lin" valueType="num">
                                      <p:cBhvr>
                                        <p:cTn id="123" dur="500" fill="hold"/>
                                        <p:tgtEl>
                                          <p:spTgt spid="30"/>
                                        </p:tgtEl>
                                        <p:attrNameLst>
                                          <p:attrName>ppt_h</p:attrName>
                                        </p:attrNameLst>
                                      </p:cBhvr>
                                      <p:tavLst>
                                        <p:tav tm="0">
                                          <p:val>
                                            <p:fltVal val="0"/>
                                          </p:val>
                                        </p:tav>
                                        <p:tav tm="100000">
                                          <p:val>
                                            <p:strVal val="#ppt_h"/>
                                          </p:val>
                                        </p:tav>
                                      </p:tavLst>
                                    </p:anim>
                                    <p:animEffect transition="in" filter="fade">
                                      <p:cBhvr>
                                        <p:cTn id="124" dur="500"/>
                                        <p:tgtEl>
                                          <p:spTgt spid="30"/>
                                        </p:tgtEl>
                                      </p:cBhvr>
                                    </p:animEffect>
                                  </p:childTnLst>
                                </p:cTn>
                              </p:par>
                            </p:childTnLst>
                          </p:cTn>
                        </p:par>
                        <p:par>
                          <p:cTn id="125" fill="hold">
                            <p:stCondLst>
                              <p:cond delay="2000"/>
                            </p:stCondLst>
                            <p:childTnLst>
                              <p:par>
                                <p:cTn id="126" presetID="53" presetClass="entr" presetSubtype="16" fill="hold" grpId="0" nodeType="after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childTnLst>
                          </p:cTn>
                        </p:par>
                        <p:par>
                          <p:cTn id="131" fill="hold">
                            <p:stCondLst>
                              <p:cond delay="2500"/>
                            </p:stCondLst>
                            <p:childTnLst>
                              <p:par>
                                <p:cTn id="132" presetID="53" presetClass="entr" presetSubtype="16"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p:cTn id="134" dur="500" fill="hold"/>
                                        <p:tgtEl>
                                          <p:spTgt spid="32"/>
                                        </p:tgtEl>
                                        <p:attrNameLst>
                                          <p:attrName>ppt_w</p:attrName>
                                        </p:attrNameLst>
                                      </p:cBhvr>
                                      <p:tavLst>
                                        <p:tav tm="0">
                                          <p:val>
                                            <p:fltVal val="0"/>
                                          </p:val>
                                        </p:tav>
                                        <p:tav tm="100000">
                                          <p:val>
                                            <p:strVal val="#ppt_w"/>
                                          </p:val>
                                        </p:tav>
                                      </p:tavLst>
                                    </p:anim>
                                    <p:anim calcmode="lin" valueType="num">
                                      <p:cBhvr>
                                        <p:cTn id="135" dur="500" fill="hold"/>
                                        <p:tgtEl>
                                          <p:spTgt spid="32"/>
                                        </p:tgtEl>
                                        <p:attrNameLst>
                                          <p:attrName>ppt_h</p:attrName>
                                        </p:attrNameLst>
                                      </p:cBhvr>
                                      <p:tavLst>
                                        <p:tav tm="0">
                                          <p:val>
                                            <p:fltVal val="0"/>
                                          </p:val>
                                        </p:tav>
                                        <p:tav tm="100000">
                                          <p:val>
                                            <p:strVal val="#ppt_h"/>
                                          </p:val>
                                        </p:tav>
                                      </p:tavLst>
                                    </p:anim>
                                    <p:animEffect transition="in" filter="fade">
                                      <p:cBhvr>
                                        <p:cTn id="1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animBg="1"/>
      <p:bldP spid="11" grpId="0"/>
      <p:bldP spid="12" grpId="0" animBg="1"/>
      <p:bldP spid="13" grpId="0" animBg="1"/>
      <p:bldP spid="14" grpId="0" animBg="1"/>
      <p:bldP spid="15" grpId="0"/>
      <p:bldP spid="16" grpId="0"/>
      <p:bldP spid="17" grpId="0"/>
      <p:bldP spid="18" grpId="0"/>
      <p:bldP spid="19" grpId="0" animBg="1"/>
      <p:bldP spid="20" grpId="0"/>
      <p:bldP spid="21" grpId="0" animBg="1"/>
      <p:bldP spid="22" grpId="0"/>
      <p:bldP spid="23" grpId="0" animBg="1"/>
      <p:bldP spid="24" grpId="0" animBg="1"/>
      <p:bldP spid="25" grpId="0"/>
      <p:bldP spid="26" grpId="0"/>
      <p:bldP spid="27" grpId="0"/>
      <p:bldP spid="28" grpId="0"/>
      <p:bldP spid="29" grpId="0" animBg="1"/>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121442"/>
            <a:ext cx="9217024" cy="5181515"/>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4014332" y="828187"/>
            <a:ext cx="972458" cy="972458"/>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CBBD99"/>
                </a:solidFill>
                <a:cs typeface="+mn-ea"/>
                <a:sym typeface="+mn-lt"/>
              </a:rPr>
              <a:t>LO</a:t>
            </a:r>
          </a:p>
          <a:p>
            <a:pPr algn="ctr"/>
            <a:r>
              <a:rPr lang="en-US" altLang="zh-CN" sz="2000" dirty="0">
                <a:solidFill>
                  <a:srgbClr val="CBBD99"/>
                </a:solidFill>
                <a:cs typeface="+mn-ea"/>
                <a:sym typeface="+mn-lt"/>
              </a:rPr>
              <a:t>GO</a:t>
            </a:r>
            <a:endParaRPr lang="zh-CN" altLang="en-US" dirty="0">
              <a:solidFill>
                <a:srgbClr val="CBBD99"/>
              </a:solidFill>
              <a:cs typeface="+mn-ea"/>
              <a:sym typeface="+mn-lt"/>
            </a:endParaRPr>
          </a:p>
        </p:txBody>
      </p:sp>
      <p:sp>
        <p:nvSpPr>
          <p:cNvPr id="5" name="Text Placeholder 3"/>
          <p:cNvSpPr txBox="1"/>
          <p:nvPr/>
        </p:nvSpPr>
        <p:spPr>
          <a:xfrm>
            <a:off x="2227695" y="1860412"/>
            <a:ext cx="4545733" cy="92333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98525">
              <a:spcBef>
                <a:spcPct val="20000"/>
              </a:spcBef>
              <a:defRPr/>
            </a:pPr>
            <a:r>
              <a:rPr lang="en-US" altLang="zh-CN" sz="6000" dirty="0">
                <a:solidFill>
                  <a:srgbClr val="CBBD99"/>
                </a:solidFill>
                <a:cs typeface="+mn-ea"/>
                <a:sym typeface="+mn-lt"/>
              </a:rPr>
              <a:t>THANK YOU</a:t>
            </a:r>
            <a:endParaRPr lang="en-US" sz="6000" dirty="0">
              <a:solidFill>
                <a:srgbClr val="CBBD99"/>
              </a:solidFill>
              <a:cs typeface="+mn-ea"/>
              <a:sym typeface="+mn-lt"/>
            </a:endParaRPr>
          </a:p>
        </p:txBody>
      </p:sp>
      <p:grpSp>
        <p:nvGrpSpPr>
          <p:cNvPr id="3" name="组合 2">
            <a:extLst>
              <a:ext uri="{FF2B5EF4-FFF2-40B4-BE49-F238E27FC236}">
                <a16:creationId xmlns:a16="http://schemas.microsoft.com/office/drawing/2014/main" id="{7C5332E2-E231-60F9-50B8-CB36A5079906}"/>
              </a:ext>
            </a:extLst>
          </p:cNvPr>
          <p:cNvGrpSpPr/>
          <p:nvPr/>
        </p:nvGrpSpPr>
        <p:grpSpPr>
          <a:xfrm>
            <a:off x="2651150" y="3167333"/>
            <a:ext cx="3737683" cy="314481"/>
            <a:chOff x="4414802" y="4745227"/>
            <a:chExt cx="3737683" cy="314481"/>
          </a:xfrm>
        </p:grpSpPr>
        <p:grpSp>
          <p:nvGrpSpPr>
            <p:cNvPr id="4" name="组合 3">
              <a:extLst>
                <a:ext uri="{FF2B5EF4-FFF2-40B4-BE49-F238E27FC236}">
                  <a16:creationId xmlns:a16="http://schemas.microsoft.com/office/drawing/2014/main" id="{97937B17-DFF4-3800-C9C4-A550DA6BD16A}"/>
                </a:ext>
              </a:extLst>
            </p:cNvPr>
            <p:cNvGrpSpPr/>
            <p:nvPr/>
          </p:nvGrpSpPr>
          <p:grpSpPr>
            <a:xfrm>
              <a:off x="6654696" y="4763888"/>
              <a:ext cx="290407" cy="290407"/>
              <a:chOff x="2633025" y="5543873"/>
              <a:chExt cx="290407" cy="290407"/>
            </a:xfrm>
            <a:solidFill>
              <a:schemeClr val="bg1"/>
            </a:solidFill>
          </p:grpSpPr>
          <p:sp>
            <p:nvSpPr>
              <p:cNvPr id="16" name="Oval 15">
                <a:extLst>
                  <a:ext uri="{FF2B5EF4-FFF2-40B4-BE49-F238E27FC236}">
                    <a16:creationId xmlns:a16="http://schemas.microsoft.com/office/drawing/2014/main" id="{C6B89629-C3B4-2A47-222A-937D4FF94F1B}"/>
                  </a:ext>
                </a:extLst>
              </p:cNvPr>
              <p:cNvSpPr>
                <a:spLocks/>
              </p:cNvSpPr>
              <p:nvPr/>
            </p:nvSpPr>
            <p:spPr bwMode="auto">
              <a:xfrm>
                <a:off x="2633025" y="5543873"/>
                <a:ext cx="290407" cy="290407"/>
              </a:xfrm>
              <a:prstGeom prst="ellipse">
                <a:avLst/>
              </a:prstGeom>
              <a:solidFill>
                <a:schemeClr val="accent1">
                  <a:lumMod val="50000"/>
                </a:schemeClr>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7" name="Group 16">
                <a:extLst>
                  <a:ext uri="{FF2B5EF4-FFF2-40B4-BE49-F238E27FC236}">
                    <a16:creationId xmlns:a16="http://schemas.microsoft.com/office/drawing/2014/main" id="{8B8D1F49-08B8-A120-A269-E74CC3B674BD}"/>
                  </a:ext>
                </a:extLst>
              </p:cNvPr>
              <p:cNvGrpSpPr>
                <a:grpSpLocks/>
              </p:cNvGrpSpPr>
              <p:nvPr/>
            </p:nvGrpSpPr>
            <p:grpSpPr bwMode="auto">
              <a:xfrm>
                <a:off x="2726440" y="5602052"/>
                <a:ext cx="104062" cy="167263"/>
                <a:chOff x="4441" y="3144"/>
                <a:chExt cx="215" cy="345"/>
              </a:xfrm>
              <a:grpFill/>
            </p:grpSpPr>
            <p:sp>
              <p:nvSpPr>
                <p:cNvPr id="18" name="Freeform 17">
                  <a:extLst>
                    <a:ext uri="{FF2B5EF4-FFF2-40B4-BE49-F238E27FC236}">
                      <a16:creationId xmlns:a16="http://schemas.microsoft.com/office/drawing/2014/main" id="{EBB79B5E-2E95-9FEB-9A59-83C2ECAB5245}"/>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9" name="Freeform 18">
                  <a:extLst>
                    <a:ext uri="{FF2B5EF4-FFF2-40B4-BE49-F238E27FC236}">
                      <a16:creationId xmlns:a16="http://schemas.microsoft.com/office/drawing/2014/main" id="{8D4716C5-48E6-F812-0595-F37038D7C593}"/>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9" name="组合 8">
              <a:extLst>
                <a:ext uri="{FF2B5EF4-FFF2-40B4-BE49-F238E27FC236}">
                  <a16:creationId xmlns:a16="http://schemas.microsoft.com/office/drawing/2014/main" id="{41274DB4-3844-C9AB-8496-1506E7A9A45F}"/>
                </a:ext>
              </a:extLst>
            </p:cNvPr>
            <p:cNvGrpSpPr/>
            <p:nvPr/>
          </p:nvGrpSpPr>
          <p:grpSpPr>
            <a:xfrm>
              <a:off x="4414802" y="4745227"/>
              <a:ext cx="290407" cy="290407"/>
              <a:chOff x="732769" y="5535598"/>
              <a:chExt cx="290407" cy="290407"/>
            </a:xfrm>
            <a:solidFill>
              <a:schemeClr val="bg1"/>
            </a:solidFill>
          </p:grpSpPr>
          <p:sp>
            <p:nvSpPr>
              <p:cNvPr id="12" name="Oval 10">
                <a:extLst>
                  <a:ext uri="{FF2B5EF4-FFF2-40B4-BE49-F238E27FC236}">
                    <a16:creationId xmlns:a16="http://schemas.microsoft.com/office/drawing/2014/main" id="{56E4037D-12B9-A316-875C-BE26CD47964C}"/>
                  </a:ext>
                </a:extLst>
              </p:cNvPr>
              <p:cNvSpPr>
                <a:spLocks/>
              </p:cNvSpPr>
              <p:nvPr/>
            </p:nvSpPr>
            <p:spPr bwMode="auto">
              <a:xfrm>
                <a:off x="732769" y="5535598"/>
                <a:ext cx="290407" cy="290407"/>
              </a:xfrm>
              <a:prstGeom prst="ellipse">
                <a:avLst/>
              </a:prstGeom>
              <a:solidFill>
                <a:schemeClr val="accent1">
                  <a:lumMod val="50000"/>
                </a:schemeClr>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3" name="组合 12">
                <a:extLst>
                  <a:ext uri="{FF2B5EF4-FFF2-40B4-BE49-F238E27FC236}">
                    <a16:creationId xmlns:a16="http://schemas.microsoft.com/office/drawing/2014/main" id="{CEF45238-0A02-B850-8B33-2BE07E33DE52}"/>
                  </a:ext>
                </a:extLst>
              </p:cNvPr>
              <p:cNvGrpSpPr/>
              <p:nvPr/>
            </p:nvGrpSpPr>
            <p:grpSpPr>
              <a:xfrm>
                <a:off x="811795" y="5598991"/>
                <a:ext cx="132841" cy="151011"/>
                <a:chOff x="860980" y="3583766"/>
                <a:chExt cx="100336" cy="114060"/>
              </a:xfrm>
              <a:grpFill/>
            </p:grpSpPr>
            <p:sp>
              <p:nvSpPr>
                <p:cNvPr id="14" name="Freeform 12">
                  <a:extLst>
                    <a:ext uri="{FF2B5EF4-FFF2-40B4-BE49-F238E27FC236}">
                      <a16:creationId xmlns:a16="http://schemas.microsoft.com/office/drawing/2014/main" id="{A4E35B70-8B82-95BC-5014-B1A4C5C23FA5}"/>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5" name="Freeform 13">
                  <a:extLst>
                    <a:ext uri="{FF2B5EF4-FFF2-40B4-BE49-F238E27FC236}">
                      <a16:creationId xmlns:a16="http://schemas.microsoft.com/office/drawing/2014/main" id="{B64FF07F-5D81-027A-6264-FBD6F0FEB549}"/>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0" name="Text Box 20">
              <a:extLst>
                <a:ext uri="{FF2B5EF4-FFF2-40B4-BE49-F238E27FC236}">
                  <a16:creationId xmlns:a16="http://schemas.microsoft.com/office/drawing/2014/main" id="{95116191-0BC0-FBAA-563A-2D7C5BC776E8}"/>
                </a:ext>
              </a:extLst>
            </p:cNvPr>
            <p:cNvSpPr txBox="1">
              <a:spLocks/>
            </p:cNvSpPr>
            <p:nvPr/>
          </p:nvSpPr>
          <p:spPr bwMode="auto">
            <a:xfrm>
              <a:off x="6945103" y="4751931"/>
              <a:ext cx="12073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CBBD99"/>
                  </a:solidFill>
                  <a:cs typeface="+mn-ea"/>
                  <a:sym typeface="+mn-lt"/>
                </a:rPr>
                <a:t>XX.XX.20XX</a:t>
              </a:r>
              <a:endParaRPr lang="zh-CN" altLang="en-US" sz="1400" dirty="0">
                <a:solidFill>
                  <a:srgbClr val="CBBD99"/>
                </a:solidFill>
                <a:cs typeface="+mn-ea"/>
                <a:sym typeface="+mn-lt"/>
              </a:endParaRPr>
            </a:p>
          </p:txBody>
        </p:sp>
        <p:sp>
          <p:nvSpPr>
            <p:cNvPr id="11" name="矩形 10">
              <a:extLst>
                <a:ext uri="{FF2B5EF4-FFF2-40B4-BE49-F238E27FC236}">
                  <a16:creationId xmlns:a16="http://schemas.microsoft.com/office/drawing/2014/main" id="{66CC5A07-0B6F-E33B-091E-6971F7633BF6}"/>
                </a:ext>
              </a:extLst>
            </p:cNvPr>
            <p:cNvSpPr/>
            <p:nvPr/>
          </p:nvSpPr>
          <p:spPr>
            <a:xfrm>
              <a:off x="4705028" y="4751931"/>
              <a:ext cx="20033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CBBD99"/>
                  </a:solidFill>
                  <a:cs typeface="+mn-ea"/>
                  <a:sym typeface="+mn-lt"/>
                </a:rPr>
                <a:t>Report </a:t>
              </a:r>
              <a:r>
                <a:rPr lang="zh-CN" altLang="en-US" sz="1400" dirty="0">
                  <a:solidFill>
                    <a:srgbClr val="CBBD99"/>
                  </a:solidFill>
                  <a:cs typeface="+mn-ea"/>
                  <a:sym typeface="+mn-lt"/>
                </a:rPr>
                <a:t>：</a:t>
              </a:r>
              <a:r>
                <a:rPr lang="en-US" altLang="zh-CN" sz="1400" dirty="0">
                  <a:solidFill>
                    <a:srgbClr val="CBBD99"/>
                  </a:solidFill>
                  <a:cs typeface="+mn-ea"/>
                  <a:sym typeface="+mn-lt"/>
                </a:rPr>
                <a:t>freeppt7.com</a:t>
              </a:r>
              <a:endParaRPr lang="zh-CN" altLang="en-US" sz="1400" dirty="0">
                <a:solidFill>
                  <a:srgbClr val="CBBD99"/>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4750">
        <p14:gallery dir="l"/>
      </p:transition>
    </mc:Choice>
    <mc:Fallback xmlns="">
      <p:transition spd="slow" advClick="0" advTm="47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350"/>
                            </p:stCondLst>
                            <p:childTnLst>
                              <p:par>
                                <p:cTn id="17" presetID="36" presetClass="emph" presetSubtype="0" fill="hold" grpId="1" nodeType="afterEffect">
                                  <p:stCondLst>
                                    <p:cond delay="0"/>
                                  </p:stCondLst>
                                  <p:iterate type="lt">
                                    <p:tmPct val="10000"/>
                                  </p:iterate>
                                  <p:childTnLst>
                                    <p:animScale>
                                      <p:cBhvr>
                                        <p:cTn id="18" dur="250" autoRev="1" fill="hold">
                                          <p:stCondLst>
                                            <p:cond delay="0"/>
                                          </p:stCondLst>
                                        </p:cTn>
                                        <p:tgtEl>
                                          <p:spTgt spid="5"/>
                                        </p:tgtEl>
                                      </p:cBhvr>
                                      <p:to x="80000" y="100000"/>
                                    </p:animScale>
                                    <p:anim by="(#ppt_w*0.10)" calcmode="lin" valueType="num">
                                      <p:cBhvr>
                                        <p:cTn id="19" dur="250" autoRev="1" fill="hold">
                                          <p:stCondLst>
                                            <p:cond delay="0"/>
                                          </p:stCondLst>
                                        </p:cTn>
                                        <p:tgtEl>
                                          <p:spTgt spid="5"/>
                                        </p:tgtEl>
                                        <p:attrNameLst>
                                          <p:attrName>ppt_x</p:attrName>
                                        </p:attrNameLst>
                                      </p:cBhvr>
                                    </p:anim>
                                    <p:anim by="(-#ppt_w*0.10)" calcmode="lin" valueType="num">
                                      <p:cBhvr>
                                        <p:cTn id="20" dur="250" autoRev="1" fill="hold">
                                          <p:stCondLst>
                                            <p:cond delay="0"/>
                                          </p:stCondLst>
                                        </p:cTn>
                                        <p:tgtEl>
                                          <p:spTgt spid="5"/>
                                        </p:tgtEl>
                                        <p:attrNameLst>
                                          <p:attrName>ppt_y</p:attrName>
                                        </p:attrNameLst>
                                      </p:cBhvr>
                                    </p:anim>
                                    <p:animRot by="-480000">
                                      <p:cBhvr>
                                        <p:cTn id="21"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42" y="-89535"/>
            <a:ext cx="9325926" cy="5141596"/>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24498" y="1379641"/>
            <a:ext cx="1062410" cy="1062410"/>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D99"/>
                </a:solidFill>
                <a:cs typeface="+mn-ea"/>
                <a:sym typeface="+mn-lt"/>
              </a:rPr>
              <a:t>01</a:t>
            </a:r>
            <a:endParaRPr lang="zh-CN" altLang="en-US" sz="3600" dirty="0">
              <a:solidFill>
                <a:srgbClr val="CBBD99"/>
              </a:solidFill>
              <a:cs typeface="+mn-ea"/>
              <a:sym typeface="+mn-lt"/>
            </a:endParaRPr>
          </a:p>
        </p:txBody>
      </p:sp>
      <p:sp>
        <p:nvSpPr>
          <p:cNvPr id="5" name="Text Placeholder 3"/>
          <p:cNvSpPr txBox="1"/>
          <p:nvPr/>
        </p:nvSpPr>
        <p:spPr>
          <a:xfrm>
            <a:off x="2946718" y="2675785"/>
            <a:ext cx="2878737" cy="4924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3200" spc="300" dirty="0">
                <a:solidFill>
                  <a:srgbClr val="CBBD99"/>
                </a:solidFill>
                <a:cs typeface="+mn-ea"/>
                <a:sym typeface="+mn-lt"/>
              </a:rPr>
              <a:t>Add title text</a:t>
            </a:r>
            <a:endParaRPr lang="en-US" sz="3200" spc="300" dirty="0">
              <a:solidFill>
                <a:srgbClr val="CBBD9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54">
        <p14:flip dir="r"/>
      </p:transition>
    </mc:Choice>
    <mc:Fallback xmlns="">
      <p:transition spd="slow" advTm="30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5"/>
          <p:cNvSpPr>
            <a:spLocks noChangeArrowheads="1"/>
          </p:cNvSpPr>
          <p:nvPr/>
        </p:nvSpPr>
        <p:spPr bwMode="auto">
          <a:xfrm rot="-5400000">
            <a:off x="2423522" y="2072247"/>
            <a:ext cx="2456449" cy="1177319"/>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rgbClr val="CBBD99"/>
          </a:solidFill>
          <a:ln w="9525">
            <a:noFill/>
            <a:miter lim="800000"/>
          </a:ln>
          <a:effectLst>
            <a:outerShdw dist="40161" dir="9693903" algn="ctr" rotWithShape="0">
              <a:schemeClr val="tx1">
                <a:alpha val="50000"/>
              </a:schemeClr>
            </a:outerShdw>
          </a:effectLst>
        </p:spPr>
        <p:txBody>
          <a:bodyPr wrap="none" lIns="84902" tIns="42451" rIns="84902" bIns="42451" anchor="ctr"/>
          <a:lstStyle/>
          <a:p>
            <a:pPr>
              <a:defRPr/>
            </a:pPr>
            <a:endParaRPr lang="zh-CN" altLang="en-US" b="0" dirty="0">
              <a:cs typeface="+mn-ea"/>
              <a:sym typeface="+mn-lt"/>
            </a:endParaRPr>
          </a:p>
        </p:txBody>
      </p:sp>
      <p:sp>
        <p:nvSpPr>
          <p:cNvPr id="3" name="AutoShape 26"/>
          <p:cNvSpPr>
            <a:spLocks noChangeArrowheads="1"/>
          </p:cNvSpPr>
          <p:nvPr/>
        </p:nvSpPr>
        <p:spPr bwMode="auto">
          <a:xfrm rot="-5400000">
            <a:off x="4167459" y="2080396"/>
            <a:ext cx="2454967" cy="1177319"/>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rgbClr val="AC955C"/>
          </a:solidFill>
          <a:ln w="9525">
            <a:noFill/>
            <a:miter lim="800000"/>
          </a:ln>
          <a:effectLst>
            <a:outerShdw dist="40161" dir="9693903" algn="ctr" rotWithShape="0">
              <a:schemeClr val="tx1">
                <a:alpha val="50000"/>
              </a:schemeClr>
            </a:outerShdw>
          </a:effectLst>
        </p:spPr>
        <p:txBody>
          <a:bodyPr wrap="none" lIns="84902" tIns="42451" rIns="84902" bIns="42451" anchor="ctr"/>
          <a:lstStyle/>
          <a:p>
            <a:pPr>
              <a:defRPr/>
            </a:pPr>
            <a:endParaRPr lang="zh-CN" altLang="en-US" b="0" dirty="0">
              <a:cs typeface="+mn-ea"/>
              <a:sym typeface="+mn-lt"/>
            </a:endParaRPr>
          </a:p>
        </p:txBody>
      </p:sp>
      <p:sp>
        <p:nvSpPr>
          <p:cNvPr id="4" name="AutoShape 27"/>
          <p:cNvSpPr>
            <a:spLocks noChangeArrowheads="1"/>
          </p:cNvSpPr>
          <p:nvPr/>
        </p:nvSpPr>
        <p:spPr bwMode="auto">
          <a:xfrm rot="-5400000">
            <a:off x="5920938" y="2101132"/>
            <a:ext cx="2456449" cy="1175849"/>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rgbClr val="CBBD99"/>
          </a:solidFill>
          <a:ln w="9525">
            <a:noFill/>
            <a:miter lim="800000"/>
          </a:ln>
          <a:effectLst>
            <a:outerShdw dist="40161" dir="9693903" algn="ctr" rotWithShape="0">
              <a:schemeClr val="tx1">
                <a:alpha val="50000"/>
              </a:schemeClr>
            </a:outerShdw>
          </a:effectLst>
        </p:spPr>
        <p:txBody>
          <a:bodyPr wrap="none" lIns="84902" tIns="42451" rIns="84902" bIns="42451" anchor="ctr"/>
          <a:lstStyle/>
          <a:p>
            <a:pPr>
              <a:defRPr/>
            </a:pPr>
            <a:endParaRPr lang="zh-CN" altLang="en-US" b="0" dirty="0">
              <a:cs typeface="+mn-ea"/>
              <a:sym typeface="+mn-lt"/>
            </a:endParaRPr>
          </a:p>
        </p:txBody>
      </p:sp>
      <p:sp>
        <p:nvSpPr>
          <p:cNvPr id="5" name="AutoShape 21"/>
          <p:cNvSpPr>
            <a:spLocks noChangeArrowheads="1"/>
          </p:cNvSpPr>
          <p:nvPr/>
        </p:nvSpPr>
        <p:spPr bwMode="auto">
          <a:xfrm rot="-5400000">
            <a:off x="669302" y="2087798"/>
            <a:ext cx="2456449" cy="1175849"/>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rgbClr val="AC955C"/>
          </a:solidFill>
          <a:ln w="9525">
            <a:noFill/>
            <a:miter lim="800000"/>
          </a:ln>
          <a:effectLst>
            <a:outerShdw dist="40161" dir="9693903" algn="ctr" rotWithShape="0">
              <a:schemeClr val="tx1">
                <a:alpha val="50000"/>
              </a:schemeClr>
            </a:outerShdw>
          </a:effectLst>
        </p:spPr>
        <p:txBody>
          <a:bodyPr wrap="none" lIns="84902" tIns="42451" rIns="84902" bIns="42451" anchor="ctr"/>
          <a:lstStyle/>
          <a:p>
            <a:pPr>
              <a:defRPr/>
            </a:pPr>
            <a:endParaRPr lang="zh-CN" altLang="en-US" b="0" dirty="0">
              <a:cs typeface="+mn-ea"/>
              <a:sym typeface="+mn-lt"/>
            </a:endParaRPr>
          </a:p>
        </p:txBody>
      </p:sp>
      <p:sp>
        <p:nvSpPr>
          <p:cNvPr id="6" name="KSO_Shape"/>
          <p:cNvSpPr/>
          <p:nvPr/>
        </p:nvSpPr>
        <p:spPr bwMode="auto">
          <a:xfrm>
            <a:off x="1635901" y="2017903"/>
            <a:ext cx="432125" cy="422249"/>
          </a:xfrm>
          <a:custGeom>
            <a:avLst/>
            <a:gdLst>
              <a:gd name="T0" fmla="*/ 2147483647 w 6140"/>
              <a:gd name="T1" fmla="*/ 2147483647 h 6040"/>
              <a:gd name="T2" fmla="*/ 2147483647 w 6140"/>
              <a:gd name="T3" fmla="*/ 2147483647 h 6040"/>
              <a:gd name="T4" fmla="*/ 2147483647 w 6140"/>
              <a:gd name="T5" fmla="*/ 2147483647 h 6040"/>
              <a:gd name="T6" fmla="*/ 2147483647 w 6140"/>
              <a:gd name="T7" fmla="*/ 2147483647 h 6040"/>
              <a:gd name="T8" fmla="*/ 2147483647 w 6140"/>
              <a:gd name="T9" fmla="*/ 2147483647 h 6040"/>
              <a:gd name="T10" fmla="*/ 2147483647 w 6140"/>
              <a:gd name="T11" fmla="*/ 2147483647 h 6040"/>
              <a:gd name="T12" fmla="*/ 2147483647 w 6140"/>
              <a:gd name="T13" fmla="*/ 2147483647 h 6040"/>
              <a:gd name="T14" fmla="*/ 2147483647 w 6140"/>
              <a:gd name="T15" fmla="*/ 2147483647 h 6040"/>
              <a:gd name="T16" fmla="*/ 2147483647 w 6140"/>
              <a:gd name="T17" fmla="*/ 2147483647 h 6040"/>
              <a:gd name="T18" fmla="*/ 2147483647 w 6140"/>
              <a:gd name="T19" fmla="*/ 2147483647 h 6040"/>
              <a:gd name="T20" fmla="*/ 2147483647 w 6140"/>
              <a:gd name="T21" fmla="*/ 2147483647 h 6040"/>
              <a:gd name="T22" fmla="*/ 2147483647 w 6140"/>
              <a:gd name="T23" fmla="*/ 2147483647 h 6040"/>
              <a:gd name="T24" fmla="*/ 2147483647 w 6140"/>
              <a:gd name="T25" fmla="*/ 2147483647 h 6040"/>
              <a:gd name="T26" fmla="*/ 2147483647 w 6140"/>
              <a:gd name="T27" fmla="*/ 2147483647 h 6040"/>
              <a:gd name="T28" fmla="*/ 2147483647 w 6140"/>
              <a:gd name="T29" fmla="*/ 2147483647 h 6040"/>
              <a:gd name="T30" fmla="*/ 2147483647 w 6140"/>
              <a:gd name="T31" fmla="*/ 2147483647 h 6040"/>
              <a:gd name="T32" fmla="*/ 2147483647 w 6140"/>
              <a:gd name="T33" fmla="*/ 2147483647 h 6040"/>
              <a:gd name="T34" fmla="*/ 2147483647 w 6140"/>
              <a:gd name="T35" fmla="*/ 2147483647 h 6040"/>
              <a:gd name="T36" fmla="*/ 2147483647 w 6140"/>
              <a:gd name="T37" fmla="*/ 2147483647 h 6040"/>
              <a:gd name="T38" fmla="*/ 2147483647 w 6140"/>
              <a:gd name="T39" fmla="*/ 2147483647 h 6040"/>
              <a:gd name="T40" fmla="*/ 2147483647 w 6140"/>
              <a:gd name="T41" fmla="*/ 2147483647 h 6040"/>
              <a:gd name="T42" fmla="*/ 2147483647 w 6140"/>
              <a:gd name="T43" fmla="*/ 2147483647 h 6040"/>
              <a:gd name="T44" fmla="*/ 2147483647 w 6140"/>
              <a:gd name="T45" fmla="*/ 2147483647 h 6040"/>
              <a:gd name="T46" fmla="*/ 2147483647 w 6140"/>
              <a:gd name="T47" fmla="*/ 2147483647 h 6040"/>
              <a:gd name="T48" fmla="*/ 2147483647 w 6140"/>
              <a:gd name="T49" fmla="*/ 2147483647 h 6040"/>
              <a:gd name="T50" fmla="*/ 2147483647 w 6140"/>
              <a:gd name="T51" fmla="*/ 2147483647 h 6040"/>
              <a:gd name="T52" fmla="*/ 2147483647 w 6140"/>
              <a:gd name="T53" fmla="*/ 2147483647 h 6040"/>
              <a:gd name="T54" fmla="*/ 2147483647 w 6140"/>
              <a:gd name="T55" fmla="*/ 2147483647 h 6040"/>
              <a:gd name="T56" fmla="*/ 2147483647 w 6140"/>
              <a:gd name="T57" fmla="*/ 2147483647 h 6040"/>
              <a:gd name="T58" fmla="*/ 2147483647 w 6140"/>
              <a:gd name="T59" fmla="*/ 2147483647 h 6040"/>
              <a:gd name="T60" fmla="*/ 2147483647 w 6140"/>
              <a:gd name="T61" fmla="*/ 2147483647 h 6040"/>
              <a:gd name="T62" fmla="*/ 2147483647 w 6140"/>
              <a:gd name="T63" fmla="*/ 2147483647 h 6040"/>
              <a:gd name="T64" fmla="*/ 2147483647 w 6140"/>
              <a:gd name="T65" fmla="*/ 2147483647 h 6040"/>
              <a:gd name="T66" fmla="*/ 2147483647 w 6140"/>
              <a:gd name="T67" fmla="*/ 2147483647 h 6040"/>
              <a:gd name="T68" fmla="*/ 2147483647 w 6140"/>
              <a:gd name="T69" fmla="*/ 2147483647 h 6040"/>
              <a:gd name="T70" fmla="*/ 2147483647 w 6140"/>
              <a:gd name="T71" fmla="*/ 2147483647 h 6040"/>
              <a:gd name="T72" fmla="*/ 2147483647 w 6140"/>
              <a:gd name="T73" fmla="*/ 2147483647 h 6040"/>
              <a:gd name="T74" fmla="*/ 2147483647 w 6140"/>
              <a:gd name="T75" fmla="*/ 2147483647 h 6040"/>
              <a:gd name="T76" fmla="*/ 2147483647 w 6140"/>
              <a:gd name="T77" fmla="*/ 2147483647 h 6040"/>
              <a:gd name="T78" fmla="*/ 2147483647 w 6140"/>
              <a:gd name="T79" fmla="*/ 2147483647 h 6040"/>
              <a:gd name="T80" fmla="*/ 2147483647 w 6140"/>
              <a:gd name="T81" fmla="*/ 2147483647 h 6040"/>
              <a:gd name="T82" fmla="*/ 2147483647 w 6140"/>
              <a:gd name="T83" fmla="*/ 2147483647 h 6040"/>
              <a:gd name="T84" fmla="*/ 2147483647 w 6140"/>
              <a:gd name="T85" fmla="*/ 2147483647 h 6040"/>
              <a:gd name="T86" fmla="*/ 2147483647 w 6140"/>
              <a:gd name="T87" fmla="*/ 2147483647 h 6040"/>
              <a:gd name="T88" fmla="*/ 2147483647 w 6140"/>
              <a:gd name="T89" fmla="*/ 2147483647 h 6040"/>
              <a:gd name="T90" fmla="*/ 2147483647 w 6140"/>
              <a:gd name="T91" fmla="*/ 2147483647 h 6040"/>
              <a:gd name="T92" fmla="*/ 2147483647 w 6140"/>
              <a:gd name="T93" fmla="*/ 2147483647 h 6040"/>
              <a:gd name="T94" fmla="*/ 2147483647 w 6140"/>
              <a:gd name="T95" fmla="*/ 2147483647 h 6040"/>
              <a:gd name="T96" fmla="*/ 2147483647 w 6140"/>
              <a:gd name="T97" fmla="*/ 2147483647 h 6040"/>
              <a:gd name="T98" fmla="*/ 2147483647 w 6140"/>
              <a:gd name="T99" fmla="*/ 2147483647 h 6040"/>
              <a:gd name="T100" fmla="*/ 2147483647 w 6140"/>
              <a:gd name="T101" fmla="*/ 2147483647 h 6040"/>
              <a:gd name="T102" fmla="*/ 2147483647 w 6140"/>
              <a:gd name="T103" fmla="*/ 2147483647 h 6040"/>
              <a:gd name="T104" fmla="*/ 2147483647 w 6140"/>
              <a:gd name="T105" fmla="*/ 2147483647 h 6040"/>
              <a:gd name="T106" fmla="*/ 2147483647 w 6140"/>
              <a:gd name="T107" fmla="*/ 2147483647 h 6040"/>
              <a:gd name="T108" fmla="*/ 2147483647 w 6140"/>
              <a:gd name="T109" fmla="*/ 2147483647 h 6040"/>
              <a:gd name="T110" fmla="*/ 2147483647 w 6140"/>
              <a:gd name="T111" fmla="*/ 2147483647 h 6040"/>
              <a:gd name="T112" fmla="*/ 2147483647 w 6140"/>
              <a:gd name="T113" fmla="*/ 2147483647 h 6040"/>
              <a:gd name="T114" fmla="*/ 2147483647 w 6140"/>
              <a:gd name="T115" fmla="*/ 2147483647 h 6040"/>
              <a:gd name="T116" fmla="*/ 2147483647 w 6140"/>
              <a:gd name="T117" fmla="*/ 2147483647 h 6040"/>
              <a:gd name="T118" fmla="*/ 2147483647 w 6140"/>
              <a:gd name="T119" fmla="*/ 2147483647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40"/>
              <a:gd name="T181" fmla="*/ 0 h 6040"/>
              <a:gd name="T182" fmla="*/ 6140 w 6140"/>
              <a:gd name="T183" fmla="*/ 6040 h 6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bg1"/>
          </a:solidFill>
          <a:ln w="9525">
            <a:noFill/>
            <a:round/>
          </a:ln>
        </p:spPr>
        <p:txBody>
          <a:bodyPr lIns="84902" tIns="42451" rIns="84902" bIns="42451"/>
          <a:lstStyle/>
          <a:p>
            <a:endParaRPr lang="zh-CN" altLang="en-US" dirty="0">
              <a:cs typeface="+mn-ea"/>
              <a:sym typeface="+mn-lt"/>
            </a:endParaRPr>
          </a:p>
        </p:txBody>
      </p:sp>
      <p:sp>
        <p:nvSpPr>
          <p:cNvPr id="7" name="KSO_Shape"/>
          <p:cNvSpPr/>
          <p:nvPr/>
        </p:nvSpPr>
        <p:spPr bwMode="auto">
          <a:xfrm>
            <a:off x="3449648" y="1960123"/>
            <a:ext cx="382151" cy="601519"/>
          </a:xfrm>
          <a:custGeom>
            <a:avLst/>
            <a:gdLst>
              <a:gd name="T0" fmla="*/ 2147483647 w 3864"/>
              <a:gd name="T1" fmla="*/ 2147483647 h 6111"/>
              <a:gd name="T2" fmla="*/ 2147483647 w 3864"/>
              <a:gd name="T3" fmla="*/ 2147483647 h 6111"/>
              <a:gd name="T4" fmla="*/ 2147483647 w 3864"/>
              <a:gd name="T5" fmla="*/ 2147483647 h 6111"/>
              <a:gd name="T6" fmla="*/ 2147483647 w 3864"/>
              <a:gd name="T7" fmla="*/ 2147483647 h 6111"/>
              <a:gd name="T8" fmla="*/ 2147483647 w 3864"/>
              <a:gd name="T9" fmla="*/ 2147483647 h 6111"/>
              <a:gd name="T10" fmla="*/ 2147483647 w 3864"/>
              <a:gd name="T11" fmla="*/ 2147483647 h 6111"/>
              <a:gd name="T12" fmla="*/ 2147483647 w 3864"/>
              <a:gd name="T13" fmla="*/ 2147483647 h 6111"/>
              <a:gd name="T14" fmla="*/ 2147483647 w 3864"/>
              <a:gd name="T15" fmla="*/ 2147483647 h 6111"/>
              <a:gd name="T16" fmla="*/ 2147483647 w 3864"/>
              <a:gd name="T17" fmla="*/ 2147483647 h 6111"/>
              <a:gd name="T18" fmla="*/ 2147483647 w 3864"/>
              <a:gd name="T19" fmla="*/ 2147483647 h 6111"/>
              <a:gd name="T20" fmla="*/ 2147483647 w 3864"/>
              <a:gd name="T21" fmla="*/ 2147483647 h 6111"/>
              <a:gd name="T22" fmla="*/ 2147483647 w 3864"/>
              <a:gd name="T23" fmla="*/ 2147483647 h 6111"/>
              <a:gd name="T24" fmla="*/ 2147483647 w 3864"/>
              <a:gd name="T25" fmla="*/ 2147483647 h 6111"/>
              <a:gd name="T26" fmla="*/ 2147483647 w 3864"/>
              <a:gd name="T27" fmla="*/ 2147483647 h 6111"/>
              <a:gd name="T28" fmla="*/ 2147483647 w 3864"/>
              <a:gd name="T29" fmla="*/ 2147483647 h 6111"/>
              <a:gd name="T30" fmla="*/ 2147483647 w 3864"/>
              <a:gd name="T31" fmla="*/ 2147483647 h 6111"/>
              <a:gd name="T32" fmla="*/ 2147483647 w 3864"/>
              <a:gd name="T33" fmla="*/ 2147483647 h 6111"/>
              <a:gd name="T34" fmla="*/ 2147483647 w 3864"/>
              <a:gd name="T35" fmla="*/ 2147483647 h 6111"/>
              <a:gd name="T36" fmla="*/ 2147483647 w 3864"/>
              <a:gd name="T37" fmla="*/ 2147483647 h 6111"/>
              <a:gd name="T38" fmla="*/ 2147483647 w 3864"/>
              <a:gd name="T39" fmla="*/ 2147483647 h 6111"/>
              <a:gd name="T40" fmla="*/ 2147483647 w 3864"/>
              <a:gd name="T41" fmla="*/ 2147483647 h 6111"/>
              <a:gd name="T42" fmla="*/ 2147483647 w 3864"/>
              <a:gd name="T43" fmla="*/ 2147483647 h 6111"/>
              <a:gd name="T44" fmla="*/ 2147483647 w 3864"/>
              <a:gd name="T45" fmla="*/ 2147483647 h 6111"/>
              <a:gd name="T46" fmla="*/ 2147483647 w 3864"/>
              <a:gd name="T47" fmla="*/ 2147483647 h 6111"/>
              <a:gd name="T48" fmla="*/ 2147483647 w 3864"/>
              <a:gd name="T49" fmla="*/ 2147483647 h 6111"/>
              <a:gd name="T50" fmla="*/ 2147483647 w 3864"/>
              <a:gd name="T51" fmla="*/ 2147483647 h 6111"/>
              <a:gd name="T52" fmla="*/ 2147483647 w 3864"/>
              <a:gd name="T53" fmla="*/ 2147483647 h 6111"/>
              <a:gd name="T54" fmla="*/ 2147483647 w 3864"/>
              <a:gd name="T55" fmla="*/ 2147483647 h 6111"/>
              <a:gd name="T56" fmla="*/ 2147483647 w 3864"/>
              <a:gd name="T57" fmla="*/ 2147483647 h 6111"/>
              <a:gd name="T58" fmla="*/ 2147483647 w 3864"/>
              <a:gd name="T59" fmla="*/ 2147483647 h 6111"/>
              <a:gd name="T60" fmla="*/ 2147483647 w 3864"/>
              <a:gd name="T61" fmla="*/ 2147483647 h 6111"/>
              <a:gd name="T62" fmla="*/ 2147483647 w 3864"/>
              <a:gd name="T63" fmla="*/ 2147483647 h 6111"/>
              <a:gd name="T64" fmla="*/ 2147483647 w 3864"/>
              <a:gd name="T65" fmla="*/ 2147483647 h 6111"/>
              <a:gd name="T66" fmla="*/ 2147483647 w 3864"/>
              <a:gd name="T67" fmla="*/ 2147483647 h 6111"/>
              <a:gd name="T68" fmla="*/ 2147483647 w 3864"/>
              <a:gd name="T69" fmla="*/ 2147483647 h 6111"/>
              <a:gd name="T70" fmla="*/ 2147483647 w 3864"/>
              <a:gd name="T71" fmla="*/ 2147483647 h 6111"/>
              <a:gd name="T72" fmla="*/ 2147483647 w 3864"/>
              <a:gd name="T73" fmla="*/ 2147483647 h 6111"/>
              <a:gd name="T74" fmla="*/ 2147483647 w 3864"/>
              <a:gd name="T75" fmla="*/ 2147483647 h 6111"/>
              <a:gd name="T76" fmla="*/ 2147483647 w 3864"/>
              <a:gd name="T77" fmla="*/ 2147483647 h 6111"/>
              <a:gd name="T78" fmla="*/ 2147483647 w 3864"/>
              <a:gd name="T79" fmla="*/ 2147483647 h 6111"/>
              <a:gd name="T80" fmla="*/ 2147483647 w 3864"/>
              <a:gd name="T81" fmla="*/ 2147483647 h 6111"/>
              <a:gd name="T82" fmla="*/ 2147483647 w 3864"/>
              <a:gd name="T83" fmla="*/ 2147483647 h 6111"/>
              <a:gd name="T84" fmla="*/ 2147483647 w 3864"/>
              <a:gd name="T85" fmla="*/ 2147483647 h 6111"/>
              <a:gd name="T86" fmla="*/ 2147483647 w 3864"/>
              <a:gd name="T87" fmla="*/ 2147483647 h 6111"/>
              <a:gd name="T88" fmla="*/ 2147483647 w 3864"/>
              <a:gd name="T89" fmla="*/ 2147483647 h 6111"/>
              <a:gd name="T90" fmla="*/ 2147483647 w 3864"/>
              <a:gd name="T91" fmla="*/ 2147483647 h 6111"/>
              <a:gd name="T92" fmla="*/ 2147483647 w 3864"/>
              <a:gd name="T93" fmla="*/ 2147483647 h 6111"/>
              <a:gd name="T94" fmla="*/ 2147483647 w 3864"/>
              <a:gd name="T95" fmla="*/ 2147483647 h 6111"/>
              <a:gd name="T96" fmla="*/ 2147483647 w 3864"/>
              <a:gd name="T97" fmla="*/ 2147483647 h 6111"/>
              <a:gd name="T98" fmla="*/ 2147483647 w 3864"/>
              <a:gd name="T99" fmla="*/ 2147483647 h 6111"/>
              <a:gd name="T100" fmla="*/ 2147483647 w 3864"/>
              <a:gd name="T101" fmla="*/ 2147483647 h 6111"/>
              <a:gd name="T102" fmla="*/ 2147483647 w 3864"/>
              <a:gd name="T103" fmla="*/ 2147483647 h 6111"/>
              <a:gd name="T104" fmla="*/ 2147483647 w 3864"/>
              <a:gd name="T105" fmla="*/ 2147483647 h 6111"/>
              <a:gd name="T106" fmla="*/ 2147483647 w 3864"/>
              <a:gd name="T107" fmla="*/ 2147483647 h 6111"/>
              <a:gd name="T108" fmla="*/ 2147483647 w 3864"/>
              <a:gd name="T109" fmla="*/ 2147483647 h 6111"/>
              <a:gd name="T110" fmla="*/ 2147483647 w 3864"/>
              <a:gd name="T111" fmla="*/ 2147483647 h 6111"/>
              <a:gd name="T112" fmla="*/ 2147483647 w 3864"/>
              <a:gd name="T113" fmla="*/ 2147483647 h 6111"/>
              <a:gd name="T114" fmla="*/ 2147483647 w 3864"/>
              <a:gd name="T115" fmla="*/ 2147483647 h 6111"/>
              <a:gd name="T116" fmla="*/ 2147483647 w 3864"/>
              <a:gd name="T117" fmla="*/ 2147483647 h 6111"/>
              <a:gd name="T118" fmla="*/ 2147483647 w 3864"/>
              <a:gd name="T119" fmla="*/ 2147483647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64"/>
              <a:gd name="T181" fmla="*/ 0 h 6111"/>
              <a:gd name="T182" fmla="*/ 3864 w 3864"/>
              <a:gd name="T183" fmla="*/ 6111 h 6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w="9525">
            <a:noFill/>
            <a:round/>
          </a:ln>
        </p:spPr>
        <p:txBody>
          <a:bodyPr lIns="84902" tIns="42451" rIns="84902" bIns="42451"/>
          <a:lstStyle/>
          <a:p>
            <a:endParaRPr lang="zh-CN" altLang="en-US" dirty="0">
              <a:cs typeface="+mn-ea"/>
              <a:sym typeface="+mn-lt"/>
            </a:endParaRPr>
          </a:p>
        </p:txBody>
      </p:sp>
      <p:sp>
        <p:nvSpPr>
          <p:cNvPr id="8" name="KSO_Shape"/>
          <p:cNvSpPr/>
          <p:nvPr/>
        </p:nvSpPr>
        <p:spPr bwMode="auto">
          <a:xfrm>
            <a:off x="5251636" y="1989754"/>
            <a:ext cx="276325" cy="542256"/>
          </a:xfrm>
          <a:custGeom>
            <a:avLst/>
            <a:gdLst>
              <a:gd name="T0" fmla="*/ 2147483647 w 3408"/>
              <a:gd name="T1" fmla="*/ 2147483647 h 6695"/>
              <a:gd name="T2" fmla="*/ 2147483647 w 3408"/>
              <a:gd name="T3" fmla="*/ 2147483647 h 6695"/>
              <a:gd name="T4" fmla="*/ 0 w 3408"/>
              <a:gd name="T5" fmla="*/ 2147483647 h 6695"/>
              <a:gd name="T6" fmla="*/ 0 w 3408"/>
              <a:gd name="T7" fmla="*/ 2147483647 h 6695"/>
              <a:gd name="T8" fmla="*/ 2147483647 w 3408"/>
              <a:gd name="T9" fmla="*/ 2147483647 h 6695"/>
              <a:gd name="T10" fmla="*/ 2147483647 w 3408"/>
              <a:gd name="T11" fmla="*/ 2147483647 h 6695"/>
              <a:gd name="T12" fmla="*/ 2147483647 w 3408"/>
              <a:gd name="T13" fmla="*/ 2147483647 h 6695"/>
              <a:gd name="T14" fmla="*/ 2147483647 w 3408"/>
              <a:gd name="T15" fmla="*/ 2147483647 h 6695"/>
              <a:gd name="T16" fmla="*/ 2147483647 w 3408"/>
              <a:gd name="T17" fmla="*/ 2147483647 h 6695"/>
              <a:gd name="T18" fmla="*/ 2147483647 w 3408"/>
              <a:gd name="T19" fmla="*/ 2147483647 h 6695"/>
              <a:gd name="T20" fmla="*/ 2147483647 w 3408"/>
              <a:gd name="T21" fmla="*/ 2147483647 h 6695"/>
              <a:gd name="T22" fmla="*/ 2147483647 w 3408"/>
              <a:gd name="T23" fmla="*/ 2147483647 h 6695"/>
              <a:gd name="T24" fmla="*/ 2147483647 w 3408"/>
              <a:gd name="T25" fmla="*/ 2147483647 h 6695"/>
              <a:gd name="T26" fmla="*/ 2147483647 w 3408"/>
              <a:gd name="T27" fmla="*/ 2147483647 h 6695"/>
              <a:gd name="T28" fmla="*/ 2147483647 w 3408"/>
              <a:gd name="T29" fmla="*/ 2147483647 h 6695"/>
              <a:gd name="T30" fmla="*/ 2147483647 w 3408"/>
              <a:gd name="T31" fmla="*/ 2147483647 h 6695"/>
              <a:gd name="T32" fmla="*/ 2147483647 w 3408"/>
              <a:gd name="T33" fmla="*/ 2147483647 h 6695"/>
              <a:gd name="T34" fmla="*/ 2147483647 w 3408"/>
              <a:gd name="T35" fmla="*/ 2147483647 h 6695"/>
              <a:gd name="T36" fmla="*/ 2147483647 w 3408"/>
              <a:gd name="T37" fmla="*/ 2147483647 h 6695"/>
              <a:gd name="T38" fmla="*/ 2147483647 w 3408"/>
              <a:gd name="T39" fmla="*/ 2147483647 h 6695"/>
              <a:gd name="T40" fmla="*/ 2147483647 w 3408"/>
              <a:gd name="T41" fmla="*/ 2147483647 h 6695"/>
              <a:gd name="T42" fmla="*/ 2147483647 w 3408"/>
              <a:gd name="T43" fmla="*/ 2147483647 h 6695"/>
              <a:gd name="T44" fmla="*/ 2147483647 w 3408"/>
              <a:gd name="T45" fmla="*/ 2147483647 h 6695"/>
              <a:gd name="T46" fmla="*/ 2147483647 w 3408"/>
              <a:gd name="T47" fmla="*/ 2147483647 h 6695"/>
              <a:gd name="T48" fmla="*/ 2147483647 w 3408"/>
              <a:gd name="T49" fmla="*/ 2147483647 h 6695"/>
              <a:gd name="T50" fmla="*/ 2147483647 w 3408"/>
              <a:gd name="T51" fmla="*/ 2147483647 h 6695"/>
              <a:gd name="T52" fmla="*/ 2147483647 w 3408"/>
              <a:gd name="T53" fmla="*/ 2147483647 h 6695"/>
              <a:gd name="T54" fmla="*/ 2147483647 w 3408"/>
              <a:gd name="T55" fmla="*/ 2147483647 h 6695"/>
              <a:gd name="T56" fmla="*/ 2147483647 w 3408"/>
              <a:gd name="T57" fmla="*/ 2147483647 h 6695"/>
              <a:gd name="T58" fmla="*/ 2147483647 w 3408"/>
              <a:gd name="T59" fmla="*/ 2147483647 h 6695"/>
              <a:gd name="T60" fmla="*/ 2147483647 w 3408"/>
              <a:gd name="T61" fmla="*/ 2147483647 h 6695"/>
              <a:gd name="T62" fmla="*/ 2147483647 w 3408"/>
              <a:gd name="T63" fmla="*/ 2147483647 h 6695"/>
              <a:gd name="T64" fmla="*/ 2147483647 w 3408"/>
              <a:gd name="T65" fmla="*/ 2147483647 h 6695"/>
              <a:gd name="T66" fmla="*/ 2147483647 w 3408"/>
              <a:gd name="T67" fmla="*/ 2147483647 h 6695"/>
              <a:gd name="T68" fmla="*/ 2147483647 w 3408"/>
              <a:gd name="T69" fmla="*/ 2147483647 h 6695"/>
              <a:gd name="T70" fmla="*/ 2147483647 w 3408"/>
              <a:gd name="T71" fmla="*/ 2147483647 h 6695"/>
              <a:gd name="T72" fmla="*/ 2147483647 w 3408"/>
              <a:gd name="T73" fmla="*/ 2147483647 h 6695"/>
              <a:gd name="T74" fmla="*/ 2147483647 w 3408"/>
              <a:gd name="T75" fmla="*/ 2147483647 h 6695"/>
              <a:gd name="T76" fmla="*/ 2147483647 w 3408"/>
              <a:gd name="T77" fmla="*/ 2147483647 h 6695"/>
              <a:gd name="T78" fmla="*/ 2147483647 w 3408"/>
              <a:gd name="T79" fmla="*/ 2147483647 h 6695"/>
              <a:gd name="T80" fmla="*/ 2147483647 w 3408"/>
              <a:gd name="T81" fmla="*/ 2147483647 h 6695"/>
              <a:gd name="T82" fmla="*/ 2147483647 w 3408"/>
              <a:gd name="T83" fmla="*/ 2147483647 h 6695"/>
              <a:gd name="T84" fmla="*/ 2147483647 w 3408"/>
              <a:gd name="T85" fmla="*/ 2147483647 h 6695"/>
              <a:gd name="T86" fmla="*/ 2147483647 w 3408"/>
              <a:gd name="T87" fmla="*/ 2147483647 h 6695"/>
              <a:gd name="T88" fmla="*/ 2147483647 w 3408"/>
              <a:gd name="T89" fmla="*/ 2147483647 h 6695"/>
              <a:gd name="T90" fmla="*/ 2147483647 w 3408"/>
              <a:gd name="T91" fmla="*/ 2147483647 h 6695"/>
              <a:gd name="T92" fmla="*/ 2147483647 w 3408"/>
              <a:gd name="T93" fmla="*/ 2147483647 h 6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695"/>
              <a:gd name="T143" fmla="*/ 3408 w 3408"/>
              <a:gd name="T144" fmla="*/ 6695 h 6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695">
                <a:moveTo>
                  <a:pt x="0" y="2326"/>
                </a:moveTo>
                <a:lnTo>
                  <a:pt x="847" y="2730"/>
                </a:lnTo>
                <a:lnTo>
                  <a:pt x="847" y="6545"/>
                </a:lnTo>
                <a:lnTo>
                  <a:pt x="0" y="6143"/>
                </a:lnTo>
                <a:lnTo>
                  <a:pt x="0" y="2326"/>
                </a:lnTo>
                <a:close/>
                <a:moveTo>
                  <a:pt x="2010" y="1223"/>
                </a:moveTo>
                <a:lnTo>
                  <a:pt x="2318" y="1123"/>
                </a:lnTo>
                <a:lnTo>
                  <a:pt x="2318" y="1310"/>
                </a:lnTo>
                <a:lnTo>
                  <a:pt x="2010" y="1410"/>
                </a:lnTo>
                <a:lnTo>
                  <a:pt x="2010" y="1223"/>
                </a:lnTo>
                <a:close/>
                <a:moveTo>
                  <a:pt x="1413" y="1403"/>
                </a:moveTo>
                <a:lnTo>
                  <a:pt x="1721" y="1303"/>
                </a:lnTo>
                <a:lnTo>
                  <a:pt x="1721" y="1491"/>
                </a:lnTo>
                <a:lnTo>
                  <a:pt x="1413" y="1591"/>
                </a:lnTo>
                <a:lnTo>
                  <a:pt x="1413" y="1403"/>
                </a:lnTo>
                <a:close/>
                <a:moveTo>
                  <a:pt x="1084" y="764"/>
                </a:moveTo>
                <a:lnTo>
                  <a:pt x="1086" y="774"/>
                </a:lnTo>
                <a:lnTo>
                  <a:pt x="728" y="604"/>
                </a:lnTo>
                <a:lnTo>
                  <a:pt x="739" y="2014"/>
                </a:lnTo>
                <a:lnTo>
                  <a:pt x="754" y="2022"/>
                </a:lnTo>
                <a:lnTo>
                  <a:pt x="388" y="2123"/>
                </a:lnTo>
                <a:lnTo>
                  <a:pt x="1179" y="2522"/>
                </a:lnTo>
                <a:lnTo>
                  <a:pt x="1164" y="6588"/>
                </a:lnTo>
                <a:lnTo>
                  <a:pt x="1200" y="6601"/>
                </a:lnTo>
                <a:lnTo>
                  <a:pt x="1236" y="6613"/>
                </a:lnTo>
                <a:lnTo>
                  <a:pt x="1272" y="6623"/>
                </a:lnTo>
                <a:lnTo>
                  <a:pt x="1308" y="6634"/>
                </a:lnTo>
                <a:lnTo>
                  <a:pt x="1344" y="6643"/>
                </a:lnTo>
                <a:lnTo>
                  <a:pt x="1380" y="6652"/>
                </a:lnTo>
                <a:lnTo>
                  <a:pt x="1414" y="6659"/>
                </a:lnTo>
                <a:lnTo>
                  <a:pt x="1450" y="6666"/>
                </a:lnTo>
                <a:lnTo>
                  <a:pt x="1486" y="6673"/>
                </a:lnTo>
                <a:lnTo>
                  <a:pt x="1522" y="6679"/>
                </a:lnTo>
                <a:lnTo>
                  <a:pt x="1557" y="6684"/>
                </a:lnTo>
                <a:lnTo>
                  <a:pt x="1593" y="6687"/>
                </a:lnTo>
                <a:lnTo>
                  <a:pt x="1629" y="6691"/>
                </a:lnTo>
                <a:lnTo>
                  <a:pt x="1664" y="6693"/>
                </a:lnTo>
                <a:lnTo>
                  <a:pt x="1700" y="6694"/>
                </a:lnTo>
                <a:lnTo>
                  <a:pt x="1735" y="6695"/>
                </a:lnTo>
                <a:lnTo>
                  <a:pt x="1771" y="6695"/>
                </a:lnTo>
                <a:lnTo>
                  <a:pt x="1806" y="6695"/>
                </a:lnTo>
                <a:lnTo>
                  <a:pt x="1842" y="6694"/>
                </a:lnTo>
                <a:lnTo>
                  <a:pt x="1877" y="6692"/>
                </a:lnTo>
                <a:lnTo>
                  <a:pt x="1912" y="6689"/>
                </a:lnTo>
                <a:lnTo>
                  <a:pt x="1947" y="6686"/>
                </a:lnTo>
                <a:lnTo>
                  <a:pt x="1983" y="6681"/>
                </a:lnTo>
                <a:lnTo>
                  <a:pt x="2018" y="6677"/>
                </a:lnTo>
                <a:lnTo>
                  <a:pt x="2053" y="6671"/>
                </a:lnTo>
                <a:lnTo>
                  <a:pt x="2089" y="6664"/>
                </a:lnTo>
                <a:lnTo>
                  <a:pt x="2159" y="6650"/>
                </a:lnTo>
                <a:lnTo>
                  <a:pt x="2229" y="6633"/>
                </a:lnTo>
                <a:lnTo>
                  <a:pt x="2299" y="6612"/>
                </a:lnTo>
                <a:lnTo>
                  <a:pt x="2369" y="6588"/>
                </a:lnTo>
                <a:lnTo>
                  <a:pt x="2440" y="6563"/>
                </a:lnTo>
                <a:lnTo>
                  <a:pt x="2509" y="6535"/>
                </a:lnTo>
                <a:lnTo>
                  <a:pt x="2579" y="6504"/>
                </a:lnTo>
                <a:lnTo>
                  <a:pt x="2649" y="6470"/>
                </a:lnTo>
                <a:lnTo>
                  <a:pt x="2718" y="6434"/>
                </a:lnTo>
                <a:lnTo>
                  <a:pt x="2787" y="6396"/>
                </a:lnTo>
                <a:lnTo>
                  <a:pt x="2856" y="6354"/>
                </a:lnTo>
                <a:lnTo>
                  <a:pt x="2926" y="6311"/>
                </a:lnTo>
                <a:lnTo>
                  <a:pt x="2994" y="6264"/>
                </a:lnTo>
                <a:lnTo>
                  <a:pt x="3064" y="6216"/>
                </a:lnTo>
                <a:lnTo>
                  <a:pt x="3133" y="6165"/>
                </a:lnTo>
                <a:lnTo>
                  <a:pt x="3201" y="6112"/>
                </a:lnTo>
                <a:lnTo>
                  <a:pt x="3271" y="6057"/>
                </a:lnTo>
                <a:lnTo>
                  <a:pt x="3339" y="5999"/>
                </a:lnTo>
                <a:lnTo>
                  <a:pt x="3408" y="5939"/>
                </a:lnTo>
                <a:lnTo>
                  <a:pt x="3408" y="2146"/>
                </a:lnTo>
                <a:lnTo>
                  <a:pt x="1402" y="2803"/>
                </a:lnTo>
                <a:lnTo>
                  <a:pt x="1402" y="2555"/>
                </a:lnTo>
                <a:lnTo>
                  <a:pt x="3408" y="1899"/>
                </a:lnTo>
                <a:lnTo>
                  <a:pt x="3408" y="1887"/>
                </a:lnTo>
                <a:lnTo>
                  <a:pt x="2673" y="1570"/>
                </a:lnTo>
                <a:lnTo>
                  <a:pt x="2668" y="301"/>
                </a:lnTo>
                <a:lnTo>
                  <a:pt x="2147" y="23"/>
                </a:lnTo>
                <a:lnTo>
                  <a:pt x="2109" y="0"/>
                </a:lnTo>
                <a:lnTo>
                  <a:pt x="2068" y="13"/>
                </a:lnTo>
                <a:lnTo>
                  <a:pt x="843" y="442"/>
                </a:lnTo>
                <a:lnTo>
                  <a:pt x="1075" y="583"/>
                </a:lnTo>
                <a:lnTo>
                  <a:pt x="2084" y="219"/>
                </a:lnTo>
                <a:lnTo>
                  <a:pt x="2320" y="356"/>
                </a:lnTo>
                <a:lnTo>
                  <a:pt x="1084" y="764"/>
                </a:lnTo>
                <a:close/>
                <a:moveTo>
                  <a:pt x="2470" y="538"/>
                </a:moveTo>
                <a:lnTo>
                  <a:pt x="1224" y="936"/>
                </a:lnTo>
                <a:lnTo>
                  <a:pt x="1230" y="2298"/>
                </a:lnTo>
                <a:lnTo>
                  <a:pt x="2470" y="1885"/>
                </a:lnTo>
                <a:lnTo>
                  <a:pt x="2470" y="538"/>
                </a:lnTo>
                <a:close/>
              </a:path>
            </a:pathLst>
          </a:custGeom>
          <a:solidFill>
            <a:schemeClr val="bg1"/>
          </a:solidFill>
          <a:ln w="9525">
            <a:noFill/>
            <a:round/>
          </a:ln>
        </p:spPr>
        <p:txBody>
          <a:bodyPr lIns="84902" tIns="42451" rIns="84902" bIns="42451"/>
          <a:lstStyle/>
          <a:p>
            <a:endParaRPr lang="zh-CN" altLang="en-US" dirty="0">
              <a:cs typeface="+mn-ea"/>
              <a:sym typeface="+mn-lt"/>
            </a:endParaRPr>
          </a:p>
        </p:txBody>
      </p:sp>
      <p:sp>
        <p:nvSpPr>
          <p:cNvPr id="9" name="KSO_Shape"/>
          <p:cNvSpPr/>
          <p:nvPr/>
        </p:nvSpPr>
        <p:spPr bwMode="auto">
          <a:xfrm>
            <a:off x="6962497" y="2029756"/>
            <a:ext cx="504145" cy="506698"/>
          </a:xfrm>
          <a:custGeom>
            <a:avLst/>
            <a:gdLst>
              <a:gd name="T0" fmla="*/ 2147483647 w 4218"/>
              <a:gd name="T1" fmla="*/ 2147483647 h 4267"/>
              <a:gd name="T2" fmla="*/ 2147483647 w 4218"/>
              <a:gd name="T3" fmla="*/ 2147483647 h 4267"/>
              <a:gd name="T4" fmla="*/ 2147483647 w 4218"/>
              <a:gd name="T5" fmla="*/ 2147483647 h 4267"/>
              <a:gd name="T6" fmla="*/ 2147483647 w 4218"/>
              <a:gd name="T7" fmla="*/ 2147483647 h 4267"/>
              <a:gd name="T8" fmla="*/ 2147483647 w 4218"/>
              <a:gd name="T9" fmla="*/ 2147483647 h 4267"/>
              <a:gd name="T10" fmla="*/ 2147483647 w 4218"/>
              <a:gd name="T11" fmla="*/ 2147483647 h 4267"/>
              <a:gd name="T12" fmla="*/ 2147483647 w 4218"/>
              <a:gd name="T13" fmla="*/ 2147483647 h 4267"/>
              <a:gd name="T14" fmla="*/ 2147483647 w 4218"/>
              <a:gd name="T15" fmla="*/ 2147483647 h 4267"/>
              <a:gd name="T16" fmla="*/ 2147483647 w 4218"/>
              <a:gd name="T17" fmla="*/ 2147483647 h 4267"/>
              <a:gd name="T18" fmla="*/ 2147483647 w 4218"/>
              <a:gd name="T19" fmla="*/ 2147483647 h 4267"/>
              <a:gd name="T20" fmla="*/ 2147483647 w 4218"/>
              <a:gd name="T21" fmla="*/ 2147483647 h 4267"/>
              <a:gd name="T22" fmla="*/ 2147483647 w 4218"/>
              <a:gd name="T23" fmla="*/ 2147483647 h 4267"/>
              <a:gd name="T24" fmla="*/ 2147483647 w 4218"/>
              <a:gd name="T25" fmla="*/ 2147483647 h 4267"/>
              <a:gd name="T26" fmla="*/ 2147483647 w 4218"/>
              <a:gd name="T27" fmla="*/ 2147483647 h 4267"/>
              <a:gd name="T28" fmla="*/ 2147483647 w 4218"/>
              <a:gd name="T29" fmla="*/ 2147483647 h 4267"/>
              <a:gd name="T30" fmla="*/ 2147483647 w 4218"/>
              <a:gd name="T31" fmla="*/ 2147483647 h 4267"/>
              <a:gd name="T32" fmla="*/ 2147483647 w 4218"/>
              <a:gd name="T33" fmla="*/ 2147483647 h 4267"/>
              <a:gd name="T34" fmla="*/ 2147483647 w 4218"/>
              <a:gd name="T35" fmla="*/ 2147483647 h 4267"/>
              <a:gd name="T36" fmla="*/ 2147483647 w 4218"/>
              <a:gd name="T37" fmla="*/ 2147483647 h 4267"/>
              <a:gd name="T38" fmla="*/ 2147483647 w 4218"/>
              <a:gd name="T39" fmla="*/ 2147483647 h 4267"/>
              <a:gd name="T40" fmla="*/ 2147483647 w 4218"/>
              <a:gd name="T41" fmla="*/ 2147483647 h 4267"/>
              <a:gd name="T42" fmla="*/ 2147483647 w 4218"/>
              <a:gd name="T43" fmla="*/ 2147483647 h 4267"/>
              <a:gd name="T44" fmla="*/ 2147483647 w 4218"/>
              <a:gd name="T45" fmla="*/ 2147483647 h 4267"/>
              <a:gd name="T46" fmla="*/ 2147483647 w 4218"/>
              <a:gd name="T47" fmla="*/ 2147483647 h 4267"/>
              <a:gd name="T48" fmla="*/ 2147483647 w 4218"/>
              <a:gd name="T49" fmla="*/ 2147483647 h 4267"/>
              <a:gd name="T50" fmla="*/ 2147483647 w 4218"/>
              <a:gd name="T51" fmla="*/ 2147483647 h 4267"/>
              <a:gd name="T52" fmla="*/ 2147483647 w 4218"/>
              <a:gd name="T53" fmla="*/ 2147483647 h 4267"/>
              <a:gd name="T54" fmla="*/ 2147483647 w 4218"/>
              <a:gd name="T55" fmla="*/ 2147483647 h 4267"/>
              <a:gd name="T56" fmla="*/ 2147483647 w 4218"/>
              <a:gd name="T57" fmla="*/ 2147483647 h 4267"/>
              <a:gd name="T58" fmla="*/ 2147483647 w 4218"/>
              <a:gd name="T59" fmla="*/ 2147483647 h 4267"/>
              <a:gd name="T60" fmla="*/ 2147483647 w 4218"/>
              <a:gd name="T61" fmla="*/ 2147483647 h 4267"/>
              <a:gd name="T62" fmla="*/ 2147483647 w 4218"/>
              <a:gd name="T63" fmla="*/ 2147483647 h 4267"/>
              <a:gd name="T64" fmla="*/ 2147483647 w 4218"/>
              <a:gd name="T65" fmla="*/ 2147483647 h 4267"/>
              <a:gd name="T66" fmla="*/ 2147483647 w 4218"/>
              <a:gd name="T67" fmla="*/ 2147483647 h 4267"/>
              <a:gd name="T68" fmla="*/ 2147483647 w 4218"/>
              <a:gd name="T69" fmla="*/ 2147483647 h 4267"/>
              <a:gd name="T70" fmla="*/ 2147483647 w 4218"/>
              <a:gd name="T71" fmla="*/ 2147483647 h 4267"/>
              <a:gd name="T72" fmla="*/ 2147483647 w 4218"/>
              <a:gd name="T73" fmla="*/ 2147483647 h 4267"/>
              <a:gd name="T74" fmla="*/ 2147483647 w 4218"/>
              <a:gd name="T75" fmla="*/ 2147483647 h 4267"/>
              <a:gd name="T76" fmla="*/ 2147483647 w 4218"/>
              <a:gd name="T77" fmla="*/ 2147483647 h 4267"/>
              <a:gd name="T78" fmla="*/ 2147483647 w 4218"/>
              <a:gd name="T79" fmla="*/ 2147483647 h 4267"/>
              <a:gd name="T80" fmla="*/ 2147483647 w 4218"/>
              <a:gd name="T81" fmla="*/ 2147483647 h 4267"/>
              <a:gd name="T82" fmla="*/ 2147483647 w 4218"/>
              <a:gd name="T83" fmla="*/ 2147483647 h 4267"/>
              <a:gd name="T84" fmla="*/ 2147483647 w 4218"/>
              <a:gd name="T85" fmla="*/ 2147483647 h 4267"/>
              <a:gd name="T86" fmla="*/ 2147483647 w 4218"/>
              <a:gd name="T87" fmla="*/ 2147483647 h 4267"/>
              <a:gd name="T88" fmla="*/ 2147483647 w 4218"/>
              <a:gd name="T89" fmla="*/ 2147483647 h 4267"/>
              <a:gd name="T90" fmla="*/ 2147483647 w 4218"/>
              <a:gd name="T91" fmla="*/ 2147483647 h 4267"/>
              <a:gd name="T92" fmla="*/ 2147483647 w 4218"/>
              <a:gd name="T93" fmla="*/ 2147483647 h 4267"/>
              <a:gd name="T94" fmla="*/ 2147483647 w 4218"/>
              <a:gd name="T95" fmla="*/ 2147483647 h 4267"/>
              <a:gd name="T96" fmla="*/ 2147483647 w 4218"/>
              <a:gd name="T97" fmla="*/ 2147483647 h 4267"/>
              <a:gd name="T98" fmla="*/ 2147483647 w 4218"/>
              <a:gd name="T99" fmla="*/ 2147483647 h 4267"/>
              <a:gd name="T100" fmla="*/ 2147483647 w 4218"/>
              <a:gd name="T101" fmla="*/ 2147483647 h 4267"/>
              <a:gd name="T102" fmla="*/ 2147483647 w 4218"/>
              <a:gd name="T103" fmla="*/ 2147483647 h 4267"/>
              <a:gd name="T104" fmla="*/ 2147483647 w 4218"/>
              <a:gd name="T105" fmla="*/ 2147483647 h 4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8"/>
              <a:gd name="T160" fmla="*/ 0 h 4267"/>
              <a:gd name="T161" fmla="*/ 4218 w 4218"/>
              <a:gd name="T162" fmla="*/ 4267 h 4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8" h="4267">
                <a:moveTo>
                  <a:pt x="276" y="0"/>
                </a:moveTo>
                <a:lnTo>
                  <a:pt x="309" y="188"/>
                </a:lnTo>
                <a:lnTo>
                  <a:pt x="363" y="500"/>
                </a:lnTo>
                <a:lnTo>
                  <a:pt x="488" y="1217"/>
                </a:lnTo>
                <a:lnTo>
                  <a:pt x="563" y="1641"/>
                </a:lnTo>
                <a:lnTo>
                  <a:pt x="638" y="2060"/>
                </a:lnTo>
                <a:lnTo>
                  <a:pt x="706" y="2439"/>
                </a:lnTo>
                <a:lnTo>
                  <a:pt x="762" y="2745"/>
                </a:lnTo>
                <a:lnTo>
                  <a:pt x="770" y="2785"/>
                </a:lnTo>
                <a:lnTo>
                  <a:pt x="779" y="2828"/>
                </a:lnTo>
                <a:lnTo>
                  <a:pt x="790" y="2874"/>
                </a:lnTo>
                <a:lnTo>
                  <a:pt x="803" y="2921"/>
                </a:lnTo>
                <a:lnTo>
                  <a:pt x="811" y="2945"/>
                </a:lnTo>
                <a:lnTo>
                  <a:pt x="818" y="2968"/>
                </a:lnTo>
                <a:lnTo>
                  <a:pt x="828" y="2993"/>
                </a:lnTo>
                <a:lnTo>
                  <a:pt x="838" y="3017"/>
                </a:lnTo>
                <a:lnTo>
                  <a:pt x="849" y="3041"/>
                </a:lnTo>
                <a:lnTo>
                  <a:pt x="861" y="3064"/>
                </a:lnTo>
                <a:lnTo>
                  <a:pt x="874" y="3087"/>
                </a:lnTo>
                <a:lnTo>
                  <a:pt x="890" y="3110"/>
                </a:lnTo>
                <a:lnTo>
                  <a:pt x="905" y="3132"/>
                </a:lnTo>
                <a:lnTo>
                  <a:pt x="923" y="3154"/>
                </a:lnTo>
                <a:lnTo>
                  <a:pt x="940" y="3174"/>
                </a:lnTo>
                <a:lnTo>
                  <a:pt x="961" y="3194"/>
                </a:lnTo>
                <a:lnTo>
                  <a:pt x="982" y="3213"/>
                </a:lnTo>
                <a:lnTo>
                  <a:pt x="1005" y="3231"/>
                </a:lnTo>
                <a:lnTo>
                  <a:pt x="1031" y="3248"/>
                </a:lnTo>
                <a:lnTo>
                  <a:pt x="1057" y="3262"/>
                </a:lnTo>
                <a:lnTo>
                  <a:pt x="1085" y="3276"/>
                </a:lnTo>
                <a:lnTo>
                  <a:pt x="1115" y="3289"/>
                </a:lnTo>
                <a:lnTo>
                  <a:pt x="1147" y="3300"/>
                </a:lnTo>
                <a:lnTo>
                  <a:pt x="1181" y="3308"/>
                </a:lnTo>
                <a:lnTo>
                  <a:pt x="1217" y="3316"/>
                </a:lnTo>
                <a:lnTo>
                  <a:pt x="1255" y="3322"/>
                </a:lnTo>
                <a:lnTo>
                  <a:pt x="1296" y="3325"/>
                </a:lnTo>
                <a:lnTo>
                  <a:pt x="1338" y="3326"/>
                </a:lnTo>
                <a:lnTo>
                  <a:pt x="2594" y="3326"/>
                </a:lnTo>
                <a:lnTo>
                  <a:pt x="2637" y="3325"/>
                </a:lnTo>
                <a:lnTo>
                  <a:pt x="2677" y="3322"/>
                </a:lnTo>
                <a:lnTo>
                  <a:pt x="2715" y="3316"/>
                </a:lnTo>
                <a:lnTo>
                  <a:pt x="2751" y="3308"/>
                </a:lnTo>
                <a:lnTo>
                  <a:pt x="2785" y="3300"/>
                </a:lnTo>
                <a:lnTo>
                  <a:pt x="2817" y="3289"/>
                </a:lnTo>
                <a:lnTo>
                  <a:pt x="2847" y="3276"/>
                </a:lnTo>
                <a:lnTo>
                  <a:pt x="2875" y="3262"/>
                </a:lnTo>
                <a:lnTo>
                  <a:pt x="2901" y="3248"/>
                </a:lnTo>
                <a:lnTo>
                  <a:pt x="2926" y="3231"/>
                </a:lnTo>
                <a:lnTo>
                  <a:pt x="2949" y="3213"/>
                </a:lnTo>
                <a:lnTo>
                  <a:pt x="2970" y="3194"/>
                </a:lnTo>
                <a:lnTo>
                  <a:pt x="2990" y="3174"/>
                </a:lnTo>
                <a:lnTo>
                  <a:pt x="3009" y="3154"/>
                </a:lnTo>
                <a:lnTo>
                  <a:pt x="3026" y="3132"/>
                </a:lnTo>
                <a:lnTo>
                  <a:pt x="3042" y="3110"/>
                </a:lnTo>
                <a:lnTo>
                  <a:pt x="3056" y="3087"/>
                </a:lnTo>
                <a:lnTo>
                  <a:pt x="3069" y="3064"/>
                </a:lnTo>
                <a:lnTo>
                  <a:pt x="3081" y="3041"/>
                </a:lnTo>
                <a:lnTo>
                  <a:pt x="3094" y="3017"/>
                </a:lnTo>
                <a:lnTo>
                  <a:pt x="3103" y="2993"/>
                </a:lnTo>
                <a:lnTo>
                  <a:pt x="3112" y="2968"/>
                </a:lnTo>
                <a:lnTo>
                  <a:pt x="3121" y="2945"/>
                </a:lnTo>
                <a:lnTo>
                  <a:pt x="3129" y="2921"/>
                </a:lnTo>
                <a:lnTo>
                  <a:pt x="3142" y="2874"/>
                </a:lnTo>
                <a:lnTo>
                  <a:pt x="3152" y="2828"/>
                </a:lnTo>
                <a:lnTo>
                  <a:pt x="3161" y="2785"/>
                </a:lnTo>
                <a:lnTo>
                  <a:pt x="3168" y="2745"/>
                </a:lnTo>
                <a:lnTo>
                  <a:pt x="3226" y="2439"/>
                </a:lnTo>
                <a:lnTo>
                  <a:pt x="3294" y="2060"/>
                </a:lnTo>
                <a:lnTo>
                  <a:pt x="3367" y="1641"/>
                </a:lnTo>
                <a:lnTo>
                  <a:pt x="3442" y="1217"/>
                </a:lnTo>
                <a:lnTo>
                  <a:pt x="3568" y="500"/>
                </a:lnTo>
                <a:lnTo>
                  <a:pt x="3623" y="188"/>
                </a:lnTo>
                <a:lnTo>
                  <a:pt x="3655" y="0"/>
                </a:lnTo>
                <a:lnTo>
                  <a:pt x="276" y="0"/>
                </a:lnTo>
                <a:close/>
                <a:moveTo>
                  <a:pt x="3143" y="1066"/>
                </a:moveTo>
                <a:lnTo>
                  <a:pt x="787" y="1066"/>
                </a:lnTo>
                <a:lnTo>
                  <a:pt x="658" y="320"/>
                </a:lnTo>
                <a:lnTo>
                  <a:pt x="3274" y="320"/>
                </a:lnTo>
                <a:lnTo>
                  <a:pt x="3143" y="1066"/>
                </a:lnTo>
                <a:close/>
                <a:moveTo>
                  <a:pt x="4209" y="1156"/>
                </a:moveTo>
                <a:lnTo>
                  <a:pt x="4209" y="1156"/>
                </a:lnTo>
                <a:lnTo>
                  <a:pt x="4192" y="1251"/>
                </a:lnTo>
                <a:lnTo>
                  <a:pt x="4168" y="1369"/>
                </a:lnTo>
                <a:lnTo>
                  <a:pt x="4113" y="1645"/>
                </a:lnTo>
                <a:lnTo>
                  <a:pt x="4053" y="1936"/>
                </a:lnTo>
                <a:lnTo>
                  <a:pt x="4000" y="2191"/>
                </a:lnTo>
                <a:lnTo>
                  <a:pt x="3991" y="2228"/>
                </a:lnTo>
                <a:lnTo>
                  <a:pt x="3986" y="2250"/>
                </a:lnTo>
                <a:lnTo>
                  <a:pt x="3978" y="2273"/>
                </a:lnTo>
                <a:lnTo>
                  <a:pt x="3969" y="2297"/>
                </a:lnTo>
                <a:lnTo>
                  <a:pt x="3958" y="2322"/>
                </a:lnTo>
                <a:lnTo>
                  <a:pt x="3945" y="2346"/>
                </a:lnTo>
                <a:lnTo>
                  <a:pt x="3937" y="2358"/>
                </a:lnTo>
                <a:lnTo>
                  <a:pt x="3929" y="2369"/>
                </a:lnTo>
                <a:lnTo>
                  <a:pt x="3920" y="2381"/>
                </a:lnTo>
                <a:lnTo>
                  <a:pt x="3910" y="2392"/>
                </a:lnTo>
                <a:lnTo>
                  <a:pt x="3900" y="2403"/>
                </a:lnTo>
                <a:lnTo>
                  <a:pt x="3888" y="2413"/>
                </a:lnTo>
                <a:lnTo>
                  <a:pt x="3876" y="2423"/>
                </a:lnTo>
                <a:lnTo>
                  <a:pt x="3863" y="2433"/>
                </a:lnTo>
                <a:lnTo>
                  <a:pt x="3848" y="2441"/>
                </a:lnTo>
                <a:lnTo>
                  <a:pt x="3834" y="2449"/>
                </a:lnTo>
                <a:lnTo>
                  <a:pt x="3817" y="2457"/>
                </a:lnTo>
                <a:lnTo>
                  <a:pt x="3800" y="2463"/>
                </a:lnTo>
                <a:lnTo>
                  <a:pt x="3782" y="2469"/>
                </a:lnTo>
                <a:lnTo>
                  <a:pt x="3762" y="2474"/>
                </a:lnTo>
                <a:lnTo>
                  <a:pt x="3743" y="2478"/>
                </a:lnTo>
                <a:lnTo>
                  <a:pt x="3721" y="2481"/>
                </a:lnTo>
                <a:lnTo>
                  <a:pt x="3698" y="2482"/>
                </a:lnTo>
                <a:lnTo>
                  <a:pt x="3673" y="2483"/>
                </a:lnTo>
                <a:lnTo>
                  <a:pt x="3381" y="2483"/>
                </a:lnTo>
                <a:lnTo>
                  <a:pt x="3430" y="2208"/>
                </a:lnTo>
                <a:lnTo>
                  <a:pt x="3673" y="2208"/>
                </a:lnTo>
                <a:lnTo>
                  <a:pt x="3690" y="2207"/>
                </a:lnTo>
                <a:lnTo>
                  <a:pt x="3702" y="2206"/>
                </a:lnTo>
                <a:lnTo>
                  <a:pt x="3707" y="2204"/>
                </a:lnTo>
                <a:lnTo>
                  <a:pt x="3710" y="2204"/>
                </a:lnTo>
                <a:lnTo>
                  <a:pt x="3712" y="2199"/>
                </a:lnTo>
                <a:lnTo>
                  <a:pt x="3716" y="2188"/>
                </a:lnTo>
                <a:lnTo>
                  <a:pt x="3723" y="2167"/>
                </a:lnTo>
                <a:lnTo>
                  <a:pt x="3731" y="2133"/>
                </a:lnTo>
                <a:lnTo>
                  <a:pt x="3783" y="1881"/>
                </a:lnTo>
                <a:lnTo>
                  <a:pt x="3844" y="1592"/>
                </a:lnTo>
                <a:lnTo>
                  <a:pt x="3899" y="1318"/>
                </a:lnTo>
                <a:lnTo>
                  <a:pt x="3921" y="1203"/>
                </a:lnTo>
                <a:lnTo>
                  <a:pt x="3937" y="1109"/>
                </a:lnTo>
                <a:lnTo>
                  <a:pt x="3941" y="1093"/>
                </a:lnTo>
                <a:lnTo>
                  <a:pt x="3942" y="1075"/>
                </a:lnTo>
                <a:lnTo>
                  <a:pt x="3943" y="1057"/>
                </a:lnTo>
                <a:lnTo>
                  <a:pt x="3943" y="1039"/>
                </a:lnTo>
                <a:lnTo>
                  <a:pt x="3941" y="1021"/>
                </a:lnTo>
                <a:lnTo>
                  <a:pt x="3936" y="1004"/>
                </a:lnTo>
                <a:lnTo>
                  <a:pt x="3934" y="996"/>
                </a:lnTo>
                <a:lnTo>
                  <a:pt x="3931" y="988"/>
                </a:lnTo>
                <a:lnTo>
                  <a:pt x="3926" y="980"/>
                </a:lnTo>
                <a:lnTo>
                  <a:pt x="3922" y="974"/>
                </a:lnTo>
                <a:lnTo>
                  <a:pt x="3914" y="965"/>
                </a:lnTo>
                <a:lnTo>
                  <a:pt x="3906" y="957"/>
                </a:lnTo>
                <a:lnTo>
                  <a:pt x="3897" y="951"/>
                </a:lnTo>
                <a:lnTo>
                  <a:pt x="3889" y="945"/>
                </a:lnTo>
                <a:lnTo>
                  <a:pt x="3873" y="938"/>
                </a:lnTo>
                <a:lnTo>
                  <a:pt x="3860" y="933"/>
                </a:lnTo>
                <a:lnTo>
                  <a:pt x="3655" y="933"/>
                </a:lnTo>
                <a:lnTo>
                  <a:pt x="3703" y="659"/>
                </a:lnTo>
                <a:lnTo>
                  <a:pt x="3892" y="659"/>
                </a:lnTo>
                <a:lnTo>
                  <a:pt x="3904" y="661"/>
                </a:lnTo>
                <a:lnTo>
                  <a:pt x="3925" y="666"/>
                </a:lnTo>
                <a:lnTo>
                  <a:pt x="3955" y="675"/>
                </a:lnTo>
                <a:lnTo>
                  <a:pt x="3972" y="681"/>
                </a:lnTo>
                <a:lnTo>
                  <a:pt x="3989" y="689"/>
                </a:lnTo>
                <a:lnTo>
                  <a:pt x="4008" y="698"/>
                </a:lnTo>
                <a:lnTo>
                  <a:pt x="4028" y="708"/>
                </a:lnTo>
                <a:lnTo>
                  <a:pt x="4047" y="720"/>
                </a:lnTo>
                <a:lnTo>
                  <a:pt x="4067" y="734"/>
                </a:lnTo>
                <a:lnTo>
                  <a:pt x="4087" y="751"/>
                </a:lnTo>
                <a:lnTo>
                  <a:pt x="4107" y="768"/>
                </a:lnTo>
                <a:lnTo>
                  <a:pt x="4126" y="788"/>
                </a:lnTo>
                <a:lnTo>
                  <a:pt x="4143" y="811"/>
                </a:lnTo>
                <a:lnTo>
                  <a:pt x="4152" y="823"/>
                </a:lnTo>
                <a:lnTo>
                  <a:pt x="4161" y="836"/>
                </a:lnTo>
                <a:lnTo>
                  <a:pt x="4170" y="852"/>
                </a:lnTo>
                <a:lnTo>
                  <a:pt x="4177" y="867"/>
                </a:lnTo>
                <a:lnTo>
                  <a:pt x="4185" y="885"/>
                </a:lnTo>
                <a:lnTo>
                  <a:pt x="4193" y="902"/>
                </a:lnTo>
                <a:lnTo>
                  <a:pt x="4199" y="922"/>
                </a:lnTo>
                <a:lnTo>
                  <a:pt x="4205" y="943"/>
                </a:lnTo>
                <a:lnTo>
                  <a:pt x="4209" y="965"/>
                </a:lnTo>
                <a:lnTo>
                  <a:pt x="4214" y="988"/>
                </a:lnTo>
                <a:lnTo>
                  <a:pt x="4216" y="1012"/>
                </a:lnTo>
                <a:lnTo>
                  <a:pt x="4218" y="1039"/>
                </a:lnTo>
                <a:lnTo>
                  <a:pt x="4218" y="1066"/>
                </a:lnTo>
                <a:lnTo>
                  <a:pt x="4217" y="1095"/>
                </a:lnTo>
                <a:lnTo>
                  <a:pt x="4214" y="1125"/>
                </a:lnTo>
                <a:lnTo>
                  <a:pt x="4209" y="1156"/>
                </a:lnTo>
                <a:close/>
                <a:moveTo>
                  <a:pt x="3771" y="3532"/>
                </a:moveTo>
                <a:lnTo>
                  <a:pt x="160" y="3532"/>
                </a:lnTo>
                <a:lnTo>
                  <a:pt x="144" y="3533"/>
                </a:lnTo>
                <a:lnTo>
                  <a:pt x="127" y="3535"/>
                </a:lnTo>
                <a:lnTo>
                  <a:pt x="112" y="3539"/>
                </a:lnTo>
                <a:lnTo>
                  <a:pt x="98" y="3545"/>
                </a:lnTo>
                <a:lnTo>
                  <a:pt x="83" y="3551"/>
                </a:lnTo>
                <a:lnTo>
                  <a:pt x="70" y="3559"/>
                </a:lnTo>
                <a:lnTo>
                  <a:pt x="58" y="3569"/>
                </a:lnTo>
                <a:lnTo>
                  <a:pt x="47" y="3579"/>
                </a:lnTo>
                <a:lnTo>
                  <a:pt x="36" y="3590"/>
                </a:lnTo>
                <a:lnTo>
                  <a:pt x="27" y="3603"/>
                </a:lnTo>
                <a:lnTo>
                  <a:pt x="19" y="3616"/>
                </a:lnTo>
                <a:lnTo>
                  <a:pt x="13" y="3631"/>
                </a:lnTo>
                <a:lnTo>
                  <a:pt x="7" y="3645"/>
                </a:lnTo>
                <a:lnTo>
                  <a:pt x="3" y="3660"/>
                </a:lnTo>
                <a:lnTo>
                  <a:pt x="1" y="3676"/>
                </a:lnTo>
                <a:lnTo>
                  <a:pt x="0" y="3692"/>
                </a:lnTo>
                <a:lnTo>
                  <a:pt x="1" y="3709"/>
                </a:lnTo>
                <a:lnTo>
                  <a:pt x="3" y="3725"/>
                </a:lnTo>
                <a:lnTo>
                  <a:pt x="7" y="3741"/>
                </a:lnTo>
                <a:lnTo>
                  <a:pt x="13" y="3755"/>
                </a:lnTo>
                <a:lnTo>
                  <a:pt x="19" y="3769"/>
                </a:lnTo>
                <a:lnTo>
                  <a:pt x="27" y="3782"/>
                </a:lnTo>
                <a:lnTo>
                  <a:pt x="36" y="3795"/>
                </a:lnTo>
                <a:lnTo>
                  <a:pt x="47" y="3806"/>
                </a:lnTo>
                <a:lnTo>
                  <a:pt x="58" y="3817"/>
                </a:lnTo>
                <a:lnTo>
                  <a:pt x="70" y="3825"/>
                </a:lnTo>
                <a:lnTo>
                  <a:pt x="83" y="3833"/>
                </a:lnTo>
                <a:lnTo>
                  <a:pt x="98" y="3841"/>
                </a:lnTo>
                <a:lnTo>
                  <a:pt x="112" y="3846"/>
                </a:lnTo>
                <a:lnTo>
                  <a:pt x="127" y="3850"/>
                </a:lnTo>
                <a:lnTo>
                  <a:pt x="144" y="3852"/>
                </a:lnTo>
                <a:lnTo>
                  <a:pt x="160" y="3853"/>
                </a:lnTo>
                <a:lnTo>
                  <a:pt x="3771" y="3853"/>
                </a:lnTo>
                <a:lnTo>
                  <a:pt x="3788" y="3852"/>
                </a:lnTo>
                <a:lnTo>
                  <a:pt x="3803" y="3850"/>
                </a:lnTo>
                <a:lnTo>
                  <a:pt x="3819" y="3846"/>
                </a:lnTo>
                <a:lnTo>
                  <a:pt x="3834" y="3841"/>
                </a:lnTo>
                <a:lnTo>
                  <a:pt x="3847" y="3833"/>
                </a:lnTo>
                <a:lnTo>
                  <a:pt x="3860" y="3825"/>
                </a:lnTo>
                <a:lnTo>
                  <a:pt x="3874" y="3817"/>
                </a:lnTo>
                <a:lnTo>
                  <a:pt x="3885" y="3806"/>
                </a:lnTo>
                <a:lnTo>
                  <a:pt x="3895" y="3795"/>
                </a:lnTo>
                <a:lnTo>
                  <a:pt x="3904" y="3782"/>
                </a:lnTo>
                <a:lnTo>
                  <a:pt x="3912" y="3769"/>
                </a:lnTo>
                <a:lnTo>
                  <a:pt x="3919" y="3755"/>
                </a:lnTo>
                <a:lnTo>
                  <a:pt x="3924" y="3741"/>
                </a:lnTo>
                <a:lnTo>
                  <a:pt x="3929" y="3725"/>
                </a:lnTo>
                <a:lnTo>
                  <a:pt x="3931" y="3709"/>
                </a:lnTo>
                <a:lnTo>
                  <a:pt x="3932" y="3692"/>
                </a:lnTo>
                <a:lnTo>
                  <a:pt x="3931" y="3676"/>
                </a:lnTo>
                <a:lnTo>
                  <a:pt x="3929" y="3660"/>
                </a:lnTo>
                <a:lnTo>
                  <a:pt x="3924" y="3645"/>
                </a:lnTo>
                <a:lnTo>
                  <a:pt x="3919" y="3631"/>
                </a:lnTo>
                <a:lnTo>
                  <a:pt x="3912" y="3616"/>
                </a:lnTo>
                <a:lnTo>
                  <a:pt x="3904" y="3603"/>
                </a:lnTo>
                <a:lnTo>
                  <a:pt x="3895" y="3590"/>
                </a:lnTo>
                <a:lnTo>
                  <a:pt x="3885" y="3579"/>
                </a:lnTo>
                <a:lnTo>
                  <a:pt x="3874" y="3569"/>
                </a:lnTo>
                <a:lnTo>
                  <a:pt x="3860" y="3559"/>
                </a:lnTo>
                <a:lnTo>
                  <a:pt x="3847" y="3551"/>
                </a:lnTo>
                <a:lnTo>
                  <a:pt x="3834" y="3545"/>
                </a:lnTo>
                <a:lnTo>
                  <a:pt x="3819" y="3539"/>
                </a:lnTo>
                <a:lnTo>
                  <a:pt x="3803" y="3535"/>
                </a:lnTo>
                <a:lnTo>
                  <a:pt x="3788" y="3533"/>
                </a:lnTo>
                <a:lnTo>
                  <a:pt x="3771" y="3532"/>
                </a:lnTo>
                <a:close/>
                <a:moveTo>
                  <a:pt x="1077" y="4267"/>
                </a:moveTo>
                <a:lnTo>
                  <a:pt x="2854" y="4267"/>
                </a:lnTo>
                <a:lnTo>
                  <a:pt x="2854" y="4038"/>
                </a:lnTo>
                <a:lnTo>
                  <a:pt x="1077" y="4038"/>
                </a:lnTo>
                <a:lnTo>
                  <a:pt x="1077" y="4267"/>
                </a:lnTo>
                <a:close/>
              </a:path>
            </a:pathLst>
          </a:custGeom>
          <a:solidFill>
            <a:schemeClr val="bg1"/>
          </a:solidFill>
          <a:ln w="9525">
            <a:noFill/>
            <a:round/>
          </a:ln>
        </p:spPr>
        <p:txBody>
          <a:bodyPr lIns="84902" tIns="42451" rIns="84902" bIns="42451"/>
          <a:lstStyle/>
          <a:p>
            <a:endParaRPr lang="zh-CN" altLang="en-US" dirty="0">
              <a:cs typeface="+mn-ea"/>
              <a:sym typeface="+mn-lt"/>
            </a:endParaRPr>
          </a:p>
        </p:txBody>
      </p:sp>
      <p:sp>
        <p:nvSpPr>
          <p:cNvPr id="10" name="文本框 21"/>
          <p:cNvSpPr txBox="1">
            <a:spLocks noChangeArrowheads="1"/>
          </p:cNvSpPr>
          <p:nvPr/>
        </p:nvSpPr>
        <p:spPr bwMode="auto">
          <a:xfrm>
            <a:off x="1366925" y="2721651"/>
            <a:ext cx="1024459" cy="683607"/>
          </a:xfrm>
          <a:prstGeom prst="rect">
            <a:avLst/>
          </a:prstGeom>
          <a:noFill/>
          <a:ln w="9525">
            <a:noFill/>
            <a:miter lim="800000"/>
          </a:ln>
        </p:spPr>
        <p:txBody>
          <a:bodyPr lIns="67395" tIns="33698" rIns="67395" bIns="33698">
            <a:spAutoFit/>
          </a:bodyPr>
          <a:lstStyle/>
          <a:p>
            <a:pPr defTabSz="673735"/>
            <a:r>
              <a:rPr lang="en-US" altLang="zh-CN" sz="1000" b="0" dirty="0">
                <a:solidFill>
                  <a:schemeClr val="bg1"/>
                </a:solidFill>
                <a:cs typeface="+mn-ea"/>
                <a:sym typeface="+mn-lt"/>
              </a:rPr>
              <a:t>Click here to add content, content to match the title. </a:t>
            </a:r>
            <a:endParaRPr lang="zh-CN" altLang="en-US" sz="1000" b="0" dirty="0">
              <a:solidFill>
                <a:schemeClr val="bg1"/>
              </a:solidFill>
              <a:cs typeface="+mn-ea"/>
              <a:sym typeface="+mn-lt"/>
            </a:endParaRPr>
          </a:p>
        </p:txBody>
      </p:sp>
      <p:sp>
        <p:nvSpPr>
          <p:cNvPr id="11" name="文本框 21"/>
          <p:cNvSpPr txBox="1">
            <a:spLocks noChangeArrowheads="1"/>
          </p:cNvSpPr>
          <p:nvPr/>
        </p:nvSpPr>
        <p:spPr bwMode="auto">
          <a:xfrm>
            <a:off x="3142457" y="2721651"/>
            <a:ext cx="1024459" cy="683607"/>
          </a:xfrm>
          <a:prstGeom prst="rect">
            <a:avLst/>
          </a:prstGeom>
          <a:noFill/>
          <a:ln w="9525">
            <a:noFill/>
            <a:miter lim="800000"/>
          </a:ln>
        </p:spPr>
        <p:txBody>
          <a:bodyPr lIns="67395" tIns="33698" rIns="67395" bIns="33698">
            <a:spAutoFit/>
          </a:bodyPr>
          <a:lstStyle/>
          <a:p>
            <a:pPr defTabSz="673735"/>
            <a:r>
              <a:rPr lang="en-US" altLang="zh-CN" sz="1000" b="0" dirty="0">
                <a:solidFill>
                  <a:schemeClr val="bg1"/>
                </a:solidFill>
                <a:cs typeface="+mn-ea"/>
                <a:sym typeface="+mn-lt"/>
              </a:rPr>
              <a:t>Click here to add content, content to match the title. </a:t>
            </a:r>
            <a:endParaRPr lang="zh-CN" altLang="en-US" sz="1000" b="0" dirty="0">
              <a:solidFill>
                <a:schemeClr val="bg1"/>
              </a:solidFill>
              <a:cs typeface="+mn-ea"/>
              <a:sym typeface="+mn-lt"/>
            </a:endParaRPr>
          </a:p>
        </p:txBody>
      </p:sp>
      <p:sp>
        <p:nvSpPr>
          <p:cNvPr id="12" name="文本框 21"/>
          <p:cNvSpPr txBox="1">
            <a:spLocks noChangeArrowheads="1"/>
          </p:cNvSpPr>
          <p:nvPr/>
        </p:nvSpPr>
        <p:spPr bwMode="auto">
          <a:xfrm>
            <a:off x="4876834" y="2721651"/>
            <a:ext cx="1024459" cy="683607"/>
          </a:xfrm>
          <a:prstGeom prst="rect">
            <a:avLst/>
          </a:prstGeom>
          <a:noFill/>
          <a:ln w="9525">
            <a:noFill/>
            <a:miter lim="800000"/>
          </a:ln>
        </p:spPr>
        <p:txBody>
          <a:bodyPr lIns="67395" tIns="33698" rIns="67395" bIns="33698">
            <a:spAutoFit/>
          </a:bodyPr>
          <a:lstStyle/>
          <a:p>
            <a:pPr defTabSz="673735"/>
            <a:r>
              <a:rPr lang="en-US" altLang="zh-CN" sz="1000" b="0" dirty="0">
                <a:solidFill>
                  <a:schemeClr val="bg1"/>
                </a:solidFill>
                <a:cs typeface="+mn-ea"/>
                <a:sym typeface="+mn-lt"/>
              </a:rPr>
              <a:t>Click here to add content, content to match the title. </a:t>
            </a:r>
            <a:endParaRPr lang="zh-CN" altLang="en-US" sz="1000" b="0" dirty="0">
              <a:solidFill>
                <a:schemeClr val="bg1"/>
              </a:solidFill>
              <a:cs typeface="+mn-ea"/>
              <a:sym typeface="+mn-lt"/>
            </a:endParaRPr>
          </a:p>
        </p:txBody>
      </p:sp>
      <p:sp>
        <p:nvSpPr>
          <p:cNvPr id="13" name="文本框 21"/>
          <p:cNvSpPr txBox="1">
            <a:spLocks noChangeArrowheads="1"/>
          </p:cNvSpPr>
          <p:nvPr/>
        </p:nvSpPr>
        <p:spPr bwMode="auto">
          <a:xfrm>
            <a:off x="6675883" y="2721651"/>
            <a:ext cx="1024459" cy="683607"/>
          </a:xfrm>
          <a:prstGeom prst="rect">
            <a:avLst/>
          </a:prstGeom>
          <a:noFill/>
          <a:ln w="9525">
            <a:noFill/>
            <a:miter lim="800000"/>
          </a:ln>
        </p:spPr>
        <p:txBody>
          <a:bodyPr lIns="67395" tIns="33698" rIns="67395" bIns="33698">
            <a:spAutoFit/>
          </a:bodyPr>
          <a:lstStyle/>
          <a:p>
            <a:pPr defTabSz="673735"/>
            <a:r>
              <a:rPr lang="en-US" altLang="zh-CN" sz="1000" b="0" dirty="0">
                <a:solidFill>
                  <a:schemeClr val="bg1"/>
                </a:solidFill>
                <a:cs typeface="+mn-ea"/>
                <a:sym typeface="+mn-lt"/>
              </a:rPr>
              <a:t>Click here to add content, content to match the title. </a:t>
            </a:r>
            <a:endParaRPr lang="zh-CN" altLang="en-US" sz="1000" b="0" dirty="0">
              <a:solidFill>
                <a:schemeClr val="bg1"/>
              </a:solidFill>
              <a:cs typeface="+mn-ea"/>
              <a:sym typeface="+mn-lt"/>
            </a:endParaRPr>
          </a:p>
        </p:txBody>
      </p:sp>
      <p:sp>
        <p:nvSpPr>
          <p:cNvPr id="14" name="文本框 14"/>
          <p:cNvSpPr txBox="1">
            <a:spLocks noChangeArrowheads="1"/>
          </p:cNvSpPr>
          <p:nvPr/>
        </p:nvSpPr>
        <p:spPr bwMode="auto">
          <a:xfrm>
            <a:off x="1115588" y="4176556"/>
            <a:ext cx="6769951" cy="589159"/>
          </a:xfrm>
          <a:prstGeom prst="rect">
            <a:avLst/>
          </a:prstGeom>
          <a:noFill/>
          <a:ln w="9525">
            <a:noFill/>
            <a:miter lim="800000"/>
          </a:ln>
        </p:spPr>
        <p:txBody>
          <a:bodyPr lIns="0" tIns="33698" rIns="0" bIns="33698">
            <a:spAutoFit/>
          </a:bodyPr>
          <a:lstStyle/>
          <a:p>
            <a:pPr algn="ctr" defTabSz="673735">
              <a:lnSpc>
                <a:spcPct val="150000"/>
              </a:lnSpc>
            </a:pPr>
            <a:r>
              <a:rPr lang="en-US" altLang="zh-CN" sz="1200" b="0" dirty="0">
                <a:solidFill>
                  <a:schemeClr val="bg1"/>
                </a:solidFill>
                <a:cs typeface="+mn-ea"/>
                <a:sym typeface="+mn-lt"/>
              </a:rPr>
              <a:t>Click here to add content, content to match the </a:t>
            </a:r>
            <a:r>
              <a:rPr lang="en-US" altLang="zh-CN" sz="1200" dirty="0">
                <a:solidFill>
                  <a:schemeClr val="bg1"/>
                </a:solidFill>
                <a:cs typeface="+mn-ea"/>
                <a:sym typeface="+mn-lt"/>
              </a:rPr>
              <a:t>title. Click here to add content, content to match the title. </a:t>
            </a:r>
            <a:r>
              <a:rPr lang="en-US" altLang="zh-CN" sz="1200" b="0" dirty="0">
                <a:solidFill>
                  <a:schemeClr val="bg1"/>
                </a:solidFill>
                <a:cs typeface="+mn-ea"/>
                <a:sym typeface="+mn-lt"/>
              </a:rPr>
              <a:t> </a:t>
            </a:r>
            <a:endParaRPr lang="zh-CN" altLang="en-US" sz="1200" b="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5242">
        <p14:flip dir="r"/>
      </p:transition>
    </mc:Choice>
    <mc:Fallback xmlns="">
      <p:transition spd="slow" advTm="52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500"/>
                                        <p:tgtEl>
                                          <p:spTgt spid="2"/>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
                                        </p:tgtEl>
                                      </p:cBhvr>
                                    </p:animEffect>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500"/>
                                        <p:tgtEl>
                                          <p:spTgt spid="4"/>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par>
                          <p:cTn id="41" fill="hold">
                            <p:stCondLst>
                              <p:cond delay="3000"/>
                            </p:stCondLst>
                            <p:childTnLst>
                              <p:par>
                                <p:cTn id="42" presetID="55"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strVal val="#ppt_w*0.70"/>
                                          </p:val>
                                        </p:tav>
                                        <p:tav tm="100000">
                                          <p:val>
                                            <p:strVal val="#ppt_w"/>
                                          </p:val>
                                        </p:tav>
                                      </p:tavLst>
                                    </p:anim>
                                    <p:anim calcmode="lin" valueType="num">
                                      <p:cBhvr>
                                        <p:cTn id="45" dur="500" fill="hold"/>
                                        <p:tgtEl>
                                          <p:spTgt spid="10"/>
                                        </p:tgtEl>
                                        <p:attrNameLst>
                                          <p:attrName>ppt_h</p:attrName>
                                        </p:attrNameLst>
                                      </p:cBhvr>
                                      <p:tavLst>
                                        <p:tav tm="0">
                                          <p:val>
                                            <p:strVal val="#ppt_h"/>
                                          </p:val>
                                        </p:tav>
                                        <p:tav tm="100000">
                                          <p:val>
                                            <p:strVal val="#ppt_h"/>
                                          </p:val>
                                        </p:tav>
                                      </p:tavLst>
                                    </p:anim>
                                    <p:animEffect transition="in" filter="fade">
                                      <p:cBhvr>
                                        <p:cTn id="46" dur="500"/>
                                        <p:tgtEl>
                                          <p:spTgt spid="1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strVal val="#ppt_w*0.7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animEffect transition="in" filter="fade">
                                      <p:cBhvr>
                                        <p:cTn id="51" dur="500"/>
                                        <p:tgtEl>
                                          <p:spTgt spid="11"/>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strVal val="#ppt_w*0.70"/>
                                          </p:val>
                                        </p:tav>
                                        <p:tav tm="100000">
                                          <p:val>
                                            <p:strVal val="#ppt_w"/>
                                          </p:val>
                                        </p:tav>
                                      </p:tavLst>
                                    </p:anim>
                                    <p:anim calcmode="lin" valueType="num">
                                      <p:cBhvr>
                                        <p:cTn id="55" dur="500" fill="hold"/>
                                        <p:tgtEl>
                                          <p:spTgt spid="12"/>
                                        </p:tgtEl>
                                        <p:attrNameLst>
                                          <p:attrName>ppt_h</p:attrName>
                                        </p:attrNameLst>
                                      </p:cBhvr>
                                      <p:tavLst>
                                        <p:tav tm="0">
                                          <p:val>
                                            <p:strVal val="#ppt_h"/>
                                          </p:val>
                                        </p:tav>
                                        <p:tav tm="100000">
                                          <p:val>
                                            <p:strVal val="#ppt_h"/>
                                          </p:val>
                                        </p:tav>
                                      </p:tavLst>
                                    </p:anim>
                                    <p:animEffect transition="in" filter="fade">
                                      <p:cBhvr>
                                        <p:cTn id="56" dur="500"/>
                                        <p:tgtEl>
                                          <p:spTgt spid="12"/>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strVal val="#ppt_w*0.70"/>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Effect transition="in" filter="fade">
                                      <p:cBhvr>
                                        <p:cTn id="61" dur="500"/>
                                        <p:tgtEl>
                                          <p:spTgt spid="13"/>
                                        </p:tgtEl>
                                      </p:cBhvr>
                                    </p:animEffect>
                                  </p:childTnLst>
                                </p:cTn>
                              </p:par>
                            </p:childTnLst>
                          </p:cTn>
                        </p:par>
                        <p:par>
                          <p:cTn id="62" fill="hold">
                            <p:stCondLst>
                              <p:cond delay="3500"/>
                            </p:stCondLst>
                            <p:childTnLst>
                              <p:par>
                                <p:cTn id="63" presetID="9"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dissolv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446" y="3892750"/>
            <a:ext cx="7472236" cy="307777"/>
          </a:xfrm>
          <a:prstGeom prst="rect">
            <a:avLst/>
          </a:prstGeom>
          <a:noFill/>
        </p:spPr>
        <p:txBody>
          <a:bodyPr wrap="square" lIns="0" tIns="0" rIns="0" bIns="0" rtlCol="0">
            <a:spAutoFit/>
          </a:bodyPr>
          <a:lstStyle/>
          <a:p>
            <a:pPr algn="ctr"/>
            <a:r>
              <a:rPr lang="en-US" altLang="zh-CN" sz="1000" dirty="0">
                <a:solidFill>
                  <a:schemeClr val="bg1">
                    <a:lumMod val="8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000" dirty="0">
              <a:solidFill>
                <a:schemeClr val="bg1">
                  <a:lumMod val="85000"/>
                </a:schemeClr>
              </a:solidFill>
              <a:cs typeface="+mn-ea"/>
              <a:sym typeface="+mn-lt"/>
            </a:endParaRPr>
          </a:p>
        </p:txBody>
      </p:sp>
      <p:cxnSp>
        <p:nvCxnSpPr>
          <p:cNvPr id="3" name="Straight Connector 60"/>
          <p:cNvCxnSpPr/>
          <p:nvPr/>
        </p:nvCxnSpPr>
        <p:spPr>
          <a:xfrm>
            <a:off x="770496" y="3762085"/>
            <a:ext cx="74601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36"/>
          <p:cNvGrpSpPr/>
          <p:nvPr/>
        </p:nvGrpSpPr>
        <p:grpSpPr>
          <a:xfrm>
            <a:off x="3167758" y="936504"/>
            <a:ext cx="1334368" cy="1354973"/>
            <a:chOff x="3214688" y="955675"/>
            <a:chExt cx="1355725" cy="1382713"/>
          </a:xfrm>
        </p:grpSpPr>
        <p:sp>
          <p:nvSpPr>
            <p:cNvPr id="5" name="Freeform 5"/>
            <p:cNvSpPr/>
            <p:nvPr/>
          </p:nvSpPr>
          <p:spPr bwMode="auto">
            <a:xfrm>
              <a:off x="3214688" y="95567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CBBD99"/>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 name="Rectangle 28"/>
            <p:cNvSpPr/>
            <p:nvPr/>
          </p:nvSpPr>
          <p:spPr>
            <a:xfrm>
              <a:off x="3847639" y="1417776"/>
              <a:ext cx="534527" cy="518228"/>
            </a:xfrm>
            <a:prstGeom prst="rect">
              <a:avLst/>
            </a:prstGeom>
          </p:spPr>
          <p:txBody>
            <a:bodyPr wrap="none">
              <a:spAutoFit/>
            </a:bodyPr>
            <a:lstStyle/>
            <a:p>
              <a:pPr algn="ctr"/>
              <a:r>
                <a:rPr lang="en-US" sz="2700" dirty="0">
                  <a:solidFill>
                    <a:schemeClr val="bg1"/>
                  </a:solidFill>
                  <a:cs typeface="+mn-ea"/>
                  <a:sym typeface="+mn-lt"/>
                </a:rPr>
                <a:t>01</a:t>
              </a:r>
            </a:p>
          </p:txBody>
        </p:sp>
        <p:sp>
          <p:nvSpPr>
            <p:cNvPr id="7" name="Text Placeholder 3"/>
            <p:cNvSpPr txBox="1"/>
            <p:nvPr/>
          </p:nvSpPr>
          <p:spPr>
            <a:xfrm>
              <a:off x="3563954" y="1878576"/>
              <a:ext cx="892832"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200" dirty="0">
                  <a:solidFill>
                    <a:schemeClr val="bg1"/>
                  </a:solidFill>
                  <a:cs typeface="+mn-ea"/>
                  <a:sym typeface="+mn-lt"/>
                </a:rPr>
                <a:t>Add title text</a:t>
              </a:r>
              <a:endParaRPr lang="en-US" sz="1200" dirty="0">
                <a:solidFill>
                  <a:schemeClr val="bg1"/>
                </a:solidFill>
                <a:cs typeface="+mn-ea"/>
                <a:sym typeface="+mn-lt"/>
              </a:endParaRPr>
            </a:p>
          </p:txBody>
        </p:sp>
      </p:grpSp>
      <p:grpSp>
        <p:nvGrpSpPr>
          <p:cNvPr id="8" name="Group 39"/>
          <p:cNvGrpSpPr/>
          <p:nvPr/>
        </p:nvGrpSpPr>
        <p:grpSpPr>
          <a:xfrm>
            <a:off x="3170884" y="2291477"/>
            <a:ext cx="1331243" cy="1319193"/>
            <a:chOff x="3217863" y="2338388"/>
            <a:chExt cx="1352550" cy="1346200"/>
          </a:xfrm>
        </p:grpSpPr>
        <p:sp>
          <p:nvSpPr>
            <p:cNvPr id="9" name="Freeform 8"/>
            <p:cNvSpPr/>
            <p:nvPr/>
          </p:nvSpPr>
          <p:spPr bwMode="auto">
            <a:xfrm>
              <a:off x="3217863" y="233838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AC955C"/>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0" name="Rectangle 30"/>
            <p:cNvSpPr/>
            <p:nvPr/>
          </p:nvSpPr>
          <p:spPr>
            <a:xfrm>
              <a:off x="3811066" y="2393880"/>
              <a:ext cx="594788" cy="518228"/>
            </a:xfrm>
            <a:prstGeom prst="rect">
              <a:avLst/>
            </a:prstGeom>
          </p:spPr>
          <p:txBody>
            <a:bodyPr wrap="none">
              <a:spAutoFit/>
            </a:bodyPr>
            <a:lstStyle/>
            <a:p>
              <a:pPr algn="ctr"/>
              <a:r>
                <a:rPr lang="en-US" sz="2700" dirty="0">
                  <a:solidFill>
                    <a:schemeClr val="bg1"/>
                  </a:solidFill>
                  <a:cs typeface="+mn-ea"/>
                  <a:sym typeface="+mn-lt"/>
                </a:rPr>
                <a:t>03</a:t>
              </a:r>
            </a:p>
          </p:txBody>
        </p:sp>
        <p:sp>
          <p:nvSpPr>
            <p:cNvPr id="11" name="Text Placeholder 3"/>
            <p:cNvSpPr txBox="1"/>
            <p:nvPr/>
          </p:nvSpPr>
          <p:spPr>
            <a:xfrm>
              <a:off x="3563954" y="2857895"/>
              <a:ext cx="892832"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200" dirty="0">
                  <a:solidFill>
                    <a:schemeClr val="bg1"/>
                  </a:solidFill>
                  <a:cs typeface="+mn-ea"/>
                  <a:sym typeface="+mn-lt"/>
                </a:rPr>
                <a:t>Add title text</a:t>
              </a:r>
              <a:endParaRPr lang="en-US" sz="1200" dirty="0">
                <a:solidFill>
                  <a:schemeClr val="bg1"/>
                </a:solidFill>
                <a:cs typeface="+mn-ea"/>
                <a:sym typeface="+mn-lt"/>
              </a:endParaRPr>
            </a:p>
          </p:txBody>
        </p:sp>
      </p:grpSp>
      <p:grpSp>
        <p:nvGrpSpPr>
          <p:cNvPr id="12" name="Group 38"/>
          <p:cNvGrpSpPr/>
          <p:nvPr/>
        </p:nvGrpSpPr>
        <p:grpSpPr>
          <a:xfrm>
            <a:off x="4418715" y="2291477"/>
            <a:ext cx="1414655" cy="1319193"/>
            <a:chOff x="4485666" y="2338388"/>
            <a:chExt cx="1437297" cy="1346200"/>
          </a:xfrm>
          <a:solidFill>
            <a:schemeClr val="accent1"/>
          </a:solidFill>
        </p:grpSpPr>
        <p:sp>
          <p:nvSpPr>
            <p:cNvPr id="13" name="Freeform 7"/>
            <p:cNvSpPr/>
            <p:nvPr/>
          </p:nvSpPr>
          <p:spPr bwMode="auto">
            <a:xfrm>
              <a:off x="4570413" y="233838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CBBD99"/>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4" name="Rectangle 32"/>
            <p:cNvSpPr/>
            <p:nvPr/>
          </p:nvSpPr>
          <p:spPr>
            <a:xfrm>
              <a:off x="4731588" y="2393880"/>
              <a:ext cx="594787" cy="518228"/>
            </a:xfrm>
            <a:prstGeom prst="rect">
              <a:avLst/>
            </a:prstGeom>
            <a:noFill/>
          </p:spPr>
          <p:txBody>
            <a:bodyPr wrap="none">
              <a:spAutoFit/>
            </a:bodyPr>
            <a:lstStyle/>
            <a:p>
              <a:pPr algn="ctr"/>
              <a:r>
                <a:rPr lang="en-US" sz="2700" dirty="0">
                  <a:solidFill>
                    <a:schemeClr val="bg1"/>
                  </a:solidFill>
                  <a:cs typeface="+mn-ea"/>
                  <a:sym typeface="+mn-lt"/>
                </a:rPr>
                <a:t>04</a:t>
              </a:r>
            </a:p>
          </p:txBody>
        </p:sp>
        <p:sp>
          <p:nvSpPr>
            <p:cNvPr id="15" name="Text Placeholder 3"/>
            <p:cNvSpPr txBox="1"/>
            <p:nvPr/>
          </p:nvSpPr>
          <p:spPr>
            <a:xfrm>
              <a:off x="4485666" y="2857895"/>
              <a:ext cx="892832" cy="188447"/>
            </a:xfrm>
            <a:prstGeom prst="rect">
              <a:avLst/>
            </a:prstGeom>
            <a:solidFill>
              <a:srgbClr val="CBBD99"/>
            </a:solid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200" dirty="0">
                  <a:solidFill>
                    <a:schemeClr val="bg1"/>
                  </a:solidFill>
                  <a:cs typeface="+mn-ea"/>
                  <a:sym typeface="+mn-lt"/>
                </a:rPr>
                <a:t>Add title text</a:t>
              </a:r>
              <a:endParaRPr lang="en-US" sz="1200" dirty="0">
                <a:solidFill>
                  <a:schemeClr val="bg1"/>
                </a:solidFill>
                <a:cs typeface="+mn-ea"/>
                <a:sym typeface="+mn-lt"/>
              </a:endParaRPr>
            </a:p>
          </p:txBody>
        </p:sp>
      </p:grpSp>
      <p:grpSp>
        <p:nvGrpSpPr>
          <p:cNvPr id="16" name="Group 37"/>
          <p:cNvGrpSpPr/>
          <p:nvPr/>
        </p:nvGrpSpPr>
        <p:grpSpPr>
          <a:xfrm>
            <a:off x="4476063" y="936504"/>
            <a:ext cx="1354182" cy="1354973"/>
            <a:chOff x="4543932" y="955675"/>
            <a:chExt cx="1375856" cy="1382713"/>
          </a:xfrm>
        </p:grpSpPr>
        <p:sp>
          <p:nvSpPr>
            <p:cNvPr id="17" name="Freeform 6"/>
            <p:cNvSpPr/>
            <p:nvPr/>
          </p:nvSpPr>
          <p:spPr bwMode="auto">
            <a:xfrm>
              <a:off x="4570413" y="95567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AC955C"/>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8" name="Rectangle 34"/>
            <p:cNvSpPr/>
            <p:nvPr/>
          </p:nvSpPr>
          <p:spPr>
            <a:xfrm>
              <a:off x="4737769" y="1415134"/>
              <a:ext cx="594787" cy="518228"/>
            </a:xfrm>
            <a:prstGeom prst="rect">
              <a:avLst/>
            </a:prstGeom>
          </p:spPr>
          <p:txBody>
            <a:bodyPr wrap="none">
              <a:spAutoFit/>
            </a:bodyPr>
            <a:lstStyle/>
            <a:p>
              <a:pPr algn="ctr"/>
              <a:r>
                <a:rPr lang="en-US" sz="2700" dirty="0">
                  <a:solidFill>
                    <a:schemeClr val="bg1"/>
                  </a:solidFill>
                  <a:cs typeface="+mn-ea"/>
                  <a:sym typeface="+mn-lt"/>
                </a:rPr>
                <a:t>02</a:t>
              </a:r>
            </a:p>
          </p:txBody>
        </p:sp>
        <p:sp>
          <p:nvSpPr>
            <p:cNvPr id="19" name="Text Placeholder 3"/>
            <p:cNvSpPr txBox="1"/>
            <p:nvPr/>
          </p:nvSpPr>
          <p:spPr>
            <a:xfrm>
              <a:off x="4543932" y="1878145"/>
              <a:ext cx="892832"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200" dirty="0">
                  <a:solidFill>
                    <a:schemeClr val="bg1"/>
                  </a:solidFill>
                  <a:cs typeface="+mn-ea"/>
                  <a:sym typeface="+mn-lt"/>
                </a:rPr>
                <a:t>Add title text</a:t>
              </a:r>
              <a:endParaRPr lang="en-US" sz="1200" dirty="0">
                <a:solidFill>
                  <a:schemeClr val="bg1"/>
                </a:solidFill>
                <a:cs typeface="+mn-ea"/>
                <a:sym typeface="+mn-lt"/>
              </a:endParaRPr>
            </a:p>
          </p:txBody>
        </p:sp>
      </p:grpSp>
      <p:grpSp>
        <p:nvGrpSpPr>
          <p:cNvPr id="20" name="Group 66"/>
          <p:cNvGrpSpPr/>
          <p:nvPr/>
        </p:nvGrpSpPr>
        <p:grpSpPr>
          <a:xfrm>
            <a:off x="6144849" y="2331309"/>
            <a:ext cx="1917043" cy="626267"/>
            <a:chOff x="5603652" y="1632567"/>
            <a:chExt cx="1947726" cy="639089"/>
          </a:xfrm>
        </p:grpSpPr>
        <p:sp>
          <p:nvSpPr>
            <p:cNvPr id="21" name="Text Placeholder 3"/>
            <p:cNvSpPr txBox="1"/>
            <p:nvPr/>
          </p:nvSpPr>
          <p:spPr>
            <a:xfrm>
              <a:off x="5603652" y="1632567"/>
              <a:ext cx="1039997" cy="21985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22" name="Text Placeholder 3"/>
            <p:cNvSpPr txBox="1"/>
            <p:nvPr/>
          </p:nvSpPr>
          <p:spPr>
            <a:xfrm>
              <a:off x="5603652" y="1957578"/>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23" name="Group 69"/>
          <p:cNvGrpSpPr/>
          <p:nvPr/>
        </p:nvGrpSpPr>
        <p:grpSpPr>
          <a:xfrm>
            <a:off x="6144849" y="1276064"/>
            <a:ext cx="1917043" cy="627436"/>
            <a:chOff x="5603652" y="1631373"/>
            <a:chExt cx="1947726" cy="640282"/>
          </a:xfrm>
        </p:grpSpPr>
        <p:sp>
          <p:nvSpPr>
            <p:cNvPr id="24" name="Text Placeholder 3"/>
            <p:cNvSpPr txBox="1"/>
            <p:nvPr/>
          </p:nvSpPr>
          <p:spPr>
            <a:xfrm>
              <a:off x="5603652" y="1631373"/>
              <a:ext cx="1039997" cy="21985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25" name="Text Placeholder 3"/>
            <p:cNvSpPr txBox="1"/>
            <p:nvPr/>
          </p:nvSpPr>
          <p:spPr>
            <a:xfrm>
              <a:off x="5603652" y="1957577"/>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26" name="Group 75"/>
          <p:cNvGrpSpPr/>
          <p:nvPr/>
        </p:nvGrpSpPr>
        <p:grpSpPr>
          <a:xfrm>
            <a:off x="939234" y="2383257"/>
            <a:ext cx="1917043" cy="649271"/>
            <a:chOff x="5603652" y="1609092"/>
            <a:chExt cx="1947726" cy="662564"/>
          </a:xfrm>
        </p:grpSpPr>
        <p:sp>
          <p:nvSpPr>
            <p:cNvPr id="27" name="Text Placeholder 3"/>
            <p:cNvSpPr txBox="1"/>
            <p:nvPr/>
          </p:nvSpPr>
          <p:spPr>
            <a:xfrm>
              <a:off x="6511380" y="1609092"/>
              <a:ext cx="1039998" cy="21985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28" name="Text Placeholder 3"/>
            <p:cNvSpPr txBox="1"/>
            <p:nvPr/>
          </p:nvSpPr>
          <p:spPr>
            <a:xfrm>
              <a:off x="5603652" y="1957578"/>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grpSp>
        <p:nvGrpSpPr>
          <p:cNvPr id="29" name="Group 72"/>
          <p:cNvGrpSpPr/>
          <p:nvPr/>
        </p:nvGrpSpPr>
        <p:grpSpPr>
          <a:xfrm>
            <a:off x="939234" y="1354061"/>
            <a:ext cx="1917043" cy="629359"/>
            <a:chOff x="5603652" y="1629413"/>
            <a:chExt cx="1947726" cy="642243"/>
          </a:xfrm>
        </p:grpSpPr>
        <p:sp>
          <p:nvSpPr>
            <p:cNvPr id="30" name="Text Placeholder 3"/>
            <p:cNvSpPr txBox="1"/>
            <p:nvPr/>
          </p:nvSpPr>
          <p:spPr>
            <a:xfrm>
              <a:off x="6511380" y="1629413"/>
              <a:ext cx="1039998" cy="21985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dirty="0">
                  <a:solidFill>
                    <a:schemeClr val="bg1">
                      <a:lumMod val="85000"/>
                    </a:schemeClr>
                  </a:solidFill>
                  <a:cs typeface="+mn-ea"/>
                  <a:sym typeface="+mn-lt"/>
                </a:rPr>
                <a:t>Add title text</a:t>
              </a:r>
              <a:endParaRPr lang="en-US" dirty="0">
                <a:solidFill>
                  <a:schemeClr val="bg1">
                    <a:lumMod val="85000"/>
                  </a:schemeClr>
                </a:solidFill>
                <a:cs typeface="+mn-ea"/>
                <a:sym typeface="+mn-lt"/>
              </a:endParaRPr>
            </a:p>
          </p:txBody>
        </p:sp>
        <p:sp>
          <p:nvSpPr>
            <p:cNvPr id="31" name="Text Placeholder 3"/>
            <p:cNvSpPr txBox="1"/>
            <p:nvPr/>
          </p:nvSpPr>
          <p:spPr>
            <a:xfrm>
              <a:off x="5603652" y="1957578"/>
              <a:ext cx="1947726" cy="31407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1000" dirty="0">
                  <a:solidFill>
                    <a:schemeClr val="bg1">
                      <a:lumMod val="85000"/>
                    </a:schemeClr>
                  </a:solidFill>
                  <a:cs typeface="+mn-ea"/>
                  <a:sym typeface="+mn-lt"/>
                </a:rPr>
                <a:t>Click here to add content, content to match the title. </a:t>
              </a:r>
              <a:endParaRPr lang="en-US" sz="1000" dirty="0">
                <a:solidFill>
                  <a:schemeClr val="bg1">
                    <a:lumMod val="8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6444">
        <p14:flip dir="r"/>
      </p:transition>
    </mc:Choice>
    <mc:Fallback xmlns="">
      <p:transition spd="slow" advTm="64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Right)">
                                      <p:cBhvr>
                                        <p:cTn id="27" dur="500"/>
                                        <p:tgtEl>
                                          <p:spTgt spid="29"/>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lide(fromRight)">
                                      <p:cBhvr>
                                        <p:cTn id="31" dur="500"/>
                                        <p:tgtEl>
                                          <p:spTgt spid="26"/>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lide(fromLeft)">
                                      <p:cBhvr>
                                        <p:cTn id="35" dur="500"/>
                                        <p:tgtEl>
                                          <p:spTgt spid="23"/>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lide(fromLeft)">
                                      <p:cBhvr>
                                        <p:cTn id="39" dur="500"/>
                                        <p:tgtEl>
                                          <p:spTgt spid="20"/>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strips(upRight)">
                                      <p:cBhvr>
                                        <p:cTn id="43" dur="500"/>
                                        <p:tgtEl>
                                          <p:spTgt spid="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0"/>
          <p:cNvSpPr/>
          <p:nvPr/>
        </p:nvSpPr>
        <p:spPr>
          <a:xfrm>
            <a:off x="2248231" y="2385983"/>
            <a:ext cx="1641788" cy="81321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lIns="67374" tIns="33688" rIns="67374" bIns="33688" anchor="ctr"/>
          <a:lstStyle/>
          <a:p>
            <a:pPr>
              <a:defRPr/>
            </a:pPr>
            <a:endParaRPr lang="id-ID" dirty="0">
              <a:solidFill>
                <a:schemeClr val="bg1">
                  <a:lumMod val="85000"/>
                </a:schemeClr>
              </a:solidFill>
              <a:cs typeface="+mn-ea"/>
              <a:sym typeface="+mn-lt"/>
            </a:endParaRPr>
          </a:p>
        </p:txBody>
      </p:sp>
      <p:sp>
        <p:nvSpPr>
          <p:cNvPr id="3" name="Freeform 31"/>
          <p:cNvSpPr/>
          <p:nvPr/>
        </p:nvSpPr>
        <p:spPr>
          <a:xfrm flipV="1">
            <a:off x="816207" y="1571600"/>
            <a:ext cx="1641788" cy="814384"/>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lIns="67374" tIns="33688" rIns="67374" bIns="33688" anchor="ctr"/>
          <a:lstStyle/>
          <a:p>
            <a:pPr>
              <a:defRPr/>
            </a:pPr>
            <a:endParaRPr lang="id-ID" dirty="0">
              <a:solidFill>
                <a:schemeClr val="bg1">
                  <a:lumMod val="85000"/>
                </a:schemeClr>
              </a:solidFill>
              <a:cs typeface="+mn-ea"/>
              <a:sym typeface="+mn-lt"/>
            </a:endParaRPr>
          </a:p>
        </p:txBody>
      </p:sp>
      <p:sp>
        <p:nvSpPr>
          <p:cNvPr id="4" name="Freeform 32"/>
          <p:cNvSpPr/>
          <p:nvPr/>
        </p:nvSpPr>
        <p:spPr>
          <a:xfrm>
            <a:off x="5111109" y="2385983"/>
            <a:ext cx="1641788" cy="81321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lIns="67374" tIns="33688" rIns="67374" bIns="33688" anchor="ctr"/>
          <a:lstStyle/>
          <a:p>
            <a:pPr>
              <a:defRPr/>
            </a:pPr>
            <a:endParaRPr lang="id-ID" dirty="0">
              <a:solidFill>
                <a:schemeClr val="bg1">
                  <a:lumMod val="85000"/>
                </a:schemeClr>
              </a:solidFill>
              <a:cs typeface="+mn-ea"/>
              <a:sym typeface="+mn-lt"/>
            </a:endParaRPr>
          </a:p>
        </p:txBody>
      </p:sp>
      <p:sp>
        <p:nvSpPr>
          <p:cNvPr id="5" name="Freeform 33"/>
          <p:cNvSpPr/>
          <p:nvPr/>
        </p:nvSpPr>
        <p:spPr>
          <a:xfrm flipV="1">
            <a:off x="3680256" y="1571600"/>
            <a:ext cx="1640617" cy="814384"/>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lIns="67374" tIns="33688" rIns="67374" bIns="33688" anchor="ctr"/>
          <a:lstStyle/>
          <a:p>
            <a:pPr>
              <a:defRPr/>
            </a:pPr>
            <a:endParaRPr lang="id-ID" dirty="0">
              <a:solidFill>
                <a:schemeClr val="bg1">
                  <a:lumMod val="85000"/>
                </a:schemeClr>
              </a:solidFill>
              <a:cs typeface="+mn-ea"/>
              <a:sym typeface="+mn-lt"/>
            </a:endParaRPr>
          </a:p>
        </p:txBody>
      </p:sp>
      <p:sp>
        <p:nvSpPr>
          <p:cNvPr id="6" name="Freeform 34"/>
          <p:cNvSpPr/>
          <p:nvPr/>
        </p:nvSpPr>
        <p:spPr>
          <a:xfrm flipV="1">
            <a:off x="6543132" y="1571600"/>
            <a:ext cx="1641788" cy="814384"/>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lIns="67374" tIns="33688" rIns="67374" bIns="33688" anchor="ctr"/>
          <a:lstStyle/>
          <a:p>
            <a:pPr>
              <a:defRPr/>
            </a:pPr>
            <a:endParaRPr lang="id-ID" dirty="0">
              <a:solidFill>
                <a:schemeClr val="bg1">
                  <a:lumMod val="85000"/>
                </a:schemeClr>
              </a:solidFill>
              <a:cs typeface="+mn-ea"/>
              <a:sym typeface="+mn-lt"/>
            </a:endParaRPr>
          </a:p>
        </p:txBody>
      </p:sp>
      <p:sp>
        <p:nvSpPr>
          <p:cNvPr id="7" name="Text Placeholder 32"/>
          <p:cNvSpPr txBox="1"/>
          <p:nvPr/>
        </p:nvSpPr>
        <p:spPr bwMode="auto">
          <a:xfrm>
            <a:off x="1025973" y="3159532"/>
            <a:ext cx="1218744" cy="44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8" name="Text Placeholder 33"/>
          <p:cNvSpPr txBox="1"/>
          <p:nvPr/>
        </p:nvSpPr>
        <p:spPr>
          <a:xfrm>
            <a:off x="1025973" y="2956517"/>
            <a:ext cx="1218744" cy="23451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sp>
        <p:nvSpPr>
          <p:cNvPr id="9" name="Text Placeholder 32"/>
          <p:cNvSpPr txBox="1"/>
          <p:nvPr/>
        </p:nvSpPr>
        <p:spPr bwMode="auto">
          <a:xfrm>
            <a:off x="3890021" y="3159532"/>
            <a:ext cx="1217571" cy="44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10" name="Text Placeholder 33"/>
          <p:cNvSpPr txBox="1"/>
          <p:nvPr/>
        </p:nvSpPr>
        <p:spPr>
          <a:xfrm>
            <a:off x="3890021" y="2956517"/>
            <a:ext cx="1217571" cy="23451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sp>
        <p:nvSpPr>
          <p:cNvPr id="11" name="Text Placeholder 32"/>
          <p:cNvSpPr txBox="1"/>
          <p:nvPr/>
        </p:nvSpPr>
        <p:spPr bwMode="auto">
          <a:xfrm>
            <a:off x="6756412" y="3159532"/>
            <a:ext cx="1218744" cy="44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12" name="Text Placeholder 33"/>
          <p:cNvSpPr txBox="1"/>
          <p:nvPr/>
        </p:nvSpPr>
        <p:spPr>
          <a:xfrm>
            <a:off x="6756412" y="2956517"/>
            <a:ext cx="1218744" cy="23451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sp>
        <p:nvSpPr>
          <p:cNvPr id="13" name="Text Placeholder 32"/>
          <p:cNvSpPr txBox="1"/>
          <p:nvPr/>
        </p:nvSpPr>
        <p:spPr bwMode="auto">
          <a:xfrm>
            <a:off x="2461513" y="1388420"/>
            <a:ext cx="1218744" cy="44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14" name="Text Placeholder 33"/>
          <p:cNvSpPr txBox="1"/>
          <p:nvPr/>
        </p:nvSpPr>
        <p:spPr>
          <a:xfrm>
            <a:off x="2461513" y="1185406"/>
            <a:ext cx="1218744" cy="23451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sp>
        <p:nvSpPr>
          <p:cNvPr id="15" name="Text Placeholder 32"/>
          <p:cNvSpPr txBox="1"/>
          <p:nvPr/>
        </p:nvSpPr>
        <p:spPr bwMode="auto">
          <a:xfrm>
            <a:off x="5325560" y="1388420"/>
            <a:ext cx="1217573" cy="44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16" name="Text Placeholder 33"/>
          <p:cNvSpPr txBox="1"/>
          <p:nvPr/>
        </p:nvSpPr>
        <p:spPr>
          <a:xfrm>
            <a:off x="5325560" y="1185406"/>
            <a:ext cx="1217573" cy="23451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grpSp>
        <p:nvGrpSpPr>
          <p:cNvPr id="17" name="Group 4"/>
          <p:cNvGrpSpPr/>
          <p:nvPr/>
        </p:nvGrpSpPr>
        <p:grpSpPr bwMode="auto">
          <a:xfrm>
            <a:off x="838473" y="4026417"/>
            <a:ext cx="2278113" cy="557701"/>
            <a:chOff x="1135099" y="5478412"/>
            <a:chExt cx="3085878" cy="758582"/>
          </a:xfrm>
        </p:grpSpPr>
        <p:sp>
          <p:nvSpPr>
            <p:cNvPr id="18" name="Text Placeholder 32"/>
            <p:cNvSpPr txBox="1"/>
            <p:nvPr/>
          </p:nvSpPr>
          <p:spPr bwMode="auto">
            <a:xfrm>
              <a:off x="1754819"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19" name="Text Placeholder 33"/>
            <p:cNvSpPr txBox="1"/>
            <p:nvPr/>
          </p:nvSpPr>
          <p:spPr>
            <a:xfrm>
              <a:off x="1797038" y="5499042"/>
              <a:ext cx="2423939"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sp>
          <p:nvSpPr>
            <p:cNvPr id="20" name="Text Placeholder 33"/>
            <p:cNvSpPr txBox="1"/>
            <p:nvPr/>
          </p:nvSpPr>
          <p:spPr>
            <a:xfrm>
              <a:off x="1135099" y="5478412"/>
              <a:ext cx="661939"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spcBef>
                  <a:spcPct val="20000"/>
                </a:spcBef>
                <a:buNone/>
                <a:defRPr/>
              </a:pPr>
              <a:r>
                <a:rPr lang="en-AU" sz="2700" b="1" dirty="0">
                  <a:solidFill>
                    <a:schemeClr val="bg1">
                      <a:lumMod val="85000"/>
                    </a:schemeClr>
                  </a:solidFill>
                  <a:latin typeface="+mn-lt"/>
                  <a:cs typeface="+mn-ea"/>
                  <a:sym typeface="+mn-lt"/>
                </a:rPr>
                <a:t>01</a:t>
              </a:r>
            </a:p>
          </p:txBody>
        </p:sp>
      </p:grpSp>
      <p:grpSp>
        <p:nvGrpSpPr>
          <p:cNvPr id="21" name="Group 5"/>
          <p:cNvGrpSpPr/>
          <p:nvPr/>
        </p:nvGrpSpPr>
        <p:grpSpPr bwMode="auto">
          <a:xfrm>
            <a:off x="3349789" y="4026417"/>
            <a:ext cx="2280457" cy="557701"/>
            <a:chOff x="4537690" y="5478412"/>
            <a:chExt cx="3088279" cy="758582"/>
          </a:xfrm>
        </p:grpSpPr>
        <p:sp>
          <p:nvSpPr>
            <p:cNvPr id="22" name="Text Placeholder 32"/>
            <p:cNvSpPr txBox="1"/>
            <p:nvPr/>
          </p:nvSpPr>
          <p:spPr bwMode="auto">
            <a:xfrm>
              <a:off x="5171534"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23" name="Text Placeholder 33"/>
            <p:cNvSpPr txBox="1"/>
            <p:nvPr/>
          </p:nvSpPr>
          <p:spPr>
            <a:xfrm>
              <a:off x="5202639" y="5499042"/>
              <a:ext cx="2423330"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sp>
          <p:nvSpPr>
            <p:cNvPr id="24" name="Text Placeholder 33"/>
            <p:cNvSpPr txBox="1"/>
            <p:nvPr/>
          </p:nvSpPr>
          <p:spPr>
            <a:xfrm>
              <a:off x="4537690" y="5478412"/>
              <a:ext cx="661775"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spcBef>
                  <a:spcPct val="20000"/>
                </a:spcBef>
                <a:buNone/>
                <a:defRPr/>
              </a:pPr>
              <a:r>
                <a:rPr lang="en-AU" sz="2700" b="1" dirty="0">
                  <a:solidFill>
                    <a:schemeClr val="bg1">
                      <a:lumMod val="85000"/>
                    </a:schemeClr>
                  </a:solidFill>
                  <a:latin typeface="+mn-lt"/>
                  <a:cs typeface="+mn-ea"/>
                  <a:sym typeface="+mn-lt"/>
                </a:rPr>
                <a:t>02</a:t>
              </a:r>
            </a:p>
          </p:txBody>
        </p:sp>
      </p:grpSp>
      <p:grpSp>
        <p:nvGrpSpPr>
          <p:cNvPr id="25" name="Group 6"/>
          <p:cNvGrpSpPr/>
          <p:nvPr/>
        </p:nvGrpSpPr>
        <p:grpSpPr bwMode="auto">
          <a:xfrm>
            <a:off x="5883369" y="4026417"/>
            <a:ext cx="2279285" cy="557701"/>
            <a:chOff x="7968623" y="5478412"/>
            <a:chExt cx="3088279" cy="758582"/>
          </a:xfrm>
        </p:grpSpPr>
        <p:sp>
          <p:nvSpPr>
            <p:cNvPr id="26" name="Text Placeholder 32"/>
            <p:cNvSpPr txBox="1"/>
            <p:nvPr/>
          </p:nvSpPr>
          <p:spPr bwMode="auto">
            <a:xfrm>
              <a:off x="8602467"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en-US" altLang="zh-CN" sz="900" dirty="0">
                  <a:solidFill>
                    <a:schemeClr val="bg1">
                      <a:lumMod val="85000"/>
                    </a:schemeClr>
                  </a:solidFill>
                  <a:latin typeface="+mn-lt"/>
                  <a:ea typeface="+mn-ea"/>
                  <a:cs typeface="+mn-ea"/>
                  <a:sym typeface="+mn-lt"/>
                </a:rPr>
                <a:t>Click here to add content, content to match the title. </a:t>
              </a:r>
            </a:p>
          </p:txBody>
        </p:sp>
        <p:sp>
          <p:nvSpPr>
            <p:cNvPr id="27" name="Text Placeholder 33"/>
            <p:cNvSpPr txBox="1"/>
            <p:nvPr/>
          </p:nvSpPr>
          <p:spPr>
            <a:xfrm>
              <a:off x="8633913" y="5499042"/>
              <a:ext cx="2422989"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buNone/>
                <a:defRPr/>
              </a:pPr>
              <a:r>
                <a:rPr lang="en-US" altLang="zh-CN" sz="1200" dirty="0">
                  <a:solidFill>
                    <a:schemeClr val="bg1">
                      <a:lumMod val="85000"/>
                    </a:schemeClr>
                  </a:solidFill>
                  <a:latin typeface="+mn-lt"/>
                  <a:cs typeface="+mn-ea"/>
                  <a:sym typeface="+mn-lt"/>
                </a:rPr>
                <a:t>Add title text</a:t>
              </a:r>
              <a:endParaRPr lang="en-AU" altLang="zh-CN" sz="1200" dirty="0">
                <a:solidFill>
                  <a:schemeClr val="bg1">
                    <a:lumMod val="85000"/>
                  </a:schemeClr>
                </a:solidFill>
                <a:latin typeface="+mn-lt"/>
                <a:cs typeface="+mn-ea"/>
                <a:sym typeface="+mn-lt"/>
              </a:endParaRPr>
            </a:p>
          </p:txBody>
        </p:sp>
        <p:sp>
          <p:nvSpPr>
            <p:cNvPr id="28" name="Text Placeholder 33"/>
            <p:cNvSpPr txBox="1"/>
            <p:nvPr/>
          </p:nvSpPr>
          <p:spPr>
            <a:xfrm>
              <a:off x="7968623" y="5478412"/>
              <a:ext cx="662115"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48945">
                <a:spcBef>
                  <a:spcPct val="20000"/>
                </a:spcBef>
                <a:buNone/>
                <a:defRPr/>
              </a:pPr>
              <a:r>
                <a:rPr lang="en-AU" sz="2700" b="1" dirty="0">
                  <a:solidFill>
                    <a:schemeClr val="bg1">
                      <a:lumMod val="85000"/>
                    </a:schemeClr>
                  </a:solidFill>
                  <a:latin typeface="+mn-lt"/>
                  <a:cs typeface="+mn-ea"/>
                  <a:sym typeface="+mn-lt"/>
                </a:rPr>
                <a:t>03</a:t>
              </a:r>
            </a:p>
          </p:txBody>
        </p:sp>
      </p:grpSp>
      <p:grpSp>
        <p:nvGrpSpPr>
          <p:cNvPr id="29" name="Group 3"/>
          <p:cNvGrpSpPr/>
          <p:nvPr/>
        </p:nvGrpSpPr>
        <p:grpSpPr bwMode="auto">
          <a:xfrm>
            <a:off x="1211128" y="1958956"/>
            <a:ext cx="848434" cy="844719"/>
            <a:chOff x="1639544" y="2665080"/>
            <a:chExt cx="1149172" cy="1149172"/>
          </a:xfrm>
        </p:grpSpPr>
        <p:sp>
          <p:nvSpPr>
            <p:cNvPr id="30" name="Oval 37"/>
            <p:cNvSpPr>
              <a:spLocks noChangeAspect="1"/>
            </p:cNvSpPr>
            <p:nvPr/>
          </p:nvSpPr>
          <p:spPr>
            <a:xfrm>
              <a:off x="1639544" y="2665080"/>
              <a:ext cx="1149172" cy="1149172"/>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dirty="0">
                <a:solidFill>
                  <a:schemeClr val="bg1">
                    <a:lumMod val="85000"/>
                  </a:schemeClr>
                </a:solidFill>
                <a:latin typeface="+mn-lt"/>
                <a:ea typeface="+mn-ea"/>
                <a:cs typeface="+mn-ea"/>
                <a:sym typeface="+mn-lt"/>
              </a:endParaRPr>
            </a:p>
          </p:txBody>
        </p:sp>
        <p:sp>
          <p:nvSpPr>
            <p:cNvPr id="31" name="Freeform 27"/>
            <p:cNvSpPr>
              <a:spLocks noChangeArrowheads="1"/>
            </p:cNvSpPr>
            <p:nvPr/>
          </p:nvSpPr>
          <p:spPr bwMode="auto">
            <a:xfrm>
              <a:off x="1946850" y="3056579"/>
              <a:ext cx="559973" cy="438238"/>
            </a:xfrm>
            <a:custGeom>
              <a:avLst/>
              <a:gdLst>
                <a:gd name="T0" fmla="*/ 480293 w 506"/>
                <a:gd name="T1" fmla="*/ 76884 h 399"/>
                <a:gd name="T2" fmla="*/ 480293 w 506"/>
                <a:gd name="T3" fmla="*/ 76884 h 399"/>
                <a:gd name="T4" fmla="*/ 185920 w 506"/>
                <a:gd name="T5" fmla="*/ 38442 h 399"/>
                <a:gd name="T6" fmla="*/ 9960 w 506"/>
                <a:gd name="T7" fmla="*/ 242733 h 399"/>
                <a:gd name="T8" fmla="*/ 215800 w 506"/>
                <a:gd name="T9" fmla="*/ 437140 h 399"/>
                <a:gd name="T10" fmla="*/ 421640 w 506"/>
                <a:gd name="T11" fmla="*/ 340486 h 399"/>
                <a:gd name="T12" fmla="*/ 401720 w 506"/>
                <a:gd name="T13" fmla="*/ 232848 h 399"/>
                <a:gd name="T14" fmla="*/ 519026 w 506"/>
                <a:gd name="T15" fmla="*/ 222963 h 399"/>
                <a:gd name="T16" fmla="*/ 480293 w 506"/>
                <a:gd name="T17" fmla="*/ 76884 h 399"/>
                <a:gd name="T18" fmla="*/ 303226 w 506"/>
                <a:gd name="T19" fmla="*/ 330601 h 399"/>
                <a:gd name="T20" fmla="*/ 303226 w 506"/>
                <a:gd name="T21" fmla="*/ 330601 h 399"/>
                <a:gd name="T22" fmla="*/ 264493 w 506"/>
                <a:gd name="T23" fmla="*/ 291060 h 399"/>
                <a:gd name="T24" fmla="*/ 303226 w 506"/>
                <a:gd name="T25" fmla="*/ 252618 h 399"/>
                <a:gd name="T26" fmla="*/ 341960 w 506"/>
                <a:gd name="T27" fmla="*/ 291060 h 399"/>
                <a:gd name="T28" fmla="*/ 303226 w 506"/>
                <a:gd name="T29" fmla="*/ 330601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dirty="0">
                <a:solidFill>
                  <a:schemeClr val="bg1">
                    <a:lumMod val="85000"/>
                  </a:schemeClr>
                </a:solidFill>
                <a:cs typeface="+mn-ea"/>
                <a:sym typeface="+mn-lt"/>
              </a:endParaRPr>
            </a:p>
          </p:txBody>
        </p:sp>
      </p:grpSp>
      <p:grpSp>
        <p:nvGrpSpPr>
          <p:cNvPr id="32" name="Group 7"/>
          <p:cNvGrpSpPr/>
          <p:nvPr/>
        </p:nvGrpSpPr>
        <p:grpSpPr bwMode="auto">
          <a:xfrm>
            <a:off x="2644324" y="1958956"/>
            <a:ext cx="848434" cy="844719"/>
            <a:chOff x="3581386" y="2665080"/>
            <a:chExt cx="1149172" cy="1149172"/>
          </a:xfrm>
        </p:grpSpPr>
        <p:sp>
          <p:nvSpPr>
            <p:cNvPr id="33" name="Oval 38"/>
            <p:cNvSpPr>
              <a:spLocks noChangeAspect="1"/>
            </p:cNvSpPr>
            <p:nvPr/>
          </p:nvSpPr>
          <p:spPr>
            <a:xfrm>
              <a:off x="3581386" y="2665080"/>
              <a:ext cx="1149172" cy="1149172"/>
            </a:xfrm>
            <a:prstGeom prst="ellipse">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dirty="0">
                <a:solidFill>
                  <a:schemeClr val="bg1">
                    <a:lumMod val="85000"/>
                  </a:schemeClr>
                </a:solidFill>
                <a:latin typeface="+mn-lt"/>
                <a:ea typeface="+mn-ea"/>
                <a:cs typeface="+mn-ea"/>
                <a:sym typeface="+mn-lt"/>
              </a:endParaRPr>
            </a:p>
          </p:txBody>
        </p:sp>
        <p:sp>
          <p:nvSpPr>
            <p:cNvPr id="34" name="Freeform 116"/>
            <p:cNvSpPr>
              <a:spLocks noChangeArrowheads="1"/>
            </p:cNvSpPr>
            <p:nvPr/>
          </p:nvSpPr>
          <p:spPr bwMode="auto">
            <a:xfrm>
              <a:off x="3920940" y="2997622"/>
              <a:ext cx="465650" cy="484088"/>
            </a:xfrm>
            <a:custGeom>
              <a:avLst/>
              <a:gdLst>
                <a:gd name="T0" fmla="*/ 418562 w 445"/>
                <a:gd name="T1" fmla="*/ 166602 h 462"/>
                <a:gd name="T2" fmla="*/ 418562 w 445"/>
                <a:gd name="T3" fmla="*/ 166602 h 462"/>
                <a:gd name="T4" fmla="*/ 278344 w 445"/>
                <a:gd name="T5" fmla="*/ 8382 h 462"/>
                <a:gd name="T6" fmla="*/ 37671 w 445"/>
                <a:gd name="T7" fmla="*/ 259857 h 462"/>
                <a:gd name="T8" fmla="*/ 9418 w 445"/>
                <a:gd name="T9" fmla="*/ 334251 h 462"/>
                <a:gd name="T10" fmla="*/ 84759 w 445"/>
                <a:gd name="T11" fmla="*/ 371972 h 462"/>
                <a:gd name="T12" fmla="*/ 102548 w 445"/>
                <a:gd name="T13" fmla="*/ 362542 h 462"/>
                <a:gd name="T14" fmla="*/ 140218 w 445"/>
                <a:gd name="T15" fmla="*/ 389785 h 462"/>
                <a:gd name="T16" fmla="*/ 167425 w 445"/>
                <a:gd name="T17" fmla="*/ 454749 h 462"/>
                <a:gd name="T18" fmla="*/ 195678 w 445"/>
                <a:gd name="T19" fmla="*/ 473610 h 462"/>
                <a:gd name="T20" fmla="*/ 251137 w 445"/>
                <a:gd name="T21" fmla="*/ 454749 h 462"/>
                <a:gd name="T22" fmla="*/ 260555 w 445"/>
                <a:gd name="T23" fmla="*/ 435889 h 462"/>
                <a:gd name="T24" fmla="*/ 241719 w 445"/>
                <a:gd name="T25" fmla="*/ 408646 h 462"/>
                <a:gd name="T26" fmla="*/ 213467 w 445"/>
                <a:gd name="T27" fmla="*/ 353112 h 462"/>
                <a:gd name="T28" fmla="*/ 241719 w 445"/>
                <a:gd name="T29" fmla="*/ 324821 h 462"/>
                <a:gd name="T30" fmla="*/ 436351 w 445"/>
                <a:gd name="T31" fmla="*/ 371972 h 462"/>
                <a:gd name="T32" fmla="*/ 418562 w 445"/>
                <a:gd name="T33" fmla="*/ 166602 h 462"/>
                <a:gd name="T34" fmla="*/ 408098 w 445"/>
                <a:gd name="T35" fmla="*/ 324821 h 462"/>
                <a:gd name="T36" fmla="*/ 408098 w 445"/>
                <a:gd name="T37" fmla="*/ 324821 h 462"/>
                <a:gd name="T38" fmla="*/ 316014 w 445"/>
                <a:gd name="T39" fmla="*/ 213753 h 462"/>
                <a:gd name="T40" fmla="*/ 297179 w 445"/>
                <a:gd name="T41" fmla="*/ 64964 h 462"/>
                <a:gd name="T42" fmla="*/ 380891 w 445"/>
                <a:gd name="T43" fmla="*/ 185462 h 462"/>
                <a:gd name="T44" fmla="*/ 408098 w 445"/>
                <a:gd name="T45" fmla="*/ 324821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dirty="0">
                <a:solidFill>
                  <a:schemeClr val="bg1">
                    <a:lumMod val="85000"/>
                  </a:schemeClr>
                </a:solidFill>
                <a:cs typeface="+mn-ea"/>
                <a:sym typeface="+mn-lt"/>
              </a:endParaRPr>
            </a:p>
          </p:txBody>
        </p:sp>
      </p:grpSp>
      <p:grpSp>
        <p:nvGrpSpPr>
          <p:cNvPr id="35" name="Group 8"/>
          <p:cNvGrpSpPr/>
          <p:nvPr/>
        </p:nvGrpSpPr>
        <p:grpSpPr bwMode="auto">
          <a:xfrm>
            <a:off x="4076348" y="1958956"/>
            <a:ext cx="848434" cy="844719"/>
            <a:chOff x="5521022" y="2665080"/>
            <a:chExt cx="1149172" cy="1149172"/>
          </a:xfrm>
        </p:grpSpPr>
        <p:sp>
          <p:nvSpPr>
            <p:cNvPr id="36" name="Oval 39"/>
            <p:cNvSpPr>
              <a:spLocks noChangeAspect="1"/>
            </p:cNvSpPr>
            <p:nvPr/>
          </p:nvSpPr>
          <p:spPr>
            <a:xfrm>
              <a:off x="5521022" y="2665080"/>
              <a:ext cx="1149172" cy="1149172"/>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dirty="0">
                <a:solidFill>
                  <a:schemeClr val="bg1">
                    <a:lumMod val="85000"/>
                  </a:schemeClr>
                </a:solidFill>
                <a:latin typeface="+mn-lt"/>
                <a:ea typeface="+mn-ea"/>
                <a:cs typeface="+mn-ea"/>
                <a:sym typeface="+mn-lt"/>
              </a:endParaRPr>
            </a:p>
          </p:txBody>
        </p:sp>
        <p:sp>
          <p:nvSpPr>
            <p:cNvPr id="37" name="Freeform 102"/>
            <p:cNvSpPr>
              <a:spLocks noChangeArrowheads="1"/>
            </p:cNvSpPr>
            <p:nvPr/>
          </p:nvSpPr>
          <p:spPr bwMode="auto">
            <a:xfrm>
              <a:off x="5865958" y="3032893"/>
              <a:ext cx="466594" cy="417042"/>
            </a:xfrm>
            <a:custGeom>
              <a:avLst/>
              <a:gdLst>
                <a:gd name="T0" fmla="*/ 74955 w 498"/>
                <a:gd name="T1" fmla="*/ 141513 h 445"/>
                <a:gd name="T2" fmla="*/ 74955 w 498"/>
                <a:gd name="T3" fmla="*/ 141513 h 445"/>
                <a:gd name="T4" fmla="*/ 133045 w 498"/>
                <a:gd name="T5" fmla="*/ 158382 h 445"/>
                <a:gd name="T6" fmla="*/ 141477 w 498"/>
                <a:gd name="T7" fmla="*/ 158382 h 445"/>
                <a:gd name="T8" fmla="*/ 182702 w 498"/>
                <a:gd name="T9" fmla="*/ 125581 h 445"/>
                <a:gd name="T10" fmla="*/ 182702 w 498"/>
                <a:gd name="T11" fmla="*/ 117147 h 445"/>
                <a:gd name="T12" fmla="*/ 166775 w 498"/>
                <a:gd name="T13" fmla="*/ 100278 h 445"/>
                <a:gd name="T14" fmla="*/ 257657 w 498"/>
                <a:gd name="T15" fmla="*/ 9372 h 445"/>
                <a:gd name="T16" fmla="*/ 182702 w 498"/>
                <a:gd name="T17" fmla="*/ 0 h 445"/>
                <a:gd name="T18" fmla="*/ 100252 w 498"/>
                <a:gd name="T19" fmla="*/ 50607 h 445"/>
                <a:gd name="T20" fmla="*/ 67459 w 498"/>
                <a:gd name="T21" fmla="*/ 75911 h 445"/>
                <a:gd name="T22" fmla="*/ 49658 w 498"/>
                <a:gd name="T23" fmla="*/ 108712 h 445"/>
                <a:gd name="T24" fmla="*/ 16865 w 498"/>
                <a:gd name="T25" fmla="*/ 117147 h 445"/>
                <a:gd name="T26" fmla="*/ 0 w 498"/>
                <a:gd name="T27" fmla="*/ 134016 h 445"/>
                <a:gd name="T28" fmla="*/ 0 w 498"/>
                <a:gd name="T29" fmla="*/ 141513 h 445"/>
                <a:gd name="T30" fmla="*/ 33730 w 498"/>
                <a:gd name="T31" fmla="*/ 175251 h 445"/>
                <a:gd name="T32" fmla="*/ 49658 w 498"/>
                <a:gd name="T33" fmla="*/ 183686 h 445"/>
                <a:gd name="T34" fmla="*/ 67459 w 498"/>
                <a:gd name="T35" fmla="*/ 166817 h 445"/>
                <a:gd name="T36" fmla="*/ 74955 w 498"/>
                <a:gd name="T37" fmla="*/ 141513 h 445"/>
                <a:gd name="T38" fmla="*/ 208000 w 498"/>
                <a:gd name="T39" fmla="*/ 149948 h 445"/>
                <a:gd name="T40" fmla="*/ 208000 w 498"/>
                <a:gd name="T41" fmla="*/ 149948 h 445"/>
                <a:gd name="T42" fmla="*/ 199567 w 498"/>
                <a:gd name="T43" fmla="*/ 149948 h 445"/>
                <a:gd name="T44" fmla="*/ 166775 w 498"/>
                <a:gd name="T45" fmla="*/ 175251 h 445"/>
                <a:gd name="T46" fmla="*/ 158342 w 498"/>
                <a:gd name="T47" fmla="*/ 191183 h 445"/>
                <a:gd name="T48" fmla="*/ 356973 w 498"/>
                <a:gd name="T49" fmla="*/ 407670 h 445"/>
                <a:gd name="T50" fmla="*/ 373837 w 498"/>
                <a:gd name="T51" fmla="*/ 407670 h 445"/>
                <a:gd name="T52" fmla="*/ 399135 w 498"/>
                <a:gd name="T53" fmla="*/ 390801 h 445"/>
                <a:gd name="T54" fmla="*/ 399135 w 498"/>
                <a:gd name="T55" fmla="*/ 374869 h 445"/>
                <a:gd name="T56" fmla="*/ 208000 w 498"/>
                <a:gd name="T57" fmla="*/ 149948 h 445"/>
                <a:gd name="T58" fmla="*/ 465657 w 498"/>
                <a:gd name="T59" fmla="*/ 59042 h 445"/>
                <a:gd name="T60" fmla="*/ 465657 w 498"/>
                <a:gd name="T61" fmla="*/ 59042 h 445"/>
                <a:gd name="T62" fmla="*/ 448792 w 498"/>
                <a:gd name="T63" fmla="*/ 50607 h 445"/>
                <a:gd name="T64" fmla="*/ 431927 w 498"/>
                <a:gd name="T65" fmla="*/ 83408 h 445"/>
                <a:gd name="T66" fmla="*/ 382270 w 498"/>
                <a:gd name="T67" fmla="*/ 100278 h 445"/>
                <a:gd name="T68" fmla="*/ 373837 w 498"/>
                <a:gd name="T69" fmla="*/ 59042 h 445"/>
                <a:gd name="T70" fmla="*/ 390702 w 498"/>
                <a:gd name="T71" fmla="*/ 17806 h 445"/>
                <a:gd name="T72" fmla="*/ 382270 w 498"/>
                <a:gd name="T73" fmla="*/ 9372 h 445"/>
                <a:gd name="T74" fmla="*/ 315747 w 498"/>
                <a:gd name="T75" fmla="*/ 67476 h 445"/>
                <a:gd name="T76" fmla="*/ 298883 w 498"/>
                <a:gd name="T77" fmla="*/ 141513 h 445"/>
                <a:gd name="T78" fmla="*/ 266090 w 498"/>
                <a:gd name="T79" fmla="*/ 175251 h 445"/>
                <a:gd name="T80" fmla="*/ 298883 w 498"/>
                <a:gd name="T81" fmla="*/ 216487 h 445"/>
                <a:gd name="T82" fmla="*/ 341045 w 498"/>
                <a:gd name="T83" fmla="*/ 175251 h 445"/>
                <a:gd name="T84" fmla="*/ 382270 w 498"/>
                <a:gd name="T85" fmla="*/ 166817 h 445"/>
                <a:gd name="T86" fmla="*/ 457225 w 498"/>
                <a:gd name="T87" fmla="*/ 134016 h 445"/>
                <a:gd name="T88" fmla="*/ 465657 w 498"/>
                <a:gd name="T89" fmla="*/ 59042 h 445"/>
                <a:gd name="T90" fmla="*/ 67459 w 498"/>
                <a:gd name="T91" fmla="*/ 374869 h 445"/>
                <a:gd name="T92" fmla="*/ 67459 w 498"/>
                <a:gd name="T93" fmla="*/ 374869 h 445"/>
                <a:gd name="T94" fmla="*/ 67459 w 498"/>
                <a:gd name="T95" fmla="*/ 390801 h 445"/>
                <a:gd name="T96" fmla="*/ 83387 w 498"/>
                <a:gd name="T97" fmla="*/ 416105 h 445"/>
                <a:gd name="T98" fmla="*/ 100252 w 498"/>
                <a:gd name="T99" fmla="*/ 407670 h 445"/>
                <a:gd name="T100" fmla="*/ 216432 w 498"/>
                <a:gd name="T101" fmla="*/ 299895 h 445"/>
                <a:gd name="T102" fmla="*/ 182702 w 498"/>
                <a:gd name="T103" fmla="*/ 257723 h 445"/>
                <a:gd name="T104" fmla="*/ 67459 w 498"/>
                <a:gd name="T105" fmla="*/ 37486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dirty="0">
                <a:solidFill>
                  <a:schemeClr val="bg1">
                    <a:lumMod val="85000"/>
                  </a:schemeClr>
                </a:solidFill>
                <a:cs typeface="+mn-ea"/>
                <a:sym typeface="+mn-lt"/>
              </a:endParaRPr>
            </a:p>
          </p:txBody>
        </p:sp>
      </p:grpSp>
      <p:grpSp>
        <p:nvGrpSpPr>
          <p:cNvPr id="38" name="Group 9"/>
          <p:cNvGrpSpPr/>
          <p:nvPr/>
        </p:nvGrpSpPr>
        <p:grpSpPr bwMode="auto">
          <a:xfrm>
            <a:off x="5508371" y="1958956"/>
            <a:ext cx="848434" cy="844719"/>
            <a:chOff x="7460658" y="2665080"/>
            <a:chExt cx="1149172" cy="1149172"/>
          </a:xfrm>
        </p:grpSpPr>
        <p:sp>
          <p:nvSpPr>
            <p:cNvPr id="39" name="Oval 40"/>
            <p:cNvSpPr>
              <a:spLocks noChangeAspect="1"/>
            </p:cNvSpPr>
            <p:nvPr/>
          </p:nvSpPr>
          <p:spPr>
            <a:xfrm>
              <a:off x="7460658" y="2665080"/>
              <a:ext cx="1149172" cy="1149172"/>
            </a:xfrm>
            <a:prstGeom prst="ellipse">
              <a:avLst/>
            </a:prstGeom>
            <a:solidFill>
              <a:srgbClr val="CBBD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dirty="0">
                <a:solidFill>
                  <a:schemeClr val="bg1">
                    <a:lumMod val="85000"/>
                  </a:schemeClr>
                </a:solidFill>
                <a:latin typeface="+mn-lt"/>
                <a:ea typeface="+mn-ea"/>
                <a:cs typeface="+mn-ea"/>
                <a:sym typeface="+mn-lt"/>
              </a:endParaRPr>
            </a:p>
          </p:txBody>
        </p:sp>
        <p:sp>
          <p:nvSpPr>
            <p:cNvPr id="40" name="Freeform 119"/>
            <p:cNvSpPr>
              <a:spLocks noChangeArrowheads="1"/>
            </p:cNvSpPr>
            <p:nvPr/>
          </p:nvSpPr>
          <p:spPr bwMode="auto">
            <a:xfrm>
              <a:off x="7800595" y="3032893"/>
              <a:ext cx="456198" cy="407752"/>
            </a:xfrm>
            <a:custGeom>
              <a:avLst/>
              <a:gdLst>
                <a:gd name="T0" fmla="*/ 406631 w 497"/>
                <a:gd name="T1" fmla="*/ 64285 h 444"/>
                <a:gd name="T2" fmla="*/ 406631 w 497"/>
                <a:gd name="T3" fmla="*/ 64285 h 444"/>
                <a:gd name="T4" fmla="*/ 391027 w 497"/>
                <a:gd name="T5" fmla="*/ 64285 h 444"/>
                <a:gd name="T6" fmla="*/ 391027 w 497"/>
                <a:gd name="T7" fmla="*/ 406834 h 444"/>
                <a:gd name="T8" fmla="*/ 406631 w 497"/>
                <a:gd name="T9" fmla="*/ 406834 h 444"/>
                <a:gd name="T10" fmla="*/ 455280 w 497"/>
                <a:gd name="T11" fmla="*/ 365507 h 444"/>
                <a:gd name="T12" fmla="*/ 455280 w 497"/>
                <a:gd name="T13" fmla="*/ 113877 h 444"/>
                <a:gd name="T14" fmla="*/ 406631 w 497"/>
                <a:gd name="T15" fmla="*/ 64285 h 444"/>
                <a:gd name="T16" fmla="*/ 0 w 497"/>
                <a:gd name="T17" fmla="*/ 113877 h 444"/>
                <a:gd name="T18" fmla="*/ 0 w 497"/>
                <a:gd name="T19" fmla="*/ 113877 h 444"/>
                <a:gd name="T20" fmla="*/ 0 w 497"/>
                <a:gd name="T21" fmla="*/ 365507 h 444"/>
                <a:gd name="T22" fmla="*/ 48649 w 497"/>
                <a:gd name="T23" fmla="*/ 406834 h 444"/>
                <a:gd name="T24" fmla="*/ 65171 w 497"/>
                <a:gd name="T25" fmla="*/ 406834 h 444"/>
                <a:gd name="T26" fmla="*/ 65171 w 497"/>
                <a:gd name="T27" fmla="*/ 64285 h 444"/>
                <a:gd name="T28" fmla="*/ 48649 w 497"/>
                <a:gd name="T29" fmla="*/ 64285 h 444"/>
                <a:gd name="T30" fmla="*/ 0 w 497"/>
                <a:gd name="T31" fmla="*/ 113877 h 444"/>
                <a:gd name="T32" fmla="*/ 309333 w 497"/>
                <a:gd name="T33" fmla="*/ 23877 h 444"/>
                <a:gd name="T34" fmla="*/ 309333 w 497"/>
                <a:gd name="T35" fmla="*/ 23877 h 444"/>
                <a:gd name="T36" fmla="*/ 227640 w 497"/>
                <a:gd name="T37" fmla="*/ 0 h 444"/>
                <a:gd name="T38" fmla="*/ 146865 w 497"/>
                <a:gd name="T39" fmla="*/ 23877 h 444"/>
                <a:gd name="T40" fmla="*/ 146865 w 497"/>
                <a:gd name="T41" fmla="*/ 64285 h 444"/>
                <a:gd name="T42" fmla="*/ 98216 w 497"/>
                <a:gd name="T43" fmla="*/ 64285 h 444"/>
                <a:gd name="T44" fmla="*/ 98216 w 497"/>
                <a:gd name="T45" fmla="*/ 406834 h 444"/>
                <a:gd name="T46" fmla="*/ 357982 w 497"/>
                <a:gd name="T47" fmla="*/ 406834 h 444"/>
                <a:gd name="T48" fmla="*/ 357982 w 497"/>
                <a:gd name="T49" fmla="*/ 64285 h 444"/>
                <a:gd name="T50" fmla="*/ 309333 w 497"/>
                <a:gd name="T51" fmla="*/ 64285 h 444"/>
                <a:gd name="T52" fmla="*/ 309333 w 497"/>
                <a:gd name="T53" fmla="*/ 23877 h 444"/>
                <a:gd name="T54" fmla="*/ 276289 w 497"/>
                <a:gd name="T55" fmla="*/ 64285 h 444"/>
                <a:gd name="T56" fmla="*/ 276289 w 497"/>
                <a:gd name="T57" fmla="*/ 64285 h 444"/>
                <a:gd name="T58" fmla="*/ 178991 w 497"/>
                <a:gd name="T59" fmla="*/ 64285 h 444"/>
                <a:gd name="T60" fmla="*/ 178991 w 497"/>
                <a:gd name="T61" fmla="*/ 40408 h 444"/>
                <a:gd name="T62" fmla="*/ 227640 w 497"/>
                <a:gd name="T63" fmla="*/ 23877 h 444"/>
                <a:gd name="T64" fmla="*/ 276289 w 497"/>
                <a:gd name="T65" fmla="*/ 40408 h 444"/>
                <a:gd name="T66" fmla="*/ 276289 w 497"/>
                <a:gd name="T67" fmla="*/ 6428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dirty="0">
                <a:solidFill>
                  <a:schemeClr val="bg1">
                    <a:lumMod val="85000"/>
                  </a:schemeClr>
                </a:solidFill>
                <a:cs typeface="+mn-ea"/>
                <a:sym typeface="+mn-lt"/>
              </a:endParaRPr>
            </a:p>
          </p:txBody>
        </p:sp>
      </p:grpSp>
      <p:grpSp>
        <p:nvGrpSpPr>
          <p:cNvPr id="41" name="Group 10"/>
          <p:cNvGrpSpPr/>
          <p:nvPr/>
        </p:nvGrpSpPr>
        <p:grpSpPr bwMode="auto">
          <a:xfrm>
            <a:off x="6939224" y="1958956"/>
            <a:ext cx="848434" cy="844719"/>
            <a:chOff x="9400294" y="2665080"/>
            <a:chExt cx="1149172" cy="1149172"/>
          </a:xfrm>
        </p:grpSpPr>
        <p:sp>
          <p:nvSpPr>
            <p:cNvPr id="42" name="Oval 41"/>
            <p:cNvSpPr>
              <a:spLocks noChangeAspect="1"/>
            </p:cNvSpPr>
            <p:nvPr/>
          </p:nvSpPr>
          <p:spPr>
            <a:xfrm>
              <a:off x="9400294" y="2665080"/>
              <a:ext cx="1149172" cy="1149172"/>
            </a:xfrm>
            <a:prstGeom prst="ellipse">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dirty="0">
                <a:solidFill>
                  <a:schemeClr val="bg1">
                    <a:lumMod val="85000"/>
                  </a:schemeClr>
                </a:solidFill>
                <a:latin typeface="+mn-lt"/>
                <a:ea typeface="+mn-ea"/>
                <a:cs typeface="+mn-ea"/>
                <a:sym typeface="+mn-lt"/>
              </a:endParaRPr>
            </a:p>
          </p:txBody>
        </p:sp>
        <p:sp>
          <p:nvSpPr>
            <p:cNvPr id="43" name="Freeform 29"/>
            <p:cNvSpPr>
              <a:spLocks noChangeArrowheads="1"/>
            </p:cNvSpPr>
            <p:nvPr/>
          </p:nvSpPr>
          <p:spPr bwMode="auto">
            <a:xfrm>
              <a:off x="9771037" y="2998133"/>
              <a:ext cx="407686" cy="423830"/>
            </a:xfrm>
            <a:custGeom>
              <a:avLst/>
              <a:gdLst>
                <a:gd name="T0" fmla="*/ 227717 w 444"/>
                <a:gd name="T1" fmla="*/ 309157 h 462"/>
                <a:gd name="T2" fmla="*/ 227717 w 444"/>
                <a:gd name="T3" fmla="*/ 309157 h 462"/>
                <a:gd name="T4" fmla="*/ 293828 w 444"/>
                <a:gd name="T5" fmla="*/ 235767 h 462"/>
                <a:gd name="T6" fmla="*/ 406768 w 444"/>
                <a:gd name="T7" fmla="*/ 65134 h 462"/>
                <a:gd name="T8" fmla="*/ 391158 w 444"/>
                <a:gd name="T9" fmla="*/ 48621 h 462"/>
                <a:gd name="T10" fmla="*/ 317701 w 444"/>
                <a:gd name="T11" fmla="*/ 48621 h 462"/>
                <a:gd name="T12" fmla="*/ 203843 w 444"/>
                <a:gd name="T13" fmla="*/ 0 h 462"/>
                <a:gd name="T14" fmla="*/ 89985 w 444"/>
                <a:gd name="T15" fmla="*/ 48621 h 462"/>
                <a:gd name="T16" fmla="*/ 16528 w 444"/>
                <a:gd name="T17" fmla="*/ 48621 h 462"/>
                <a:gd name="T18" fmla="*/ 0 w 444"/>
                <a:gd name="T19" fmla="*/ 65134 h 462"/>
                <a:gd name="T20" fmla="*/ 113858 w 444"/>
                <a:gd name="T21" fmla="*/ 235767 h 462"/>
                <a:gd name="T22" fmla="*/ 179051 w 444"/>
                <a:gd name="T23" fmla="*/ 309157 h 462"/>
                <a:gd name="T24" fmla="*/ 179051 w 444"/>
                <a:gd name="T25" fmla="*/ 341266 h 462"/>
                <a:gd name="T26" fmla="*/ 98249 w 444"/>
                <a:gd name="T27" fmla="*/ 381630 h 462"/>
                <a:gd name="T28" fmla="*/ 203843 w 444"/>
                <a:gd name="T29" fmla="*/ 422913 h 462"/>
                <a:gd name="T30" fmla="*/ 301173 w 444"/>
                <a:gd name="T31" fmla="*/ 381630 h 462"/>
                <a:gd name="T32" fmla="*/ 227717 w 444"/>
                <a:gd name="T33" fmla="*/ 341266 h 462"/>
                <a:gd name="T34" fmla="*/ 227717 w 444"/>
                <a:gd name="T35" fmla="*/ 309157 h 462"/>
                <a:gd name="T36" fmla="*/ 293828 w 444"/>
                <a:gd name="T37" fmla="*/ 194485 h 462"/>
                <a:gd name="T38" fmla="*/ 293828 w 444"/>
                <a:gd name="T39" fmla="*/ 194485 h 462"/>
                <a:gd name="T40" fmla="*/ 317701 w 444"/>
                <a:gd name="T41" fmla="*/ 81647 h 462"/>
                <a:gd name="T42" fmla="*/ 374630 w 444"/>
                <a:gd name="T43" fmla="*/ 81647 h 462"/>
                <a:gd name="T44" fmla="*/ 293828 w 444"/>
                <a:gd name="T45" fmla="*/ 194485 h 462"/>
                <a:gd name="T46" fmla="*/ 203843 w 444"/>
                <a:gd name="T47" fmla="*/ 33026 h 462"/>
                <a:gd name="T48" fmla="*/ 203843 w 444"/>
                <a:gd name="T49" fmla="*/ 33026 h 462"/>
                <a:gd name="T50" fmla="*/ 293828 w 444"/>
                <a:gd name="T51" fmla="*/ 65134 h 462"/>
                <a:gd name="T52" fmla="*/ 203843 w 444"/>
                <a:gd name="T53" fmla="*/ 105499 h 462"/>
                <a:gd name="T54" fmla="*/ 113858 w 444"/>
                <a:gd name="T55" fmla="*/ 65134 h 462"/>
                <a:gd name="T56" fmla="*/ 203843 w 444"/>
                <a:gd name="T57" fmla="*/ 33026 h 462"/>
                <a:gd name="T58" fmla="*/ 33056 w 444"/>
                <a:gd name="T59" fmla="*/ 81647 h 462"/>
                <a:gd name="T60" fmla="*/ 33056 w 444"/>
                <a:gd name="T61" fmla="*/ 81647 h 462"/>
                <a:gd name="T62" fmla="*/ 89985 w 444"/>
                <a:gd name="T63" fmla="*/ 81647 h 462"/>
                <a:gd name="T64" fmla="*/ 113858 w 444"/>
                <a:gd name="T65" fmla="*/ 194485 h 462"/>
                <a:gd name="T66" fmla="*/ 33056 w 444"/>
                <a:gd name="T67" fmla="*/ 81647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dirty="0">
                <a:solidFill>
                  <a:schemeClr val="bg1">
                    <a:lumMod val="8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5233">
        <p14:flip dir="r"/>
      </p:transition>
    </mc:Choice>
    <mc:Fallback xmlns="">
      <p:transition spd="slow" advTm="52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53"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53" presetClass="entr" presetSubtype="16"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par>
                                <p:cTn id="54" presetID="22" presetClass="entr" presetSubtype="8"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par>
                                <p:cTn id="69" presetID="22" presetClass="entr" presetSubtype="8"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par>
                          <p:cTn id="82" fill="hold">
                            <p:stCondLst>
                              <p:cond delay="2500"/>
                            </p:stCondLst>
                            <p:childTnLst>
                              <p:par>
                                <p:cTn id="83" presetID="22" presetClass="entr" presetSubtype="8"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6334420" y="1247683"/>
            <a:ext cx="824250" cy="820535"/>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3" name="Freeform 7"/>
          <p:cNvSpPr/>
          <p:nvPr/>
        </p:nvSpPr>
        <p:spPr bwMode="auto">
          <a:xfrm>
            <a:off x="5829189" y="2068219"/>
            <a:ext cx="825693" cy="821971"/>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4" name="Freeform 8"/>
          <p:cNvSpPr/>
          <p:nvPr/>
        </p:nvSpPr>
        <p:spPr bwMode="auto">
          <a:xfrm>
            <a:off x="5007825" y="2068219"/>
            <a:ext cx="821363" cy="821971"/>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5" name="Freeform 9"/>
          <p:cNvSpPr/>
          <p:nvPr/>
        </p:nvSpPr>
        <p:spPr bwMode="auto">
          <a:xfrm>
            <a:off x="4499705" y="1247683"/>
            <a:ext cx="824250" cy="820535"/>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6" name="Freeform 10"/>
          <p:cNvSpPr/>
          <p:nvPr/>
        </p:nvSpPr>
        <p:spPr bwMode="auto">
          <a:xfrm>
            <a:off x="3678343" y="1247683"/>
            <a:ext cx="821363" cy="820535"/>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7" name="Freeform 11"/>
          <p:cNvSpPr/>
          <p:nvPr/>
        </p:nvSpPr>
        <p:spPr bwMode="auto">
          <a:xfrm>
            <a:off x="3678343" y="2068219"/>
            <a:ext cx="821363" cy="821971"/>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8" name="Freeform 12"/>
          <p:cNvSpPr/>
          <p:nvPr/>
        </p:nvSpPr>
        <p:spPr bwMode="auto">
          <a:xfrm>
            <a:off x="4499705" y="2571173"/>
            <a:ext cx="824250" cy="820535"/>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9" name="Freeform 13"/>
          <p:cNvSpPr/>
          <p:nvPr/>
        </p:nvSpPr>
        <p:spPr bwMode="auto">
          <a:xfrm>
            <a:off x="4499705" y="3391708"/>
            <a:ext cx="824250" cy="821971"/>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10" name="Freeform 14"/>
          <p:cNvSpPr/>
          <p:nvPr/>
        </p:nvSpPr>
        <p:spPr bwMode="auto">
          <a:xfrm>
            <a:off x="3678343" y="3391708"/>
            <a:ext cx="821363" cy="821971"/>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11" name="Freeform 15"/>
          <p:cNvSpPr/>
          <p:nvPr/>
        </p:nvSpPr>
        <p:spPr bwMode="auto">
          <a:xfrm>
            <a:off x="3173112" y="2571173"/>
            <a:ext cx="821363" cy="820535"/>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12" name="Freeform 16"/>
          <p:cNvSpPr/>
          <p:nvPr/>
        </p:nvSpPr>
        <p:spPr bwMode="auto">
          <a:xfrm>
            <a:off x="2347420" y="2571173"/>
            <a:ext cx="825693" cy="820535"/>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AC955C"/>
          </a:solidFill>
          <a:ln>
            <a:noFill/>
          </a:ln>
        </p:spPr>
        <p:txBody>
          <a:bodyPr vert="horz" wrap="square" lIns="67394" tIns="33697" rIns="67394" bIns="33697" numCol="1" anchor="t" anchorCtr="0" compatLnSpc="1"/>
          <a:lstStyle/>
          <a:p>
            <a:endParaRPr lang="zh-CN" altLang="en-US" dirty="0">
              <a:cs typeface="+mn-ea"/>
              <a:sym typeface="+mn-lt"/>
            </a:endParaRPr>
          </a:p>
        </p:txBody>
      </p:sp>
      <p:sp>
        <p:nvSpPr>
          <p:cNvPr id="13" name="Freeform 17"/>
          <p:cNvSpPr/>
          <p:nvPr/>
        </p:nvSpPr>
        <p:spPr bwMode="auto">
          <a:xfrm>
            <a:off x="1843631" y="3391708"/>
            <a:ext cx="821363" cy="821971"/>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2900" b="1" dirty="0">
              <a:solidFill>
                <a:schemeClr val="bg1">
                  <a:lumMod val="85000"/>
                </a:schemeClr>
              </a:solidFill>
              <a:cs typeface="+mn-ea"/>
              <a:sym typeface="+mn-lt"/>
            </a:endParaRPr>
          </a:p>
        </p:txBody>
      </p:sp>
      <p:sp>
        <p:nvSpPr>
          <p:cNvPr id="14" name="Oval 18"/>
          <p:cNvSpPr>
            <a:spLocks noChangeArrowheads="1"/>
          </p:cNvSpPr>
          <p:nvPr/>
        </p:nvSpPr>
        <p:spPr bwMode="auto">
          <a:xfrm>
            <a:off x="5388915" y="1634241"/>
            <a:ext cx="883434" cy="879453"/>
          </a:xfrm>
          <a:prstGeom prst="ellipse">
            <a:avLst/>
          </a:prstGeom>
          <a:solidFill>
            <a:srgbClr val="CBBD99"/>
          </a:solidFill>
          <a:ln w="28575" cap="flat">
            <a:solidFill>
              <a:schemeClr val="bg1">
                <a:lumMod val="75000"/>
              </a:schemeClr>
            </a:solidFill>
            <a:prstDash val="solid"/>
            <a:miter lim="800000"/>
          </a:ln>
        </p:spPr>
        <p:txBody>
          <a:bodyPr vert="horz" wrap="square" lIns="67394" tIns="33697" rIns="67394" bIns="33697" numCol="1" anchor="ctr" anchorCtr="0" compatLnSpc="1"/>
          <a:lstStyle/>
          <a:p>
            <a:pPr algn="ctr"/>
            <a:r>
              <a:rPr lang="en-US" altLang="zh-CN" b="1" dirty="0">
                <a:cs typeface="+mn-ea"/>
                <a:sym typeface="+mn-lt"/>
              </a:rPr>
              <a:t>2025</a:t>
            </a:r>
            <a:endParaRPr lang="zh-CN" altLang="en-US" b="1" dirty="0">
              <a:cs typeface="+mn-ea"/>
              <a:sym typeface="+mn-lt"/>
            </a:endParaRPr>
          </a:p>
        </p:txBody>
      </p:sp>
      <p:sp>
        <p:nvSpPr>
          <p:cNvPr id="15" name="Oval 19"/>
          <p:cNvSpPr>
            <a:spLocks noChangeArrowheads="1"/>
          </p:cNvSpPr>
          <p:nvPr/>
        </p:nvSpPr>
        <p:spPr bwMode="auto">
          <a:xfrm>
            <a:off x="4059434" y="1634241"/>
            <a:ext cx="883434" cy="879453"/>
          </a:xfrm>
          <a:prstGeom prst="ellipse">
            <a:avLst/>
          </a:prstGeom>
          <a:solidFill>
            <a:srgbClr val="CBBD99"/>
          </a:solidFill>
          <a:ln w="28575" cap="flat">
            <a:solidFill>
              <a:schemeClr val="bg1">
                <a:lumMod val="75000"/>
              </a:schemeClr>
            </a:solidFill>
            <a:prstDash val="solid"/>
            <a:miter lim="800000"/>
          </a:ln>
        </p:spPr>
        <p:txBody>
          <a:bodyPr vert="horz" wrap="square" lIns="67394" tIns="33697" rIns="67394" bIns="33697" numCol="1" anchor="ctr" anchorCtr="0" compatLnSpc="1"/>
          <a:lstStyle/>
          <a:p>
            <a:pPr algn="ctr"/>
            <a:r>
              <a:rPr lang="en-US" altLang="zh-CN" b="1" dirty="0">
                <a:cs typeface="+mn-ea"/>
                <a:sym typeface="+mn-lt"/>
              </a:rPr>
              <a:t>2026</a:t>
            </a:r>
            <a:endParaRPr lang="zh-CN" altLang="en-US" b="1" dirty="0">
              <a:cs typeface="+mn-ea"/>
              <a:sym typeface="+mn-lt"/>
            </a:endParaRPr>
          </a:p>
        </p:txBody>
      </p:sp>
      <p:sp>
        <p:nvSpPr>
          <p:cNvPr id="16" name="Oval 20"/>
          <p:cNvSpPr>
            <a:spLocks noChangeArrowheads="1"/>
          </p:cNvSpPr>
          <p:nvPr/>
        </p:nvSpPr>
        <p:spPr bwMode="auto">
          <a:xfrm>
            <a:off x="4059434" y="2950545"/>
            <a:ext cx="883434" cy="879453"/>
          </a:xfrm>
          <a:prstGeom prst="ellipse">
            <a:avLst/>
          </a:prstGeom>
          <a:solidFill>
            <a:srgbClr val="CBBD99"/>
          </a:solidFill>
          <a:ln w="28575" cap="flat">
            <a:solidFill>
              <a:schemeClr val="bg1">
                <a:lumMod val="75000"/>
              </a:schemeClr>
            </a:solidFill>
            <a:prstDash val="solid"/>
            <a:miter lim="800000"/>
          </a:ln>
        </p:spPr>
        <p:txBody>
          <a:bodyPr vert="horz" wrap="square" lIns="67394" tIns="33697" rIns="67394" bIns="33697" numCol="1" anchor="ctr" anchorCtr="0" compatLnSpc="1"/>
          <a:lstStyle/>
          <a:p>
            <a:pPr algn="ctr"/>
            <a:r>
              <a:rPr lang="en-US" altLang="zh-CN" b="1" dirty="0">
                <a:cs typeface="+mn-ea"/>
                <a:sym typeface="+mn-lt"/>
              </a:rPr>
              <a:t>2027</a:t>
            </a:r>
            <a:endParaRPr lang="zh-CN" altLang="en-US" b="1" dirty="0">
              <a:cs typeface="+mn-ea"/>
              <a:sym typeface="+mn-lt"/>
            </a:endParaRPr>
          </a:p>
        </p:txBody>
      </p:sp>
      <p:sp>
        <p:nvSpPr>
          <p:cNvPr id="17" name="Oval 21"/>
          <p:cNvSpPr>
            <a:spLocks noChangeArrowheads="1"/>
          </p:cNvSpPr>
          <p:nvPr/>
        </p:nvSpPr>
        <p:spPr bwMode="auto">
          <a:xfrm>
            <a:off x="2729952" y="2950545"/>
            <a:ext cx="883434" cy="879453"/>
          </a:xfrm>
          <a:prstGeom prst="ellipse">
            <a:avLst/>
          </a:prstGeom>
          <a:solidFill>
            <a:srgbClr val="CBBD99"/>
          </a:solidFill>
          <a:ln w="28575" cap="flat">
            <a:solidFill>
              <a:schemeClr val="bg1">
                <a:lumMod val="75000"/>
              </a:schemeClr>
            </a:solidFill>
            <a:prstDash val="solid"/>
            <a:miter lim="800000"/>
          </a:ln>
        </p:spPr>
        <p:txBody>
          <a:bodyPr vert="horz" wrap="square" lIns="67394" tIns="33697" rIns="67394" bIns="33697" numCol="1" anchor="ctr" anchorCtr="0" compatLnSpc="1"/>
          <a:lstStyle/>
          <a:p>
            <a:pPr algn="ctr"/>
            <a:r>
              <a:rPr lang="en-US" altLang="zh-CN" b="1" dirty="0">
                <a:cs typeface="+mn-ea"/>
                <a:sym typeface="+mn-lt"/>
              </a:rPr>
              <a:t>2028</a:t>
            </a:r>
            <a:endParaRPr lang="zh-CN" altLang="en-US" b="1" dirty="0">
              <a:cs typeface="+mn-ea"/>
              <a:sym typeface="+mn-lt"/>
            </a:endParaRPr>
          </a:p>
        </p:txBody>
      </p:sp>
      <p:sp>
        <p:nvSpPr>
          <p:cNvPr id="18" name="矩形 17"/>
          <p:cNvSpPr/>
          <p:nvPr/>
        </p:nvSpPr>
        <p:spPr>
          <a:xfrm>
            <a:off x="7158671" y="1247682"/>
            <a:ext cx="1841871" cy="319869"/>
          </a:xfrm>
          <a:prstGeom prst="rect">
            <a:avLst/>
          </a:prstGeom>
          <a:solidFill>
            <a:srgbClr val="AC955C"/>
          </a:solidFill>
          <a:ln>
            <a:noFill/>
          </a:ln>
        </p:spPr>
        <p:txBody>
          <a:bodyPr vert="horz" wrap="square" lIns="67394" tIns="33697" rIns="67394" bIns="33697" numCol="1" anchor="t" anchorCtr="0" compatLnSpc="1"/>
          <a:lstStyle/>
          <a:p>
            <a:endParaRPr lang="zh-CN" altLang="en-US" dirty="0">
              <a:solidFill>
                <a:schemeClr val="bg1">
                  <a:lumMod val="85000"/>
                </a:schemeClr>
              </a:solidFill>
              <a:cs typeface="+mn-ea"/>
              <a:sym typeface="+mn-lt"/>
            </a:endParaRPr>
          </a:p>
        </p:txBody>
      </p:sp>
      <p:sp>
        <p:nvSpPr>
          <p:cNvPr id="19" name="矩形 18"/>
          <p:cNvSpPr/>
          <p:nvPr/>
        </p:nvSpPr>
        <p:spPr>
          <a:xfrm>
            <a:off x="588" y="3893810"/>
            <a:ext cx="1852586" cy="319869"/>
          </a:xfrm>
          <a:prstGeom prst="rect">
            <a:avLst/>
          </a:prstGeom>
          <a:solidFill>
            <a:srgbClr val="AC955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4" tIns="33697" rIns="67394" bIns="33697" rtlCol="0" anchor="ctr"/>
          <a:lstStyle/>
          <a:p>
            <a:pPr algn="ctr"/>
            <a:endParaRPr lang="zh-CN" altLang="en-US" sz="2900" b="1" dirty="0">
              <a:solidFill>
                <a:schemeClr val="bg1">
                  <a:lumMod val="85000"/>
                </a:schemeClr>
              </a:solidFill>
              <a:cs typeface="+mn-ea"/>
              <a:sym typeface="+mn-lt"/>
            </a:endParaRPr>
          </a:p>
        </p:txBody>
      </p:sp>
      <p:sp>
        <p:nvSpPr>
          <p:cNvPr id="20" name="TextBox 19"/>
          <p:cNvSpPr txBox="1"/>
          <p:nvPr/>
        </p:nvSpPr>
        <p:spPr>
          <a:xfrm>
            <a:off x="6733373" y="1755885"/>
            <a:ext cx="1701260" cy="376022"/>
          </a:xfrm>
          <a:prstGeom prst="rect">
            <a:avLst/>
          </a:prstGeom>
          <a:noFill/>
        </p:spPr>
        <p:txBody>
          <a:bodyPr wrap="square" lIns="67394" tIns="33697" rIns="67394" bIns="33697" rtlCol="0">
            <a:spAutoFit/>
          </a:bodyPr>
          <a:lstStyle/>
          <a:p>
            <a:pPr>
              <a:lnSpc>
                <a:spcPct val="150000"/>
              </a:lnSpc>
            </a:pP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sp>
        <p:nvSpPr>
          <p:cNvPr id="21" name="TextBox 20"/>
          <p:cNvSpPr txBox="1"/>
          <p:nvPr/>
        </p:nvSpPr>
        <p:spPr>
          <a:xfrm>
            <a:off x="6733375" y="2134674"/>
            <a:ext cx="2121069" cy="408915"/>
          </a:xfrm>
          <a:prstGeom prst="rect">
            <a:avLst/>
          </a:prstGeom>
          <a:noFill/>
        </p:spPr>
        <p:txBody>
          <a:bodyPr wrap="square" lIns="67394" tIns="33697" rIns="67394" bIns="33697" rtlCol="0">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endParaRPr lang="zh-CN" altLang="en-US" sz="1000" dirty="0">
              <a:solidFill>
                <a:schemeClr val="bg1">
                  <a:lumMod val="85000"/>
                </a:schemeClr>
              </a:solidFill>
              <a:cs typeface="+mn-ea"/>
              <a:sym typeface="+mn-lt"/>
            </a:endParaRPr>
          </a:p>
        </p:txBody>
      </p:sp>
      <p:sp>
        <p:nvSpPr>
          <p:cNvPr id="22" name="TextBox 21"/>
          <p:cNvSpPr txBox="1"/>
          <p:nvPr/>
        </p:nvSpPr>
        <p:spPr>
          <a:xfrm>
            <a:off x="1865521" y="1407617"/>
            <a:ext cx="1701260" cy="376022"/>
          </a:xfrm>
          <a:prstGeom prst="rect">
            <a:avLst/>
          </a:prstGeom>
          <a:noFill/>
        </p:spPr>
        <p:txBody>
          <a:bodyPr wrap="square" lIns="67394" tIns="33697" rIns="67394" bIns="33697" rtlCol="0">
            <a:spAutoFit/>
          </a:bodyPr>
          <a:lstStyle/>
          <a:p>
            <a:pPr>
              <a:lnSpc>
                <a:spcPct val="150000"/>
              </a:lnSpc>
            </a:pP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sp>
        <p:nvSpPr>
          <p:cNvPr id="23" name="TextBox 22"/>
          <p:cNvSpPr txBox="1"/>
          <p:nvPr/>
        </p:nvSpPr>
        <p:spPr>
          <a:xfrm>
            <a:off x="1445713" y="1786406"/>
            <a:ext cx="2121069" cy="408915"/>
          </a:xfrm>
          <a:prstGeom prst="rect">
            <a:avLst/>
          </a:prstGeom>
          <a:noFill/>
        </p:spPr>
        <p:txBody>
          <a:bodyPr wrap="square" lIns="67394" tIns="33697" rIns="67394" bIns="33697" rtlCol="0">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endParaRPr lang="zh-CN" altLang="en-US" sz="1000" dirty="0">
              <a:solidFill>
                <a:schemeClr val="bg1">
                  <a:lumMod val="85000"/>
                </a:schemeClr>
              </a:solidFill>
              <a:cs typeface="+mn-ea"/>
              <a:sym typeface="+mn-lt"/>
            </a:endParaRPr>
          </a:p>
        </p:txBody>
      </p:sp>
      <p:sp>
        <p:nvSpPr>
          <p:cNvPr id="24" name="TextBox 23"/>
          <p:cNvSpPr txBox="1"/>
          <p:nvPr/>
        </p:nvSpPr>
        <p:spPr>
          <a:xfrm>
            <a:off x="5443251" y="3086265"/>
            <a:ext cx="1701260" cy="376022"/>
          </a:xfrm>
          <a:prstGeom prst="rect">
            <a:avLst/>
          </a:prstGeom>
          <a:noFill/>
        </p:spPr>
        <p:txBody>
          <a:bodyPr wrap="square" lIns="67394" tIns="33697" rIns="67394" bIns="33697" rtlCol="0">
            <a:spAutoFit/>
          </a:bodyPr>
          <a:lstStyle/>
          <a:p>
            <a:pPr>
              <a:lnSpc>
                <a:spcPct val="150000"/>
              </a:lnSpc>
            </a:pP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sp>
        <p:nvSpPr>
          <p:cNvPr id="25" name="TextBox 24"/>
          <p:cNvSpPr txBox="1"/>
          <p:nvPr/>
        </p:nvSpPr>
        <p:spPr>
          <a:xfrm>
            <a:off x="5443253" y="3465055"/>
            <a:ext cx="2121069" cy="408915"/>
          </a:xfrm>
          <a:prstGeom prst="rect">
            <a:avLst/>
          </a:prstGeom>
          <a:noFill/>
        </p:spPr>
        <p:txBody>
          <a:bodyPr wrap="square" lIns="67394" tIns="33697" rIns="67394" bIns="33697" rtlCol="0">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endParaRPr lang="zh-CN" altLang="en-US" sz="1000" dirty="0">
              <a:solidFill>
                <a:schemeClr val="bg1">
                  <a:lumMod val="85000"/>
                </a:schemeClr>
              </a:solidFill>
              <a:cs typeface="+mn-ea"/>
              <a:sym typeface="+mn-lt"/>
            </a:endParaRPr>
          </a:p>
        </p:txBody>
      </p:sp>
      <p:sp>
        <p:nvSpPr>
          <p:cNvPr id="26" name="TextBox 25"/>
          <p:cNvSpPr txBox="1"/>
          <p:nvPr/>
        </p:nvSpPr>
        <p:spPr>
          <a:xfrm>
            <a:off x="566492" y="2766943"/>
            <a:ext cx="1701260" cy="376022"/>
          </a:xfrm>
          <a:prstGeom prst="rect">
            <a:avLst/>
          </a:prstGeom>
          <a:noFill/>
        </p:spPr>
        <p:txBody>
          <a:bodyPr wrap="square" lIns="67394" tIns="33697" rIns="67394" bIns="33697" rtlCol="0">
            <a:spAutoFit/>
          </a:bodyPr>
          <a:lstStyle/>
          <a:p>
            <a:pPr>
              <a:lnSpc>
                <a:spcPct val="150000"/>
              </a:lnSpc>
            </a:pPr>
            <a:r>
              <a:rPr lang="en-US" altLang="zh-CN" sz="1500" dirty="0">
                <a:solidFill>
                  <a:schemeClr val="bg1">
                    <a:lumMod val="85000"/>
                  </a:schemeClr>
                </a:solidFill>
                <a:cs typeface="+mn-ea"/>
                <a:sym typeface="+mn-lt"/>
              </a:rPr>
              <a:t>Add title text</a:t>
            </a:r>
            <a:endParaRPr lang="zh-CN" altLang="en-US" sz="1500" dirty="0">
              <a:solidFill>
                <a:schemeClr val="bg1">
                  <a:lumMod val="85000"/>
                </a:schemeClr>
              </a:solidFill>
              <a:cs typeface="+mn-ea"/>
              <a:sym typeface="+mn-lt"/>
            </a:endParaRPr>
          </a:p>
        </p:txBody>
      </p:sp>
      <p:sp>
        <p:nvSpPr>
          <p:cNvPr id="27" name="TextBox 26"/>
          <p:cNvSpPr txBox="1"/>
          <p:nvPr/>
        </p:nvSpPr>
        <p:spPr>
          <a:xfrm>
            <a:off x="146684" y="3145733"/>
            <a:ext cx="2121069" cy="408915"/>
          </a:xfrm>
          <a:prstGeom prst="rect">
            <a:avLst/>
          </a:prstGeom>
          <a:noFill/>
        </p:spPr>
        <p:txBody>
          <a:bodyPr wrap="square" lIns="67394" tIns="33697" rIns="67394" bIns="33697" rtlCol="0">
            <a:spAutoFit/>
          </a:bodyPr>
          <a:lstStyle/>
          <a:p>
            <a:pPr algn="just">
              <a:lnSpc>
                <a:spcPct val="114000"/>
              </a:lnSpc>
            </a:pPr>
            <a:r>
              <a:rPr lang="en-US" altLang="zh-CN" sz="1000" dirty="0">
                <a:solidFill>
                  <a:schemeClr val="bg1">
                    <a:lumMod val="85000"/>
                  </a:schemeClr>
                </a:solidFill>
                <a:cs typeface="+mn-ea"/>
                <a:sym typeface="+mn-lt"/>
              </a:rPr>
              <a:t>Click here to add content, content to match the title. </a:t>
            </a:r>
            <a:endParaRPr lang="zh-CN" altLang="en-US" sz="10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8387">
        <p14:switch dir="r"/>
      </p:transition>
    </mc:Choice>
    <mc:Fallback xmlns="">
      <p:transition spd="slow" advTm="83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2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2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
                                        <p:tgtEl>
                                          <p:spTgt spid="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200"/>
                                        <p:tgtEl>
                                          <p:spTgt spid="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200"/>
                                        <p:tgtEl>
                                          <p:spTgt spid="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200"/>
                                        <p:tgtEl>
                                          <p:spTgt spid="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200"/>
                                        <p:tgtEl>
                                          <p:spTgt spid="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200"/>
                                        <p:tgtEl>
                                          <p:spTgt spid="9"/>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200"/>
                                        <p:tgtEl>
                                          <p:spTgt spid="10"/>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200"/>
                                        <p:tgtEl>
                                          <p:spTgt spid="11"/>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200"/>
                                        <p:tgtEl>
                                          <p:spTgt spid="1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200"/>
                                        <p:tgtEl>
                                          <p:spTgt spid="13"/>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200"/>
                                        <p:tgtEl>
                                          <p:spTgt spid="19"/>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ppt_x</p:attrName>
                                        </p:attrNameLst>
                                      </p:cBhvr>
                                      <p:tavLst>
                                        <p:tav tm="0">
                                          <p:val>
                                            <p:strVal val="#ppt_x-#ppt_w*1.125000"/>
                                          </p:val>
                                        </p:tav>
                                        <p:tav tm="100000">
                                          <p:val>
                                            <p:strVal val="#ppt_x"/>
                                          </p:val>
                                        </p:tav>
                                      </p:tavLst>
                                    </p:anim>
                                    <p:animEffect transition="in" filter="wipe(right)">
                                      <p:cBhvr>
                                        <p:cTn id="71" dur="500"/>
                                        <p:tgtEl>
                                          <p:spTgt spid="20"/>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 calcmode="lin" valueType="num">
                                      <p:cBhvr>
                                        <p:cTn id="81" dur="500" fill="hold"/>
                                        <p:tgtEl>
                                          <p:spTgt spid="15"/>
                                        </p:tgtEl>
                                        <p:attrNameLst>
                                          <p:attrName>style.rotation</p:attrName>
                                        </p:attrNameLst>
                                      </p:cBhvr>
                                      <p:tavLst>
                                        <p:tav tm="0">
                                          <p:val>
                                            <p:fltVal val="360"/>
                                          </p:val>
                                        </p:tav>
                                        <p:tav tm="100000">
                                          <p:val>
                                            <p:fltVal val="0"/>
                                          </p:val>
                                        </p:tav>
                                      </p:tavLst>
                                    </p:anim>
                                    <p:animEffect transition="in" filter="fade">
                                      <p:cBhvr>
                                        <p:cTn id="82" dur="500"/>
                                        <p:tgtEl>
                                          <p:spTgt spid="15"/>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p:tgtEl>
                                          <p:spTgt spid="22"/>
                                        </p:tgtEl>
                                        <p:attrNameLst>
                                          <p:attrName>ppt_x</p:attrName>
                                        </p:attrNameLst>
                                      </p:cBhvr>
                                      <p:tavLst>
                                        <p:tav tm="0">
                                          <p:val>
                                            <p:strVal val="#ppt_x+#ppt_w*1.125000"/>
                                          </p:val>
                                        </p:tav>
                                        <p:tav tm="100000">
                                          <p:val>
                                            <p:strVal val="#ppt_x"/>
                                          </p:val>
                                        </p:tav>
                                      </p:tavLst>
                                    </p:anim>
                                    <p:animEffect transition="in" filter="wipe(left)">
                                      <p:cBhvr>
                                        <p:cTn id="87" dur="500"/>
                                        <p:tgtEl>
                                          <p:spTgt spid="22"/>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p:tgtEl>
                                          <p:spTgt spid="23"/>
                                        </p:tgtEl>
                                        <p:attrNameLst>
                                          <p:attrName>ppt_x</p:attrName>
                                        </p:attrNameLst>
                                      </p:cBhvr>
                                      <p:tavLst>
                                        <p:tav tm="0">
                                          <p:val>
                                            <p:strVal val="#ppt_x+#ppt_w*1.125000"/>
                                          </p:val>
                                        </p:tav>
                                        <p:tav tm="100000">
                                          <p:val>
                                            <p:strVal val="#ppt_x"/>
                                          </p:val>
                                        </p:tav>
                                      </p:tavLst>
                                    </p:anim>
                                    <p:animEffect transition="in" filter="wipe(left)">
                                      <p:cBhvr>
                                        <p:cTn id="91" dur="500"/>
                                        <p:tgtEl>
                                          <p:spTgt spid="23"/>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 calcmode="lin" valueType="num">
                                      <p:cBhvr>
                                        <p:cTn id="97" dur="500" fill="hold"/>
                                        <p:tgtEl>
                                          <p:spTgt spid="16"/>
                                        </p:tgtEl>
                                        <p:attrNameLst>
                                          <p:attrName>style.rotation</p:attrName>
                                        </p:attrNameLst>
                                      </p:cBhvr>
                                      <p:tavLst>
                                        <p:tav tm="0">
                                          <p:val>
                                            <p:fltVal val="360"/>
                                          </p:val>
                                        </p:tav>
                                        <p:tav tm="100000">
                                          <p:val>
                                            <p:fltVal val="0"/>
                                          </p:val>
                                        </p:tav>
                                      </p:tavLst>
                                    </p:anim>
                                    <p:animEffect transition="in" filter="fade">
                                      <p:cBhvr>
                                        <p:cTn id="98" dur="500"/>
                                        <p:tgtEl>
                                          <p:spTgt spid="16"/>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 fill="hold"/>
                                        <p:tgtEl>
                                          <p:spTgt spid="17"/>
                                        </p:tgtEl>
                                        <p:attrNameLst>
                                          <p:attrName>ppt_w</p:attrName>
                                        </p:attrNameLst>
                                      </p:cBhvr>
                                      <p:tavLst>
                                        <p:tav tm="0">
                                          <p:val>
                                            <p:fltVal val="0"/>
                                          </p:val>
                                        </p:tav>
                                        <p:tav tm="100000">
                                          <p:val>
                                            <p:strVal val="#ppt_w"/>
                                          </p:val>
                                        </p:tav>
                                      </p:tavLst>
                                    </p:anim>
                                    <p:anim calcmode="lin" valueType="num">
                                      <p:cBhvr>
                                        <p:cTn id="112" dur="500" fill="hold"/>
                                        <p:tgtEl>
                                          <p:spTgt spid="17"/>
                                        </p:tgtEl>
                                        <p:attrNameLst>
                                          <p:attrName>ppt_h</p:attrName>
                                        </p:attrNameLst>
                                      </p:cBhvr>
                                      <p:tavLst>
                                        <p:tav tm="0">
                                          <p:val>
                                            <p:fltVal val="0"/>
                                          </p:val>
                                        </p:tav>
                                        <p:tav tm="100000">
                                          <p:val>
                                            <p:strVal val="#ppt_h"/>
                                          </p:val>
                                        </p:tav>
                                      </p:tavLst>
                                    </p:anim>
                                    <p:anim calcmode="lin" valueType="num">
                                      <p:cBhvr>
                                        <p:cTn id="113" dur="500" fill="hold"/>
                                        <p:tgtEl>
                                          <p:spTgt spid="17"/>
                                        </p:tgtEl>
                                        <p:attrNameLst>
                                          <p:attrName>style.rotation</p:attrName>
                                        </p:attrNameLst>
                                      </p:cBhvr>
                                      <p:tavLst>
                                        <p:tav tm="0">
                                          <p:val>
                                            <p:fltVal val="360"/>
                                          </p:val>
                                        </p:tav>
                                        <p:tav tm="100000">
                                          <p:val>
                                            <p:fltVal val="0"/>
                                          </p:val>
                                        </p:tav>
                                      </p:tavLst>
                                    </p:anim>
                                    <p:animEffect transition="in" filter="fade">
                                      <p:cBhvr>
                                        <p:cTn id="114" dur="500"/>
                                        <p:tgtEl>
                                          <p:spTgt spid="17"/>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p:tgtEl>
                                          <p:spTgt spid="26"/>
                                        </p:tgtEl>
                                        <p:attrNameLst>
                                          <p:attrName>ppt_x</p:attrName>
                                        </p:attrNameLst>
                                      </p:cBhvr>
                                      <p:tavLst>
                                        <p:tav tm="0">
                                          <p:val>
                                            <p:strVal val="#ppt_x+#ppt_w*1.125000"/>
                                          </p:val>
                                        </p:tav>
                                        <p:tav tm="100000">
                                          <p:val>
                                            <p:strVal val="#ppt_x"/>
                                          </p:val>
                                        </p:tav>
                                      </p:tavLst>
                                    </p:anim>
                                    <p:animEffect transition="in" filter="wipe(left)">
                                      <p:cBhvr>
                                        <p:cTn id="119" dur="500"/>
                                        <p:tgtEl>
                                          <p:spTgt spid="26"/>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cBhvr additive="base">
                                        <p:cTn id="122" dur="500"/>
                                        <p:tgtEl>
                                          <p:spTgt spid="27"/>
                                        </p:tgtEl>
                                        <p:attrNameLst>
                                          <p:attrName>ppt_x</p:attrName>
                                        </p:attrNameLst>
                                      </p:cBhvr>
                                      <p:tavLst>
                                        <p:tav tm="0">
                                          <p:val>
                                            <p:strVal val="#ppt_x+#ppt_w*1.125000"/>
                                          </p:val>
                                        </p:tav>
                                        <p:tav tm="100000">
                                          <p:val>
                                            <p:strVal val="#ppt_x"/>
                                          </p:val>
                                        </p:tav>
                                      </p:tavLst>
                                    </p:anim>
                                    <p:animEffect transition="in" filter="wipe(left)">
                                      <p:cBhvr>
                                        <p:cTn id="1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1b39ba067b0f98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42" y="-89535"/>
            <a:ext cx="9325926" cy="5141596"/>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24498" y="1379641"/>
            <a:ext cx="1062410" cy="1062410"/>
          </a:xfrm>
          <a:prstGeom prst="ellipse">
            <a:avLst/>
          </a:prstGeom>
          <a:noFill/>
          <a:ln>
            <a:solidFill>
              <a:srgbClr val="A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BBD99"/>
                </a:solidFill>
                <a:cs typeface="+mn-ea"/>
                <a:sym typeface="+mn-lt"/>
              </a:rPr>
              <a:t>02</a:t>
            </a:r>
            <a:endParaRPr lang="zh-CN" altLang="en-US" sz="3600" dirty="0">
              <a:solidFill>
                <a:srgbClr val="CBBD99"/>
              </a:solidFill>
              <a:cs typeface="+mn-ea"/>
              <a:sym typeface="+mn-lt"/>
            </a:endParaRPr>
          </a:p>
        </p:txBody>
      </p:sp>
      <p:sp>
        <p:nvSpPr>
          <p:cNvPr id="5" name="Text Placeholder 3"/>
          <p:cNvSpPr txBox="1"/>
          <p:nvPr/>
        </p:nvSpPr>
        <p:spPr>
          <a:xfrm>
            <a:off x="2946718" y="2675785"/>
            <a:ext cx="2878737" cy="4924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898525">
              <a:spcBef>
                <a:spcPct val="20000"/>
              </a:spcBef>
              <a:defRPr/>
            </a:pPr>
            <a:r>
              <a:rPr lang="en-US" altLang="zh-CN" sz="3200" spc="300" dirty="0">
                <a:solidFill>
                  <a:srgbClr val="CBBD99"/>
                </a:solidFill>
                <a:cs typeface="+mn-ea"/>
                <a:sym typeface="+mn-lt"/>
              </a:rPr>
              <a:t>Add title text</a:t>
            </a:r>
            <a:endParaRPr lang="en-US" sz="3200" spc="300" dirty="0">
              <a:solidFill>
                <a:srgbClr val="CBBD9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238">
        <p14:switch dir="r"/>
      </p:transition>
    </mc:Choice>
    <mc:Fallback xmlns="">
      <p:transition spd="slow" advTm="32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07014" y="1703958"/>
            <a:ext cx="1316075" cy="1310143"/>
            <a:chOff x="1835696" y="1738840"/>
            <a:chExt cx="1336965" cy="1336965"/>
          </a:xfrm>
          <a:solidFill>
            <a:srgbClr val="AC955C"/>
          </a:solidFill>
        </p:grpSpPr>
        <p:grpSp>
          <p:nvGrpSpPr>
            <p:cNvPr id="3" name="组合 2"/>
            <p:cNvGrpSpPr/>
            <p:nvPr/>
          </p:nvGrpSpPr>
          <p:grpSpPr>
            <a:xfrm>
              <a:off x="1835696" y="1738840"/>
              <a:ext cx="1336965" cy="1336965"/>
              <a:chOff x="966782" y="1738840"/>
              <a:chExt cx="1336965" cy="1336965"/>
            </a:xfrm>
            <a:grpFill/>
          </p:grpSpPr>
          <p:sp>
            <p:nvSpPr>
              <p:cNvPr id="5" name="矩形 4"/>
              <p:cNvSpPr/>
              <p:nvPr/>
            </p:nvSpPr>
            <p:spPr>
              <a:xfrm>
                <a:off x="966782" y="1738840"/>
                <a:ext cx="1336965" cy="1336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cs typeface="+mn-ea"/>
                  <a:sym typeface="+mn-lt"/>
                </a:endParaRPr>
              </a:p>
            </p:txBody>
          </p:sp>
          <p:sp>
            <p:nvSpPr>
              <p:cNvPr id="6" name="矩形 5"/>
              <p:cNvSpPr/>
              <p:nvPr/>
            </p:nvSpPr>
            <p:spPr>
              <a:xfrm>
                <a:off x="1943708" y="2715766"/>
                <a:ext cx="360039" cy="360039"/>
              </a:xfrm>
              <a:prstGeom prst="rect">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S</a:t>
                </a:r>
                <a:endParaRPr lang="zh-CN" altLang="en-US" sz="2000" b="1" dirty="0">
                  <a:solidFill>
                    <a:schemeClr val="bg1"/>
                  </a:solidFill>
                  <a:cs typeface="+mn-ea"/>
                  <a:sym typeface="+mn-lt"/>
                </a:endParaRPr>
              </a:p>
            </p:txBody>
          </p:sp>
        </p:grpSp>
        <p:sp>
          <p:nvSpPr>
            <p:cNvPr id="4" name="矩形 3"/>
            <p:cNvSpPr/>
            <p:nvPr/>
          </p:nvSpPr>
          <p:spPr>
            <a:xfrm>
              <a:off x="2108175" y="2276517"/>
              <a:ext cx="808037" cy="282670"/>
            </a:xfrm>
            <a:prstGeom prst="rect">
              <a:avLst/>
            </a:prstGeom>
            <a:grpFill/>
          </p:spPr>
          <p:txBody>
            <a:bodyPr wrap="none">
              <a:spAutoFit/>
            </a:bodyPr>
            <a:lstStyle/>
            <a:p>
              <a:pPr algn="ctr"/>
              <a:r>
                <a:rPr lang="en-US" altLang="zh-CN" sz="1200" b="1" dirty="0">
                  <a:solidFill>
                    <a:schemeClr val="bg1"/>
                  </a:solidFill>
                  <a:cs typeface="+mn-ea"/>
                  <a:sym typeface="+mn-lt"/>
                </a:rPr>
                <a:t>Strengths</a:t>
              </a:r>
            </a:p>
          </p:txBody>
        </p:sp>
      </p:grpSp>
      <p:grpSp>
        <p:nvGrpSpPr>
          <p:cNvPr id="7" name="组合 6"/>
          <p:cNvGrpSpPr/>
          <p:nvPr/>
        </p:nvGrpSpPr>
        <p:grpSpPr>
          <a:xfrm>
            <a:off x="3335739" y="1703958"/>
            <a:ext cx="1316075" cy="1310143"/>
            <a:chOff x="3388686" y="1738840"/>
            <a:chExt cx="1336965" cy="1336965"/>
          </a:xfrm>
          <a:solidFill>
            <a:srgbClr val="CBBD99"/>
          </a:solidFill>
        </p:grpSpPr>
        <p:grpSp>
          <p:nvGrpSpPr>
            <p:cNvPr id="8" name="组合 7"/>
            <p:cNvGrpSpPr/>
            <p:nvPr/>
          </p:nvGrpSpPr>
          <p:grpSpPr>
            <a:xfrm>
              <a:off x="3388686" y="1738840"/>
              <a:ext cx="1336965" cy="1336965"/>
              <a:chOff x="966782" y="1738840"/>
              <a:chExt cx="1336965" cy="1336965"/>
            </a:xfrm>
            <a:grpFill/>
          </p:grpSpPr>
          <p:sp>
            <p:nvSpPr>
              <p:cNvPr id="10" name="矩形 9"/>
              <p:cNvSpPr/>
              <p:nvPr/>
            </p:nvSpPr>
            <p:spPr>
              <a:xfrm>
                <a:off x="966782" y="1738840"/>
                <a:ext cx="1336965" cy="1336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cs typeface="+mn-ea"/>
                  <a:sym typeface="+mn-lt"/>
                </a:endParaRPr>
              </a:p>
            </p:txBody>
          </p:sp>
          <p:sp>
            <p:nvSpPr>
              <p:cNvPr id="11" name="矩形 10"/>
              <p:cNvSpPr/>
              <p:nvPr/>
            </p:nvSpPr>
            <p:spPr>
              <a:xfrm>
                <a:off x="966782" y="2715766"/>
                <a:ext cx="360039" cy="360039"/>
              </a:xfrm>
              <a:prstGeom prst="rect">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W</a:t>
                </a:r>
                <a:endParaRPr lang="zh-CN" altLang="en-US" sz="2000" b="1" dirty="0">
                  <a:solidFill>
                    <a:schemeClr val="bg1"/>
                  </a:solidFill>
                  <a:cs typeface="+mn-ea"/>
                  <a:sym typeface="+mn-lt"/>
                </a:endParaRPr>
              </a:p>
            </p:txBody>
          </p:sp>
        </p:grpSp>
        <p:sp>
          <p:nvSpPr>
            <p:cNvPr id="9" name="矩形 8"/>
            <p:cNvSpPr/>
            <p:nvPr/>
          </p:nvSpPr>
          <p:spPr>
            <a:xfrm>
              <a:off x="3566707" y="2276517"/>
              <a:ext cx="998563" cy="282670"/>
            </a:xfrm>
            <a:prstGeom prst="rect">
              <a:avLst/>
            </a:prstGeom>
            <a:grpFill/>
          </p:spPr>
          <p:txBody>
            <a:bodyPr wrap="none">
              <a:spAutoFit/>
            </a:bodyPr>
            <a:lstStyle/>
            <a:p>
              <a:pPr algn="ctr"/>
              <a:r>
                <a:rPr lang="en-US" altLang="zh-CN" sz="1200" b="1" dirty="0">
                  <a:solidFill>
                    <a:schemeClr val="bg1"/>
                  </a:solidFill>
                  <a:cs typeface="+mn-ea"/>
                  <a:sym typeface="+mn-lt"/>
                </a:rPr>
                <a:t>Weaknesses</a:t>
              </a:r>
            </a:p>
          </p:txBody>
        </p:sp>
      </p:grpSp>
      <p:grpSp>
        <p:nvGrpSpPr>
          <p:cNvPr id="12" name="组合 11"/>
          <p:cNvGrpSpPr/>
          <p:nvPr/>
        </p:nvGrpSpPr>
        <p:grpSpPr>
          <a:xfrm>
            <a:off x="1807014" y="3119946"/>
            <a:ext cx="1316075" cy="1310143"/>
            <a:chOff x="1835696" y="3183818"/>
            <a:chExt cx="1336965" cy="1336965"/>
          </a:xfrm>
          <a:solidFill>
            <a:srgbClr val="CBBD99"/>
          </a:solidFill>
        </p:grpSpPr>
        <p:grpSp>
          <p:nvGrpSpPr>
            <p:cNvPr id="13" name="组合 12"/>
            <p:cNvGrpSpPr/>
            <p:nvPr/>
          </p:nvGrpSpPr>
          <p:grpSpPr>
            <a:xfrm>
              <a:off x="1835696" y="3183818"/>
              <a:ext cx="1336965" cy="1336965"/>
              <a:chOff x="966782" y="1738840"/>
              <a:chExt cx="1336965" cy="1336965"/>
            </a:xfrm>
            <a:grpFill/>
          </p:grpSpPr>
          <p:sp>
            <p:nvSpPr>
              <p:cNvPr id="15" name="矩形 14"/>
              <p:cNvSpPr/>
              <p:nvPr/>
            </p:nvSpPr>
            <p:spPr>
              <a:xfrm>
                <a:off x="966782" y="1738840"/>
                <a:ext cx="1336965" cy="1336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cs typeface="+mn-ea"/>
                  <a:sym typeface="+mn-lt"/>
                </a:endParaRPr>
              </a:p>
            </p:txBody>
          </p:sp>
          <p:sp>
            <p:nvSpPr>
              <p:cNvPr id="16" name="矩形 15"/>
              <p:cNvSpPr/>
              <p:nvPr/>
            </p:nvSpPr>
            <p:spPr>
              <a:xfrm>
                <a:off x="1943708" y="1738840"/>
                <a:ext cx="360039" cy="360039"/>
              </a:xfrm>
              <a:prstGeom prst="rect">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O</a:t>
                </a:r>
                <a:endParaRPr lang="zh-CN" altLang="en-US" sz="2000" b="1" dirty="0">
                  <a:solidFill>
                    <a:schemeClr val="bg1"/>
                  </a:solidFill>
                  <a:cs typeface="+mn-ea"/>
                  <a:sym typeface="+mn-lt"/>
                </a:endParaRPr>
              </a:p>
            </p:txBody>
          </p:sp>
        </p:grpSp>
        <p:sp>
          <p:nvSpPr>
            <p:cNvPr id="14" name="矩形 13"/>
            <p:cNvSpPr/>
            <p:nvPr/>
          </p:nvSpPr>
          <p:spPr>
            <a:xfrm>
              <a:off x="1953603" y="3721495"/>
              <a:ext cx="1101157" cy="282670"/>
            </a:xfrm>
            <a:prstGeom prst="rect">
              <a:avLst/>
            </a:prstGeom>
            <a:grpFill/>
          </p:spPr>
          <p:txBody>
            <a:bodyPr wrap="none">
              <a:spAutoFit/>
            </a:bodyPr>
            <a:lstStyle/>
            <a:p>
              <a:pPr algn="ctr"/>
              <a:r>
                <a:rPr lang="en-US" altLang="zh-CN" sz="1200" b="1" dirty="0">
                  <a:solidFill>
                    <a:schemeClr val="bg1"/>
                  </a:solidFill>
                  <a:cs typeface="+mn-ea"/>
                  <a:sym typeface="+mn-lt"/>
                </a:rPr>
                <a:t>opportunities</a:t>
              </a:r>
            </a:p>
          </p:txBody>
        </p:sp>
      </p:grpSp>
      <p:grpSp>
        <p:nvGrpSpPr>
          <p:cNvPr id="17" name="组合 16"/>
          <p:cNvGrpSpPr/>
          <p:nvPr/>
        </p:nvGrpSpPr>
        <p:grpSpPr>
          <a:xfrm>
            <a:off x="3335738" y="3119946"/>
            <a:ext cx="1316075" cy="1310143"/>
            <a:chOff x="3388686" y="3183818"/>
            <a:chExt cx="1336965" cy="1336965"/>
          </a:xfrm>
          <a:solidFill>
            <a:srgbClr val="AC955C"/>
          </a:solidFill>
        </p:grpSpPr>
        <p:grpSp>
          <p:nvGrpSpPr>
            <p:cNvPr id="18" name="组合 17"/>
            <p:cNvGrpSpPr/>
            <p:nvPr/>
          </p:nvGrpSpPr>
          <p:grpSpPr>
            <a:xfrm>
              <a:off x="3388686" y="3183818"/>
              <a:ext cx="1336965" cy="1336965"/>
              <a:chOff x="966782" y="1738840"/>
              <a:chExt cx="1336965" cy="1336965"/>
            </a:xfrm>
            <a:grpFill/>
          </p:grpSpPr>
          <p:sp>
            <p:nvSpPr>
              <p:cNvPr id="20" name="矩形 19"/>
              <p:cNvSpPr/>
              <p:nvPr/>
            </p:nvSpPr>
            <p:spPr>
              <a:xfrm>
                <a:off x="966782" y="1738840"/>
                <a:ext cx="1336965" cy="1336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cs typeface="+mn-ea"/>
                  <a:sym typeface="+mn-lt"/>
                </a:endParaRPr>
              </a:p>
            </p:txBody>
          </p:sp>
          <p:sp>
            <p:nvSpPr>
              <p:cNvPr id="21" name="矩形 20"/>
              <p:cNvSpPr/>
              <p:nvPr/>
            </p:nvSpPr>
            <p:spPr>
              <a:xfrm>
                <a:off x="966782" y="1738840"/>
                <a:ext cx="360039" cy="360039"/>
              </a:xfrm>
              <a:prstGeom prst="rect">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T</a:t>
                </a:r>
                <a:endParaRPr lang="zh-CN" altLang="en-US" sz="2000" b="1" dirty="0">
                  <a:solidFill>
                    <a:schemeClr val="bg1"/>
                  </a:solidFill>
                  <a:cs typeface="+mn-ea"/>
                  <a:sym typeface="+mn-lt"/>
                </a:endParaRPr>
              </a:p>
            </p:txBody>
          </p:sp>
        </p:grpSp>
        <p:sp>
          <p:nvSpPr>
            <p:cNvPr id="19" name="矩形 18"/>
            <p:cNvSpPr/>
            <p:nvPr/>
          </p:nvSpPr>
          <p:spPr>
            <a:xfrm>
              <a:off x="3735387" y="3721495"/>
              <a:ext cx="643563" cy="282670"/>
            </a:xfrm>
            <a:prstGeom prst="rect">
              <a:avLst/>
            </a:prstGeom>
            <a:grpFill/>
          </p:spPr>
          <p:txBody>
            <a:bodyPr wrap="none">
              <a:spAutoFit/>
            </a:bodyPr>
            <a:lstStyle/>
            <a:p>
              <a:pPr algn="ctr"/>
              <a:r>
                <a:rPr lang="en-US" altLang="zh-CN" sz="1200" b="1" dirty="0">
                  <a:solidFill>
                    <a:schemeClr val="bg1"/>
                  </a:solidFill>
                  <a:cs typeface="+mn-ea"/>
                  <a:sym typeface="+mn-lt"/>
                </a:rPr>
                <a:t>threats</a:t>
              </a:r>
            </a:p>
          </p:txBody>
        </p:sp>
      </p:grpSp>
      <p:sp>
        <p:nvSpPr>
          <p:cNvPr id="22" name="矩形 21"/>
          <p:cNvSpPr/>
          <p:nvPr/>
        </p:nvSpPr>
        <p:spPr>
          <a:xfrm>
            <a:off x="2049951" y="1316687"/>
            <a:ext cx="830205" cy="314273"/>
          </a:xfrm>
          <a:prstGeom prst="rect">
            <a:avLst/>
          </a:prstGeom>
        </p:spPr>
        <p:txBody>
          <a:bodyPr wrap="none" lIns="67394" tIns="33697" rIns="67394" bIns="33697">
            <a:spAutoFit/>
          </a:bodyPr>
          <a:lstStyle/>
          <a:p>
            <a:pPr algn="ctr"/>
            <a:r>
              <a:rPr lang="en-US" altLang="zh-CN" b="1" dirty="0">
                <a:solidFill>
                  <a:schemeClr val="bg1">
                    <a:lumMod val="85000"/>
                  </a:schemeClr>
                </a:solidFill>
                <a:cs typeface="+mn-ea"/>
                <a:sym typeface="+mn-lt"/>
              </a:rPr>
              <a:t>positive</a:t>
            </a:r>
          </a:p>
        </p:txBody>
      </p:sp>
      <p:sp>
        <p:nvSpPr>
          <p:cNvPr id="23" name="矩形 22"/>
          <p:cNvSpPr/>
          <p:nvPr/>
        </p:nvSpPr>
        <p:spPr>
          <a:xfrm>
            <a:off x="3549819" y="1266968"/>
            <a:ext cx="887913" cy="314273"/>
          </a:xfrm>
          <a:prstGeom prst="rect">
            <a:avLst/>
          </a:prstGeom>
        </p:spPr>
        <p:txBody>
          <a:bodyPr wrap="none" lIns="67394" tIns="33697" rIns="67394" bIns="33697">
            <a:spAutoFit/>
          </a:bodyPr>
          <a:lstStyle/>
          <a:p>
            <a:pPr algn="ctr"/>
            <a:r>
              <a:rPr lang="en-US" altLang="zh-CN" b="1" dirty="0">
                <a:solidFill>
                  <a:schemeClr val="bg1">
                    <a:lumMod val="85000"/>
                  </a:schemeClr>
                </a:solidFill>
                <a:cs typeface="+mn-ea"/>
                <a:sym typeface="+mn-lt"/>
              </a:rPr>
              <a:t>negative</a:t>
            </a:r>
          </a:p>
        </p:txBody>
      </p:sp>
      <p:sp>
        <p:nvSpPr>
          <p:cNvPr id="24" name="矩形 23"/>
          <p:cNvSpPr/>
          <p:nvPr/>
        </p:nvSpPr>
        <p:spPr>
          <a:xfrm>
            <a:off x="896992" y="2230847"/>
            <a:ext cx="815779" cy="314273"/>
          </a:xfrm>
          <a:prstGeom prst="rect">
            <a:avLst/>
          </a:prstGeom>
        </p:spPr>
        <p:txBody>
          <a:bodyPr wrap="none" lIns="67394" tIns="33697" rIns="67394" bIns="33697">
            <a:spAutoFit/>
          </a:bodyPr>
          <a:lstStyle/>
          <a:p>
            <a:pPr algn="ctr"/>
            <a:r>
              <a:rPr lang="en-US" altLang="zh-CN" b="1" dirty="0">
                <a:solidFill>
                  <a:schemeClr val="bg1">
                    <a:lumMod val="85000"/>
                  </a:schemeClr>
                </a:solidFill>
                <a:cs typeface="+mn-ea"/>
                <a:sym typeface="+mn-lt"/>
              </a:rPr>
              <a:t>internal</a:t>
            </a:r>
          </a:p>
        </p:txBody>
      </p:sp>
      <p:sp>
        <p:nvSpPr>
          <p:cNvPr id="25" name="矩形 24"/>
          <p:cNvSpPr/>
          <p:nvPr/>
        </p:nvSpPr>
        <p:spPr>
          <a:xfrm>
            <a:off x="901305" y="3646837"/>
            <a:ext cx="849762" cy="314273"/>
          </a:xfrm>
          <a:prstGeom prst="rect">
            <a:avLst/>
          </a:prstGeom>
        </p:spPr>
        <p:txBody>
          <a:bodyPr wrap="none" lIns="67394" tIns="33697" rIns="67394" bIns="33697">
            <a:spAutoFit/>
          </a:bodyPr>
          <a:lstStyle/>
          <a:p>
            <a:pPr algn="ctr"/>
            <a:r>
              <a:rPr lang="en-US" altLang="zh-CN" b="1" dirty="0">
                <a:solidFill>
                  <a:schemeClr val="bg1">
                    <a:lumMod val="85000"/>
                  </a:schemeClr>
                </a:solidFill>
                <a:cs typeface="+mn-ea"/>
                <a:sym typeface="+mn-lt"/>
              </a:rPr>
              <a:t>external</a:t>
            </a:r>
          </a:p>
        </p:txBody>
      </p:sp>
      <p:grpSp>
        <p:nvGrpSpPr>
          <p:cNvPr id="26" name="组合 25"/>
          <p:cNvGrpSpPr/>
          <p:nvPr/>
        </p:nvGrpSpPr>
        <p:grpSpPr>
          <a:xfrm>
            <a:off x="5209392" y="1637798"/>
            <a:ext cx="3154288" cy="691259"/>
            <a:chOff x="503238" y="2836720"/>
            <a:chExt cx="3204356" cy="705412"/>
          </a:xfrm>
        </p:grpSpPr>
        <p:sp>
          <p:nvSpPr>
            <p:cNvPr id="27" name="矩形 26"/>
            <p:cNvSpPr/>
            <p:nvPr/>
          </p:nvSpPr>
          <p:spPr>
            <a:xfrm>
              <a:off x="503238" y="3034830"/>
              <a:ext cx="3204356" cy="507302"/>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28" name="矩形 27"/>
            <p:cNvSpPr/>
            <p:nvPr/>
          </p:nvSpPr>
          <p:spPr>
            <a:xfrm>
              <a:off x="503238" y="2836720"/>
              <a:ext cx="1291685" cy="282670"/>
            </a:xfrm>
            <a:prstGeom prst="rect">
              <a:avLst/>
            </a:prstGeom>
          </p:spPr>
          <p:txBody>
            <a:bodyPr wrap="none">
              <a:spAutoFit/>
            </a:bodyPr>
            <a:lstStyle/>
            <a:p>
              <a:r>
                <a:rPr lang="en-US" altLang="zh-CN" sz="1200" dirty="0">
                  <a:solidFill>
                    <a:schemeClr val="bg1">
                      <a:lumMod val="85000"/>
                    </a:schemeClr>
                  </a:solidFill>
                  <a:cs typeface="+mn-ea"/>
                  <a:sym typeface="+mn-lt"/>
                </a:rPr>
                <a:t>ADD THE TITLE</a:t>
              </a:r>
            </a:p>
          </p:txBody>
        </p:sp>
      </p:grpSp>
      <p:grpSp>
        <p:nvGrpSpPr>
          <p:cNvPr id="29" name="组合 28"/>
          <p:cNvGrpSpPr/>
          <p:nvPr/>
        </p:nvGrpSpPr>
        <p:grpSpPr>
          <a:xfrm>
            <a:off x="5209392" y="2394850"/>
            <a:ext cx="3154288" cy="691260"/>
            <a:chOff x="503238" y="2836720"/>
            <a:chExt cx="3204356" cy="705411"/>
          </a:xfrm>
        </p:grpSpPr>
        <p:sp>
          <p:nvSpPr>
            <p:cNvPr id="30" name="矩形 29"/>
            <p:cNvSpPr/>
            <p:nvPr/>
          </p:nvSpPr>
          <p:spPr>
            <a:xfrm>
              <a:off x="503238" y="3034830"/>
              <a:ext cx="3204356" cy="507301"/>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31" name="矩形 30"/>
            <p:cNvSpPr/>
            <p:nvPr/>
          </p:nvSpPr>
          <p:spPr>
            <a:xfrm>
              <a:off x="503238" y="2836720"/>
              <a:ext cx="1291685" cy="282670"/>
            </a:xfrm>
            <a:prstGeom prst="rect">
              <a:avLst/>
            </a:prstGeom>
          </p:spPr>
          <p:txBody>
            <a:bodyPr wrap="none">
              <a:spAutoFit/>
            </a:bodyPr>
            <a:lstStyle/>
            <a:p>
              <a:r>
                <a:rPr lang="en-US" altLang="zh-CN" sz="1200" dirty="0">
                  <a:solidFill>
                    <a:schemeClr val="bg1">
                      <a:lumMod val="85000"/>
                    </a:schemeClr>
                  </a:solidFill>
                  <a:cs typeface="+mn-ea"/>
                  <a:sym typeface="+mn-lt"/>
                </a:rPr>
                <a:t>ADD THE TITLE</a:t>
              </a:r>
            </a:p>
          </p:txBody>
        </p:sp>
      </p:grpSp>
      <p:grpSp>
        <p:nvGrpSpPr>
          <p:cNvPr id="32" name="组合 31"/>
          <p:cNvGrpSpPr/>
          <p:nvPr/>
        </p:nvGrpSpPr>
        <p:grpSpPr>
          <a:xfrm>
            <a:off x="5209392" y="3151885"/>
            <a:ext cx="3154288" cy="691259"/>
            <a:chOff x="503238" y="2836720"/>
            <a:chExt cx="3204356" cy="705412"/>
          </a:xfrm>
        </p:grpSpPr>
        <p:sp>
          <p:nvSpPr>
            <p:cNvPr id="33" name="矩形 32"/>
            <p:cNvSpPr/>
            <p:nvPr/>
          </p:nvSpPr>
          <p:spPr>
            <a:xfrm>
              <a:off x="503238" y="3034830"/>
              <a:ext cx="3204356" cy="507302"/>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34" name="矩形 33"/>
            <p:cNvSpPr/>
            <p:nvPr/>
          </p:nvSpPr>
          <p:spPr>
            <a:xfrm>
              <a:off x="503238" y="2836720"/>
              <a:ext cx="1291685" cy="282670"/>
            </a:xfrm>
            <a:prstGeom prst="rect">
              <a:avLst/>
            </a:prstGeom>
          </p:spPr>
          <p:txBody>
            <a:bodyPr wrap="none">
              <a:spAutoFit/>
            </a:bodyPr>
            <a:lstStyle/>
            <a:p>
              <a:r>
                <a:rPr lang="en-US" altLang="zh-CN" sz="1200" dirty="0">
                  <a:solidFill>
                    <a:schemeClr val="bg1">
                      <a:lumMod val="85000"/>
                    </a:schemeClr>
                  </a:solidFill>
                  <a:cs typeface="+mn-ea"/>
                  <a:sym typeface="+mn-lt"/>
                </a:rPr>
                <a:t>ADD THE TITLE</a:t>
              </a:r>
            </a:p>
          </p:txBody>
        </p:sp>
      </p:grpSp>
      <p:grpSp>
        <p:nvGrpSpPr>
          <p:cNvPr id="35" name="组合 34"/>
          <p:cNvGrpSpPr/>
          <p:nvPr/>
        </p:nvGrpSpPr>
        <p:grpSpPr>
          <a:xfrm>
            <a:off x="5209392" y="3908935"/>
            <a:ext cx="3154288" cy="691260"/>
            <a:chOff x="503238" y="2836720"/>
            <a:chExt cx="3204356" cy="705411"/>
          </a:xfrm>
        </p:grpSpPr>
        <p:sp>
          <p:nvSpPr>
            <p:cNvPr id="36" name="矩形 35"/>
            <p:cNvSpPr/>
            <p:nvPr/>
          </p:nvSpPr>
          <p:spPr>
            <a:xfrm>
              <a:off x="503238" y="3034830"/>
              <a:ext cx="3204356" cy="507301"/>
            </a:xfrm>
            <a:prstGeom prst="rect">
              <a:avLst/>
            </a:prstGeom>
          </p:spPr>
          <p:txBody>
            <a:bodyPr wrap="square">
              <a:spAutoFit/>
            </a:bodyPr>
            <a:lstStyle/>
            <a:p>
              <a:pPr algn="just">
                <a:lnSpc>
                  <a:spcPct val="114000"/>
                </a:lnSpc>
              </a:pPr>
              <a:r>
                <a:rPr lang="en-US" altLang="zh-CN" sz="1200" dirty="0">
                  <a:solidFill>
                    <a:schemeClr val="bg1">
                      <a:lumMod val="85000"/>
                    </a:schemeClr>
                  </a:solidFill>
                  <a:cs typeface="+mn-ea"/>
                  <a:sym typeface="+mn-lt"/>
                </a:rPr>
                <a:t>Click here to add content, content to match the title. </a:t>
              </a:r>
              <a:endParaRPr lang="zh-CN" altLang="en-US" sz="1200" dirty="0">
                <a:solidFill>
                  <a:schemeClr val="bg1">
                    <a:lumMod val="85000"/>
                  </a:schemeClr>
                </a:solidFill>
                <a:cs typeface="+mn-ea"/>
                <a:sym typeface="+mn-lt"/>
              </a:endParaRPr>
            </a:p>
          </p:txBody>
        </p:sp>
        <p:sp>
          <p:nvSpPr>
            <p:cNvPr id="37" name="矩形 36"/>
            <p:cNvSpPr/>
            <p:nvPr/>
          </p:nvSpPr>
          <p:spPr>
            <a:xfrm>
              <a:off x="503238" y="2836720"/>
              <a:ext cx="1291685" cy="282670"/>
            </a:xfrm>
            <a:prstGeom prst="rect">
              <a:avLst/>
            </a:prstGeom>
          </p:spPr>
          <p:txBody>
            <a:bodyPr wrap="none">
              <a:spAutoFit/>
            </a:bodyPr>
            <a:lstStyle/>
            <a:p>
              <a:r>
                <a:rPr lang="en-US" altLang="zh-CN" sz="1200" dirty="0">
                  <a:solidFill>
                    <a:schemeClr val="bg1">
                      <a:lumMod val="85000"/>
                    </a:schemeClr>
                  </a:solidFill>
                  <a:cs typeface="+mn-ea"/>
                  <a:sym typeface="+mn-lt"/>
                </a:rPr>
                <a:t>ADD THE TITLE</a:t>
              </a:r>
            </a:p>
          </p:txBody>
        </p:sp>
      </p:grpSp>
    </p:spTree>
  </p:cSld>
  <p:clrMapOvr>
    <a:masterClrMapping/>
  </p:clrMapOvr>
  <mc:AlternateContent xmlns:mc="http://schemas.openxmlformats.org/markup-compatibility/2006" xmlns:p14="http://schemas.microsoft.com/office/powerpoint/2010/main">
    <mc:Choice Requires="p14">
      <p:transition spd="slow" p14:dur="1250" advTm="4538">
        <p14:switch dir="r"/>
      </p:transition>
    </mc:Choice>
    <mc:Fallback xmlns="">
      <p:transition spd="slow" advTm="4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2"/>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7"/>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12"/>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300" fill="hold"/>
                                        <p:tgtEl>
                                          <p:spTgt spid="17"/>
                                        </p:tgtEl>
                                        <p:attrNameLst>
                                          <p:attrName>ppt_w</p:attrName>
                                        </p:attrNameLst>
                                      </p:cBhvr>
                                      <p:tavLst>
                                        <p:tav tm="0">
                                          <p:val>
                                            <p:fltVal val="0"/>
                                          </p:val>
                                        </p:tav>
                                        <p:tav tm="100000">
                                          <p:val>
                                            <p:strVal val="#ppt_w"/>
                                          </p:val>
                                        </p:tav>
                                      </p:tavLst>
                                    </p:anim>
                                    <p:anim calcmode="lin" valueType="num">
                                      <p:cBhvr>
                                        <p:cTn id="26" dur="300" fill="hold"/>
                                        <p:tgtEl>
                                          <p:spTgt spid="1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7"/>
                                        </p:tgtEl>
                                      </p:cBhvr>
                                      <p:by x="110000" y="110000"/>
                                    </p:animScale>
                                  </p:childTnLst>
                                </p:cTn>
                              </p:par>
                              <p:par>
                                <p:cTn id="29" presetID="10" presetClass="entr" presetSubtype="0" fill="hold" grpId="0" nodeType="withEffect">
                                  <p:stCondLst>
                                    <p:cond delay="225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 presetClass="entr" presetSubtype="2" decel="100000" fill="hold" nodeType="withEffect">
                                  <p:stCondLst>
                                    <p:cond delay="27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300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325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1+#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350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ok5"/>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TIMING" val="|2.5|0.7|0.8|0.7|0.7|0.6"/>
</p:tagLst>
</file>

<file path=ppt/tags/tag3.xml><?xml version="1.0" encoding="utf-8"?>
<p:tagLst xmlns:a="http://schemas.openxmlformats.org/drawingml/2006/main" xmlns:r="http://schemas.openxmlformats.org/officeDocument/2006/relationships" xmlns:p="http://schemas.openxmlformats.org/presentationml/2006/main">
  <p:tag name="TIMING" val="|2.9|0.8|1|0.6"/>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4efw1vx">
      <a:majorFont>
        <a:latin typeface="Maiandra GD"/>
        <a:ea typeface="微软雅黑"/>
        <a:cs typeface=""/>
      </a:majorFont>
      <a:minorFont>
        <a:latin typeface="Maiandra GD"/>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4efw1vx">
      <a:majorFont>
        <a:latin typeface="Maiandra GD"/>
        <a:ea typeface="微软雅黑"/>
        <a:cs typeface=""/>
      </a:majorFont>
      <a:minorFont>
        <a:latin typeface="Maiandra GD"/>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1453</Words>
  <Application>Microsoft Office PowerPoint</Application>
  <PresentationFormat>自定义</PresentationFormat>
  <Paragraphs>269</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26</vt:i4>
      </vt:variant>
    </vt:vector>
  </HeadingPairs>
  <TitlesOfParts>
    <vt:vector size="32" baseType="lpstr">
      <vt:lpstr>微软雅黑</vt:lpstr>
      <vt:lpstr>印品黑体</vt:lpstr>
      <vt:lpstr>Arial</vt:lpstr>
      <vt:lpstr>Maiandra GD</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商务总结</dc:title>
  <dc:creator>第一PPT</dc:creator>
  <cp:keywords>www.1ppt.com</cp:keywords>
  <dc:description>www.1ppt.com</dc:description>
  <cp:lastModifiedBy>之灵</cp:lastModifiedBy>
  <cp:revision>41</cp:revision>
  <dcterms:created xsi:type="dcterms:W3CDTF">2023-05-20T09:32:25Z</dcterms:created>
  <dcterms:modified xsi:type="dcterms:W3CDTF">2023-05-25T15:15:21Z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B7F061D27C9548E3A16569045A52D2C9_12</vt:lpwstr>
  </property>
  <property fmtid="{D5CDD505-2E9C-101B-9397-08002B2CF9AE}" pid="3" name="KSOProductBuildVer">
    <vt:lpwstr>2052-11.1.0.14309</vt:lpwstr>
  </property>
</Properties>
</file>