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81" r:id="rId17"/>
    <p:sldId id="269" r:id="rId18"/>
    <p:sldId id="270" r:id="rId19"/>
    <p:sldId id="271" r:id="rId20"/>
    <p:sldId id="272" r:id="rId21"/>
    <p:sldId id="282" r:id="rId22"/>
    <p:sldId id="273" r:id="rId23"/>
    <p:sldId id="274" r:id="rId24"/>
    <p:sldId id="275" r:id="rId25"/>
    <p:sldId id="276" r:id="rId26"/>
    <p:sldId id="28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44"/>
    <a:srgbClr val="2B435B"/>
    <a:srgbClr val="2C4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59B5-D422-4623-A6EA-5B0F7C70A892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C582-0204-4D51-ADB9-37F1C31C3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377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73913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408922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284148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514774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70442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85914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62629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061413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234131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097330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342376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332304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31645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781875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091466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01582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0320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116906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009994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48790540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33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2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71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7955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809040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522241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0800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3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8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3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4.xml"/><Relationship Id="rId6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5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690800" y="902"/>
            <a:ext cx="7867650" cy="6858000"/>
            <a:chOff x="7690800" y="902"/>
            <a:chExt cx="7867650" cy="6858000"/>
          </a:xfrm>
        </p:grpSpPr>
        <p:sp>
          <p:nvSpPr>
            <p:cNvPr id="6" name="矩形: 圆角 5"/>
            <p:cNvSpPr/>
            <p:nvPr/>
          </p:nvSpPr>
          <p:spPr>
            <a:xfrm>
              <a:off x="7690800" y="902"/>
              <a:ext cx="7867650" cy="6858000"/>
            </a:xfrm>
            <a:prstGeom prst="roundRect">
              <a:avLst>
                <a:gd name="adj" fmla="val 13334"/>
              </a:avLst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8128950" y="328612"/>
              <a:ext cx="6572250" cy="6200775"/>
            </a:xfrm>
            <a:prstGeom prst="roundRect">
              <a:avLst>
                <a:gd name="adj" fmla="val 12592"/>
              </a:avLst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690800" y="2895600"/>
            <a:ext cx="2400300" cy="1066800"/>
          </a:xfrm>
          <a:prstGeom prst="rect">
            <a:avLst/>
          </a:prstGeom>
          <a:solidFill>
            <a:srgbClr val="FFD044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91100" y="902"/>
            <a:ext cx="144780" cy="6857098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84470" y="902"/>
            <a:ext cx="144780" cy="6857098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91100" y="2894698"/>
            <a:ext cx="2951800" cy="1066800"/>
            <a:chOff x="10091100" y="2894698"/>
            <a:chExt cx="2951800" cy="1066800"/>
          </a:xfrm>
        </p:grpSpPr>
        <p:sp>
          <p:nvSpPr>
            <p:cNvPr id="12" name="矩形 11"/>
            <p:cNvSpPr/>
            <p:nvPr/>
          </p:nvSpPr>
          <p:spPr>
            <a:xfrm>
              <a:off x="10091100" y="2894698"/>
              <a:ext cx="2494598" cy="1066800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212148" y="3104932"/>
              <a:ext cx="2830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LOGO</a:t>
              </a:r>
              <a:endParaRPr lang="zh-CN" altLang="en-US" sz="36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010111" y="1311260"/>
            <a:ext cx="6351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2C445C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Arial"/>
              </a:rPr>
              <a:t>Free </a:t>
            </a:r>
          </a:p>
          <a:p>
            <a:r>
              <a:rPr lang="en-US" altLang="zh-CN" sz="6600" dirty="0">
                <a:solidFill>
                  <a:srgbClr val="2C445C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Arial"/>
              </a:rPr>
              <a:t>PPT Templates</a:t>
            </a:r>
            <a:endParaRPr lang="zh-CN" altLang="en-US" sz="6600" dirty="0">
              <a:solidFill>
                <a:srgbClr val="2C445C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sym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28429" y="3383648"/>
            <a:ext cx="624327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>
                <a:latin typeface="Arial"/>
                <a:ea typeface="微软雅黑"/>
                <a:sym typeface="Arial"/>
              </a:rPr>
              <a:t>Insert the Subtitle of Your Presentation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89726" y="4484912"/>
            <a:ext cx="297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Report</a:t>
            </a:r>
            <a:r>
              <a:rPr lang="zh-CN" altLang="en-US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freeppt7.com</a:t>
            </a:r>
            <a:endParaRPr lang="zh-CN" altLang="en-US" sz="2000" dirty="0">
              <a:solidFill>
                <a:srgbClr val="2C445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18480" y="4484911"/>
            <a:ext cx="280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Time </a:t>
            </a:r>
            <a:r>
              <a:rPr lang="zh-CN" altLang="en-US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00.00.202X</a:t>
            </a:r>
            <a:endParaRPr lang="zh-CN" altLang="en-US" sz="2000" dirty="0">
              <a:solidFill>
                <a:srgbClr val="2C445C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5943" y="-452"/>
            <a:ext cx="602230" cy="6857550"/>
            <a:chOff x="225943" y="-452"/>
            <a:chExt cx="602230" cy="6857550"/>
          </a:xfrm>
        </p:grpSpPr>
        <p:sp>
          <p:nvSpPr>
            <p:cNvPr id="15" name="矩形 14"/>
            <p:cNvSpPr/>
            <p:nvPr/>
          </p:nvSpPr>
          <p:spPr>
            <a:xfrm>
              <a:off x="225943" y="0"/>
              <a:ext cx="144780" cy="6857098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67907" y="-452"/>
              <a:ext cx="331840" cy="6857098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3393" y="-452"/>
              <a:ext cx="144780" cy="6857098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989">
        <p:dissolve/>
      </p:transition>
    </mc:Choice>
    <mc:Fallback xmlns="">
      <p:transition spd="slow" advTm="898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31693" y="2011214"/>
            <a:ext cx="1261734" cy="1261734"/>
            <a:chOff x="1093612" y="2108465"/>
            <a:chExt cx="1261734" cy="1261734"/>
          </a:xfrm>
        </p:grpSpPr>
        <p:grpSp>
          <p:nvGrpSpPr>
            <p:cNvPr id="9" name="组合 8"/>
            <p:cNvGrpSpPr/>
            <p:nvPr/>
          </p:nvGrpSpPr>
          <p:grpSpPr>
            <a:xfrm>
              <a:off x="1093612" y="2108465"/>
              <a:ext cx="1261734" cy="1261734"/>
              <a:chOff x="1214766" y="1987375"/>
              <a:chExt cx="1261734" cy="126173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214766" y="1987375"/>
                <a:ext cx="1261734" cy="1261734"/>
              </a:xfrm>
              <a:prstGeom prst="ellipse">
                <a:avLst/>
              </a:prstGeom>
              <a:solidFill>
                <a:srgbClr val="2B4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334847" y="2107456"/>
                <a:ext cx="1021572" cy="102157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735" y="2446944"/>
              <a:ext cx="645101" cy="584776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3892805" y="3429000"/>
            <a:ext cx="1261734" cy="1261734"/>
            <a:chOff x="4536218" y="3429000"/>
            <a:chExt cx="1261734" cy="1261734"/>
          </a:xfrm>
        </p:grpSpPr>
        <p:grpSp>
          <p:nvGrpSpPr>
            <p:cNvPr id="12" name="组合 11"/>
            <p:cNvGrpSpPr/>
            <p:nvPr/>
          </p:nvGrpSpPr>
          <p:grpSpPr>
            <a:xfrm>
              <a:off x="4536218" y="3429000"/>
              <a:ext cx="1261734" cy="1261734"/>
              <a:chOff x="1214766" y="1987375"/>
              <a:chExt cx="1261734" cy="126173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214766" y="1987375"/>
                <a:ext cx="1261734" cy="1261734"/>
              </a:xfrm>
              <a:prstGeom prst="ellipse">
                <a:avLst/>
              </a:prstGeom>
              <a:solidFill>
                <a:srgbClr val="FFD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34847" y="2107456"/>
                <a:ext cx="1021572" cy="102157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5717" y="3789113"/>
              <a:ext cx="562737" cy="541509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783212" y="2131295"/>
            <a:ext cx="1261734" cy="1261734"/>
            <a:chOff x="7748412" y="2292720"/>
            <a:chExt cx="1261734" cy="1261734"/>
          </a:xfrm>
        </p:grpSpPr>
        <p:grpSp>
          <p:nvGrpSpPr>
            <p:cNvPr id="17" name="组合 16"/>
            <p:cNvGrpSpPr/>
            <p:nvPr/>
          </p:nvGrpSpPr>
          <p:grpSpPr>
            <a:xfrm>
              <a:off x="7748412" y="2292720"/>
              <a:ext cx="1261734" cy="1261734"/>
              <a:chOff x="1214766" y="1987375"/>
              <a:chExt cx="1261734" cy="126173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214766" y="1987375"/>
                <a:ext cx="1261734" cy="1261734"/>
              </a:xfrm>
              <a:prstGeom prst="ellipse">
                <a:avLst/>
              </a:prstGeom>
              <a:solidFill>
                <a:srgbClr val="2B4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334847" y="2107456"/>
                <a:ext cx="1021572" cy="102157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594" y="2642081"/>
              <a:ext cx="501369" cy="563012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9793463" y="3393029"/>
            <a:ext cx="1261734" cy="1261734"/>
            <a:chOff x="4536218" y="3429000"/>
            <a:chExt cx="1261734" cy="1261734"/>
          </a:xfrm>
        </p:grpSpPr>
        <p:grpSp>
          <p:nvGrpSpPr>
            <p:cNvPr id="26" name="组合 25"/>
            <p:cNvGrpSpPr/>
            <p:nvPr/>
          </p:nvGrpSpPr>
          <p:grpSpPr>
            <a:xfrm>
              <a:off x="4536218" y="3429000"/>
              <a:ext cx="1261734" cy="1261734"/>
              <a:chOff x="1214766" y="1987375"/>
              <a:chExt cx="1261734" cy="126173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214766" y="1987375"/>
                <a:ext cx="1261734" cy="1261734"/>
              </a:xfrm>
              <a:prstGeom prst="ellipse">
                <a:avLst/>
              </a:prstGeom>
              <a:solidFill>
                <a:srgbClr val="FFD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334847" y="2107456"/>
                <a:ext cx="1021572" cy="102157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5717" y="3789113"/>
              <a:ext cx="562737" cy="541509"/>
            </a:xfrm>
            <a:prstGeom prst="rect">
              <a:avLst/>
            </a:prstGeom>
          </p:spPr>
        </p:pic>
      </p:grpSp>
      <p:cxnSp>
        <p:nvCxnSpPr>
          <p:cNvPr id="31" name="直接箭头连接符 30"/>
          <p:cNvCxnSpPr/>
          <p:nvPr/>
        </p:nvCxnSpPr>
        <p:spPr>
          <a:xfrm>
            <a:off x="2193427" y="3043668"/>
            <a:ext cx="1540373" cy="745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5270500" y="2934469"/>
            <a:ext cx="1257300" cy="818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8178800" y="2762162"/>
            <a:ext cx="1524000" cy="786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91886" y="3753142"/>
            <a:ext cx="240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9399" y="4234496"/>
            <a:ext cx="2228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78740" y="4957770"/>
            <a:ext cx="240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466253" y="5439124"/>
            <a:ext cx="2228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39852" y="3674341"/>
            <a:ext cx="240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27365" y="4155695"/>
            <a:ext cx="2228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89643" y="4957770"/>
            <a:ext cx="240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477156" y="5439124"/>
            <a:ext cx="2228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86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442" y="1681120"/>
            <a:ext cx="4655115" cy="3495759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8" name="矩形 7"/>
          <p:cNvSpPr/>
          <p:nvPr/>
        </p:nvSpPr>
        <p:spPr>
          <a:xfrm>
            <a:off x="978262" y="2569062"/>
            <a:ext cx="2037806" cy="544010"/>
          </a:xfrm>
          <a:prstGeom prst="rect">
            <a:avLst/>
          </a:prstGeom>
          <a:solidFill>
            <a:srgbClr val="2C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458" y="3365532"/>
            <a:ext cx="2868283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57063" y="2569062"/>
            <a:ext cx="2037806" cy="544010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51258" y="3365532"/>
            <a:ext cx="2868284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97">
        <p14:prism/>
      </p:transition>
    </mc:Choice>
    <mc:Fallback xmlns="" xmlns:a14="http://schemas.microsoft.com/office/drawing/2010/main">
      <p:transition spd="slow" advTm="3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43400" y="1892300"/>
            <a:ext cx="3505200" cy="3505200"/>
          </a:xfrm>
          <a:prstGeom prst="ellipse">
            <a:avLst/>
          </a:prstGeom>
          <a:solidFill>
            <a:srgbClr val="2B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6702" y="3080126"/>
            <a:ext cx="196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53693" y="3644900"/>
            <a:ext cx="20846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94150" y="1543050"/>
            <a:ext cx="4203700" cy="4203700"/>
          </a:xfrm>
          <a:prstGeom prst="ellipse">
            <a:avLst/>
          </a:prstGeom>
          <a:noFill/>
          <a:ln w="19050">
            <a:solidFill>
              <a:srgbClr val="2B435B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66000" y="2882446"/>
            <a:ext cx="1524908" cy="1524908"/>
            <a:chOff x="7366000" y="2666546"/>
            <a:chExt cx="1524908" cy="1524908"/>
          </a:xfrm>
        </p:grpSpPr>
        <p:sp>
          <p:nvSpPr>
            <p:cNvPr id="10" name="椭圆 9"/>
            <p:cNvSpPr/>
            <p:nvPr/>
          </p:nvSpPr>
          <p:spPr>
            <a:xfrm>
              <a:off x="7366000" y="2666546"/>
              <a:ext cx="1524908" cy="1524908"/>
            </a:xfrm>
            <a:prstGeom prst="ellipse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3494" y="2994000"/>
              <a:ext cx="889920" cy="8700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301092" y="2882446"/>
            <a:ext cx="1524908" cy="1524908"/>
            <a:chOff x="3301092" y="2666546"/>
            <a:chExt cx="1524908" cy="1524908"/>
          </a:xfrm>
        </p:grpSpPr>
        <p:sp>
          <p:nvSpPr>
            <p:cNvPr id="11" name="椭圆 10"/>
            <p:cNvSpPr/>
            <p:nvPr/>
          </p:nvSpPr>
          <p:spPr>
            <a:xfrm>
              <a:off x="3301092" y="2666546"/>
              <a:ext cx="1524908" cy="1524908"/>
            </a:xfrm>
            <a:prstGeom prst="ellipse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0684" y="2980080"/>
              <a:ext cx="625725" cy="897840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53404" y="1972306"/>
            <a:ext cx="21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8733" y="2624668"/>
            <a:ext cx="2680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3404" y="4159906"/>
            <a:ext cx="21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8733" y="4812268"/>
            <a:ext cx="2680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25636" y="1972306"/>
            <a:ext cx="21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30965" y="2624668"/>
            <a:ext cx="2680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25636" y="4159906"/>
            <a:ext cx="21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30965" y="4812268"/>
            <a:ext cx="2680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478">
        <p:checker/>
      </p:transition>
    </mc:Choice>
    <mc:Fallback xmlns="">
      <p:transition spd="slow" advTm="847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869" y="1828800"/>
            <a:ext cx="9990262" cy="44196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88743" y="4038600"/>
            <a:ext cx="5002388" cy="2209800"/>
            <a:chOff x="6088743" y="4038600"/>
            <a:chExt cx="5002388" cy="2209800"/>
          </a:xfrm>
        </p:grpSpPr>
        <p:sp>
          <p:nvSpPr>
            <p:cNvPr id="9" name="矩形 8"/>
            <p:cNvSpPr/>
            <p:nvPr/>
          </p:nvSpPr>
          <p:spPr>
            <a:xfrm>
              <a:off x="6088743" y="4038600"/>
              <a:ext cx="5002388" cy="2209800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85903" y="4398006"/>
              <a:ext cx="2122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488288" y="4885071"/>
              <a:ext cx="4240267" cy="102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93612" y="1803400"/>
            <a:ext cx="5002388" cy="2235200"/>
            <a:chOff x="1093612" y="1803400"/>
            <a:chExt cx="5002388" cy="2235200"/>
          </a:xfrm>
        </p:grpSpPr>
        <p:sp>
          <p:nvSpPr>
            <p:cNvPr id="8" name="矩形 7"/>
            <p:cNvSpPr/>
            <p:nvPr/>
          </p:nvSpPr>
          <p:spPr>
            <a:xfrm>
              <a:off x="1093612" y="1803400"/>
              <a:ext cx="5002388" cy="2235200"/>
            </a:xfrm>
            <a:prstGeom prst="rect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20204" y="2150106"/>
              <a:ext cx="2477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20204" y="2694787"/>
              <a:ext cx="4240267" cy="102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382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29281" y="2032000"/>
            <a:ext cx="2861933" cy="2438400"/>
            <a:chOff x="1229281" y="2032000"/>
            <a:chExt cx="2861933" cy="2438400"/>
          </a:xfrm>
        </p:grpSpPr>
        <p:grpSp>
          <p:nvGrpSpPr>
            <p:cNvPr id="12" name="组合 11"/>
            <p:cNvGrpSpPr/>
            <p:nvPr/>
          </p:nvGrpSpPr>
          <p:grpSpPr>
            <a:xfrm>
              <a:off x="1229281" y="2032000"/>
              <a:ext cx="2861933" cy="2438400"/>
              <a:chOff x="1229281" y="2032000"/>
              <a:chExt cx="2861933" cy="24384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229281" y="2032000"/>
                <a:ext cx="2861933" cy="2438400"/>
              </a:xfrm>
              <a:prstGeom prst="rect">
                <a:avLst/>
              </a:prstGeom>
              <a:solidFill>
                <a:srgbClr val="2B4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371600" y="2197100"/>
                <a:ext cx="2540000" cy="2108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0639" y="2541173"/>
              <a:ext cx="1041661" cy="78622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02229" y="3585517"/>
              <a:ext cx="2207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65033" y="2032000"/>
            <a:ext cx="2861933" cy="2438400"/>
            <a:chOff x="4665033" y="2032000"/>
            <a:chExt cx="2861933" cy="2438400"/>
          </a:xfrm>
        </p:grpSpPr>
        <p:grpSp>
          <p:nvGrpSpPr>
            <p:cNvPr id="13" name="组合 12"/>
            <p:cNvGrpSpPr/>
            <p:nvPr/>
          </p:nvGrpSpPr>
          <p:grpSpPr>
            <a:xfrm>
              <a:off x="4665033" y="2032000"/>
              <a:ext cx="2861933" cy="2438400"/>
              <a:chOff x="4665033" y="2032000"/>
              <a:chExt cx="2861933" cy="24384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665033" y="2032000"/>
                <a:ext cx="2861933" cy="2438400"/>
              </a:xfrm>
              <a:prstGeom prst="rect">
                <a:avLst/>
              </a:prstGeom>
              <a:solidFill>
                <a:srgbClr val="FFD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825999" y="2197100"/>
                <a:ext cx="2540000" cy="2108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055326" y="3585517"/>
              <a:ext cx="212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1419" y="2530549"/>
              <a:ext cx="1029161" cy="79685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8100786" y="2032000"/>
            <a:ext cx="2861933" cy="2438400"/>
            <a:chOff x="8100786" y="2032000"/>
            <a:chExt cx="2861933" cy="2438400"/>
          </a:xfrm>
        </p:grpSpPr>
        <p:grpSp>
          <p:nvGrpSpPr>
            <p:cNvPr id="14" name="组合 13"/>
            <p:cNvGrpSpPr/>
            <p:nvPr/>
          </p:nvGrpSpPr>
          <p:grpSpPr>
            <a:xfrm>
              <a:off x="8100786" y="2032000"/>
              <a:ext cx="2861933" cy="2438400"/>
              <a:chOff x="8100786" y="2032000"/>
              <a:chExt cx="2861933" cy="243840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100786" y="2032000"/>
                <a:ext cx="2861933" cy="2438400"/>
              </a:xfrm>
              <a:prstGeom prst="rect">
                <a:avLst/>
              </a:prstGeom>
              <a:solidFill>
                <a:srgbClr val="2B4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261752" y="2197100"/>
                <a:ext cx="2540000" cy="2108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8464731" y="3585517"/>
              <a:ext cx="22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6317" y="2538120"/>
              <a:ext cx="750870" cy="890880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371601" y="4681834"/>
            <a:ext cx="23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30653" y="5089210"/>
            <a:ext cx="2680947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97846" y="4681834"/>
            <a:ext cx="23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6898" y="5089210"/>
            <a:ext cx="2680947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07805" y="4681834"/>
            <a:ext cx="23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66857" y="5089210"/>
            <a:ext cx="2680947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70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18366"/>
            <a:ext cx="12192000" cy="278295"/>
          </a:xfrm>
          <a:prstGeom prst="rect">
            <a:avLst/>
          </a:prstGeom>
          <a:solidFill>
            <a:srgbClr val="FFD044"/>
          </a:solidFill>
          <a:ln>
            <a:noFill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27542" y="1624427"/>
            <a:ext cx="2136913" cy="2136913"/>
            <a:chOff x="1749287" y="3299789"/>
            <a:chExt cx="1205947" cy="1205947"/>
          </a:xfrm>
          <a:effectLst>
            <a:reflection blurRad="6350" stA="50000" endA="300" endPos="29000" dir="5400000" sy="-100000" algn="bl" rotWithShape="0"/>
          </a:effectLst>
        </p:grpSpPr>
        <p:grpSp>
          <p:nvGrpSpPr>
            <p:cNvPr id="4" name="组合 3"/>
            <p:cNvGrpSpPr/>
            <p:nvPr/>
          </p:nvGrpSpPr>
          <p:grpSpPr>
            <a:xfrm>
              <a:off x="1749287" y="3299789"/>
              <a:ext cx="1205947" cy="1205947"/>
              <a:chOff x="1749287" y="3299789"/>
              <a:chExt cx="1205947" cy="120594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749287" y="3299789"/>
                <a:ext cx="1205947" cy="1205947"/>
              </a:xfrm>
              <a:prstGeom prst="roundRect">
                <a:avLst/>
              </a:prstGeom>
              <a:solidFill>
                <a:srgbClr val="2C445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1818602" y="3359579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960374" y="3579595"/>
              <a:ext cx="783772" cy="6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  <a:endParaRPr lang="zh-CN" altLang="en-US" sz="72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605349" y="4353912"/>
            <a:ext cx="500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latin typeface="Arial"/>
                <a:ea typeface="微软雅黑"/>
              </a:defRPr>
            </a:lvl1pPr>
          </a:lstStyle>
          <a:p>
            <a:pPr algn="ctr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30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12" y="1866900"/>
            <a:ext cx="3234984" cy="2159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796" y="4025900"/>
            <a:ext cx="3234984" cy="2159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832" y="1866900"/>
            <a:ext cx="3233932" cy="21590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423812" y="4025900"/>
            <a:ext cx="3237088" cy="2159000"/>
            <a:chOff x="1423812" y="4025900"/>
            <a:chExt cx="3237088" cy="2159000"/>
          </a:xfrm>
        </p:grpSpPr>
        <p:sp>
          <p:nvSpPr>
            <p:cNvPr id="8" name="矩形 7"/>
            <p:cNvSpPr/>
            <p:nvPr/>
          </p:nvSpPr>
          <p:spPr>
            <a:xfrm>
              <a:off x="1423812" y="4025900"/>
              <a:ext cx="3237088" cy="2159000"/>
            </a:xfrm>
            <a:prstGeom prst="rect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26087" y="4222374"/>
              <a:ext cx="2346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00831" y="4684039"/>
              <a:ext cx="2680947" cy="1345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57744" y="1866900"/>
            <a:ext cx="3237088" cy="2159000"/>
            <a:chOff x="4657744" y="1866900"/>
            <a:chExt cx="3237088" cy="2159000"/>
          </a:xfrm>
        </p:grpSpPr>
        <p:sp>
          <p:nvSpPr>
            <p:cNvPr id="11" name="矩形 10"/>
            <p:cNvSpPr/>
            <p:nvPr/>
          </p:nvSpPr>
          <p:spPr>
            <a:xfrm>
              <a:off x="4657744" y="1866900"/>
              <a:ext cx="3237088" cy="2159000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7085" y="2250887"/>
              <a:ext cx="2108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04474" y="2623273"/>
              <a:ext cx="2680947" cy="1345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93254" y="4025900"/>
            <a:ext cx="3237088" cy="2159000"/>
            <a:chOff x="7893254" y="4025900"/>
            <a:chExt cx="3237088" cy="2159000"/>
          </a:xfrm>
        </p:grpSpPr>
        <p:sp>
          <p:nvSpPr>
            <p:cNvPr id="14" name="矩形 13"/>
            <p:cNvSpPr/>
            <p:nvPr/>
          </p:nvSpPr>
          <p:spPr>
            <a:xfrm>
              <a:off x="7893254" y="4025900"/>
              <a:ext cx="3237088" cy="2159000"/>
            </a:xfrm>
            <a:prstGeom prst="rect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79612" y="4332529"/>
              <a:ext cx="2201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171324" y="4777960"/>
              <a:ext cx="2680947" cy="1345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763">
        <p14:vortex dir="r"/>
      </p:transition>
    </mc:Choice>
    <mc:Fallback xmlns="" xmlns:a14="http://schemas.microsoft.com/office/drawing/2010/main">
      <p:transition spd="slow" advTm="4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29281" y="1993900"/>
            <a:ext cx="2463800" cy="2463800"/>
            <a:chOff x="1229281" y="1993900"/>
            <a:chExt cx="2463800" cy="2463800"/>
          </a:xfrm>
        </p:grpSpPr>
        <p:grpSp>
          <p:nvGrpSpPr>
            <p:cNvPr id="10" name="组合 9"/>
            <p:cNvGrpSpPr/>
            <p:nvPr/>
          </p:nvGrpSpPr>
          <p:grpSpPr>
            <a:xfrm>
              <a:off x="1229281" y="1993900"/>
              <a:ext cx="2463800" cy="2463800"/>
              <a:chOff x="1229281" y="1993900"/>
              <a:chExt cx="2463800" cy="24638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229281" y="1993900"/>
                <a:ext cx="2463800" cy="2463800"/>
              </a:xfrm>
              <a:prstGeom prst="ellipse">
                <a:avLst/>
              </a:prstGeom>
              <a:solidFill>
                <a:srgbClr val="2B4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375331" y="2139950"/>
                <a:ext cx="2171700" cy="21717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5746" y="2780360"/>
              <a:ext cx="750870" cy="89088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4864100" y="1993900"/>
            <a:ext cx="2463800" cy="2463800"/>
            <a:chOff x="4864100" y="1993900"/>
            <a:chExt cx="2463800" cy="2463800"/>
          </a:xfrm>
        </p:grpSpPr>
        <p:grpSp>
          <p:nvGrpSpPr>
            <p:cNvPr id="12" name="组合 11"/>
            <p:cNvGrpSpPr/>
            <p:nvPr/>
          </p:nvGrpSpPr>
          <p:grpSpPr>
            <a:xfrm>
              <a:off x="4864100" y="1993900"/>
              <a:ext cx="2463800" cy="2463800"/>
              <a:chOff x="4864100" y="1993900"/>
              <a:chExt cx="2463800" cy="24638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864100" y="1993900"/>
                <a:ext cx="2463800" cy="2463800"/>
              </a:xfrm>
              <a:prstGeom prst="ellipse">
                <a:avLst/>
              </a:prstGeom>
              <a:solidFill>
                <a:srgbClr val="FFD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010150" y="2139950"/>
                <a:ext cx="2171700" cy="21717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2640" y="2877800"/>
              <a:ext cx="889920" cy="69600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498919" y="1993900"/>
            <a:ext cx="2463800" cy="2463800"/>
            <a:chOff x="8498919" y="1993900"/>
            <a:chExt cx="2463800" cy="2463800"/>
          </a:xfrm>
        </p:grpSpPr>
        <p:grpSp>
          <p:nvGrpSpPr>
            <p:cNvPr id="14" name="组合 13"/>
            <p:cNvGrpSpPr/>
            <p:nvPr/>
          </p:nvGrpSpPr>
          <p:grpSpPr>
            <a:xfrm>
              <a:off x="8498919" y="1993900"/>
              <a:ext cx="2463800" cy="2463800"/>
              <a:chOff x="8498919" y="1993900"/>
              <a:chExt cx="2463800" cy="24638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8498919" y="1993900"/>
                <a:ext cx="2463800" cy="2463800"/>
              </a:xfrm>
              <a:prstGeom prst="ellipse">
                <a:avLst/>
              </a:prstGeom>
              <a:solidFill>
                <a:srgbClr val="2B4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8644969" y="2139950"/>
                <a:ext cx="2171700" cy="21717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2382" y="2780360"/>
              <a:ext cx="896873" cy="863040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229281" y="4790721"/>
            <a:ext cx="23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64492" y="5195550"/>
            <a:ext cx="2680947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70040" y="4790721"/>
            <a:ext cx="23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05251" y="5195550"/>
            <a:ext cx="2680947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13433" y="4790721"/>
            <a:ext cx="23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48644" y="5195550"/>
            <a:ext cx="2680947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9"/>
    </mc:Choice>
    <mc:Fallback xmlns="">
      <p:transition spd="slow" advTm="7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08099"/>
            <a:ext cx="12192000" cy="28448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64079" y="1650999"/>
            <a:ext cx="10063843" cy="215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69400" y="1650999"/>
            <a:ext cx="1219200" cy="2159000"/>
            <a:chOff x="9169400" y="1650999"/>
            <a:chExt cx="1219200" cy="2159000"/>
          </a:xfrm>
        </p:grpSpPr>
        <p:sp>
          <p:nvSpPr>
            <p:cNvPr id="9" name="矩形 8"/>
            <p:cNvSpPr/>
            <p:nvPr/>
          </p:nvSpPr>
          <p:spPr>
            <a:xfrm>
              <a:off x="9169400" y="1650999"/>
              <a:ext cx="1219200" cy="2159000"/>
            </a:xfrm>
            <a:prstGeom prst="rect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心形 9"/>
            <p:cNvSpPr/>
            <p:nvPr/>
          </p:nvSpPr>
          <p:spPr>
            <a:xfrm>
              <a:off x="9531350" y="2451100"/>
              <a:ext cx="495300" cy="495300"/>
            </a:xfrm>
            <a:prstGeom prst="hear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524000" y="2402390"/>
            <a:ext cx="2171700" cy="544010"/>
          </a:xfrm>
          <a:prstGeom prst="rect">
            <a:avLst/>
          </a:prstGeom>
          <a:solidFill>
            <a:srgbClr val="2C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27738" y="2187808"/>
            <a:ext cx="3736523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346200" y="4499981"/>
            <a:ext cx="596900" cy="596900"/>
          </a:xfrm>
          <a:prstGeom prst="ellipse">
            <a:avLst/>
          </a:prstGeom>
          <a:solidFill>
            <a:srgbClr val="2B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/>
                <a:ea typeface="微软雅黑"/>
                <a:sym typeface="Arial"/>
              </a:rPr>
              <a:t>01</a:t>
            </a:r>
            <a:endParaRPr lang="zh-CN" altLang="en-US" sz="1600"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346200" y="5837358"/>
            <a:ext cx="596900" cy="596900"/>
          </a:xfrm>
          <a:prstGeom prst="ellipse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02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84400" y="4463327"/>
            <a:ext cx="866140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84400" y="5800704"/>
            <a:ext cx="866140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9"/>
    </mc:Choice>
    <mc:Fallback xmlns="" xmlns:a14="http://schemas.microsoft.com/office/drawing/2010/main">
      <p:transition spd="slow" advTm="10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4860" y="1854200"/>
            <a:ext cx="2468306" cy="419100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8834" y="1854200"/>
            <a:ext cx="2468306" cy="4191000"/>
          </a:xfrm>
          <a:prstGeom prst="rect">
            <a:avLst/>
          </a:prstGeom>
          <a:effectLst>
            <a:softEdge rad="203200"/>
          </a:effectLst>
        </p:spPr>
      </p:pic>
      <p:grpSp>
        <p:nvGrpSpPr>
          <p:cNvPr id="14" name="组合 13"/>
          <p:cNvGrpSpPr/>
          <p:nvPr/>
        </p:nvGrpSpPr>
        <p:grpSpPr>
          <a:xfrm>
            <a:off x="4127098" y="1854200"/>
            <a:ext cx="3937804" cy="4191000"/>
            <a:chOff x="4127098" y="1854200"/>
            <a:chExt cx="3937804" cy="4191000"/>
          </a:xfrm>
        </p:grpSpPr>
        <p:sp>
          <p:nvSpPr>
            <p:cNvPr id="9" name="矩形 8"/>
            <p:cNvSpPr/>
            <p:nvPr/>
          </p:nvSpPr>
          <p:spPr>
            <a:xfrm>
              <a:off x="4127098" y="1854200"/>
              <a:ext cx="3937804" cy="4191000"/>
            </a:xfrm>
            <a:prstGeom prst="rect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90011" y="2311151"/>
              <a:ext cx="1960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55526" y="2736819"/>
              <a:ext cx="2680947" cy="1345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885509" y="4081867"/>
              <a:ext cx="2351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55526" y="4507535"/>
              <a:ext cx="2680947" cy="1345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 xmlns:a14="http://schemas.microsoft.com/office/drawing/2010/main">
      <p:transition spd="slow" advTm="3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508000"/>
            <a:chOff x="0" y="0"/>
            <a:chExt cx="12192000" cy="50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2192000" cy="377371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377371"/>
              <a:ext cx="12192000" cy="130629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87781" y="1277258"/>
            <a:ext cx="5238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CONTENTS</a:t>
            </a:r>
            <a:endParaRPr lang="zh-CN" altLang="en-US" sz="6000" b="1" dirty="0">
              <a:solidFill>
                <a:srgbClr val="2C445C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49287" y="3299789"/>
            <a:ext cx="1205947" cy="1205947"/>
            <a:chOff x="1749287" y="3299789"/>
            <a:chExt cx="1205947" cy="1205947"/>
          </a:xfrm>
        </p:grpSpPr>
        <p:grpSp>
          <p:nvGrpSpPr>
            <p:cNvPr id="17" name="组合 16"/>
            <p:cNvGrpSpPr/>
            <p:nvPr/>
          </p:nvGrpSpPr>
          <p:grpSpPr>
            <a:xfrm>
              <a:off x="1749287" y="3299789"/>
              <a:ext cx="1205947" cy="1205947"/>
              <a:chOff x="1749287" y="3299789"/>
              <a:chExt cx="1205947" cy="120594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749287" y="3299789"/>
                <a:ext cx="1205947" cy="1205947"/>
              </a:xfrm>
              <a:prstGeom prst="roundRect">
                <a:avLst/>
              </a:prstGeom>
              <a:solidFill>
                <a:srgbClr val="2C445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>
                <a:off x="1818602" y="3359579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960374" y="3579595"/>
              <a:ext cx="783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45113" y="3299789"/>
            <a:ext cx="1205947" cy="1205947"/>
            <a:chOff x="4245113" y="3299789"/>
            <a:chExt cx="1205947" cy="1205947"/>
          </a:xfrm>
        </p:grpSpPr>
        <p:grpSp>
          <p:nvGrpSpPr>
            <p:cNvPr id="16" name="组合 15"/>
            <p:cNvGrpSpPr/>
            <p:nvPr/>
          </p:nvGrpSpPr>
          <p:grpSpPr>
            <a:xfrm>
              <a:off x="4245113" y="3299789"/>
              <a:ext cx="1205947" cy="1205947"/>
              <a:chOff x="4245113" y="3299789"/>
              <a:chExt cx="1205947" cy="1205947"/>
            </a:xfrm>
          </p:grpSpPr>
          <p:sp>
            <p:nvSpPr>
              <p:cNvPr id="7" name="矩形: 圆角 6"/>
              <p:cNvSpPr/>
              <p:nvPr/>
            </p:nvSpPr>
            <p:spPr>
              <a:xfrm>
                <a:off x="4245113" y="3299789"/>
                <a:ext cx="1205947" cy="1205947"/>
              </a:xfrm>
              <a:prstGeom prst="roundRect">
                <a:avLst/>
              </a:prstGeom>
              <a:solidFill>
                <a:srgbClr val="FFD0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矩形: 圆角 10"/>
              <p:cNvSpPr/>
              <p:nvPr/>
            </p:nvSpPr>
            <p:spPr>
              <a:xfrm>
                <a:off x="4314427" y="3359578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456199" y="3570070"/>
              <a:ext cx="783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40939" y="3299789"/>
            <a:ext cx="1205947" cy="1205947"/>
            <a:chOff x="6740939" y="3299789"/>
            <a:chExt cx="1205947" cy="1205947"/>
          </a:xfrm>
        </p:grpSpPr>
        <p:grpSp>
          <p:nvGrpSpPr>
            <p:cNvPr id="15" name="组合 14"/>
            <p:cNvGrpSpPr/>
            <p:nvPr/>
          </p:nvGrpSpPr>
          <p:grpSpPr>
            <a:xfrm>
              <a:off x="6740939" y="3299789"/>
              <a:ext cx="1205947" cy="1205947"/>
              <a:chOff x="6740939" y="3299789"/>
              <a:chExt cx="1205947" cy="1205947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6740939" y="3299789"/>
                <a:ext cx="1205947" cy="1205947"/>
              </a:xfrm>
              <a:prstGeom prst="roundRect">
                <a:avLst/>
              </a:prstGeom>
              <a:solidFill>
                <a:srgbClr val="2C445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矩形: 圆角 11"/>
              <p:cNvSpPr/>
              <p:nvPr/>
            </p:nvSpPr>
            <p:spPr>
              <a:xfrm>
                <a:off x="6810253" y="3369103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6952025" y="3579594"/>
              <a:ext cx="783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36766" y="3299789"/>
            <a:ext cx="1205947" cy="1205947"/>
            <a:chOff x="9236766" y="3299789"/>
            <a:chExt cx="1205947" cy="1205947"/>
          </a:xfrm>
        </p:grpSpPr>
        <p:grpSp>
          <p:nvGrpSpPr>
            <p:cNvPr id="14" name="组合 13"/>
            <p:cNvGrpSpPr/>
            <p:nvPr/>
          </p:nvGrpSpPr>
          <p:grpSpPr>
            <a:xfrm>
              <a:off x="9236766" y="3299789"/>
              <a:ext cx="1205947" cy="1205947"/>
              <a:chOff x="9236766" y="3299789"/>
              <a:chExt cx="1205947" cy="1205947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9236766" y="3299789"/>
                <a:ext cx="1205947" cy="1205947"/>
              </a:xfrm>
              <a:prstGeom prst="roundRect">
                <a:avLst/>
              </a:prstGeom>
              <a:solidFill>
                <a:srgbClr val="FFD0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9306080" y="3369103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453741" y="3570070"/>
              <a:ext cx="783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75657" y="4793332"/>
            <a:ext cx="23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43739" y="4793332"/>
            <a:ext cx="23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67308" y="4793332"/>
            <a:ext cx="23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63140" y="4781496"/>
            <a:ext cx="23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79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18366"/>
            <a:ext cx="12192000" cy="278295"/>
          </a:xfrm>
          <a:prstGeom prst="rect">
            <a:avLst/>
          </a:prstGeom>
          <a:solidFill>
            <a:srgbClr val="FFD044"/>
          </a:solidFill>
          <a:ln>
            <a:noFill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27542" y="1624427"/>
            <a:ext cx="2136913" cy="2136913"/>
            <a:chOff x="1749287" y="3299789"/>
            <a:chExt cx="1205947" cy="1205947"/>
          </a:xfrm>
          <a:effectLst>
            <a:reflection blurRad="6350" stA="50000" endA="300" endPos="29000" dir="5400000" sy="-100000" algn="bl" rotWithShape="0"/>
          </a:effectLst>
        </p:grpSpPr>
        <p:grpSp>
          <p:nvGrpSpPr>
            <p:cNvPr id="4" name="组合 3"/>
            <p:cNvGrpSpPr/>
            <p:nvPr/>
          </p:nvGrpSpPr>
          <p:grpSpPr>
            <a:xfrm>
              <a:off x="1749287" y="3299789"/>
              <a:ext cx="1205947" cy="1205947"/>
              <a:chOff x="1749287" y="3299789"/>
              <a:chExt cx="1205947" cy="120594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749287" y="3299789"/>
                <a:ext cx="1205947" cy="1205947"/>
              </a:xfrm>
              <a:prstGeom prst="roundRect">
                <a:avLst/>
              </a:prstGeom>
              <a:solidFill>
                <a:srgbClr val="2C445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1818602" y="3359579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960374" y="3579595"/>
              <a:ext cx="783772" cy="6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  <a:endParaRPr lang="zh-CN" altLang="en-US" sz="72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605349" y="4353912"/>
            <a:ext cx="508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5400" b="1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3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511300" y="2247325"/>
            <a:ext cx="1943100" cy="1955800"/>
            <a:chOff x="1511300" y="2247325"/>
            <a:chExt cx="1943100" cy="1955800"/>
          </a:xfrm>
        </p:grpSpPr>
        <p:sp>
          <p:nvSpPr>
            <p:cNvPr id="6" name="菱形 5"/>
            <p:cNvSpPr/>
            <p:nvPr/>
          </p:nvSpPr>
          <p:spPr>
            <a:xfrm>
              <a:off x="1511300" y="2260025"/>
              <a:ext cx="1943100" cy="1943100"/>
            </a:xfrm>
            <a:prstGeom prst="diamond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93850" y="2247325"/>
              <a:ext cx="1778000" cy="1778000"/>
              <a:chOff x="1593850" y="2247325"/>
              <a:chExt cx="1778000" cy="1778000"/>
            </a:xfrm>
          </p:grpSpPr>
          <p:sp>
            <p:nvSpPr>
              <p:cNvPr id="7" name="菱形 6"/>
              <p:cNvSpPr/>
              <p:nvPr/>
            </p:nvSpPr>
            <p:spPr>
              <a:xfrm>
                <a:off x="1593850" y="2247325"/>
                <a:ext cx="1778000" cy="1778000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4320" y="2790455"/>
                <a:ext cx="737060" cy="691739"/>
              </a:xfrm>
              <a:prstGeom prst="rect">
                <a:avLst/>
              </a:prstGeom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5124450" y="2260025"/>
            <a:ext cx="1943100" cy="1943100"/>
            <a:chOff x="5124450" y="2260025"/>
            <a:chExt cx="1943100" cy="1943100"/>
          </a:xfrm>
        </p:grpSpPr>
        <p:sp>
          <p:nvSpPr>
            <p:cNvPr id="11" name="菱形 10"/>
            <p:cNvSpPr/>
            <p:nvPr/>
          </p:nvSpPr>
          <p:spPr>
            <a:xfrm>
              <a:off x="5124450" y="2260025"/>
              <a:ext cx="1943100" cy="1943100"/>
            </a:xfrm>
            <a:prstGeom prst="diamond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207000" y="2425125"/>
              <a:ext cx="1778000" cy="1778000"/>
              <a:chOff x="1593850" y="2247325"/>
              <a:chExt cx="1778000" cy="1778000"/>
            </a:xfrm>
          </p:grpSpPr>
          <p:sp>
            <p:nvSpPr>
              <p:cNvPr id="13" name="菱形 12"/>
              <p:cNvSpPr/>
              <p:nvPr/>
            </p:nvSpPr>
            <p:spPr>
              <a:xfrm>
                <a:off x="1593850" y="2247325"/>
                <a:ext cx="1778000" cy="1778000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4320" y="2790455"/>
                <a:ext cx="737060" cy="691739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8737600" y="2247325"/>
            <a:ext cx="1943100" cy="1955800"/>
            <a:chOff x="8737600" y="2247325"/>
            <a:chExt cx="1943100" cy="1955800"/>
          </a:xfrm>
        </p:grpSpPr>
        <p:sp>
          <p:nvSpPr>
            <p:cNvPr id="18" name="菱形 17"/>
            <p:cNvSpPr/>
            <p:nvPr/>
          </p:nvSpPr>
          <p:spPr>
            <a:xfrm>
              <a:off x="8737600" y="2260025"/>
              <a:ext cx="1943100" cy="1943100"/>
            </a:xfrm>
            <a:prstGeom prst="diamond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820150" y="2247325"/>
              <a:ext cx="1778000" cy="1778000"/>
              <a:chOff x="1593850" y="2247325"/>
              <a:chExt cx="1778000" cy="177800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1593850" y="2247325"/>
                <a:ext cx="1778000" cy="1778000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4320" y="2790455"/>
                <a:ext cx="737060" cy="691739"/>
              </a:xfrm>
              <a:prstGeom prst="rect">
                <a:avLst/>
              </a:prstGeom>
            </p:spPr>
          </p:pic>
        </p:grpSp>
      </p:grpSp>
      <p:sp>
        <p:nvSpPr>
          <p:cNvPr id="23" name="文本框 22"/>
          <p:cNvSpPr txBox="1"/>
          <p:nvPr/>
        </p:nvSpPr>
        <p:spPr>
          <a:xfrm>
            <a:off x="1345474" y="4502722"/>
            <a:ext cx="222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45475" y="5155084"/>
            <a:ext cx="2391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58624" y="4502722"/>
            <a:ext cx="222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58625" y="5155084"/>
            <a:ext cx="2391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71776" y="4502722"/>
            <a:ext cx="222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71777" y="5155084"/>
            <a:ext cx="2391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77">
        <p:blinds dir="vert"/>
      </p:transition>
    </mc:Choice>
    <mc:Fallback xmlns="" xmlns:a14="http://schemas.microsoft.com/office/drawing/2010/main">
      <p:transition spd="slow" advTm="807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2457" y="2095500"/>
            <a:ext cx="4508500" cy="38862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37300" y="2362200"/>
            <a:ext cx="965200" cy="954107"/>
            <a:chOff x="6337300" y="2095500"/>
            <a:chExt cx="965200" cy="954107"/>
          </a:xfrm>
        </p:grpSpPr>
        <p:sp>
          <p:nvSpPr>
            <p:cNvPr id="11" name="矩形 10"/>
            <p:cNvSpPr/>
            <p:nvPr/>
          </p:nvSpPr>
          <p:spPr>
            <a:xfrm>
              <a:off x="6337300" y="2095500"/>
              <a:ext cx="965200" cy="954107"/>
            </a:xfrm>
            <a:prstGeom prst="rect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9031" y="2206182"/>
              <a:ext cx="653769" cy="728458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474231" y="2242049"/>
            <a:ext cx="27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4231" y="2720685"/>
            <a:ext cx="3898901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337300" y="4716817"/>
            <a:ext cx="965200" cy="954107"/>
            <a:chOff x="6337300" y="2095500"/>
            <a:chExt cx="965200" cy="954107"/>
          </a:xfrm>
        </p:grpSpPr>
        <p:sp>
          <p:nvSpPr>
            <p:cNvPr id="17" name="矩形 16"/>
            <p:cNvSpPr/>
            <p:nvPr/>
          </p:nvSpPr>
          <p:spPr>
            <a:xfrm>
              <a:off x="6337300" y="2095500"/>
              <a:ext cx="965200" cy="954107"/>
            </a:xfrm>
            <a:prstGeom prst="rect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9031" y="2206182"/>
              <a:ext cx="653769" cy="728458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7474231" y="4596666"/>
            <a:ext cx="27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74231" y="5075302"/>
            <a:ext cx="3898901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55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486" y="2726926"/>
            <a:ext cx="2037514" cy="2084587"/>
          </a:xfrm>
          <a:prstGeom prst="ellipse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378200" y="3333750"/>
            <a:ext cx="914400" cy="914400"/>
            <a:chOff x="3378200" y="3333750"/>
            <a:chExt cx="914400" cy="914400"/>
          </a:xfrm>
        </p:grpSpPr>
        <p:sp>
          <p:nvSpPr>
            <p:cNvPr id="9" name="椭圆 8"/>
            <p:cNvSpPr/>
            <p:nvPr/>
          </p:nvSpPr>
          <p:spPr>
            <a:xfrm>
              <a:off x="3378200" y="3333750"/>
              <a:ext cx="914400" cy="914400"/>
            </a:xfrm>
            <a:prstGeom prst="ellipse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2026" y="3569325"/>
              <a:ext cx="566749" cy="4432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442202" y="1841500"/>
            <a:ext cx="914400" cy="914400"/>
            <a:chOff x="7442202" y="1841500"/>
            <a:chExt cx="914400" cy="914400"/>
          </a:xfrm>
        </p:grpSpPr>
        <p:sp>
          <p:nvSpPr>
            <p:cNvPr id="11" name="椭圆 10"/>
            <p:cNvSpPr/>
            <p:nvPr/>
          </p:nvSpPr>
          <p:spPr>
            <a:xfrm>
              <a:off x="7442202" y="1841500"/>
              <a:ext cx="914400" cy="914400"/>
            </a:xfrm>
            <a:prstGeom prst="ellipse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6027" y="2077075"/>
              <a:ext cx="566749" cy="44325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442202" y="4826000"/>
            <a:ext cx="914400" cy="914400"/>
            <a:chOff x="7442202" y="4826000"/>
            <a:chExt cx="914400" cy="914400"/>
          </a:xfrm>
        </p:grpSpPr>
        <p:sp>
          <p:nvSpPr>
            <p:cNvPr id="13" name="椭圆 12"/>
            <p:cNvSpPr/>
            <p:nvPr/>
          </p:nvSpPr>
          <p:spPr>
            <a:xfrm>
              <a:off x="7442202" y="4826000"/>
              <a:ext cx="914400" cy="914400"/>
            </a:xfrm>
            <a:prstGeom prst="ellipse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6027" y="5061575"/>
              <a:ext cx="566749" cy="44325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3835400" y="1841500"/>
            <a:ext cx="914400" cy="914400"/>
            <a:chOff x="3835400" y="1841500"/>
            <a:chExt cx="914400" cy="914400"/>
          </a:xfrm>
        </p:grpSpPr>
        <p:sp>
          <p:nvSpPr>
            <p:cNvPr id="8" name="椭圆 7"/>
            <p:cNvSpPr/>
            <p:nvPr/>
          </p:nvSpPr>
          <p:spPr>
            <a:xfrm>
              <a:off x="3835400" y="1841500"/>
              <a:ext cx="914400" cy="914400"/>
            </a:xfrm>
            <a:prstGeom prst="ellipse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082" y="2015707"/>
              <a:ext cx="477035" cy="56598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3835400" y="4826000"/>
            <a:ext cx="914400" cy="914400"/>
            <a:chOff x="3835400" y="4826000"/>
            <a:chExt cx="914400" cy="914400"/>
          </a:xfrm>
        </p:grpSpPr>
        <p:sp>
          <p:nvSpPr>
            <p:cNvPr id="10" name="椭圆 9"/>
            <p:cNvSpPr/>
            <p:nvPr/>
          </p:nvSpPr>
          <p:spPr>
            <a:xfrm>
              <a:off x="3835400" y="4826000"/>
              <a:ext cx="914400" cy="914400"/>
            </a:xfrm>
            <a:prstGeom prst="ellipse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6527" y="4986680"/>
              <a:ext cx="484590" cy="54417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7899402" y="3333750"/>
            <a:ext cx="914400" cy="914400"/>
            <a:chOff x="7899402" y="3333750"/>
            <a:chExt cx="914400" cy="914400"/>
          </a:xfrm>
        </p:grpSpPr>
        <p:sp>
          <p:nvSpPr>
            <p:cNvPr id="12" name="椭圆 11"/>
            <p:cNvSpPr/>
            <p:nvPr/>
          </p:nvSpPr>
          <p:spPr>
            <a:xfrm>
              <a:off x="7899402" y="3333750"/>
              <a:ext cx="914400" cy="914400"/>
            </a:xfrm>
            <a:prstGeom prst="ellipse">
              <a:avLst/>
            </a:prstGeom>
            <a:solidFill>
              <a:srgbClr val="2B4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8883" y="3535343"/>
              <a:ext cx="575437" cy="553730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8530427" y="1814196"/>
            <a:ext cx="23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30427" y="2371210"/>
            <a:ext cx="297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83283" y="3326775"/>
            <a:ext cx="23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83283" y="3883789"/>
            <a:ext cx="297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30427" y="4749025"/>
            <a:ext cx="23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30427" y="5306039"/>
            <a:ext cx="297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93766" y="1814196"/>
            <a:ext cx="243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0286" y="2371210"/>
            <a:ext cx="297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6424" y="3326775"/>
            <a:ext cx="243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2944" y="3883789"/>
            <a:ext cx="297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29281" y="4839354"/>
            <a:ext cx="243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5801" y="5396368"/>
            <a:ext cx="297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120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0" y="1568450"/>
            <a:ext cx="2806700" cy="42100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2457" y="2015758"/>
            <a:ext cx="2175692" cy="544010"/>
          </a:xfrm>
          <a:prstGeom prst="rect">
            <a:avLst/>
          </a:prstGeom>
          <a:solidFill>
            <a:srgbClr val="2C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457" y="2812228"/>
            <a:ext cx="585374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2457" y="4132178"/>
            <a:ext cx="2175692" cy="544010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2457" y="4924325"/>
            <a:ext cx="585374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33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690800" y="902"/>
            <a:ext cx="7867650" cy="6858000"/>
            <a:chOff x="7690800" y="902"/>
            <a:chExt cx="7867650" cy="6858000"/>
          </a:xfrm>
        </p:grpSpPr>
        <p:sp>
          <p:nvSpPr>
            <p:cNvPr id="6" name="矩形: 圆角 5"/>
            <p:cNvSpPr/>
            <p:nvPr/>
          </p:nvSpPr>
          <p:spPr>
            <a:xfrm>
              <a:off x="7690800" y="902"/>
              <a:ext cx="7867650" cy="6858000"/>
            </a:xfrm>
            <a:prstGeom prst="roundRect">
              <a:avLst>
                <a:gd name="adj" fmla="val 13334"/>
              </a:avLst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8128950" y="328612"/>
              <a:ext cx="6572250" cy="6200775"/>
            </a:xfrm>
            <a:prstGeom prst="roundRect">
              <a:avLst>
                <a:gd name="adj" fmla="val 12592"/>
              </a:avLst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690800" y="2895600"/>
            <a:ext cx="2400300" cy="1066800"/>
          </a:xfrm>
          <a:prstGeom prst="rect">
            <a:avLst/>
          </a:prstGeom>
          <a:solidFill>
            <a:srgbClr val="FFD044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91100" y="902"/>
            <a:ext cx="144780" cy="6857098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84470" y="902"/>
            <a:ext cx="144780" cy="6857098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3393" y="2181603"/>
            <a:ext cx="635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500">
                <a:solidFill>
                  <a:srgbClr val="2C445C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9600" dirty="0">
                <a:sym typeface="Arial"/>
              </a:rPr>
              <a:t>Thanks</a:t>
            </a:r>
            <a:endParaRPr lang="zh-CN" altLang="en-US" sz="9600" dirty="0"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5943" y="-452"/>
            <a:ext cx="602230" cy="6857550"/>
            <a:chOff x="225943" y="-452"/>
            <a:chExt cx="602230" cy="6857550"/>
          </a:xfrm>
        </p:grpSpPr>
        <p:sp>
          <p:nvSpPr>
            <p:cNvPr id="15" name="矩形 14"/>
            <p:cNvSpPr/>
            <p:nvPr/>
          </p:nvSpPr>
          <p:spPr>
            <a:xfrm>
              <a:off x="225943" y="0"/>
              <a:ext cx="144780" cy="6857098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67907" y="-452"/>
              <a:ext cx="331840" cy="6857098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3393" y="-452"/>
              <a:ext cx="144780" cy="6857098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6FE2E9-091C-1E15-72FA-87548B6415FB}"/>
              </a:ext>
            </a:extLst>
          </p:cNvPr>
          <p:cNvGrpSpPr/>
          <p:nvPr/>
        </p:nvGrpSpPr>
        <p:grpSpPr>
          <a:xfrm>
            <a:off x="10091100" y="2894698"/>
            <a:ext cx="2951800" cy="1066800"/>
            <a:chOff x="10091100" y="2894698"/>
            <a:chExt cx="2951800" cy="10668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7490028-BA18-D15F-588D-F58A6DAF44A7}"/>
                </a:ext>
              </a:extLst>
            </p:cNvPr>
            <p:cNvSpPr/>
            <p:nvPr/>
          </p:nvSpPr>
          <p:spPr>
            <a:xfrm>
              <a:off x="10091100" y="2894698"/>
              <a:ext cx="2494598" cy="1066800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5ECF753-3642-AC08-C9CF-A105DF0F60B6}"/>
                </a:ext>
              </a:extLst>
            </p:cNvPr>
            <p:cNvSpPr txBox="1"/>
            <p:nvPr/>
          </p:nvSpPr>
          <p:spPr>
            <a:xfrm>
              <a:off x="10212148" y="3104932"/>
              <a:ext cx="2830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LOGO</a:t>
              </a:r>
              <a:endParaRPr lang="zh-CN" altLang="en-US" sz="36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7507F2FA-AD6A-232D-85C5-2041AB3A8DD8}"/>
              </a:ext>
            </a:extLst>
          </p:cNvPr>
          <p:cNvSpPr txBox="1"/>
          <p:nvPr/>
        </p:nvSpPr>
        <p:spPr>
          <a:xfrm>
            <a:off x="1089726" y="4484912"/>
            <a:ext cx="297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Report</a:t>
            </a:r>
            <a:r>
              <a:rPr lang="zh-CN" altLang="en-US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freeppt7.com</a:t>
            </a:r>
            <a:endParaRPr lang="zh-CN" altLang="en-US" sz="2000" dirty="0">
              <a:solidFill>
                <a:srgbClr val="2C445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EBF213-E6B0-C22C-0E8D-E001D1C4D671}"/>
              </a:ext>
            </a:extLst>
          </p:cNvPr>
          <p:cNvSpPr txBox="1"/>
          <p:nvPr/>
        </p:nvSpPr>
        <p:spPr>
          <a:xfrm>
            <a:off x="4418480" y="4484911"/>
            <a:ext cx="280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Time </a:t>
            </a:r>
            <a:r>
              <a:rPr lang="zh-CN" altLang="en-US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2000" dirty="0">
                <a:solidFill>
                  <a:srgbClr val="2C445C"/>
                </a:solidFill>
                <a:latin typeface="Arial"/>
                <a:ea typeface="微软雅黑"/>
                <a:sym typeface="Arial"/>
              </a:rPr>
              <a:t>00.00.202X</a:t>
            </a:r>
            <a:endParaRPr lang="zh-CN" altLang="en-US" sz="2000" dirty="0">
              <a:solidFill>
                <a:srgbClr val="2C445C"/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351">
        <p14:flash/>
      </p:transition>
    </mc:Choice>
    <mc:Fallback xmlns="">
      <p:transition spd="slow" advTm="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18366"/>
            <a:ext cx="12192000" cy="278295"/>
          </a:xfrm>
          <a:prstGeom prst="rect">
            <a:avLst/>
          </a:prstGeom>
          <a:solidFill>
            <a:srgbClr val="FFD044"/>
          </a:solidFill>
          <a:ln>
            <a:noFill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27542" y="1624427"/>
            <a:ext cx="2136913" cy="2136913"/>
            <a:chOff x="1749287" y="3299789"/>
            <a:chExt cx="1205947" cy="1205947"/>
          </a:xfrm>
          <a:effectLst>
            <a:reflection blurRad="6350" stA="50000" endA="300" endPos="29000" dir="5400000" sy="-100000" algn="bl" rotWithShape="0"/>
          </a:effectLst>
        </p:grpSpPr>
        <p:grpSp>
          <p:nvGrpSpPr>
            <p:cNvPr id="4" name="组合 3"/>
            <p:cNvGrpSpPr/>
            <p:nvPr/>
          </p:nvGrpSpPr>
          <p:grpSpPr>
            <a:xfrm>
              <a:off x="1749287" y="3299789"/>
              <a:ext cx="1205947" cy="1205947"/>
              <a:chOff x="1749287" y="3299789"/>
              <a:chExt cx="1205947" cy="120594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749287" y="3299789"/>
                <a:ext cx="1205947" cy="1205947"/>
              </a:xfrm>
              <a:prstGeom prst="roundRect">
                <a:avLst/>
              </a:prstGeom>
              <a:solidFill>
                <a:srgbClr val="2C445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1818602" y="3359579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960374" y="3579595"/>
              <a:ext cx="783772" cy="6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  <a:endParaRPr lang="zh-CN" altLang="en-US" sz="72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68335" y="4353912"/>
            <a:ext cx="505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5400" b="1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29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2" name="矩形 1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72455" y="3193143"/>
            <a:ext cx="2772229" cy="2946401"/>
            <a:chOff x="972455" y="3193143"/>
            <a:chExt cx="2772229" cy="2946401"/>
          </a:xfrm>
        </p:grpSpPr>
        <p:sp>
          <p:nvSpPr>
            <p:cNvPr id="5" name="矩形 4"/>
            <p:cNvSpPr/>
            <p:nvPr/>
          </p:nvSpPr>
          <p:spPr>
            <a:xfrm>
              <a:off x="972455" y="3193143"/>
              <a:ext cx="2772229" cy="2946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13539" y="3929744"/>
              <a:ext cx="2090060" cy="199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2455" y="2017486"/>
            <a:ext cx="2772229" cy="1513115"/>
            <a:chOff x="972455" y="2017486"/>
            <a:chExt cx="2772229" cy="1513115"/>
          </a:xfrm>
        </p:grpSpPr>
        <p:sp>
          <p:nvSpPr>
            <p:cNvPr id="6" name="矩形 5"/>
            <p:cNvSpPr/>
            <p:nvPr/>
          </p:nvSpPr>
          <p:spPr>
            <a:xfrm>
              <a:off x="972455" y="2017486"/>
              <a:ext cx="2772229" cy="1175657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021111" y="2855685"/>
              <a:ext cx="674916" cy="674916"/>
            </a:xfrm>
            <a:prstGeom prst="ellipse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01</a:t>
              </a:r>
              <a:endParaRPr lang="zh-CN" altLang="en-US" sz="20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10343" y="2332335"/>
              <a:ext cx="2442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93340" y="3193143"/>
            <a:ext cx="2772229" cy="2946401"/>
            <a:chOff x="4793340" y="3193143"/>
            <a:chExt cx="2772229" cy="2946401"/>
          </a:xfrm>
        </p:grpSpPr>
        <p:sp>
          <p:nvSpPr>
            <p:cNvPr id="10" name="矩形 9"/>
            <p:cNvSpPr/>
            <p:nvPr/>
          </p:nvSpPr>
          <p:spPr>
            <a:xfrm>
              <a:off x="4793340" y="3193143"/>
              <a:ext cx="2772229" cy="2946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34424" y="3929744"/>
              <a:ext cx="2090060" cy="199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3340" y="2017486"/>
            <a:ext cx="2772229" cy="1513115"/>
            <a:chOff x="4793340" y="2017486"/>
            <a:chExt cx="2772229" cy="1513115"/>
          </a:xfrm>
        </p:grpSpPr>
        <p:sp>
          <p:nvSpPr>
            <p:cNvPr id="11" name="矩形 10"/>
            <p:cNvSpPr/>
            <p:nvPr/>
          </p:nvSpPr>
          <p:spPr>
            <a:xfrm>
              <a:off x="4793340" y="2017486"/>
              <a:ext cx="2772229" cy="1175657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841996" y="2855685"/>
              <a:ext cx="674916" cy="674916"/>
            </a:xfrm>
            <a:prstGeom prst="ellipse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02</a:t>
              </a:r>
              <a:endParaRPr lang="zh-CN" altLang="en-US" sz="20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93340" y="2332335"/>
              <a:ext cx="277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14225" y="3193143"/>
            <a:ext cx="2772229" cy="2946401"/>
            <a:chOff x="8614225" y="3193143"/>
            <a:chExt cx="2772229" cy="2946401"/>
          </a:xfrm>
        </p:grpSpPr>
        <p:sp>
          <p:nvSpPr>
            <p:cNvPr id="15" name="矩形 14"/>
            <p:cNvSpPr/>
            <p:nvPr/>
          </p:nvSpPr>
          <p:spPr>
            <a:xfrm>
              <a:off x="8614225" y="3193143"/>
              <a:ext cx="2772229" cy="2946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955309" y="3929744"/>
              <a:ext cx="2090060" cy="199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14225" y="2017486"/>
            <a:ext cx="2772229" cy="1513115"/>
            <a:chOff x="8614225" y="2017486"/>
            <a:chExt cx="2772229" cy="1513115"/>
          </a:xfrm>
        </p:grpSpPr>
        <p:sp>
          <p:nvSpPr>
            <p:cNvPr id="16" name="矩形 15"/>
            <p:cNvSpPr/>
            <p:nvPr/>
          </p:nvSpPr>
          <p:spPr>
            <a:xfrm>
              <a:off x="8614225" y="2017486"/>
              <a:ext cx="2772229" cy="1175657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662881" y="2855685"/>
              <a:ext cx="674916" cy="674916"/>
            </a:xfrm>
            <a:prstGeom prst="ellipse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03</a:t>
              </a:r>
              <a:endParaRPr lang="zh-CN" altLang="en-US" sz="20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04366" y="2332335"/>
              <a:ext cx="2277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469">
        <p14:prism/>
      </p:transition>
    </mc:Choice>
    <mc:Fallback xmlns="">
      <p:transition spd="slow" advTm="9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2458" y="2241851"/>
            <a:ext cx="2738306" cy="36894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817088" y="2241851"/>
            <a:ext cx="4369982" cy="3689498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3394" y="2241851"/>
            <a:ext cx="2738306" cy="368949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109012" y="2569580"/>
            <a:ext cx="1986987" cy="544010"/>
          </a:xfrm>
          <a:prstGeom prst="rect">
            <a:avLst/>
          </a:prstGeom>
          <a:solidFill>
            <a:srgbClr val="2C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9012" y="3113590"/>
            <a:ext cx="3659529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09012" y="4218353"/>
            <a:ext cx="1986987" cy="544010"/>
          </a:xfrm>
          <a:prstGeom prst="rect">
            <a:avLst/>
          </a:prstGeom>
          <a:solidFill>
            <a:srgbClr val="2C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09012" y="4762363"/>
            <a:ext cx="3659529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433">
        <p14:ripple/>
      </p:transition>
    </mc:Choice>
    <mc:Fallback xmlns="" xmlns:a14="http://schemas.microsoft.com/office/drawing/2010/main">
      <p:transition spd="slow" advTm="7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1032" y="2083441"/>
            <a:ext cx="3113406" cy="3970116"/>
            <a:chOff x="521032" y="2083441"/>
            <a:chExt cx="3113406" cy="3970116"/>
          </a:xfrm>
        </p:grpSpPr>
        <p:sp>
          <p:nvSpPr>
            <p:cNvPr id="6" name="矩形 5"/>
            <p:cNvSpPr/>
            <p:nvPr/>
          </p:nvSpPr>
          <p:spPr>
            <a:xfrm>
              <a:off x="521032" y="2083441"/>
              <a:ext cx="3113406" cy="3970116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06135" y="2245486"/>
              <a:ext cx="2743200" cy="364602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41308" y="2083441"/>
            <a:ext cx="3113406" cy="3970116"/>
            <a:chOff x="4541308" y="2083441"/>
            <a:chExt cx="3113406" cy="3970116"/>
          </a:xfrm>
        </p:grpSpPr>
        <p:sp>
          <p:nvSpPr>
            <p:cNvPr id="8" name="矩形 7"/>
            <p:cNvSpPr/>
            <p:nvPr/>
          </p:nvSpPr>
          <p:spPr>
            <a:xfrm>
              <a:off x="4541308" y="2083441"/>
              <a:ext cx="3113406" cy="3970116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26411" y="2245486"/>
              <a:ext cx="2743200" cy="364602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61584" y="2083441"/>
            <a:ext cx="3113406" cy="3970116"/>
            <a:chOff x="8561584" y="2083441"/>
            <a:chExt cx="3113406" cy="3970116"/>
          </a:xfrm>
        </p:grpSpPr>
        <p:sp>
          <p:nvSpPr>
            <p:cNvPr id="10" name="矩形 9"/>
            <p:cNvSpPr/>
            <p:nvPr/>
          </p:nvSpPr>
          <p:spPr>
            <a:xfrm>
              <a:off x="8561584" y="2083441"/>
              <a:ext cx="3113406" cy="3970116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46687" y="2245486"/>
              <a:ext cx="2743200" cy="364602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12988" y="2673752"/>
            <a:ext cx="3121450" cy="614362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41308" y="2673752"/>
            <a:ext cx="3121450" cy="614362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61584" y="2673752"/>
            <a:ext cx="3121450" cy="614362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2997" y="3717010"/>
            <a:ext cx="2349476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21262" y="3717010"/>
            <a:ext cx="2349476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39527" y="3717010"/>
            <a:ext cx="2349476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85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2719" y="4035455"/>
            <a:ext cx="11306562" cy="3227659"/>
            <a:chOff x="442719" y="3651812"/>
            <a:chExt cx="11306562" cy="320618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2719" y="3651812"/>
              <a:ext cx="11306562" cy="320618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42719" y="3651812"/>
              <a:ext cx="11306562" cy="3206188"/>
            </a:xfrm>
            <a:prstGeom prst="rect">
              <a:avLst/>
            </a:prstGeom>
            <a:solidFill>
              <a:srgbClr val="2B435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14767" y="1510741"/>
            <a:ext cx="637182" cy="584775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01</a:t>
            </a:r>
            <a:endParaRPr lang="zh-CN" altLang="en-US" sz="2400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29281" y="2838544"/>
            <a:ext cx="637182" cy="584775"/>
          </a:xfrm>
          <a:prstGeom prst="rect">
            <a:avLst/>
          </a:prstGeom>
          <a:solidFill>
            <a:srgbClr val="2C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5018" y="1429427"/>
            <a:ext cx="914400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95018" y="2757230"/>
            <a:ext cx="914400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892">
        <p14:honeycomb/>
      </p:transition>
    </mc:Choice>
    <mc:Fallback xmlns="" xmlns:a14="http://schemas.microsoft.com/office/drawing/2010/main">
      <p:transition spd="slow" advTm="5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7175" y="385763"/>
            <a:ext cx="957592" cy="614362"/>
            <a:chOff x="257175" y="385763"/>
            <a:chExt cx="957592" cy="614362"/>
          </a:xfrm>
        </p:grpSpPr>
        <p:sp>
          <p:nvSpPr>
            <p:cNvPr id="3" name="矩形 2"/>
            <p:cNvSpPr/>
            <p:nvPr/>
          </p:nvSpPr>
          <p:spPr>
            <a:xfrm>
              <a:off x="257175" y="385763"/>
              <a:ext cx="715282" cy="614362"/>
            </a:xfrm>
            <a:prstGeom prst="rect">
              <a:avLst/>
            </a:prstGeom>
            <a:solidFill>
              <a:srgbClr val="2C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2457" y="385763"/>
              <a:ext cx="242310" cy="614362"/>
            </a:xfrm>
            <a:prstGeom prst="rect">
              <a:avLst/>
            </a:prstGeom>
            <a:solidFill>
              <a:srgbClr val="FF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29281" y="423742"/>
            <a:ext cx="393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31356" y="1898247"/>
            <a:ext cx="4135729" cy="3935393"/>
            <a:chOff x="420263" y="2118167"/>
            <a:chExt cx="4135729" cy="3935393"/>
          </a:xfrm>
          <a:blipFill>
            <a:blip r:embed="rId4"/>
            <a:stretch>
              <a:fillRect/>
            </a:stretch>
          </a:blipFill>
        </p:grpSpPr>
        <p:sp>
          <p:nvSpPr>
            <p:cNvPr id="6" name="矩形: 圆角 5"/>
            <p:cNvSpPr/>
            <p:nvPr/>
          </p:nvSpPr>
          <p:spPr>
            <a:xfrm>
              <a:off x="455417" y="2118167"/>
              <a:ext cx="2160462" cy="6143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810431" y="2118167"/>
              <a:ext cx="775504" cy="17644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455416" y="2997843"/>
              <a:ext cx="2160462" cy="6143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420263" y="3811688"/>
              <a:ext cx="2195615" cy="7138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2810431" y="4155311"/>
              <a:ext cx="775504" cy="18982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3780488" y="2118168"/>
              <a:ext cx="775504" cy="393539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2037144" y="4641448"/>
              <a:ext cx="578734" cy="14121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228703" y="4641447"/>
              <a:ext cx="578734" cy="14121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455416" y="4641446"/>
              <a:ext cx="578734" cy="14121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913423" y="1793361"/>
            <a:ext cx="2066600" cy="544010"/>
          </a:xfrm>
          <a:prstGeom prst="rect">
            <a:avLst/>
          </a:prstGeom>
          <a:solidFill>
            <a:srgbClr val="2C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01742" y="4674902"/>
            <a:ext cx="4132162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01742" y="2498513"/>
            <a:ext cx="4132162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13423" y="3998870"/>
            <a:ext cx="2066600" cy="544010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49">
        <p14:shred/>
      </p:transition>
    </mc:Choice>
    <mc:Fallback xmlns="">
      <p:transition spd="slow" advTm="8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18366"/>
            <a:ext cx="12192000" cy="278295"/>
          </a:xfrm>
          <a:prstGeom prst="rect">
            <a:avLst/>
          </a:prstGeom>
          <a:solidFill>
            <a:srgbClr val="FFD044"/>
          </a:solidFill>
          <a:ln>
            <a:noFill/>
          </a:ln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27542" y="1624427"/>
            <a:ext cx="2136913" cy="2136913"/>
            <a:chOff x="1749287" y="3299789"/>
            <a:chExt cx="1205947" cy="1205947"/>
          </a:xfrm>
          <a:effectLst>
            <a:reflection blurRad="6350" stA="50000" endA="300" endPos="29000" dir="5400000" sy="-100000" algn="bl" rotWithShape="0"/>
          </a:effectLst>
        </p:grpSpPr>
        <p:grpSp>
          <p:nvGrpSpPr>
            <p:cNvPr id="4" name="组合 3"/>
            <p:cNvGrpSpPr/>
            <p:nvPr/>
          </p:nvGrpSpPr>
          <p:grpSpPr>
            <a:xfrm>
              <a:off x="1749287" y="3299789"/>
              <a:ext cx="1205947" cy="1205947"/>
              <a:chOff x="1749287" y="3299789"/>
              <a:chExt cx="1205947" cy="120594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749287" y="3299789"/>
                <a:ext cx="1205947" cy="1205947"/>
              </a:xfrm>
              <a:prstGeom prst="roundRect">
                <a:avLst/>
              </a:prstGeom>
              <a:solidFill>
                <a:srgbClr val="2C445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1818602" y="3359579"/>
                <a:ext cx="1067317" cy="1067317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960374" y="3579595"/>
              <a:ext cx="783772" cy="6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  <a:endParaRPr lang="zh-CN" altLang="en-US" sz="72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35531" y="4353912"/>
            <a:ext cx="519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5400" b="1" dirty="0"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309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作总结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6|0.5|0.8|0.8|0.5|0.3|0.4|0.5|0.4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6|0.5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7|0.9|0.6|0.9|0.7|0.5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8|0.8|0.7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8|0.6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7|0.7|0.8|0.7|1.1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6|0.7|1.9|0.7|0.7|1.3|0.8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2|0.7|0.8|1.6|0.8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6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9|1.3|0.8|0.7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6|0.7|0.8|0.6|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6|0.7|1.9|0.7|0.6|0.5|0.7|0.5|0.6|0.6|0.6|0.6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6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5|0.5|0.6|1.4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8|0.6|0.5|0.5|0.6|0.7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6|0.8|1.3|1.2|1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7|1.4|1.1|0.9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7|0.8|0.6|0.6|0.5|0.5|1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5|1.1|0.7|0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.1|0.8|0.8|0.9|1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1142</Words>
  <Application>Microsoft Office PowerPoint</Application>
  <PresentationFormat>宽屏</PresentationFormat>
  <Paragraphs>156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字魂35号-经典雅黑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</dc:creator>
  <cp:keywords>www.1ppt.com</cp:keywords>
  <dc:description>www.1ppt.com</dc:description>
  <cp:lastModifiedBy>之灵</cp:lastModifiedBy>
  <cp:revision>66</cp:revision>
  <dcterms:created xsi:type="dcterms:W3CDTF">2019-06-05T08:02:00Z</dcterms:created>
  <dcterms:modified xsi:type="dcterms:W3CDTF">2023-05-28T15:26:57Z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CB81811624C245929EFCD51122C630BF_12</vt:lpwstr>
  </property>
  <property fmtid="{D5CDD505-2E9C-101B-9397-08002B2CF9AE}" pid="3" name="KSOProductBuildVer">
    <vt:lpwstr>2052-11.1.0.14309</vt:lpwstr>
  </property>
</Properties>
</file>