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83" r:id="rId2"/>
  </p:sldMasterIdLst>
  <p:notesMasterIdLst>
    <p:notesMasterId r:id="rId26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3" r:id="rId13"/>
    <p:sldId id="284" r:id="rId14"/>
    <p:sldId id="285" r:id="rId15"/>
    <p:sldId id="286" r:id="rId16"/>
    <p:sldId id="288" r:id="rId17"/>
    <p:sldId id="287" r:id="rId18"/>
    <p:sldId id="289" r:id="rId19"/>
    <p:sldId id="290" r:id="rId20"/>
    <p:sldId id="292" r:id="rId21"/>
    <p:sldId id="277" r:id="rId22"/>
    <p:sldId id="291" r:id="rId23"/>
    <p:sldId id="279" r:id="rId24"/>
    <p:sldId id="293" r:id="rId2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8D5D"/>
    <a:srgbClr val="FEC290"/>
    <a:srgbClr val="FECEA6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56" y="66"/>
      </p:cViewPr>
      <p:guideLst>
        <p:guide pos="3840"/>
        <p:guide orient="horz"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C98D5D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BB-43C1-81B0-59C3CA65A92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FEC29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BB-43C1-81B0-59C3CA65A92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BB-43C1-81B0-59C3CA65A9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820042752"/>
        <c:axId val="863511296"/>
      </c:barChart>
      <c:catAx>
        <c:axId val="820042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863511296"/>
        <c:crosses val="autoZero"/>
        <c:auto val="1"/>
        <c:lblAlgn val="ctr"/>
        <c:lblOffset val="100"/>
        <c:noMultiLvlLbl val="0"/>
      </c:catAx>
      <c:valAx>
        <c:axId val="863511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82004275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EC29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603-479C-9A93-A83C477D9D52}"/>
              </c:ext>
            </c:extLst>
          </c:dPt>
          <c:dPt>
            <c:idx val="1"/>
            <c:bubble3D val="0"/>
            <c:spPr>
              <a:solidFill>
                <a:srgbClr val="C98D5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603-479C-9A93-A83C477D9D52}"/>
              </c:ext>
            </c:extLst>
          </c:dPt>
          <c:dPt>
            <c:idx val="2"/>
            <c:bubble3D val="0"/>
            <c:spPr>
              <a:solidFill>
                <a:srgbClr val="FECEA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603-479C-9A93-A83C477D9D52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603-479C-9A93-A83C477D9D5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lang="zh-CN"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ea"/>
                      <a:sym typeface="+mn-lt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03-479C-9A93-A83C477D9D5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lang="zh-CN"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ea"/>
                      <a:sym typeface="+mn-lt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03-479C-9A93-A83C477D9D52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lang="zh-CN"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ea"/>
                      <a:sym typeface="+mn-lt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03-479C-9A93-A83C477D9D52}"/>
                </c:ext>
              </c:extLst>
            </c:dLbl>
            <c:dLbl>
              <c:idx val="3"/>
              <c:layout>
                <c:manualLayout>
                  <c:x val="6.8174071128281298E-3"/>
                  <c:y val="1.81790637782154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lang="zh-CN"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ea"/>
                      <a:sym typeface="+mn-lt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03-479C-9A93-A83C477D9D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zh-CN" sz="133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603-479C-9A93-A83C477D9D5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5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3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3AD3A-FD85-4737-B8B9-25879FE0D34C}" type="datetimeFigureOut">
              <a:rPr lang="zh-CN" altLang="en-US" smtClean="0"/>
              <a:t>2023/5/31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0781E-C0BA-4819-A923-909F537A93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47102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05083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072301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84246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556640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059850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422417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8456861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8828555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246421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6828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圆角矩形 2"/>
          <p:cNvSpPr/>
          <p:nvPr userDrawn="1"/>
        </p:nvSpPr>
        <p:spPr>
          <a:xfrm>
            <a:off x="369321" y="379587"/>
            <a:ext cx="11453359" cy="609882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722750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831840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7139515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6325624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1890297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0048873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6668564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4649493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5156802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454977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9621057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453650" y="0"/>
            <a:ext cx="54006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34355571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9850152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7215075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1555713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2023/5/31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9853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2023/5/31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5132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983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033390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32685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14850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634508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</p:sldLayoutIdLst>
  <p:hf sldNum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235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A_矩形 7"/>
          <p:cNvSpPr/>
          <p:nvPr>
            <p:custDataLst>
              <p:tags r:id="rId1"/>
            </p:custDataLst>
          </p:nvPr>
        </p:nvSpPr>
        <p:spPr>
          <a:xfrm>
            <a:off x="1387423" y="2712720"/>
            <a:ext cx="94171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en-US" altLang="zh-CN" sz="6600" kern="0" dirty="0">
                <a:solidFill>
                  <a:srgbClr val="C98D5D"/>
                </a:solidFill>
                <a:cs typeface="+mn-ea"/>
                <a:sym typeface="+mn-lt"/>
              </a:rPr>
              <a:t>FREE PPT TEMPLATES</a:t>
            </a:r>
            <a:endParaRPr lang="zh-CN" altLang="zh-CN" sz="6600" kern="0" dirty="0">
              <a:solidFill>
                <a:srgbClr val="C98D5D"/>
              </a:solidFill>
              <a:cs typeface="+mn-ea"/>
              <a:sym typeface="+mn-lt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391410" y="3543308"/>
            <a:ext cx="7409180" cy="754694"/>
          </a:xfrm>
          <a:prstGeom prst="rect">
            <a:avLst/>
          </a:prstGeom>
        </p:spPr>
        <p:txBody>
          <a:bodyPr wrap="square" anchor="t" anchorCtr="0">
            <a:spAutoFit/>
          </a:bodyPr>
          <a:lstStyle/>
          <a:p>
            <a:pPr algn="ctr" defTabSz="1219200">
              <a:lnSpc>
                <a:spcPct val="150000"/>
              </a:lnSpc>
              <a:defRPr/>
            </a:pPr>
            <a:r>
              <a:rPr lang="en-US" altLang="zh-CN" sz="3200" kern="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sp>
        <p:nvSpPr>
          <p:cNvPr id="33" name="矩形: 圆角 32"/>
          <p:cNvSpPr/>
          <p:nvPr/>
        </p:nvSpPr>
        <p:spPr>
          <a:xfrm>
            <a:off x="3532910" y="4609603"/>
            <a:ext cx="2305916" cy="304800"/>
          </a:xfrm>
          <a:prstGeom prst="roundRect">
            <a:avLst>
              <a:gd name="adj" fmla="val 50000"/>
            </a:avLst>
          </a:prstGeom>
          <a:solidFill>
            <a:srgbClr val="C98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600">
              <a:defRPr/>
            </a:pPr>
            <a:r>
              <a:rPr lang="en-US" altLang="zh-CN" sz="1600" dirty="0">
                <a:solidFill>
                  <a:prstClr val="white"/>
                </a:solidFill>
                <a:cs typeface="+mn-ea"/>
                <a:sym typeface="+mn-lt"/>
              </a:rPr>
              <a:t>Report </a:t>
            </a:r>
            <a:r>
              <a:rPr lang="zh-CN" altLang="en-US" sz="1600" dirty="0">
                <a:solidFill>
                  <a:prstClr val="white"/>
                </a:solidFill>
                <a:cs typeface="+mn-ea"/>
                <a:sym typeface="+mn-lt"/>
              </a:rPr>
              <a:t>：</a:t>
            </a:r>
            <a:r>
              <a:rPr lang="en-US" altLang="zh-CN" sz="1600" dirty="0">
                <a:solidFill>
                  <a:prstClr val="white"/>
                </a:solidFill>
                <a:cs typeface="+mn-ea"/>
                <a:sym typeface="+mn-lt"/>
              </a:rPr>
              <a:t>freeppt7.com</a:t>
            </a:r>
            <a:endParaRPr lang="zh-CN" altLang="en-US" sz="16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4" name="PA_矩形 8"/>
          <p:cNvSpPr/>
          <p:nvPr>
            <p:custDataLst>
              <p:tags r:id="rId2"/>
            </p:custDataLst>
          </p:nvPr>
        </p:nvSpPr>
        <p:spPr>
          <a:xfrm>
            <a:off x="4666405" y="2027767"/>
            <a:ext cx="2859193" cy="465305"/>
          </a:xfrm>
          <a:prstGeom prst="roundRect">
            <a:avLst/>
          </a:prstGeom>
          <a:solidFill>
            <a:srgbClr val="F8EFE8"/>
          </a:solidFill>
          <a:ln>
            <a:solidFill>
              <a:srgbClr val="F8EFE8"/>
            </a:solidFill>
          </a:ln>
        </p:spPr>
        <p:txBody>
          <a:bodyPr wrap="square">
            <a:spAutoFit/>
          </a:bodyPr>
          <a:lstStyle/>
          <a:p>
            <a:pPr algn="dist" defTabSz="914400">
              <a:defRPr/>
            </a:pPr>
            <a:r>
              <a:rPr lang="en-US" altLang="zh-CN" sz="2135" b="1" kern="0" dirty="0">
                <a:solidFill>
                  <a:srgbClr val="0070C0"/>
                </a:solidFill>
                <a:cs typeface="+mn-ea"/>
                <a:sym typeface="+mn-lt"/>
              </a:rPr>
              <a:t>MORANDI</a:t>
            </a:r>
          </a:p>
        </p:txBody>
      </p:sp>
      <p:sp>
        <p:nvSpPr>
          <p:cNvPr id="11" name="矩形: 圆角 32"/>
          <p:cNvSpPr/>
          <p:nvPr/>
        </p:nvSpPr>
        <p:spPr>
          <a:xfrm>
            <a:off x="6399634" y="4609603"/>
            <a:ext cx="2190184" cy="304800"/>
          </a:xfrm>
          <a:prstGeom prst="roundRect">
            <a:avLst>
              <a:gd name="adj" fmla="val 50000"/>
            </a:avLst>
          </a:prstGeom>
          <a:solidFill>
            <a:srgbClr val="C98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600">
              <a:defRPr/>
            </a:pPr>
            <a:r>
              <a:rPr lang="en-US" altLang="zh-CN" sz="1600" dirty="0">
                <a:solidFill>
                  <a:prstClr val="white"/>
                </a:solidFill>
                <a:cs typeface="+mn-ea"/>
                <a:sym typeface="+mn-lt"/>
              </a:rPr>
              <a:t>Time </a:t>
            </a:r>
            <a:r>
              <a:rPr lang="zh-CN" altLang="en-US" sz="1600" dirty="0">
                <a:solidFill>
                  <a:prstClr val="white"/>
                </a:solidFill>
                <a:cs typeface="+mn-ea"/>
                <a:sym typeface="+mn-lt"/>
              </a:rPr>
              <a:t>：</a:t>
            </a:r>
            <a:r>
              <a:rPr lang="en-US" altLang="zh-CN" sz="1600" dirty="0">
                <a:solidFill>
                  <a:prstClr val="white"/>
                </a:solidFill>
                <a:cs typeface="+mn-ea"/>
                <a:sym typeface="+mn-lt"/>
              </a:rPr>
              <a:t>00.00.20XX</a:t>
            </a:r>
            <a:endParaRPr lang="zh-CN" altLang="en-US" sz="1600" dirty="0">
              <a:solidFill>
                <a:prstClr val="white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 animBg="1"/>
      <p:bldP spid="34" grpId="0" animBg="1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4746349" y="581799"/>
            <a:ext cx="2699304" cy="701051"/>
            <a:chOff x="1025396" y="436349"/>
            <a:chExt cx="2024478" cy="525788"/>
          </a:xfrm>
        </p:grpSpPr>
        <p:grpSp>
          <p:nvGrpSpPr>
            <p:cNvPr id="31" name="组合 30"/>
            <p:cNvGrpSpPr/>
            <p:nvPr/>
          </p:nvGrpSpPr>
          <p:grpSpPr>
            <a:xfrm>
              <a:off x="1025396" y="436349"/>
              <a:ext cx="1968026" cy="525788"/>
              <a:chOff x="728201" y="402401"/>
              <a:chExt cx="1968026" cy="525788"/>
            </a:xfrm>
          </p:grpSpPr>
          <p:sp>
            <p:nvSpPr>
              <p:cNvPr id="35" name="椭圆 34"/>
              <p:cNvSpPr/>
              <p:nvPr/>
            </p:nvSpPr>
            <p:spPr>
              <a:xfrm>
                <a:off x="728201" y="551646"/>
                <a:ext cx="202570" cy="194410"/>
              </a:xfrm>
              <a:prstGeom prst="ellipse">
                <a:avLst/>
              </a:prstGeom>
              <a:solidFill>
                <a:srgbClr val="FECE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6" name="文本框 35"/>
              <p:cNvSpPr txBox="1"/>
              <p:nvPr/>
            </p:nvSpPr>
            <p:spPr>
              <a:xfrm>
                <a:off x="1042768" y="402401"/>
                <a:ext cx="1403269" cy="34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 defTabSz="812800">
                  <a:defRPr kumimoji="1" sz="2400" b="1" kern="0">
                    <a:solidFill>
                      <a:srgbClr val="00B0F0"/>
                    </a:solidFill>
                    <a:latin typeface="Arial"/>
                    <a:ea typeface="微软雅黑"/>
                    <a:cs typeface="+mn-ea"/>
                  </a:defRPr>
                </a:lvl1pPr>
              </a:lstStyle>
              <a:p>
                <a:r>
                  <a:rPr lang="en-US" altLang="zh-CN" dirty="0">
                    <a:latin typeface="+mn-lt"/>
                    <a:ea typeface="+mn-ea"/>
                    <a:sym typeface="+mn-lt"/>
                  </a:rPr>
                  <a:t>Add title text</a:t>
                </a:r>
                <a:endParaRPr lang="zh-CN" altLang="en-US" dirty="0">
                  <a:latin typeface="+mn-lt"/>
                  <a:ea typeface="+mn-ea"/>
                  <a:sym typeface="+mn-lt"/>
                </a:endParaRPr>
              </a:p>
            </p:txBody>
          </p:sp>
          <p:sp>
            <p:nvSpPr>
              <p:cNvPr id="37" name="文本框 36"/>
              <p:cNvSpPr txBox="1"/>
              <p:nvPr/>
            </p:nvSpPr>
            <p:spPr>
              <a:xfrm>
                <a:off x="792580" y="705099"/>
                <a:ext cx="1903647" cy="223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812800">
                  <a:defRPr/>
                </a:pPr>
                <a:r>
                  <a:rPr kumimoji="1" lang="en-US" altLang="zh-CN" sz="1335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Review Of Work Content</a:t>
                </a:r>
              </a:p>
            </p:txBody>
          </p:sp>
        </p:grpSp>
        <p:sp>
          <p:nvSpPr>
            <p:cNvPr id="34" name="椭圆 33"/>
            <p:cNvSpPr/>
            <p:nvPr/>
          </p:nvSpPr>
          <p:spPr>
            <a:xfrm>
              <a:off x="2847304" y="585594"/>
              <a:ext cx="202570" cy="194410"/>
            </a:xfrm>
            <a:prstGeom prst="ellipse">
              <a:avLst/>
            </a:prstGeom>
            <a:solidFill>
              <a:srgbClr val="FECE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08329" y="3090372"/>
            <a:ext cx="3224106" cy="2149404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1926590" y="1529927"/>
            <a:ext cx="8338820" cy="1364949"/>
            <a:chOff x="5381324" y="2091050"/>
            <a:chExt cx="3519028" cy="1023712"/>
          </a:xfrm>
        </p:grpSpPr>
        <p:sp>
          <p:nvSpPr>
            <p:cNvPr id="10" name="文本框 43"/>
            <p:cNvSpPr txBox="1"/>
            <p:nvPr/>
          </p:nvSpPr>
          <p:spPr>
            <a:xfrm>
              <a:off x="5381324" y="2524120"/>
              <a:ext cx="3519028" cy="590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Click here to add content, content to match the title. </a:t>
              </a:r>
            </a:p>
          </p:txBody>
        </p:sp>
        <p:sp>
          <p:nvSpPr>
            <p:cNvPr id="11" name="文本框 44"/>
            <p:cNvSpPr txBox="1"/>
            <p:nvPr/>
          </p:nvSpPr>
          <p:spPr>
            <a:xfrm>
              <a:off x="5479640" y="2091050"/>
              <a:ext cx="3322396" cy="399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en-US" altLang="zh-CN" sz="2135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  <a:endParaRPr lang="zh-CN" altLang="en-US" sz="2135" dirty="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1581574" y="3462020"/>
            <a:ext cx="2704253" cy="1370208"/>
            <a:chOff x="5381324" y="2091050"/>
            <a:chExt cx="3519028" cy="1027656"/>
          </a:xfrm>
        </p:grpSpPr>
        <p:sp>
          <p:nvSpPr>
            <p:cNvPr id="13" name="文本框 43"/>
            <p:cNvSpPr txBox="1"/>
            <p:nvPr/>
          </p:nvSpPr>
          <p:spPr>
            <a:xfrm>
              <a:off x="5381324" y="2524120"/>
              <a:ext cx="3519028" cy="594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14" name="文本框 44"/>
            <p:cNvSpPr txBox="1"/>
            <p:nvPr/>
          </p:nvSpPr>
          <p:spPr>
            <a:xfrm>
              <a:off x="5381448" y="2091050"/>
              <a:ext cx="3322396" cy="399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2135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  <a:endParaRPr lang="zh-CN" altLang="en-US" sz="2135" dirty="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18" name="图片 1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80313" y="4473489"/>
            <a:ext cx="1982520" cy="13216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4746349" y="581799"/>
            <a:ext cx="2699304" cy="701051"/>
            <a:chOff x="1025396" y="436349"/>
            <a:chExt cx="2024478" cy="525788"/>
          </a:xfrm>
        </p:grpSpPr>
        <p:grpSp>
          <p:nvGrpSpPr>
            <p:cNvPr id="31" name="组合 30"/>
            <p:cNvGrpSpPr/>
            <p:nvPr/>
          </p:nvGrpSpPr>
          <p:grpSpPr>
            <a:xfrm>
              <a:off x="1025396" y="436349"/>
              <a:ext cx="1968026" cy="525788"/>
              <a:chOff x="728201" y="402401"/>
              <a:chExt cx="1968026" cy="525788"/>
            </a:xfrm>
          </p:grpSpPr>
          <p:sp>
            <p:nvSpPr>
              <p:cNvPr id="35" name="椭圆 34"/>
              <p:cNvSpPr/>
              <p:nvPr/>
            </p:nvSpPr>
            <p:spPr>
              <a:xfrm>
                <a:off x="728201" y="551646"/>
                <a:ext cx="202570" cy="194410"/>
              </a:xfrm>
              <a:prstGeom prst="ellipse">
                <a:avLst/>
              </a:prstGeom>
              <a:solidFill>
                <a:srgbClr val="FECE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6" name="文本框 35"/>
              <p:cNvSpPr txBox="1"/>
              <p:nvPr/>
            </p:nvSpPr>
            <p:spPr>
              <a:xfrm>
                <a:off x="1042768" y="402401"/>
                <a:ext cx="1403269" cy="34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 defTabSz="812800">
                  <a:defRPr kumimoji="1" sz="2400" b="1" kern="0">
                    <a:solidFill>
                      <a:srgbClr val="00B0F0"/>
                    </a:solidFill>
                    <a:latin typeface="Arial"/>
                    <a:ea typeface="微软雅黑"/>
                    <a:cs typeface="+mn-ea"/>
                  </a:defRPr>
                </a:lvl1pPr>
              </a:lstStyle>
              <a:p>
                <a:r>
                  <a:rPr lang="en-US" altLang="zh-CN" dirty="0">
                    <a:latin typeface="+mn-lt"/>
                    <a:ea typeface="+mn-ea"/>
                    <a:sym typeface="+mn-lt"/>
                  </a:rPr>
                  <a:t>Add title text</a:t>
                </a:r>
                <a:endParaRPr lang="zh-CN" altLang="en-US" dirty="0">
                  <a:latin typeface="+mn-lt"/>
                  <a:ea typeface="+mn-ea"/>
                  <a:sym typeface="+mn-lt"/>
                </a:endParaRPr>
              </a:p>
            </p:txBody>
          </p:sp>
          <p:sp>
            <p:nvSpPr>
              <p:cNvPr id="37" name="文本框 36"/>
              <p:cNvSpPr txBox="1"/>
              <p:nvPr/>
            </p:nvSpPr>
            <p:spPr>
              <a:xfrm>
                <a:off x="792580" y="705099"/>
                <a:ext cx="1903647" cy="223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812800">
                  <a:defRPr/>
                </a:pPr>
                <a:r>
                  <a:rPr kumimoji="1" lang="en-US" altLang="zh-CN" sz="1335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Review Of Work Content</a:t>
                </a:r>
              </a:p>
            </p:txBody>
          </p:sp>
        </p:grpSp>
        <p:sp>
          <p:nvSpPr>
            <p:cNvPr id="34" name="椭圆 33"/>
            <p:cNvSpPr/>
            <p:nvPr/>
          </p:nvSpPr>
          <p:spPr>
            <a:xfrm>
              <a:off x="2847304" y="585594"/>
              <a:ext cx="202570" cy="194410"/>
            </a:xfrm>
            <a:prstGeom prst="ellipse">
              <a:avLst/>
            </a:prstGeom>
            <a:solidFill>
              <a:srgbClr val="FECE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aphicFrame>
        <p:nvGraphicFramePr>
          <p:cNvPr id="8" name="图表 7"/>
          <p:cNvGraphicFramePr/>
          <p:nvPr/>
        </p:nvGraphicFramePr>
        <p:xfrm>
          <a:off x="5438977" y="1678629"/>
          <a:ext cx="5615940" cy="429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组合 1"/>
          <p:cNvGrpSpPr/>
          <p:nvPr/>
        </p:nvGrpSpPr>
        <p:grpSpPr>
          <a:xfrm>
            <a:off x="1149945" y="1686447"/>
            <a:ext cx="4091484" cy="4349449"/>
            <a:chOff x="1149945" y="1686447"/>
            <a:chExt cx="4091484" cy="4349449"/>
          </a:xfrm>
        </p:grpSpPr>
        <p:grpSp>
          <p:nvGrpSpPr>
            <p:cNvPr id="39" name="组合 38"/>
            <p:cNvGrpSpPr/>
            <p:nvPr/>
          </p:nvGrpSpPr>
          <p:grpSpPr>
            <a:xfrm>
              <a:off x="1925036" y="4670947"/>
              <a:ext cx="3316393" cy="1364949"/>
              <a:chOff x="5381324" y="2091050"/>
              <a:chExt cx="3519028" cy="1023712"/>
            </a:xfrm>
          </p:grpSpPr>
          <p:sp>
            <p:nvSpPr>
              <p:cNvPr id="40" name="文本框 43"/>
              <p:cNvSpPr txBox="1"/>
              <p:nvPr/>
            </p:nvSpPr>
            <p:spPr>
              <a:xfrm>
                <a:off x="5381324" y="2524120"/>
                <a:ext cx="3519028" cy="5906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</a:p>
            </p:txBody>
          </p:sp>
          <p:sp>
            <p:nvSpPr>
              <p:cNvPr id="41" name="文本框 44"/>
              <p:cNvSpPr txBox="1"/>
              <p:nvPr/>
            </p:nvSpPr>
            <p:spPr>
              <a:xfrm>
                <a:off x="5381447" y="2091050"/>
                <a:ext cx="3322396" cy="3993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2135" dirty="0">
                    <a:solidFill>
                      <a:srgbClr val="0070C0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135" dirty="0">
                  <a:solidFill>
                    <a:srgbClr val="0070C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32" name="组合 31"/>
            <p:cNvGrpSpPr/>
            <p:nvPr/>
          </p:nvGrpSpPr>
          <p:grpSpPr>
            <a:xfrm>
              <a:off x="1915722" y="3214680"/>
              <a:ext cx="3316393" cy="1364949"/>
              <a:chOff x="5381324" y="2091050"/>
              <a:chExt cx="3519028" cy="1023712"/>
            </a:xfrm>
          </p:grpSpPr>
          <p:sp>
            <p:nvSpPr>
              <p:cNvPr id="33" name="文本框 43"/>
              <p:cNvSpPr txBox="1"/>
              <p:nvPr/>
            </p:nvSpPr>
            <p:spPr>
              <a:xfrm>
                <a:off x="5381324" y="2524120"/>
                <a:ext cx="3519028" cy="5906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</a:p>
            </p:txBody>
          </p:sp>
          <p:sp>
            <p:nvSpPr>
              <p:cNvPr id="38" name="文本框 44"/>
              <p:cNvSpPr txBox="1"/>
              <p:nvPr/>
            </p:nvSpPr>
            <p:spPr>
              <a:xfrm>
                <a:off x="5381447" y="2091050"/>
                <a:ext cx="3322396" cy="3993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2135" dirty="0">
                    <a:solidFill>
                      <a:srgbClr val="0070C0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135" dirty="0">
                  <a:solidFill>
                    <a:srgbClr val="0070C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1915722" y="1686447"/>
              <a:ext cx="3316393" cy="1364949"/>
              <a:chOff x="5381324" y="2091050"/>
              <a:chExt cx="3519028" cy="1023712"/>
            </a:xfrm>
          </p:grpSpPr>
          <p:sp>
            <p:nvSpPr>
              <p:cNvPr id="28" name="文本框 43"/>
              <p:cNvSpPr txBox="1"/>
              <p:nvPr/>
            </p:nvSpPr>
            <p:spPr>
              <a:xfrm>
                <a:off x="5381324" y="2524120"/>
                <a:ext cx="3519028" cy="5906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6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</a:p>
            </p:txBody>
          </p:sp>
          <p:sp>
            <p:nvSpPr>
              <p:cNvPr id="29" name="文本框 44"/>
              <p:cNvSpPr txBox="1"/>
              <p:nvPr/>
            </p:nvSpPr>
            <p:spPr>
              <a:xfrm>
                <a:off x="5381447" y="2091050"/>
                <a:ext cx="3322396" cy="3993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2135" dirty="0">
                    <a:solidFill>
                      <a:srgbClr val="0070C0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135" dirty="0">
                  <a:solidFill>
                    <a:srgbClr val="0070C0"/>
                  </a:solidFill>
                  <a:cs typeface="+mn-ea"/>
                  <a:sym typeface="+mn-lt"/>
                </a:endParaRPr>
              </a:p>
            </p:txBody>
          </p:sp>
        </p:grpSp>
        <p:cxnSp>
          <p:nvCxnSpPr>
            <p:cNvPr id="9" name="直接连接符 8"/>
            <p:cNvCxnSpPr/>
            <p:nvPr/>
          </p:nvCxnSpPr>
          <p:spPr>
            <a:xfrm>
              <a:off x="2076931" y="2340567"/>
              <a:ext cx="2793711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2076931" y="2340567"/>
              <a:ext cx="633984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矩形 10"/>
            <p:cNvSpPr/>
            <p:nvPr/>
          </p:nvSpPr>
          <p:spPr>
            <a:xfrm>
              <a:off x="1149945" y="1987898"/>
              <a:ext cx="653935" cy="653935"/>
            </a:xfrm>
            <a:prstGeom prst="rect">
              <a:avLst/>
            </a:prstGeom>
            <a:solidFill>
              <a:srgbClr val="FECE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00">
                <a:defRPr/>
              </a:pPr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1338409" y="2112970"/>
              <a:ext cx="277003" cy="403789"/>
              <a:chOff x="2528974" y="2863357"/>
              <a:chExt cx="246811" cy="359779"/>
            </a:xfrm>
            <a:solidFill>
              <a:schemeClr val="bg1"/>
            </a:solidFill>
          </p:grpSpPr>
          <p:sp>
            <p:nvSpPr>
              <p:cNvPr id="13" name="AutoShape 113"/>
              <p:cNvSpPr/>
              <p:nvPr/>
            </p:nvSpPr>
            <p:spPr bwMode="auto">
              <a:xfrm>
                <a:off x="2528974" y="2863357"/>
                <a:ext cx="246811" cy="35977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5386" y="14175"/>
                    </a:moveTo>
                    <a:lnTo>
                      <a:pt x="6223" y="14175"/>
                    </a:lnTo>
                    <a:cubicBezTo>
                      <a:pt x="5734" y="13446"/>
                      <a:pt x="5147" y="12716"/>
                      <a:pt x="4568" y="12003"/>
                    </a:cubicBezTo>
                    <a:cubicBezTo>
                      <a:pt x="3287" y="10427"/>
                      <a:pt x="1963" y="8797"/>
                      <a:pt x="1963" y="7425"/>
                    </a:cubicBezTo>
                    <a:cubicBezTo>
                      <a:pt x="1963" y="4075"/>
                      <a:pt x="5927" y="1350"/>
                      <a:pt x="10800" y="1350"/>
                    </a:cubicBezTo>
                    <a:cubicBezTo>
                      <a:pt x="15672" y="1350"/>
                      <a:pt x="19636" y="4075"/>
                      <a:pt x="19636" y="7425"/>
                    </a:cubicBezTo>
                    <a:cubicBezTo>
                      <a:pt x="19636" y="8787"/>
                      <a:pt x="18312" y="10425"/>
                      <a:pt x="17029" y="12011"/>
                    </a:cubicBezTo>
                    <a:cubicBezTo>
                      <a:pt x="16455" y="12723"/>
                      <a:pt x="15873" y="13449"/>
                      <a:pt x="15386" y="14175"/>
                    </a:cubicBezTo>
                    <a:moveTo>
                      <a:pt x="10800" y="20249"/>
                    </a:moveTo>
                    <a:cubicBezTo>
                      <a:pt x="9805" y="20249"/>
                      <a:pt x="9347" y="20171"/>
                      <a:pt x="8839" y="19406"/>
                    </a:cubicBezTo>
                    <a:lnTo>
                      <a:pt x="13000" y="19048"/>
                    </a:lnTo>
                    <a:cubicBezTo>
                      <a:pt x="12398" y="20164"/>
                      <a:pt x="11959" y="20249"/>
                      <a:pt x="10800" y="20249"/>
                    </a:cubicBezTo>
                    <a:moveTo>
                      <a:pt x="7595" y="16813"/>
                    </a:moveTo>
                    <a:cubicBezTo>
                      <a:pt x="7417" y="16407"/>
                      <a:pt x="7215" y="15978"/>
                      <a:pt x="6991" y="15525"/>
                    </a:cubicBezTo>
                    <a:lnTo>
                      <a:pt x="14616" y="15525"/>
                    </a:lnTo>
                    <a:cubicBezTo>
                      <a:pt x="14496" y="15767"/>
                      <a:pt x="14375" y="16010"/>
                      <a:pt x="14270" y="16239"/>
                    </a:cubicBezTo>
                    <a:cubicBezTo>
                      <a:pt x="14270" y="16239"/>
                      <a:pt x="7595" y="16813"/>
                      <a:pt x="7595" y="16813"/>
                    </a:cubicBezTo>
                    <a:close/>
                    <a:moveTo>
                      <a:pt x="13345" y="18343"/>
                    </a:moveTo>
                    <a:lnTo>
                      <a:pt x="8476" y="18762"/>
                    </a:lnTo>
                    <a:cubicBezTo>
                      <a:pt x="8303" y="18416"/>
                      <a:pt x="8116" y="18011"/>
                      <a:pt x="7890" y="17483"/>
                    </a:cubicBezTo>
                    <a:cubicBezTo>
                      <a:pt x="7887" y="17477"/>
                      <a:pt x="7883" y="17469"/>
                      <a:pt x="7881" y="17462"/>
                    </a:cubicBezTo>
                    <a:lnTo>
                      <a:pt x="13957" y="16941"/>
                    </a:lnTo>
                    <a:cubicBezTo>
                      <a:pt x="13871" y="17140"/>
                      <a:pt x="13778" y="17350"/>
                      <a:pt x="13698" y="17537"/>
                    </a:cubicBezTo>
                    <a:cubicBezTo>
                      <a:pt x="13569" y="17841"/>
                      <a:pt x="13453" y="18104"/>
                      <a:pt x="13345" y="18343"/>
                    </a:cubicBezTo>
                    <a:moveTo>
                      <a:pt x="10800" y="0"/>
                    </a:moveTo>
                    <a:cubicBezTo>
                      <a:pt x="4835" y="0"/>
                      <a:pt x="0" y="3324"/>
                      <a:pt x="0" y="7425"/>
                    </a:cubicBezTo>
                    <a:cubicBezTo>
                      <a:pt x="0" y="10146"/>
                      <a:pt x="3621" y="13029"/>
                      <a:pt x="4939" y="15562"/>
                    </a:cubicBezTo>
                    <a:cubicBezTo>
                      <a:pt x="6906" y="19339"/>
                      <a:pt x="6688" y="21599"/>
                      <a:pt x="10800" y="21599"/>
                    </a:cubicBezTo>
                    <a:cubicBezTo>
                      <a:pt x="14972" y="21599"/>
                      <a:pt x="14692" y="19349"/>
                      <a:pt x="16660" y="15577"/>
                    </a:cubicBezTo>
                    <a:cubicBezTo>
                      <a:pt x="17983" y="13039"/>
                      <a:pt x="21600" y="10124"/>
                      <a:pt x="21600" y="7425"/>
                    </a:cubicBezTo>
                    <a:cubicBezTo>
                      <a:pt x="21600" y="3324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25400" tIns="25400" rIns="25400" bIns="25400" anchor="ctr"/>
              <a:lstStyle/>
              <a:p>
                <a:pPr algn="ctr" defTabSz="30480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14" name="AutoShape 114"/>
              <p:cNvSpPr/>
              <p:nvPr/>
            </p:nvSpPr>
            <p:spPr bwMode="auto">
              <a:xfrm>
                <a:off x="2584843" y="2919841"/>
                <a:ext cx="73061" cy="7306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938" y="0"/>
                    </a:moveTo>
                    <a:cubicBezTo>
                      <a:pt x="8943" y="0"/>
                      <a:pt x="0" y="8942"/>
                      <a:pt x="0" y="19938"/>
                    </a:cubicBezTo>
                    <a:cubicBezTo>
                      <a:pt x="0" y="20855"/>
                      <a:pt x="743" y="21600"/>
                      <a:pt x="1661" y="21600"/>
                    </a:cubicBezTo>
                    <a:cubicBezTo>
                      <a:pt x="2579" y="21600"/>
                      <a:pt x="3323" y="20855"/>
                      <a:pt x="3323" y="19938"/>
                    </a:cubicBezTo>
                    <a:cubicBezTo>
                      <a:pt x="3323" y="10777"/>
                      <a:pt x="10777" y="3323"/>
                      <a:pt x="19938" y="3323"/>
                    </a:cubicBezTo>
                    <a:cubicBezTo>
                      <a:pt x="20856" y="3323"/>
                      <a:pt x="21600" y="2578"/>
                      <a:pt x="21600" y="1661"/>
                    </a:cubicBezTo>
                    <a:cubicBezTo>
                      <a:pt x="21600" y="744"/>
                      <a:pt x="20856" y="0"/>
                      <a:pt x="19938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25400" tIns="25400" rIns="25400" bIns="25400" anchor="ctr"/>
              <a:lstStyle/>
              <a:p>
                <a:pPr algn="ctr" defTabSz="30480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cxnSp>
          <p:nvCxnSpPr>
            <p:cNvPr id="15" name="直接连接符 14"/>
            <p:cNvCxnSpPr/>
            <p:nvPr/>
          </p:nvCxnSpPr>
          <p:spPr>
            <a:xfrm>
              <a:off x="2076931" y="3826199"/>
              <a:ext cx="2793711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>
              <a:off x="2076931" y="3826199"/>
              <a:ext cx="633984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矩形 16"/>
            <p:cNvSpPr/>
            <p:nvPr/>
          </p:nvSpPr>
          <p:spPr>
            <a:xfrm>
              <a:off x="1149945" y="3472684"/>
              <a:ext cx="653935" cy="653935"/>
            </a:xfrm>
            <a:prstGeom prst="rect">
              <a:avLst/>
            </a:prstGeom>
            <a:solidFill>
              <a:srgbClr val="C98D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00">
                <a:defRPr/>
              </a:pPr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1338409" y="3598602"/>
              <a:ext cx="277003" cy="403789"/>
              <a:chOff x="2528974" y="2863357"/>
              <a:chExt cx="246811" cy="359779"/>
            </a:xfrm>
            <a:solidFill>
              <a:schemeClr val="bg1"/>
            </a:solidFill>
          </p:grpSpPr>
          <p:sp>
            <p:nvSpPr>
              <p:cNvPr id="19" name="AutoShape 113"/>
              <p:cNvSpPr/>
              <p:nvPr/>
            </p:nvSpPr>
            <p:spPr bwMode="auto">
              <a:xfrm>
                <a:off x="2528974" y="2863357"/>
                <a:ext cx="246811" cy="35977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5386" y="14175"/>
                    </a:moveTo>
                    <a:lnTo>
                      <a:pt x="6223" y="14175"/>
                    </a:lnTo>
                    <a:cubicBezTo>
                      <a:pt x="5734" y="13446"/>
                      <a:pt x="5147" y="12716"/>
                      <a:pt x="4568" y="12003"/>
                    </a:cubicBezTo>
                    <a:cubicBezTo>
                      <a:pt x="3287" y="10427"/>
                      <a:pt x="1963" y="8797"/>
                      <a:pt x="1963" y="7425"/>
                    </a:cubicBezTo>
                    <a:cubicBezTo>
                      <a:pt x="1963" y="4075"/>
                      <a:pt x="5927" y="1350"/>
                      <a:pt x="10800" y="1350"/>
                    </a:cubicBezTo>
                    <a:cubicBezTo>
                      <a:pt x="15672" y="1350"/>
                      <a:pt x="19636" y="4075"/>
                      <a:pt x="19636" y="7425"/>
                    </a:cubicBezTo>
                    <a:cubicBezTo>
                      <a:pt x="19636" y="8787"/>
                      <a:pt x="18312" y="10425"/>
                      <a:pt x="17029" y="12011"/>
                    </a:cubicBezTo>
                    <a:cubicBezTo>
                      <a:pt x="16455" y="12723"/>
                      <a:pt x="15873" y="13449"/>
                      <a:pt x="15386" y="14175"/>
                    </a:cubicBezTo>
                    <a:moveTo>
                      <a:pt x="10800" y="20249"/>
                    </a:moveTo>
                    <a:cubicBezTo>
                      <a:pt x="9805" y="20249"/>
                      <a:pt x="9347" y="20171"/>
                      <a:pt x="8839" y="19406"/>
                    </a:cubicBezTo>
                    <a:lnTo>
                      <a:pt x="13000" y="19048"/>
                    </a:lnTo>
                    <a:cubicBezTo>
                      <a:pt x="12398" y="20164"/>
                      <a:pt x="11959" y="20249"/>
                      <a:pt x="10800" y="20249"/>
                    </a:cubicBezTo>
                    <a:moveTo>
                      <a:pt x="7595" y="16813"/>
                    </a:moveTo>
                    <a:cubicBezTo>
                      <a:pt x="7417" y="16407"/>
                      <a:pt x="7215" y="15978"/>
                      <a:pt x="6991" y="15525"/>
                    </a:cubicBezTo>
                    <a:lnTo>
                      <a:pt x="14616" y="15525"/>
                    </a:lnTo>
                    <a:cubicBezTo>
                      <a:pt x="14496" y="15767"/>
                      <a:pt x="14375" y="16010"/>
                      <a:pt x="14270" y="16239"/>
                    </a:cubicBezTo>
                    <a:cubicBezTo>
                      <a:pt x="14270" y="16239"/>
                      <a:pt x="7595" y="16813"/>
                      <a:pt x="7595" y="16813"/>
                    </a:cubicBezTo>
                    <a:close/>
                    <a:moveTo>
                      <a:pt x="13345" y="18343"/>
                    </a:moveTo>
                    <a:lnTo>
                      <a:pt x="8476" y="18762"/>
                    </a:lnTo>
                    <a:cubicBezTo>
                      <a:pt x="8303" y="18416"/>
                      <a:pt x="8116" y="18011"/>
                      <a:pt x="7890" y="17483"/>
                    </a:cubicBezTo>
                    <a:cubicBezTo>
                      <a:pt x="7887" y="17477"/>
                      <a:pt x="7883" y="17469"/>
                      <a:pt x="7881" y="17462"/>
                    </a:cubicBezTo>
                    <a:lnTo>
                      <a:pt x="13957" y="16941"/>
                    </a:lnTo>
                    <a:cubicBezTo>
                      <a:pt x="13871" y="17140"/>
                      <a:pt x="13778" y="17350"/>
                      <a:pt x="13698" y="17537"/>
                    </a:cubicBezTo>
                    <a:cubicBezTo>
                      <a:pt x="13569" y="17841"/>
                      <a:pt x="13453" y="18104"/>
                      <a:pt x="13345" y="18343"/>
                    </a:cubicBezTo>
                    <a:moveTo>
                      <a:pt x="10800" y="0"/>
                    </a:moveTo>
                    <a:cubicBezTo>
                      <a:pt x="4835" y="0"/>
                      <a:pt x="0" y="3324"/>
                      <a:pt x="0" y="7425"/>
                    </a:cubicBezTo>
                    <a:cubicBezTo>
                      <a:pt x="0" y="10146"/>
                      <a:pt x="3621" y="13029"/>
                      <a:pt x="4939" y="15562"/>
                    </a:cubicBezTo>
                    <a:cubicBezTo>
                      <a:pt x="6906" y="19339"/>
                      <a:pt x="6688" y="21599"/>
                      <a:pt x="10800" y="21599"/>
                    </a:cubicBezTo>
                    <a:cubicBezTo>
                      <a:pt x="14972" y="21599"/>
                      <a:pt x="14692" y="19349"/>
                      <a:pt x="16660" y="15577"/>
                    </a:cubicBezTo>
                    <a:cubicBezTo>
                      <a:pt x="17983" y="13039"/>
                      <a:pt x="21600" y="10124"/>
                      <a:pt x="21600" y="7425"/>
                    </a:cubicBezTo>
                    <a:cubicBezTo>
                      <a:pt x="21600" y="3324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25400" tIns="25400" rIns="25400" bIns="25400" anchor="ctr"/>
              <a:lstStyle/>
              <a:p>
                <a:pPr algn="ctr" defTabSz="30480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20" name="AutoShape 114"/>
              <p:cNvSpPr/>
              <p:nvPr/>
            </p:nvSpPr>
            <p:spPr bwMode="auto">
              <a:xfrm>
                <a:off x="2584843" y="2919841"/>
                <a:ext cx="73061" cy="7306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938" y="0"/>
                    </a:moveTo>
                    <a:cubicBezTo>
                      <a:pt x="8943" y="0"/>
                      <a:pt x="0" y="8942"/>
                      <a:pt x="0" y="19938"/>
                    </a:cubicBezTo>
                    <a:cubicBezTo>
                      <a:pt x="0" y="20855"/>
                      <a:pt x="743" y="21600"/>
                      <a:pt x="1661" y="21600"/>
                    </a:cubicBezTo>
                    <a:cubicBezTo>
                      <a:pt x="2579" y="21600"/>
                      <a:pt x="3323" y="20855"/>
                      <a:pt x="3323" y="19938"/>
                    </a:cubicBezTo>
                    <a:cubicBezTo>
                      <a:pt x="3323" y="10777"/>
                      <a:pt x="10777" y="3323"/>
                      <a:pt x="19938" y="3323"/>
                    </a:cubicBezTo>
                    <a:cubicBezTo>
                      <a:pt x="20856" y="3323"/>
                      <a:pt x="21600" y="2578"/>
                      <a:pt x="21600" y="1661"/>
                    </a:cubicBezTo>
                    <a:cubicBezTo>
                      <a:pt x="21600" y="744"/>
                      <a:pt x="20856" y="0"/>
                      <a:pt x="19938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25400" tIns="25400" rIns="25400" bIns="25400" anchor="ctr"/>
              <a:lstStyle/>
              <a:p>
                <a:pPr algn="ctr" defTabSz="30480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cxnSp>
          <p:nvCxnSpPr>
            <p:cNvPr id="21" name="直接连接符 20"/>
            <p:cNvCxnSpPr/>
            <p:nvPr/>
          </p:nvCxnSpPr>
          <p:spPr>
            <a:xfrm>
              <a:off x="2076931" y="5311831"/>
              <a:ext cx="2793711" cy="0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2076931" y="5311831"/>
              <a:ext cx="633984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矩形 22"/>
            <p:cNvSpPr/>
            <p:nvPr/>
          </p:nvSpPr>
          <p:spPr>
            <a:xfrm>
              <a:off x="1149945" y="4959162"/>
              <a:ext cx="653935" cy="653935"/>
            </a:xfrm>
            <a:prstGeom prst="rect">
              <a:avLst/>
            </a:prstGeom>
            <a:solidFill>
              <a:srgbClr val="FECE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00">
                <a:defRPr/>
              </a:pPr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24" name="组合 23"/>
            <p:cNvGrpSpPr/>
            <p:nvPr/>
          </p:nvGrpSpPr>
          <p:grpSpPr>
            <a:xfrm>
              <a:off x="1338409" y="5084234"/>
              <a:ext cx="277003" cy="403789"/>
              <a:chOff x="2528974" y="2863357"/>
              <a:chExt cx="246811" cy="359779"/>
            </a:xfrm>
            <a:solidFill>
              <a:schemeClr val="bg1"/>
            </a:solidFill>
          </p:grpSpPr>
          <p:sp>
            <p:nvSpPr>
              <p:cNvPr id="25" name="AutoShape 113"/>
              <p:cNvSpPr/>
              <p:nvPr/>
            </p:nvSpPr>
            <p:spPr bwMode="auto">
              <a:xfrm>
                <a:off x="2528974" y="2863357"/>
                <a:ext cx="246811" cy="35977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5386" y="14175"/>
                    </a:moveTo>
                    <a:lnTo>
                      <a:pt x="6223" y="14175"/>
                    </a:lnTo>
                    <a:cubicBezTo>
                      <a:pt x="5734" y="13446"/>
                      <a:pt x="5147" y="12716"/>
                      <a:pt x="4568" y="12003"/>
                    </a:cubicBezTo>
                    <a:cubicBezTo>
                      <a:pt x="3287" y="10427"/>
                      <a:pt x="1963" y="8797"/>
                      <a:pt x="1963" y="7425"/>
                    </a:cubicBezTo>
                    <a:cubicBezTo>
                      <a:pt x="1963" y="4075"/>
                      <a:pt x="5927" y="1350"/>
                      <a:pt x="10800" y="1350"/>
                    </a:cubicBezTo>
                    <a:cubicBezTo>
                      <a:pt x="15672" y="1350"/>
                      <a:pt x="19636" y="4075"/>
                      <a:pt x="19636" y="7425"/>
                    </a:cubicBezTo>
                    <a:cubicBezTo>
                      <a:pt x="19636" y="8787"/>
                      <a:pt x="18312" y="10425"/>
                      <a:pt x="17029" y="12011"/>
                    </a:cubicBezTo>
                    <a:cubicBezTo>
                      <a:pt x="16455" y="12723"/>
                      <a:pt x="15873" y="13449"/>
                      <a:pt x="15386" y="14175"/>
                    </a:cubicBezTo>
                    <a:moveTo>
                      <a:pt x="10800" y="20249"/>
                    </a:moveTo>
                    <a:cubicBezTo>
                      <a:pt x="9805" y="20249"/>
                      <a:pt x="9347" y="20171"/>
                      <a:pt x="8839" y="19406"/>
                    </a:cubicBezTo>
                    <a:lnTo>
                      <a:pt x="13000" y="19048"/>
                    </a:lnTo>
                    <a:cubicBezTo>
                      <a:pt x="12398" y="20164"/>
                      <a:pt x="11959" y="20249"/>
                      <a:pt x="10800" y="20249"/>
                    </a:cubicBezTo>
                    <a:moveTo>
                      <a:pt x="7595" y="16813"/>
                    </a:moveTo>
                    <a:cubicBezTo>
                      <a:pt x="7417" y="16407"/>
                      <a:pt x="7215" y="15978"/>
                      <a:pt x="6991" y="15525"/>
                    </a:cubicBezTo>
                    <a:lnTo>
                      <a:pt x="14616" y="15525"/>
                    </a:lnTo>
                    <a:cubicBezTo>
                      <a:pt x="14496" y="15767"/>
                      <a:pt x="14375" y="16010"/>
                      <a:pt x="14270" y="16239"/>
                    </a:cubicBezTo>
                    <a:cubicBezTo>
                      <a:pt x="14270" y="16239"/>
                      <a:pt x="7595" y="16813"/>
                      <a:pt x="7595" y="16813"/>
                    </a:cubicBezTo>
                    <a:close/>
                    <a:moveTo>
                      <a:pt x="13345" y="18343"/>
                    </a:moveTo>
                    <a:lnTo>
                      <a:pt x="8476" y="18762"/>
                    </a:lnTo>
                    <a:cubicBezTo>
                      <a:pt x="8303" y="18416"/>
                      <a:pt x="8116" y="18011"/>
                      <a:pt x="7890" y="17483"/>
                    </a:cubicBezTo>
                    <a:cubicBezTo>
                      <a:pt x="7887" y="17477"/>
                      <a:pt x="7883" y="17469"/>
                      <a:pt x="7881" y="17462"/>
                    </a:cubicBezTo>
                    <a:lnTo>
                      <a:pt x="13957" y="16941"/>
                    </a:lnTo>
                    <a:cubicBezTo>
                      <a:pt x="13871" y="17140"/>
                      <a:pt x="13778" y="17350"/>
                      <a:pt x="13698" y="17537"/>
                    </a:cubicBezTo>
                    <a:cubicBezTo>
                      <a:pt x="13569" y="17841"/>
                      <a:pt x="13453" y="18104"/>
                      <a:pt x="13345" y="18343"/>
                    </a:cubicBezTo>
                    <a:moveTo>
                      <a:pt x="10800" y="0"/>
                    </a:moveTo>
                    <a:cubicBezTo>
                      <a:pt x="4835" y="0"/>
                      <a:pt x="0" y="3324"/>
                      <a:pt x="0" y="7425"/>
                    </a:cubicBezTo>
                    <a:cubicBezTo>
                      <a:pt x="0" y="10146"/>
                      <a:pt x="3621" y="13029"/>
                      <a:pt x="4939" y="15562"/>
                    </a:cubicBezTo>
                    <a:cubicBezTo>
                      <a:pt x="6906" y="19339"/>
                      <a:pt x="6688" y="21599"/>
                      <a:pt x="10800" y="21599"/>
                    </a:cubicBezTo>
                    <a:cubicBezTo>
                      <a:pt x="14972" y="21599"/>
                      <a:pt x="14692" y="19349"/>
                      <a:pt x="16660" y="15577"/>
                    </a:cubicBezTo>
                    <a:cubicBezTo>
                      <a:pt x="17983" y="13039"/>
                      <a:pt x="21600" y="10124"/>
                      <a:pt x="21600" y="7425"/>
                    </a:cubicBezTo>
                    <a:cubicBezTo>
                      <a:pt x="21600" y="3324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25400" tIns="25400" rIns="25400" bIns="25400" anchor="ctr"/>
              <a:lstStyle/>
              <a:p>
                <a:pPr algn="ctr" defTabSz="30480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26" name="AutoShape 114"/>
              <p:cNvSpPr/>
              <p:nvPr/>
            </p:nvSpPr>
            <p:spPr bwMode="auto">
              <a:xfrm>
                <a:off x="2584843" y="2919841"/>
                <a:ext cx="73061" cy="7306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938" y="0"/>
                    </a:moveTo>
                    <a:cubicBezTo>
                      <a:pt x="8943" y="0"/>
                      <a:pt x="0" y="8942"/>
                      <a:pt x="0" y="19938"/>
                    </a:cubicBezTo>
                    <a:cubicBezTo>
                      <a:pt x="0" y="20855"/>
                      <a:pt x="743" y="21600"/>
                      <a:pt x="1661" y="21600"/>
                    </a:cubicBezTo>
                    <a:cubicBezTo>
                      <a:pt x="2579" y="21600"/>
                      <a:pt x="3323" y="20855"/>
                      <a:pt x="3323" y="19938"/>
                    </a:cubicBezTo>
                    <a:cubicBezTo>
                      <a:pt x="3323" y="10777"/>
                      <a:pt x="10777" y="3323"/>
                      <a:pt x="19938" y="3323"/>
                    </a:cubicBezTo>
                    <a:cubicBezTo>
                      <a:pt x="20856" y="3323"/>
                      <a:pt x="21600" y="2578"/>
                      <a:pt x="21600" y="1661"/>
                    </a:cubicBezTo>
                    <a:cubicBezTo>
                      <a:pt x="21600" y="744"/>
                      <a:pt x="20856" y="0"/>
                      <a:pt x="19938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25400" tIns="25400" rIns="25400" bIns="25400" anchor="ctr"/>
              <a:lstStyle/>
              <a:p>
                <a:pPr algn="ctr" defTabSz="30480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000" ker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4746349" y="581799"/>
            <a:ext cx="2699304" cy="701051"/>
            <a:chOff x="1025396" y="436349"/>
            <a:chExt cx="2024478" cy="525788"/>
          </a:xfrm>
        </p:grpSpPr>
        <p:grpSp>
          <p:nvGrpSpPr>
            <p:cNvPr id="31" name="组合 30"/>
            <p:cNvGrpSpPr/>
            <p:nvPr/>
          </p:nvGrpSpPr>
          <p:grpSpPr>
            <a:xfrm>
              <a:off x="1025396" y="436349"/>
              <a:ext cx="1968026" cy="525788"/>
              <a:chOff x="728201" y="402401"/>
              <a:chExt cx="1968026" cy="525788"/>
            </a:xfrm>
          </p:grpSpPr>
          <p:sp>
            <p:nvSpPr>
              <p:cNvPr id="35" name="椭圆 34"/>
              <p:cNvSpPr/>
              <p:nvPr/>
            </p:nvSpPr>
            <p:spPr>
              <a:xfrm>
                <a:off x="728201" y="551646"/>
                <a:ext cx="202570" cy="194410"/>
              </a:xfrm>
              <a:prstGeom prst="ellipse">
                <a:avLst/>
              </a:prstGeom>
              <a:solidFill>
                <a:srgbClr val="FECE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6" name="文本框 35"/>
              <p:cNvSpPr txBox="1"/>
              <p:nvPr/>
            </p:nvSpPr>
            <p:spPr>
              <a:xfrm>
                <a:off x="1042768" y="402401"/>
                <a:ext cx="1403269" cy="34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 defTabSz="812800">
                  <a:defRPr kumimoji="1" sz="2400" b="1" kern="0">
                    <a:solidFill>
                      <a:srgbClr val="00B0F0"/>
                    </a:solidFill>
                    <a:latin typeface="Arial"/>
                    <a:ea typeface="微软雅黑"/>
                    <a:cs typeface="+mn-ea"/>
                  </a:defRPr>
                </a:lvl1pPr>
              </a:lstStyle>
              <a:p>
                <a:r>
                  <a:rPr lang="en-US" altLang="zh-CN" dirty="0">
                    <a:latin typeface="+mn-lt"/>
                    <a:ea typeface="+mn-ea"/>
                    <a:sym typeface="+mn-lt"/>
                  </a:rPr>
                  <a:t>Add title text</a:t>
                </a:r>
                <a:endParaRPr lang="zh-CN" altLang="en-US" dirty="0">
                  <a:latin typeface="+mn-lt"/>
                  <a:ea typeface="+mn-ea"/>
                  <a:sym typeface="+mn-lt"/>
                </a:endParaRPr>
              </a:p>
            </p:txBody>
          </p:sp>
          <p:sp>
            <p:nvSpPr>
              <p:cNvPr id="37" name="文本框 36"/>
              <p:cNvSpPr txBox="1"/>
              <p:nvPr/>
            </p:nvSpPr>
            <p:spPr>
              <a:xfrm>
                <a:off x="792580" y="705099"/>
                <a:ext cx="1903647" cy="223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812800">
                  <a:defRPr/>
                </a:pPr>
                <a:r>
                  <a:rPr kumimoji="1" lang="en-US" altLang="zh-CN" sz="1335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Review Of Work Content</a:t>
                </a:r>
              </a:p>
            </p:txBody>
          </p:sp>
        </p:grpSp>
        <p:sp>
          <p:nvSpPr>
            <p:cNvPr id="34" name="椭圆 33"/>
            <p:cNvSpPr/>
            <p:nvPr/>
          </p:nvSpPr>
          <p:spPr>
            <a:xfrm>
              <a:off x="2847304" y="585594"/>
              <a:ext cx="202570" cy="194410"/>
            </a:xfrm>
            <a:prstGeom prst="ellipse">
              <a:avLst/>
            </a:prstGeom>
            <a:solidFill>
              <a:srgbClr val="FECE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224334" y="1550060"/>
            <a:ext cx="9743333" cy="4663563"/>
            <a:chOff x="1018541" y="1832665"/>
            <a:chExt cx="9743333" cy="4663563"/>
          </a:xfrm>
        </p:grpSpPr>
        <p:graphicFrame>
          <p:nvGraphicFramePr>
            <p:cNvPr id="42" name="图表 41"/>
            <p:cNvGraphicFramePr/>
            <p:nvPr>
              <p:extLst>
                <p:ext uri="{D42A27DB-BD31-4B8C-83A1-F6EECF244321}">
                  <p14:modId xmlns:p14="http://schemas.microsoft.com/office/powerpoint/2010/main" val="724207237"/>
                </p:ext>
              </p:extLst>
            </p:nvPr>
          </p:nvGraphicFramePr>
          <p:xfrm>
            <a:off x="1018541" y="1947937"/>
            <a:ext cx="5588635" cy="419163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43" name="任意多边形 42"/>
            <p:cNvSpPr/>
            <p:nvPr/>
          </p:nvSpPr>
          <p:spPr>
            <a:xfrm>
              <a:off x="4118611" y="2159243"/>
              <a:ext cx="2488565" cy="1059180"/>
            </a:xfrm>
            <a:custGeom>
              <a:avLst/>
              <a:gdLst>
                <a:gd name="connisteX0" fmla="*/ 0 w 2488565"/>
                <a:gd name="connsiteY0" fmla="*/ 1059180 h 1059180"/>
                <a:gd name="connisteX1" fmla="*/ 1059815 w 2488565"/>
                <a:gd name="connsiteY1" fmla="*/ 0 h 1059180"/>
                <a:gd name="connisteX2" fmla="*/ 2488565 w 2488565"/>
                <a:gd name="connsiteY2" fmla="*/ 11430 h 1059180"/>
              </a:gdLst>
              <a:ahLst/>
              <a:cxnLst>
                <a:cxn ang="0">
                  <a:pos x="connisteX0" y="connsiteY0"/>
                </a:cxn>
                <a:cxn ang="0">
                  <a:pos x="connisteX1" y="connsiteY1"/>
                </a:cxn>
                <a:cxn ang="0">
                  <a:pos x="connisteX2" y="connsiteY2"/>
                </a:cxn>
              </a:cxnLst>
              <a:rect l="l" t="t" r="r" b="b"/>
              <a:pathLst>
                <a:path w="2488565" h="1059180">
                  <a:moveTo>
                    <a:pt x="0" y="1059180"/>
                  </a:moveTo>
                  <a:lnTo>
                    <a:pt x="1059815" y="0"/>
                  </a:lnTo>
                  <a:lnTo>
                    <a:pt x="2488565" y="11430"/>
                  </a:lnTo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任意多边形 43"/>
            <p:cNvSpPr/>
            <p:nvPr/>
          </p:nvSpPr>
          <p:spPr>
            <a:xfrm>
              <a:off x="3547112" y="3218423"/>
              <a:ext cx="3060065" cy="690880"/>
            </a:xfrm>
            <a:custGeom>
              <a:avLst/>
              <a:gdLst>
                <a:gd name="connisteX0" fmla="*/ 0 w 3060065"/>
                <a:gd name="connsiteY0" fmla="*/ 0 h 690880"/>
                <a:gd name="connisteX1" fmla="*/ 1488440 w 3060065"/>
                <a:gd name="connsiteY1" fmla="*/ 678815 h 690880"/>
                <a:gd name="connisteX2" fmla="*/ 3060065 w 3060065"/>
                <a:gd name="connsiteY2" fmla="*/ 690880 h 690880"/>
              </a:gdLst>
              <a:ahLst/>
              <a:cxnLst>
                <a:cxn ang="0">
                  <a:pos x="connisteX0" y="connsiteY0"/>
                </a:cxn>
                <a:cxn ang="0">
                  <a:pos x="connisteX1" y="connsiteY1"/>
                </a:cxn>
                <a:cxn ang="0">
                  <a:pos x="connisteX2" y="connsiteY2"/>
                </a:cxn>
              </a:cxnLst>
              <a:rect l="l" t="t" r="r" b="b"/>
              <a:pathLst>
                <a:path w="3060065" h="690880">
                  <a:moveTo>
                    <a:pt x="0" y="0"/>
                  </a:moveTo>
                  <a:lnTo>
                    <a:pt x="1488440" y="678815"/>
                  </a:lnTo>
                  <a:lnTo>
                    <a:pt x="3060065" y="690880"/>
                  </a:lnTo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任意多边形 44"/>
            <p:cNvSpPr/>
            <p:nvPr/>
          </p:nvSpPr>
          <p:spPr>
            <a:xfrm>
              <a:off x="2976245" y="4207120"/>
              <a:ext cx="3630931" cy="1226185"/>
            </a:xfrm>
            <a:custGeom>
              <a:avLst/>
              <a:gdLst>
                <a:gd name="connisteX0" fmla="*/ 0 w 3630930"/>
                <a:gd name="connsiteY0" fmla="*/ 0 h 1226185"/>
                <a:gd name="connisteX1" fmla="*/ 2071370 w 3630930"/>
                <a:gd name="connsiteY1" fmla="*/ 1214755 h 1226185"/>
                <a:gd name="connisteX2" fmla="*/ 3630930 w 3630930"/>
                <a:gd name="connsiteY2" fmla="*/ 1226185 h 1226185"/>
              </a:gdLst>
              <a:ahLst/>
              <a:cxnLst>
                <a:cxn ang="0">
                  <a:pos x="connisteX0" y="connsiteY0"/>
                </a:cxn>
                <a:cxn ang="0">
                  <a:pos x="connisteX1" y="connsiteY1"/>
                </a:cxn>
                <a:cxn ang="0">
                  <a:pos x="connisteX2" y="connsiteY2"/>
                </a:cxn>
              </a:cxnLst>
              <a:rect l="l" t="t" r="r" b="b"/>
              <a:pathLst>
                <a:path w="3630930" h="1226185">
                  <a:moveTo>
                    <a:pt x="0" y="0"/>
                  </a:moveTo>
                  <a:lnTo>
                    <a:pt x="2071370" y="1214755"/>
                  </a:lnTo>
                  <a:lnTo>
                    <a:pt x="3630930" y="1226185"/>
                  </a:lnTo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6" name="组合 45"/>
            <p:cNvGrpSpPr/>
            <p:nvPr/>
          </p:nvGrpSpPr>
          <p:grpSpPr>
            <a:xfrm>
              <a:off x="6807094" y="1832665"/>
              <a:ext cx="3954780" cy="1364949"/>
              <a:chOff x="5381324" y="2091050"/>
              <a:chExt cx="3519028" cy="1023712"/>
            </a:xfrm>
          </p:grpSpPr>
          <p:sp>
            <p:nvSpPr>
              <p:cNvPr id="47" name="文本框 43"/>
              <p:cNvSpPr txBox="1"/>
              <p:nvPr/>
            </p:nvSpPr>
            <p:spPr>
              <a:xfrm>
                <a:off x="5381324" y="2524120"/>
                <a:ext cx="3519028" cy="5906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</a:p>
            </p:txBody>
          </p:sp>
          <p:sp>
            <p:nvSpPr>
              <p:cNvPr id="48" name="文本框 44"/>
              <p:cNvSpPr txBox="1"/>
              <p:nvPr/>
            </p:nvSpPr>
            <p:spPr>
              <a:xfrm>
                <a:off x="5381447" y="2091050"/>
                <a:ext cx="3322396" cy="3993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2135" dirty="0">
                    <a:solidFill>
                      <a:srgbClr val="0070C0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135" dirty="0">
                  <a:solidFill>
                    <a:srgbClr val="0070C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9" name="组合 48"/>
            <p:cNvGrpSpPr/>
            <p:nvPr/>
          </p:nvGrpSpPr>
          <p:grpSpPr>
            <a:xfrm>
              <a:off x="6807094" y="3587155"/>
              <a:ext cx="3954780" cy="1364949"/>
              <a:chOff x="5381324" y="2091050"/>
              <a:chExt cx="3519028" cy="1023712"/>
            </a:xfrm>
          </p:grpSpPr>
          <p:sp>
            <p:nvSpPr>
              <p:cNvPr id="50" name="文本框 43"/>
              <p:cNvSpPr txBox="1"/>
              <p:nvPr/>
            </p:nvSpPr>
            <p:spPr>
              <a:xfrm>
                <a:off x="5381324" y="2524120"/>
                <a:ext cx="3519028" cy="5906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</a:p>
            </p:txBody>
          </p:sp>
          <p:sp>
            <p:nvSpPr>
              <p:cNvPr id="51" name="文本框 44"/>
              <p:cNvSpPr txBox="1"/>
              <p:nvPr/>
            </p:nvSpPr>
            <p:spPr>
              <a:xfrm>
                <a:off x="5381447" y="2091050"/>
                <a:ext cx="3322396" cy="3993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2135" dirty="0">
                    <a:solidFill>
                      <a:srgbClr val="0070C0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135" dirty="0">
                  <a:solidFill>
                    <a:srgbClr val="0070C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2" name="组合 51"/>
            <p:cNvGrpSpPr/>
            <p:nvPr/>
          </p:nvGrpSpPr>
          <p:grpSpPr>
            <a:xfrm>
              <a:off x="6807094" y="5131279"/>
              <a:ext cx="3954780" cy="1364949"/>
              <a:chOff x="5381324" y="2091050"/>
              <a:chExt cx="3519028" cy="1023712"/>
            </a:xfrm>
          </p:grpSpPr>
          <p:sp>
            <p:nvSpPr>
              <p:cNvPr id="53" name="文本框 43"/>
              <p:cNvSpPr txBox="1"/>
              <p:nvPr/>
            </p:nvSpPr>
            <p:spPr>
              <a:xfrm>
                <a:off x="5381324" y="2524120"/>
                <a:ext cx="3519028" cy="5906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</a:p>
            </p:txBody>
          </p:sp>
          <p:sp>
            <p:nvSpPr>
              <p:cNvPr id="54" name="文本框 44"/>
              <p:cNvSpPr txBox="1"/>
              <p:nvPr/>
            </p:nvSpPr>
            <p:spPr>
              <a:xfrm>
                <a:off x="5381447" y="2091050"/>
                <a:ext cx="3322396" cy="3993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2135" dirty="0">
                    <a:solidFill>
                      <a:srgbClr val="0070C0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135" dirty="0">
                  <a:solidFill>
                    <a:srgbClr val="0070C0"/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4746349" y="581799"/>
            <a:ext cx="2699304" cy="701051"/>
            <a:chOff x="1025396" y="436349"/>
            <a:chExt cx="2024478" cy="525788"/>
          </a:xfrm>
        </p:grpSpPr>
        <p:grpSp>
          <p:nvGrpSpPr>
            <p:cNvPr id="31" name="组合 30"/>
            <p:cNvGrpSpPr/>
            <p:nvPr/>
          </p:nvGrpSpPr>
          <p:grpSpPr>
            <a:xfrm>
              <a:off x="1025396" y="436349"/>
              <a:ext cx="1968026" cy="525788"/>
              <a:chOff x="728201" y="402401"/>
              <a:chExt cx="1968026" cy="525788"/>
            </a:xfrm>
          </p:grpSpPr>
          <p:sp>
            <p:nvSpPr>
              <p:cNvPr id="35" name="椭圆 34"/>
              <p:cNvSpPr/>
              <p:nvPr/>
            </p:nvSpPr>
            <p:spPr>
              <a:xfrm>
                <a:off x="728201" y="551646"/>
                <a:ext cx="202570" cy="194410"/>
              </a:xfrm>
              <a:prstGeom prst="ellipse">
                <a:avLst/>
              </a:prstGeom>
              <a:solidFill>
                <a:srgbClr val="FECE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6" name="文本框 35"/>
              <p:cNvSpPr txBox="1"/>
              <p:nvPr/>
            </p:nvSpPr>
            <p:spPr>
              <a:xfrm>
                <a:off x="1042768" y="402401"/>
                <a:ext cx="1403269" cy="34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 defTabSz="812800">
                  <a:defRPr kumimoji="1" sz="2400" b="1" kern="0">
                    <a:solidFill>
                      <a:srgbClr val="00B0F0"/>
                    </a:solidFill>
                    <a:latin typeface="Arial"/>
                    <a:ea typeface="微软雅黑"/>
                    <a:cs typeface="+mn-ea"/>
                  </a:defRPr>
                </a:lvl1pPr>
              </a:lstStyle>
              <a:p>
                <a:r>
                  <a:rPr lang="en-US" altLang="zh-CN" dirty="0">
                    <a:latin typeface="+mn-lt"/>
                    <a:ea typeface="+mn-ea"/>
                    <a:sym typeface="+mn-lt"/>
                  </a:rPr>
                  <a:t>Add title text</a:t>
                </a:r>
                <a:endParaRPr lang="zh-CN" altLang="en-US" dirty="0">
                  <a:latin typeface="+mn-lt"/>
                  <a:ea typeface="+mn-ea"/>
                  <a:sym typeface="+mn-lt"/>
                </a:endParaRPr>
              </a:p>
            </p:txBody>
          </p:sp>
          <p:sp>
            <p:nvSpPr>
              <p:cNvPr id="37" name="文本框 36"/>
              <p:cNvSpPr txBox="1"/>
              <p:nvPr/>
            </p:nvSpPr>
            <p:spPr>
              <a:xfrm>
                <a:off x="792580" y="705099"/>
                <a:ext cx="1903647" cy="223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812800">
                  <a:defRPr/>
                </a:pPr>
                <a:r>
                  <a:rPr kumimoji="1" lang="en-US" altLang="zh-CN" sz="1335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Review Of Work Content</a:t>
                </a:r>
              </a:p>
            </p:txBody>
          </p:sp>
        </p:grpSp>
        <p:sp>
          <p:nvSpPr>
            <p:cNvPr id="34" name="椭圆 33"/>
            <p:cNvSpPr/>
            <p:nvPr/>
          </p:nvSpPr>
          <p:spPr>
            <a:xfrm>
              <a:off x="2847304" y="585594"/>
              <a:ext cx="202570" cy="194410"/>
            </a:xfrm>
            <a:prstGeom prst="ellipse">
              <a:avLst/>
            </a:prstGeom>
            <a:solidFill>
              <a:srgbClr val="FECE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317664" y="1474368"/>
            <a:ext cx="5144231" cy="755600"/>
            <a:chOff x="864646" y="1976891"/>
            <a:chExt cx="5144231" cy="755600"/>
          </a:xfrm>
        </p:grpSpPr>
        <p:grpSp>
          <p:nvGrpSpPr>
            <p:cNvPr id="9" name="组合 8"/>
            <p:cNvGrpSpPr/>
            <p:nvPr/>
          </p:nvGrpSpPr>
          <p:grpSpPr>
            <a:xfrm>
              <a:off x="864646" y="2007531"/>
              <a:ext cx="399214" cy="399214"/>
              <a:chOff x="0" y="0"/>
              <a:chExt cx="767929" cy="767929"/>
            </a:xfrm>
            <a:solidFill>
              <a:srgbClr val="C00000"/>
            </a:solidFill>
          </p:grpSpPr>
          <p:sp>
            <p:nvSpPr>
              <p:cNvPr id="13" name="任意多边形: 形状 20"/>
              <p:cNvSpPr/>
              <p:nvPr/>
            </p:nvSpPr>
            <p:spPr>
              <a:xfrm>
                <a:off x="0" y="0"/>
                <a:ext cx="767929" cy="7679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C98D5D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14" name="任意多边形: 形状 21"/>
              <p:cNvSpPr/>
              <p:nvPr/>
            </p:nvSpPr>
            <p:spPr>
              <a:xfrm>
                <a:off x="234638" y="227334"/>
                <a:ext cx="298653" cy="3132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04" h="21302" extrusionOk="0">
                    <a:moveTo>
                      <a:pt x="7816" y="21302"/>
                    </a:moveTo>
                    <a:cubicBezTo>
                      <a:pt x="7132" y="21302"/>
                      <a:pt x="6483" y="20993"/>
                      <a:pt x="6068" y="20461"/>
                    </a:cubicBezTo>
                    <a:lnTo>
                      <a:pt x="445" y="13277"/>
                    </a:lnTo>
                    <a:cubicBezTo>
                      <a:pt x="-287" y="12344"/>
                      <a:pt x="-97" y="11016"/>
                      <a:pt x="870" y="10308"/>
                    </a:cubicBezTo>
                    <a:cubicBezTo>
                      <a:pt x="1838" y="9597"/>
                      <a:pt x="3211" y="9785"/>
                      <a:pt x="3943" y="10719"/>
                    </a:cubicBezTo>
                    <a:lnTo>
                      <a:pt x="7643" y="15442"/>
                    </a:lnTo>
                    <a:lnTo>
                      <a:pt x="16946" y="999"/>
                    </a:lnTo>
                    <a:cubicBezTo>
                      <a:pt x="17586" y="6"/>
                      <a:pt x="18940" y="-298"/>
                      <a:pt x="19969" y="321"/>
                    </a:cubicBezTo>
                    <a:cubicBezTo>
                      <a:pt x="20997" y="939"/>
                      <a:pt x="21313" y="2248"/>
                      <a:pt x="20671" y="3243"/>
                    </a:cubicBezTo>
                    <a:lnTo>
                      <a:pt x="9680" y="20301"/>
                    </a:lnTo>
                    <a:cubicBezTo>
                      <a:pt x="9299" y="20896"/>
                      <a:pt x="8639" y="21267"/>
                      <a:pt x="7917" y="21299"/>
                    </a:cubicBezTo>
                    <a:cubicBezTo>
                      <a:pt x="7882" y="21302"/>
                      <a:pt x="7851" y="21302"/>
                      <a:pt x="7816" y="2130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1263859" y="1976891"/>
              <a:ext cx="4745018" cy="755600"/>
              <a:chOff x="6729846" y="3935367"/>
              <a:chExt cx="4745018" cy="755600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6729846" y="3935367"/>
                <a:ext cx="4745018" cy="215444"/>
              </a:xfrm>
              <a:prstGeom prst="rect">
                <a:avLst/>
              </a:prstGeom>
            </p:spPr>
            <p:txBody>
              <a:bodyPr wrap="none" lIns="144000" tIns="0" rIns="144000" bIns="0" anchor="ctr">
                <a:noAutofit/>
              </a:bodyPr>
              <a:lstStyle/>
              <a:p>
                <a:r>
                  <a:rPr lang="en-US" altLang="zh-CN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6729846" y="4205897"/>
                <a:ext cx="3825036" cy="485070"/>
              </a:xfrm>
              <a:prstGeom prst="rect">
                <a:avLst/>
              </a:prstGeom>
            </p:spPr>
            <p:txBody>
              <a:bodyPr wrap="square" lIns="144000" tIns="0" rIns="144000" bIns="0" anchor="t">
                <a:normAutofit lnSpcReduction="1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5" name="组合 14"/>
          <p:cNvGrpSpPr/>
          <p:nvPr/>
        </p:nvGrpSpPr>
        <p:grpSpPr>
          <a:xfrm>
            <a:off x="1716877" y="2741127"/>
            <a:ext cx="5155259" cy="755600"/>
            <a:chOff x="1910800" y="2952690"/>
            <a:chExt cx="5155259" cy="755600"/>
          </a:xfrm>
        </p:grpSpPr>
        <p:grpSp>
          <p:nvGrpSpPr>
            <p:cNvPr id="16" name="组合 15"/>
            <p:cNvGrpSpPr/>
            <p:nvPr/>
          </p:nvGrpSpPr>
          <p:grpSpPr>
            <a:xfrm>
              <a:off x="1910800" y="3031176"/>
              <a:ext cx="399214" cy="399214"/>
              <a:chOff x="0" y="0"/>
              <a:chExt cx="767929" cy="767929"/>
            </a:xfrm>
            <a:solidFill>
              <a:schemeClr val="tx2"/>
            </a:solidFill>
          </p:grpSpPr>
          <p:sp>
            <p:nvSpPr>
              <p:cNvPr id="20" name="任意多边形: 形状 26"/>
              <p:cNvSpPr/>
              <p:nvPr/>
            </p:nvSpPr>
            <p:spPr>
              <a:xfrm>
                <a:off x="0" y="0"/>
                <a:ext cx="767929" cy="7679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FEC290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1" name="任意多边形: 形状 27"/>
              <p:cNvSpPr/>
              <p:nvPr/>
            </p:nvSpPr>
            <p:spPr>
              <a:xfrm>
                <a:off x="234638" y="227334"/>
                <a:ext cx="298653" cy="3132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04" h="21302" extrusionOk="0">
                    <a:moveTo>
                      <a:pt x="7816" y="21302"/>
                    </a:moveTo>
                    <a:cubicBezTo>
                      <a:pt x="7132" y="21302"/>
                      <a:pt x="6483" y="20993"/>
                      <a:pt x="6068" y="20461"/>
                    </a:cubicBezTo>
                    <a:lnTo>
                      <a:pt x="445" y="13277"/>
                    </a:lnTo>
                    <a:cubicBezTo>
                      <a:pt x="-287" y="12344"/>
                      <a:pt x="-97" y="11016"/>
                      <a:pt x="870" y="10308"/>
                    </a:cubicBezTo>
                    <a:cubicBezTo>
                      <a:pt x="1838" y="9597"/>
                      <a:pt x="3211" y="9785"/>
                      <a:pt x="3943" y="10719"/>
                    </a:cubicBezTo>
                    <a:lnTo>
                      <a:pt x="7643" y="15442"/>
                    </a:lnTo>
                    <a:lnTo>
                      <a:pt x="16946" y="999"/>
                    </a:lnTo>
                    <a:cubicBezTo>
                      <a:pt x="17586" y="6"/>
                      <a:pt x="18940" y="-298"/>
                      <a:pt x="19969" y="321"/>
                    </a:cubicBezTo>
                    <a:cubicBezTo>
                      <a:pt x="20997" y="939"/>
                      <a:pt x="21313" y="2248"/>
                      <a:pt x="20671" y="3243"/>
                    </a:cubicBezTo>
                    <a:lnTo>
                      <a:pt x="9680" y="20301"/>
                    </a:lnTo>
                    <a:cubicBezTo>
                      <a:pt x="9299" y="20896"/>
                      <a:pt x="8639" y="21267"/>
                      <a:pt x="7917" y="21299"/>
                    </a:cubicBezTo>
                    <a:cubicBezTo>
                      <a:pt x="7882" y="21302"/>
                      <a:pt x="7851" y="21302"/>
                      <a:pt x="7816" y="2130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2321041" y="2952690"/>
              <a:ext cx="4745018" cy="755600"/>
              <a:chOff x="6729846" y="3935367"/>
              <a:chExt cx="4745018" cy="755600"/>
            </a:xfrm>
          </p:grpSpPr>
          <p:sp>
            <p:nvSpPr>
              <p:cNvPr id="18" name="矩形 17"/>
              <p:cNvSpPr/>
              <p:nvPr/>
            </p:nvSpPr>
            <p:spPr>
              <a:xfrm>
                <a:off x="6729846" y="3935367"/>
                <a:ext cx="4745018" cy="215444"/>
              </a:xfrm>
              <a:prstGeom prst="rect">
                <a:avLst/>
              </a:prstGeom>
            </p:spPr>
            <p:txBody>
              <a:bodyPr wrap="none" lIns="144000" tIns="0" rIns="144000" bIns="0" anchor="ctr">
                <a:noAutofit/>
              </a:bodyPr>
              <a:lstStyle/>
              <a:p>
                <a:r>
                  <a:rPr lang="en-US" altLang="zh-CN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矩形 18"/>
              <p:cNvSpPr/>
              <p:nvPr/>
            </p:nvSpPr>
            <p:spPr>
              <a:xfrm>
                <a:off x="6729846" y="4205897"/>
                <a:ext cx="3687836" cy="485070"/>
              </a:xfrm>
              <a:prstGeom prst="rect">
                <a:avLst/>
              </a:prstGeom>
            </p:spPr>
            <p:txBody>
              <a:bodyPr wrap="square" lIns="144000" tIns="0" rIns="144000" bIns="0" anchor="t">
                <a:normAutofit lnSpcReduction="1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2" name="组合 21"/>
          <p:cNvGrpSpPr/>
          <p:nvPr/>
        </p:nvGrpSpPr>
        <p:grpSpPr>
          <a:xfrm>
            <a:off x="2118956" y="4078887"/>
            <a:ext cx="5144231" cy="755600"/>
            <a:chOff x="1910800" y="3841008"/>
            <a:chExt cx="5144231" cy="755600"/>
          </a:xfrm>
        </p:grpSpPr>
        <p:grpSp>
          <p:nvGrpSpPr>
            <p:cNvPr id="23" name="组合 22"/>
            <p:cNvGrpSpPr/>
            <p:nvPr/>
          </p:nvGrpSpPr>
          <p:grpSpPr>
            <a:xfrm>
              <a:off x="1910800" y="3841008"/>
              <a:ext cx="399214" cy="399214"/>
              <a:chOff x="0" y="0"/>
              <a:chExt cx="767929" cy="767929"/>
            </a:xfrm>
            <a:solidFill>
              <a:srgbClr val="C00000"/>
            </a:solidFill>
          </p:grpSpPr>
          <p:sp>
            <p:nvSpPr>
              <p:cNvPr id="27" name="任意多边形: 形状 32"/>
              <p:cNvSpPr/>
              <p:nvPr/>
            </p:nvSpPr>
            <p:spPr>
              <a:xfrm>
                <a:off x="0" y="0"/>
                <a:ext cx="767929" cy="7679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C98D5D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8" name="任意多边形: 形状 33"/>
              <p:cNvSpPr/>
              <p:nvPr/>
            </p:nvSpPr>
            <p:spPr>
              <a:xfrm>
                <a:off x="234638" y="227334"/>
                <a:ext cx="298653" cy="3132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04" h="21302" extrusionOk="0">
                    <a:moveTo>
                      <a:pt x="7816" y="21302"/>
                    </a:moveTo>
                    <a:cubicBezTo>
                      <a:pt x="7132" y="21302"/>
                      <a:pt x="6483" y="20993"/>
                      <a:pt x="6068" y="20461"/>
                    </a:cubicBezTo>
                    <a:lnTo>
                      <a:pt x="445" y="13277"/>
                    </a:lnTo>
                    <a:cubicBezTo>
                      <a:pt x="-287" y="12344"/>
                      <a:pt x="-97" y="11016"/>
                      <a:pt x="870" y="10308"/>
                    </a:cubicBezTo>
                    <a:cubicBezTo>
                      <a:pt x="1838" y="9597"/>
                      <a:pt x="3211" y="9785"/>
                      <a:pt x="3943" y="10719"/>
                    </a:cubicBezTo>
                    <a:lnTo>
                      <a:pt x="7643" y="15442"/>
                    </a:lnTo>
                    <a:lnTo>
                      <a:pt x="16946" y="999"/>
                    </a:lnTo>
                    <a:cubicBezTo>
                      <a:pt x="17586" y="6"/>
                      <a:pt x="18940" y="-298"/>
                      <a:pt x="19969" y="321"/>
                    </a:cubicBezTo>
                    <a:cubicBezTo>
                      <a:pt x="20997" y="939"/>
                      <a:pt x="21313" y="2248"/>
                      <a:pt x="20671" y="3243"/>
                    </a:cubicBezTo>
                    <a:lnTo>
                      <a:pt x="9680" y="20301"/>
                    </a:lnTo>
                    <a:cubicBezTo>
                      <a:pt x="9299" y="20896"/>
                      <a:pt x="8639" y="21267"/>
                      <a:pt x="7917" y="21299"/>
                    </a:cubicBezTo>
                    <a:cubicBezTo>
                      <a:pt x="7882" y="21302"/>
                      <a:pt x="7851" y="21302"/>
                      <a:pt x="7816" y="2130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2310013" y="3841008"/>
              <a:ext cx="4745018" cy="755600"/>
              <a:chOff x="6729846" y="3935367"/>
              <a:chExt cx="4745018" cy="755600"/>
            </a:xfrm>
          </p:grpSpPr>
          <p:sp>
            <p:nvSpPr>
              <p:cNvPr id="25" name="矩形 24"/>
              <p:cNvSpPr/>
              <p:nvPr/>
            </p:nvSpPr>
            <p:spPr>
              <a:xfrm>
                <a:off x="6729846" y="3935367"/>
                <a:ext cx="4745018" cy="215444"/>
              </a:xfrm>
              <a:prstGeom prst="rect">
                <a:avLst/>
              </a:prstGeom>
            </p:spPr>
            <p:txBody>
              <a:bodyPr wrap="none" lIns="144000" tIns="0" rIns="144000" bIns="0" anchor="ctr">
                <a:noAutofit/>
              </a:bodyPr>
              <a:lstStyle/>
              <a:p>
                <a:r>
                  <a:rPr lang="en-US" altLang="zh-CN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6729846" y="4205897"/>
                <a:ext cx="3785987" cy="485070"/>
              </a:xfrm>
              <a:prstGeom prst="rect">
                <a:avLst/>
              </a:prstGeom>
            </p:spPr>
            <p:txBody>
              <a:bodyPr wrap="square" lIns="144000" tIns="0" rIns="144000" bIns="0" anchor="t">
                <a:normAutofit lnSpcReduction="1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9" name="组合 28"/>
          <p:cNvGrpSpPr/>
          <p:nvPr/>
        </p:nvGrpSpPr>
        <p:grpSpPr>
          <a:xfrm>
            <a:off x="2518169" y="5367011"/>
            <a:ext cx="5144231" cy="755600"/>
            <a:chOff x="1910800" y="4729325"/>
            <a:chExt cx="5144231" cy="755600"/>
          </a:xfrm>
        </p:grpSpPr>
        <p:grpSp>
          <p:nvGrpSpPr>
            <p:cNvPr id="32" name="组合 31"/>
            <p:cNvGrpSpPr/>
            <p:nvPr/>
          </p:nvGrpSpPr>
          <p:grpSpPr>
            <a:xfrm>
              <a:off x="1910800" y="4729325"/>
              <a:ext cx="399214" cy="399214"/>
              <a:chOff x="0" y="0"/>
              <a:chExt cx="767929" cy="767929"/>
            </a:xfrm>
            <a:solidFill>
              <a:schemeClr val="tx2"/>
            </a:solidFill>
          </p:grpSpPr>
          <p:sp>
            <p:nvSpPr>
              <p:cNvPr id="40" name="任意多边形: 形状 38"/>
              <p:cNvSpPr/>
              <p:nvPr/>
            </p:nvSpPr>
            <p:spPr>
              <a:xfrm>
                <a:off x="0" y="0"/>
                <a:ext cx="767929" cy="7679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rgbClr val="FEC290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1" name="任意多边形: 形状 39"/>
              <p:cNvSpPr/>
              <p:nvPr/>
            </p:nvSpPr>
            <p:spPr>
              <a:xfrm>
                <a:off x="234638" y="227334"/>
                <a:ext cx="298653" cy="3132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04" h="21302" extrusionOk="0">
                    <a:moveTo>
                      <a:pt x="7816" y="21302"/>
                    </a:moveTo>
                    <a:cubicBezTo>
                      <a:pt x="7132" y="21302"/>
                      <a:pt x="6483" y="20993"/>
                      <a:pt x="6068" y="20461"/>
                    </a:cubicBezTo>
                    <a:lnTo>
                      <a:pt x="445" y="13277"/>
                    </a:lnTo>
                    <a:cubicBezTo>
                      <a:pt x="-287" y="12344"/>
                      <a:pt x="-97" y="11016"/>
                      <a:pt x="870" y="10308"/>
                    </a:cubicBezTo>
                    <a:cubicBezTo>
                      <a:pt x="1838" y="9597"/>
                      <a:pt x="3211" y="9785"/>
                      <a:pt x="3943" y="10719"/>
                    </a:cubicBezTo>
                    <a:lnTo>
                      <a:pt x="7643" y="15442"/>
                    </a:lnTo>
                    <a:lnTo>
                      <a:pt x="16946" y="999"/>
                    </a:lnTo>
                    <a:cubicBezTo>
                      <a:pt x="17586" y="6"/>
                      <a:pt x="18940" y="-298"/>
                      <a:pt x="19969" y="321"/>
                    </a:cubicBezTo>
                    <a:cubicBezTo>
                      <a:pt x="20997" y="939"/>
                      <a:pt x="21313" y="2248"/>
                      <a:pt x="20671" y="3243"/>
                    </a:cubicBezTo>
                    <a:lnTo>
                      <a:pt x="9680" y="20301"/>
                    </a:lnTo>
                    <a:cubicBezTo>
                      <a:pt x="9299" y="20896"/>
                      <a:pt x="8639" y="21267"/>
                      <a:pt x="7917" y="21299"/>
                    </a:cubicBezTo>
                    <a:cubicBezTo>
                      <a:pt x="7882" y="21302"/>
                      <a:pt x="7851" y="21302"/>
                      <a:pt x="7816" y="2130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33" name="组合 32"/>
            <p:cNvGrpSpPr/>
            <p:nvPr/>
          </p:nvGrpSpPr>
          <p:grpSpPr>
            <a:xfrm>
              <a:off x="2310013" y="4729325"/>
              <a:ext cx="4745018" cy="755600"/>
              <a:chOff x="6729846" y="3935367"/>
              <a:chExt cx="4745018" cy="755600"/>
            </a:xfrm>
          </p:grpSpPr>
          <p:sp>
            <p:nvSpPr>
              <p:cNvPr id="38" name="矩形 37"/>
              <p:cNvSpPr/>
              <p:nvPr/>
            </p:nvSpPr>
            <p:spPr>
              <a:xfrm>
                <a:off x="6729846" y="3935367"/>
                <a:ext cx="4745018" cy="215444"/>
              </a:xfrm>
              <a:prstGeom prst="rect">
                <a:avLst/>
              </a:prstGeom>
            </p:spPr>
            <p:txBody>
              <a:bodyPr wrap="none" lIns="144000" tIns="0" rIns="144000" bIns="0" anchor="ctr">
                <a:noAutofit/>
              </a:bodyPr>
              <a:lstStyle/>
              <a:p>
                <a:r>
                  <a:rPr lang="en-US" altLang="zh-CN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矩形 38"/>
              <p:cNvSpPr/>
              <p:nvPr/>
            </p:nvSpPr>
            <p:spPr>
              <a:xfrm>
                <a:off x="6729846" y="4205897"/>
                <a:ext cx="3698864" cy="485070"/>
              </a:xfrm>
              <a:prstGeom prst="rect">
                <a:avLst/>
              </a:prstGeom>
            </p:spPr>
            <p:txBody>
              <a:bodyPr wrap="square" lIns="144000" tIns="0" rIns="144000" bIns="0" anchor="t">
                <a:normAutofit lnSpcReduction="1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43" name="流程图: 数据 42"/>
          <p:cNvSpPr/>
          <p:nvPr/>
        </p:nvSpPr>
        <p:spPr>
          <a:xfrm flipH="1">
            <a:off x="6218102" y="2258155"/>
            <a:ext cx="2455102" cy="1164920"/>
          </a:xfrm>
          <a:prstGeom prst="flowChartInputOutput">
            <a:avLst/>
          </a:prstGeo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4" name="流程图: 数据 43"/>
          <p:cNvSpPr/>
          <p:nvPr/>
        </p:nvSpPr>
        <p:spPr>
          <a:xfrm flipH="1">
            <a:off x="8821244" y="4086450"/>
            <a:ext cx="2455102" cy="1164920"/>
          </a:xfrm>
          <a:prstGeom prst="flowChartInputOutput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_矩形 7"/>
          <p:cNvSpPr/>
          <p:nvPr>
            <p:custDataLst>
              <p:tags r:id="rId1"/>
            </p:custDataLst>
          </p:nvPr>
        </p:nvSpPr>
        <p:spPr>
          <a:xfrm>
            <a:off x="3629891" y="3157247"/>
            <a:ext cx="4959928" cy="913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 defTabSz="914400">
              <a:defRPr/>
            </a:pPr>
            <a:r>
              <a:rPr lang="en-US" altLang="zh-CN" sz="5335" b="1" kern="0" dirty="0">
                <a:solidFill>
                  <a:srgbClr val="00B0F0"/>
                </a:solidFill>
                <a:cs typeface="+mn-ea"/>
                <a:sym typeface="+mn-lt"/>
              </a:rPr>
              <a:t>Add title text</a:t>
            </a:r>
            <a:endParaRPr lang="zh-CN" altLang="en-US" sz="5335" b="1" kern="0" dirty="0">
              <a:solidFill>
                <a:srgbClr val="00B0F0"/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856512" y="4137017"/>
            <a:ext cx="6478976" cy="423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200">
              <a:lnSpc>
                <a:spcPct val="150000"/>
              </a:lnSpc>
              <a:defRPr/>
            </a:pPr>
            <a:r>
              <a:rPr lang="en-US" altLang="zh-CN" sz="1600" kern="0" dirty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9" name="PA_矩形 8"/>
          <p:cNvSpPr/>
          <p:nvPr>
            <p:custDataLst>
              <p:tags r:id="rId2"/>
            </p:custDataLst>
          </p:nvPr>
        </p:nvSpPr>
        <p:spPr>
          <a:xfrm>
            <a:off x="3850126" y="2705841"/>
            <a:ext cx="4491751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en-US" altLang="zh-CN" sz="2135" kern="0" dirty="0">
                <a:solidFill>
                  <a:srgbClr val="0070C0"/>
                </a:solidFill>
                <a:cs typeface="+mn-ea"/>
                <a:sym typeface="+mn-lt"/>
              </a:rPr>
              <a:t>Problems And Solutions In Work</a:t>
            </a:r>
          </a:p>
        </p:txBody>
      </p:sp>
      <p:sp>
        <p:nvSpPr>
          <p:cNvPr id="34" name="PA_矩形 8"/>
          <p:cNvSpPr/>
          <p:nvPr>
            <p:custDataLst>
              <p:tags r:id="rId3"/>
            </p:custDataLst>
          </p:nvPr>
        </p:nvSpPr>
        <p:spPr>
          <a:xfrm>
            <a:off x="5155354" y="1682327"/>
            <a:ext cx="1881293" cy="737720"/>
          </a:xfrm>
          <a:prstGeom prst="roundRect">
            <a:avLst/>
          </a:prstGeom>
          <a:solidFill>
            <a:srgbClr val="C98D5D"/>
          </a:solidFill>
        </p:spPr>
        <p:txBody>
          <a:bodyPr wrap="square">
            <a:spAutoFit/>
          </a:bodyPr>
          <a:lstStyle/>
          <a:p>
            <a:pPr algn="dist" defTabSz="914400">
              <a:defRPr/>
            </a:pPr>
            <a:r>
              <a:rPr lang="en-US" altLang="zh-CN" sz="3735" b="1" kern="0" dirty="0">
                <a:solidFill>
                  <a:schemeClr val="bg1"/>
                </a:solidFill>
                <a:cs typeface="+mn-ea"/>
                <a:sym typeface="+mn-lt"/>
              </a:rPr>
              <a:t>Part 03</a:t>
            </a:r>
            <a:endParaRPr lang="zh-CN" altLang="en-US" sz="3735" b="1" kern="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3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4321766" y="581799"/>
            <a:ext cx="3575286" cy="701372"/>
            <a:chOff x="706958" y="436349"/>
            <a:chExt cx="2681464" cy="526029"/>
          </a:xfrm>
        </p:grpSpPr>
        <p:grpSp>
          <p:nvGrpSpPr>
            <p:cNvPr id="31" name="组合 30"/>
            <p:cNvGrpSpPr/>
            <p:nvPr/>
          </p:nvGrpSpPr>
          <p:grpSpPr>
            <a:xfrm>
              <a:off x="706958" y="436349"/>
              <a:ext cx="2360957" cy="526029"/>
              <a:chOff x="409763" y="402401"/>
              <a:chExt cx="2360957" cy="526029"/>
            </a:xfrm>
          </p:grpSpPr>
          <p:sp>
            <p:nvSpPr>
              <p:cNvPr id="36" name="文本框 35"/>
              <p:cNvSpPr txBox="1"/>
              <p:nvPr/>
            </p:nvSpPr>
            <p:spPr>
              <a:xfrm>
                <a:off x="1038805" y="402401"/>
                <a:ext cx="1403269" cy="34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 defTabSz="812800">
                  <a:defRPr kumimoji="1" sz="2400" b="1" kern="0">
                    <a:solidFill>
                      <a:srgbClr val="00B0F0"/>
                    </a:solidFill>
                    <a:latin typeface="Arial"/>
                    <a:ea typeface="微软雅黑"/>
                    <a:cs typeface="+mn-ea"/>
                  </a:defRPr>
                </a:lvl1pPr>
              </a:lstStyle>
              <a:p>
                <a:r>
                  <a:rPr lang="en-US" altLang="zh-CN" dirty="0">
                    <a:latin typeface="+mn-lt"/>
                    <a:ea typeface="+mn-ea"/>
                    <a:sym typeface="+mn-lt"/>
                  </a:rPr>
                  <a:t>Add title text</a:t>
                </a:r>
                <a:endParaRPr lang="zh-CN" altLang="en-US" dirty="0">
                  <a:latin typeface="+mn-lt"/>
                  <a:ea typeface="+mn-ea"/>
                  <a:sym typeface="+mn-lt"/>
                </a:endParaRPr>
              </a:p>
            </p:txBody>
          </p:sp>
          <p:sp>
            <p:nvSpPr>
              <p:cNvPr id="37" name="文本框 36"/>
              <p:cNvSpPr txBox="1"/>
              <p:nvPr/>
            </p:nvSpPr>
            <p:spPr>
              <a:xfrm>
                <a:off x="710158" y="705099"/>
                <a:ext cx="2060562" cy="223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812800">
                  <a:defRPr/>
                </a:pPr>
                <a:r>
                  <a:rPr kumimoji="1" lang="en-US" altLang="zh-CN" sz="1335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Problems And Solutions In Work</a:t>
                </a:r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409763" y="555675"/>
                <a:ext cx="202570" cy="194410"/>
              </a:xfrm>
              <a:prstGeom prst="ellipse">
                <a:avLst/>
              </a:prstGeom>
              <a:solidFill>
                <a:srgbClr val="FECE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34" name="椭圆 33"/>
            <p:cNvSpPr/>
            <p:nvPr/>
          </p:nvSpPr>
          <p:spPr>
            <a:xfrm>
              <a:off x="3185852" y="589623"/>
              <a:ext cx="202570" cy="194410"/>
            </a:xfrm>
            <a:prstGeom prst="ellipse">
              <a:avLst/>
            </a:prstGeom>
            <a:solidFill>
              <a:srgbClr val="FECE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8" name="矩形 30"/>
          <p:cNvSpPr>
            <a:spLocks noChangeArrowheads="1"/>
          </p:cNvSpPr>
          <p:nvPr/>
        </p:nvSpPr>
        <p:spPr bwMode="auto">
          <a:xfrm>
            <a:off x="1832235" y="4585891"/>
            <a:ext cx="1658659" cy="682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35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Fill in the description</a:t>
            </a:r>
          </a:p>
          <a:p>
            <a:pPr>
              <a:lnSpc>
                <a:spcPct val="150000"/>
              </a:lnSpc>
            </a:pPr>
            <a:r>
              <a:rPr lang="en-US" altLang="zh-CN" sz="135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Fill in the description</a:t>
            </a:r>
          </a:p>
        </p:txBody>
      </p:sp>
      <p:sp>
        <p:nvSpPr>
          <p:cNvPr id="9" name="矩形 32"/>
          <p:cNvSpPr>
            <a:spLocks noChangeArrowheads="1"/>
          </p:cNvSpPr>
          <p:nvPr/>
        </p:nvSpPr>
        <p:spPr bwMode="auto">
          <a:xfrm>
            <a:off x="3143040" y="2452294"/>
            <a:ext cx="1658659" cy="682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35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Fill in the description</a:t>
            </a:r>
          </a:p>
          <a:p>
            <a:pPr>
              <a:lnSpc>
                <a:spcPct val="150000"/>
              </a:lnSpc>
            </a:pPr>
            <a:r>
              <a:rPr lang="en-US" altLang="zh-CN" sz="135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Fill in the description</a:t>
            </a:r>
          </a:p>
        </p:txBody>
      </p:sp>
      <p:sp>
        <p:nvSpPr>
          <p:cNvPr id="10" name="矩形 34"/>
          <p:cNvSpPr>
            <a:spLocks noChangeArrowheads="1"/>
          </p:cNvSpPr>
          <p:nvPr/>
        </p:nvSpPr>
        <p:spPr bwMode="auto">
          <a:xfrm>
            <a:off x="7703263" y="4585891"/>
            <a:ext cx="1658659" cy="682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35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Fill in the description</a:t>
            </a:r>
          </a:p>
          <a:p>
            <a:pPr>
              <a:lnSpc>
                <a:spcPct val="150000"/>
              </a:lnSpc>
            </a:pPr>
            <a:r>
              <a:rPr lang="en-US" altLang="zh-CN" sz="135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Fill in the description</a:t>
            </a:r>
          </a:p>
        </p:txBody>
      </p:sp>
      <p:sp>
        <p:nvSpPr>
          <p:cNvPr id="11" name="矩形 36"/>
          <p:cNvSpPr>
            <a:spLocks noChangeArrowheads="1"/>
          </p:cNvSpPr>
          <p:nvPr/>
        </p:nvSpPr>
        <p:spPr bwMode="auto">
          <a:xfrm>
            <a:off x="8717402" y="2399207"/>
            <a:ext cx="1658659" cy="682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35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Fill in the description</a:t>
            </a:r>
          </a:p>
          <a:p>
            <a:pPr>
              <a:lnSpc>
                <a:spcPct val="150000"/>
              </a:lnSpc>
            </a:pPr>
            <a:r>
              <a:rPr lang="en-US" altLang="zh-CN" sz="135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Fill in the description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844881" y="1758844"/>
            <a:ext cx="2164470" cy="2133600"/>
            <a:chOff x="832444" y="1319133"/>
            <a:chExt cx="1623352" cy="1600200"/>
          </a:xfrm>
        </p:grpSpPr>
        <p:sp>
          <p:nvSpPr>
            <p:cNvPr id="13" name="菱形 12"/>
            <p:cNvSpPr/>
            <p:nvPr/>
          </p:nvSpPr>
          <p:spPr>
            <a:xfrm>
              <a:off x="832444" y="1319133"/>
              <a:ext cx="1623352" cy="1600200"/>
            </a:xfrm>
            <a:prstGeom prst="diamond">
              <a:avLst/>
            </a:prstGeom>
            <a:solidFill>
              <a:srgbClr val="FEC29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076962" y="1903788"/>
              <a:ext cx="1121941" cy="4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935" dirty="0">
                  <a:solidFill>
                    <a:schemeClr val="bg1"/>
                  </a:solidFill>
                  <a:cs typeface="+mn-ea"/>
                  <a:sym typeface="+mn-lt"/>
                </a:rPr>
                <a:t>Add title</a:t>
              </a:r>
              <a:endParaRPr lang="zh-CN" altLang="en-US" sz="2935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536413" y="3892444"/>
            <a:ext cx="2164469" cy="2133600"/>
            <a:chOff x="832444" y="1319133"/>
            <a:chExt cx="1623352" cy="1600200"/>
          </a:xfrm>
        </p:grpSpPr>
        <p:sp>
          <p:nvSpPr>
            <p:cNvPr id="16" name="菱形 15"/>
            <p:cNvSpPr/>
            <p:nvPr/>
          </p:nvSpPr>
          <p:spPr>
            <a:xfrm>
              <a:off x="832444" y="1319133"/>
              <a:ext cx="1623352" cy="1600200"/>
            </a:xfrm>
            <a:prstGeom prst="diamond">
              <a:avLst/>
            </a:prstGeom>
            <a:solidFill>
              <a:srgbClr val="C98D5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981342" y="1903788"/>
              <a:ext cx="1398941" cy="4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935" dirty="0">
                  <a:solidFill>
                    <a:schemeClr val="bg1"/>
                  </a:solidFill>
                  <a:cs typeface="+mn-ea"/>
                  <a:sym typeface="+mn-lt"/>
                </a:rPr>
                <a:t>Add title</a:t>
              </a:r>
              <a:endParaRPr lang="zh-CN" altLang="en-US" sz="2935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6354403" y="1758844"/>
            <a:ext cx="2164469" cy="2133600"/>
            <a:chOff x="832444" y="1319133"/>
            <a:chExt cx="1623352" cy="1600200"/>
          </a:xfrm>
        </p:grpSpPr>
        <p:sp>
          <p:nvSpPr>
            <p:cNvPr id="19" name="菱形 18"/>
            <p:cNvSpPr/>
            <p:nvPr/>
          </p:nvSpPr>
          <p:spPr>
            <a:xfrm>
              <a:off x="832444" y="1319133"/>
              <a:ext cx="1623352" cy="1600200"/>
            </a:xfrm>
            <a:prstGeom prst="diamond">
              <a:avLst/>
            </a:prstGeom>
            <a:solidFill>
              <a:srgbClr val="C98D5D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981342" y="1903788"/>
              <a:ext cx="1330236" cy="4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935" dirty="0">
                  <a:solidFill>
                    <a:schemeClr val="bg1"/>
                  </a:solidFill>
                  <a:cs typeface="+mn-ea"/>
                  <a:sym typeface="+mn-lt"/>
                </a:rPr>
                <a:t>Add title</a:t>
              </a:r>
              <a:endParaRPr lang="zh-CN" altLang="en-US" sz="2935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9211519" y="3892440"/>
            <a:ext cx="2164469" cy="2133600"/>
            <a:chOff x="832444" y="1319133"/>
            <a:chExt cx="1623352" cy="1600200"/>
          </a:xfrm>
        </p:grpSpPr>
        <p:sp>
          <p:nvSpPr>
            <p:cNvPr id="22" name="菱形 21"/>
            <p:cNvSpPr/>
            <p:nvPr/>
          </p:nvSpPr>
          <p:spPr>
            <a:xfrm>
              <a:off x="832444" y="1319133"/>
              <a:ext cx="1623352" cy="1600200"/>
            </a:xfrm>
            <a:prstGeom prst="diamond">
              <a:avLst/>
            </a:prstGeom>
            <a:solidFill>
              <a:srgbClr val="FEC29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981342" y="1903788"/>
              <a:ext cx="1275971" cy="4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935" dirty="0">
                  <a:solidFill>
                    <a:schemeClr val="bg1"/>
                  </a:solidFill>
                  <a:cs typeface="+mn-ea"/>
                  <a:sym typeface="+mn-lt"/>
                </a:rPr>
                <a:t>Add title</a:t>
              </a:r>
              <a:endParaRPr lang="zh-CN" altLang="en-US" sz="2935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1617719" y="2004586"/>
            <a:ext cx="611065" cy="605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335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zh-CN" altLang="en-US" sz="3335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305819" y="4155351"/>
            <a:ext cx="611065" cy="605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335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3335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7122051" y="2049531"/>
            <a:ext cx="612668" cy="605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335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zh-CN" altLang="en-US" sz="3335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9979969" y="4155351"/>
            <a:ext cx="611065" cy="605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335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  <a:endParaRPr lang="zh-CN" altLang="en-US" sz="3335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000"/>
                            </p:stCondLst>
                            <p:childTnLst>
                              <p:par>
                                <p:cTn id="5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3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35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24" grpId="0"/>
      <p:bldP spid="25" grpId="0"/>
      <p:bldP spid="26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4321766" y="581799"/>
            <a:ext cx="3575286" cy="701372"/>
            <a:chOff x="706958" y="436349"/>
            <a:chExt cx="2681464" cy="526029"/>
          </a:xfrm>
        </p:grpSpPr>
        <p:grpSp>
          <p:nvGrpSpPr>
            <p:cNvPr id="31" name="组合 30"/>
            <p:cNvGrpSpPr/>
            <p:nvPr/>
          </p:nvGrpSpPr>
          <p:grpSpPr>
            <a:xfrm>
              <a:off x="706958" y="436349"/>
              <a:ext cx="2360957" cy="526029"/>
              <a:chOff x="409763" y="402401"/>
              <a:chExt cx="2360957" cy="526029"/>
            </a:xfrm>
          </p:grpSpPr>
          <p:sp>
            <p:nvSpPr>
              <p:cNvPr id="36" name="文本框 35"/>
              <p:cNvSpPr txBox="1"/>
              <p:nvPr/>
            </p:nvSpPr>
            <p:spPr>
              <a:xfrm>
                <a:off x="1038805" y="402401"/>
                <a:ext cx="1403269" cy="34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 defTabSz="812800">
                  <a:defRPr kumimoji="1" sz="2400" b="1" kern="0">
                    <a:solidFill>
                      <a:srgbClr val="00B0F0"/>
                    </a:solidFill>
                    <a:latin typeface="Arial"/>
                    <a:ea typeface="微软雅黑"/>
                    <a:cs typeface="+mn-ea"/>
                  </a:defRPr>
                </a:lvl1pPr>
              </a:lstStyle>
              <a:p>
                <a:r>
                  <a:rPr lang="en-US" altLang="zh-CN" dirty="0">
                    <a:latin typeface="+mn-lt"/>
                    <a:ea typeface="+mn-ea"/>
                    <a:sym typeface="+mn-lt"/>
                  </a:rPr>
                  <a:t>Add title text</a:t>
                </a:r>
                <a:endParaRPr lang="zh-CN" altLang="en-US" dirty="0">
                  <a:latin typeface="+mn-lt"/>
                  <a:ea typeface="+mn-ea"/>
                  <a:sym typeface="+mn-lt"/>
                </a:endParaRPr>
              </a:p>
            </p:txBody>
          </p:sp>
          <p:sp>
            <p:nvSpPr>
              <p:cNvPr id="37" name="文本框 36"/>
              <p:cNvSpPr txBox="1"/>
              <p:nvPr/>
            </p:nvSpPr>
            <p:spPr>
              <a:xfrm>
                <a:off x="710158" y="705099"/>
                <a:ext cx="2060562" cy="223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812800">
                  <a:defRPr/>
                </a:pPr>
                <a:r>
                  <a:rPr kumimoji="1" lang="en-US" altLang="zh-CN" sz="1335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Problems And Solutions In Work</a:t>
                </a:r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409763" y="555675"/>
                <a:ext cx="202570" cy="194410"/>
              </a:xfrm>
              <a:prstGeom prst="ellipse">
                <a:avLst/>
              </a:prstGeom>
              <a:solidFill>
                <a:srgbClr val="FECE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34" name="椭圆 33"/>
            <p:cNvSpPr/>
            <p:nvPr/>
          </p:nvSpPr>
          <p:spPr>
            <a:xfrm>
              <a:off x="3185852" y="589623"/>
              <a:ext cx="202570" cy="194410"/>
            </a:xfrm>
            <a:prstGeom prst="ellipse">
              <a:avLst/>
            </a:prstGeom>
            <a:solidFill>
              <a:srgbClr val="FECE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2072527" y="3193268"/>
            <a:ext cx="4833192" cy="1099383"/>
            <a:chOff x="5364750" y="2091050"/>
            <a:chExt cx="3427868" cy="1099382"/>
          </a:xfrm>
        </p:grpSpPr>
        <p:sp>
          <p:nvSpPr>
            <p:cNvPr id="47" name="文本框 43"/>
            <p:cNvSpPr txBox="1"/>
            <p:nvPr/>
          </p:nvSpPr>
          <p:spPr>
            <a:xfrm>
              <a:off x="5364750" y="2485175"/>
              <a:ext cx="3427868" cy="705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48" name="文本框 44"/>
            <p:cNvSpPr txBox="1"/>
            <p:nvPr/>
          </p:nvSpPr>
          <p:spPr>
            <a:xfrm>
              <a:off x="5402599" y="2091050"/>
              <a:ext cx="3250320" cy="463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  <a:endParaRPr lang="zh-CN" altLang="en-US" dirty="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2072527" y="4350443"/>
            <a:ext cx="4833192" cy="1099383"/>
            <a:chOff x="5364750" y="2091050"/>
            <a:chExt cx="3427868" cy="1099382"/>
          </a:xfrm>
        </p:grpSpPr>
        <p:sp>
          <p:nvSpPr>
            <p:cNvPr id="50" name="文本框 43"/>
            <p:cNvSpPr txBox="1"/>
            <p:nvPr/>
          </p:nvSpPr>
          <p:spPr>
            <a:xfrm>
              <a:off x="5364750" y="2485175"/>
              <a:ext cx="3427868" cy="705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51" name="文本框 44"/>
            <p:cNvSpPr txBox="1"/>
            <p:nvPr/>
          </p:nvSpPr>
          <p:spPr>
            <a:xfrm>
              <a:off x="5402599" y="2091050"/>
              <a:ext cx="3250320" cy="463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  <a:endParaRPr lang="zh-CN" altLang="en-US" dirty="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1023584" y="3336495"/>
            <a:ext cx="721552" cy="721552"/>
            <a:chOff x="5445556" y="3324579"/>
            <a:chExt cx="721552" cy="721552"/>
          </a:xfrm>
        </p:grpSpPr>
        <p:sp>
          <p:nvSpPr>
            <p:cNvPr id="53" name="椭圆 52"/>
            <p:cNvSpPr/>
            <p:nvPr/>
          </p:nvSpPr>
          <p:spPr>
            <a:xfrm>
              <a:off x="5445556" y="3324579"/>
              <a:ext cx="721552" cy="721552"/>
            </a:xfrm>
            <a:prstGeom prst="ellipse">
              <a:avLst/>
            </a:prstGeom>
            <a:solidFill>
              <a:srgbClr val="C98D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任意多边形: 形状 20"/>
            <p:cNvSpPr>
              <a:spLocks noChangeArrowheads="1"/>
            </p:cNvSpPr>
            <p:nvPr/>
          </p:nvSpPr>
          <p:spPr bwMode="auto">
            <a:xfrm>
              <a:off x="5670041" y="3524563"/>
              <a:ext cx="272582" cy="321584"/>
            </a:xfrm>
            <a:custGeom>
              <a:avLst/>
              <a:gdLst>
                <a:gd name="connsiteX0" fmla="*/ 39198 w 199348"/>
                <a:gd name="connsiteY0" fmla="*/ 517 h 235185"/>
                <a:gd name="connsiteX1" fmla="*/ 101297 w 199348"/>
                <a:gd name="connsiteY1" fmla="*/ 16880 h 235185"/>
                <a:gd name="connsiteX2" fmla="*/ 199348 w 199348"/>
                <a:gd name="connsiteY2" fmla="*/ 26697 h 235185"/>
                <a:gd name="connsiteX3" fmla="*/ 148689 w 199348"/>
                <a:gd name="connsiteY3" fmla="*/ 82332 h 235185"/>
                <a:gd name="connsiteX4" fmla="*/ 195263 w 199348"/>
                <a:gd name="connsiteY4" fmla="*/ 129784 h 235185"/>
                <a:gd name="connsiteX5" fmla="*/ 71065 w 199348"/>
                <a:gd name="connsiteY5" fmla="*/ 109330 h 235185"/>
                <a:gd name="connsiteX6" fmla="*/ 39198 w 199348"/>
                <a:gd name="connsiteY6" fmla="*/ 110967 h 235185"/>
                <a:gd name="connsiteX7" fmla="*/ 39198 w 199348"/>
                <a:gd name="connsiteY7" fmla="*/ 517 h 235185"/>
                <a:gd name="connsiteX8" fmla="*/ 0 w 199348"/>
                <a:gd name="connsiteY8" fmla="*/ 0 h 235185"/>
                <a:gd name="connsiteX9" fmla="*/ 20159 w 199348"/>
                <a:gd name="connsiteY9" fmla="*/ 0 h 235185"/>
                <a:gd name="connsiteX10" fmla="*/ 20159 w 199348"/>
                <a:gd name="connsiteY10" fmla="*/ 235185 h 235185"/>
                <a:gd name="connsiteX11" fmla="*/ 0 w 199348"/>
                <a:gd name="connsiteY11" fmla="*/ 235185 h 235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99348" h="235185">
                  <a:moveTo>
                    <a:pt x="39198" y="517"/>
                  </a:moveTo>
                  <a:cubicBezTo>
                    <a:pt x="39198" y="517"/>
                    <a:pt x="67796" y="-1120"/>
                    <a:pt x="101297" y="16880"/>
                  </a:cubicBezTo>
                  <a:cubicBezTo>
                    <a:pt x="134798" y="34879"/>
                    <a:pt x="173201" y="38151"/>
                    <a:pt x="199348" y="26697"/>
                  </a:cubicBezTo>
                  <a:cubicBezTo>
                    <a:pt x="199348" y="26697"/>
                    <a:pt x="148689" y="70059"/>
                    <a:pt x="148689" y="82332"/>
                  </a:cubicBezTo>
                  <a:cubicBezTo>
                    <a:pt x="148689" y="90513"/>
                    <a:pt x="195263" y="129784"/>
                    <a:pt x="195263" y="129784"/>
                  </a:cubicBezTo>
                  <a:cubicBezTo>
                    <a:pt x="169933" y="135511"/>
                    <a:pt x="98846" y="112603"/>
                    <a:pt x="71065" y="109330"/>
                  </a:cubicBezTo>
                  <a:cubicBezTo>
                    <a:pt x="48186" y="107694"/>
                    <a:pt x="40832" y="110149"/>
                    <a:pt x="39198" y="110967"/>
                  </a:cubicBezTo>
                  <a:cubicBezTo>
                    <a:pt x="39198" y="110967"/>
                    <a:pt x="39198" y="110967"/>
                    <a:pt x="39198" y="517"/>
                  </a:cubicBezTo>
                  <a:close/>
                  <a:moveTo>
                    <a:pt x="0" y="0"/>
                  </a:moveTo>
                  <a:lnTo>
                    <a:pt x="20159" y="0"/>
                  </a:lnTo>
                  <a:lnTo>
                    <a:pt x="20159" y="235185"/>
                  </a:lnTo>
                  <a:lnTo>
                    <a:pt x="0" y="23518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4507" tIns="32252" rIns="64507" bIns="32252" numCol="1" anchor="t" anchorCtr="0" compatLnSpc="1">
              <a:noAutofit/>
            </a:bodyPr>
            <a:lstStyle/>
            <a:p>
              <a:endParaRPr lang="zh-CN" altLang="en-US" sz="135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1023584" y="4493670"/>
            <a:ext cx="721552" cy="721552"/>
            <a:chOff x="5445556" y="4481754"/>
            <a:chExt cx="721552" cy="721552"/>
          </a:xfrm>
        </p:grpSpPr>
        <p:sp>
          <p:nvSpPr>
            <p:cNvPr id="56" name="椭圆 55"/>
            <p:cNvSpPr/>
            <p:nvPr/>
          </p:nvSpPr>
          <p:spPr>
            <a:xfrm>
              <a:off x="5445556" y="4481754"/>
              <a:ext cx="721552" cy="721552"/>
            </a:xfrm>
            <a:prstGeom prst="ellipse">
              <a:avLst/>
            </a:prstGeom>
            <a:solidFill>
              <a:srgbClr val="FEC2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7" name="任意多边形: 形状 21"/>
            <p:cNvSpPr/>
            <p:nvPr/>
          </p:nvSpPr>
          <p:spPr bwMode="auto">
            <a:xfrm>
              <a:off x="5667565" y="4703099"/>
              <a:ext cx="277535" cy="278863"/>
            </a:xfrm>
            <a:custGeom>
              <a:avLst/>
              <a:gdLst>
                <a:gd name="connsiteX0" fmla="*/ 62716 w 234066"/>
                <a:gd name="connsiteY0" fmla="*/ 173589 h 235186"/>
                <a:gd name="connsiteX1" fmla="*/ 68316 w 234066"/>
                <a:gd name="connsiteY1" fmla="*/ 189268 h 235186"/>
                <a:gd name="connsiteX2" fmla="*/ 49277 w 234066"/>
                <a:gd name="connsiteY2" fmla="*/ 209427 h 235186"/>
                <a:gd name="connsiteX3" fmla="*/ 45917 w 234066"/>
                <a:gd name="connsiteY3" fmla="*/ 189268 h 235186"/>
                <a:gd name="connsiteX4" fmla="*/ 105273 w 234066"/>
                <a:gd name="connsiteY4" fmla="*/ 134392 h 235186"/>
                <a:gd name="connsiteX5" fmla="*/ 135511 w 234066"/>
                <a:gd name="connsiteY5" fmla="*/ 235186 h 235186"/>
                <a:gd name="connsiteX6" fmla="*/ 94074 w 234066"/>
                <a:gd name="connsiteY6" fmla="*/ 235186 h 235186"/>
                <a:gd name="connsiteX7" fmla="*/ 71675 w 234066"/>
                <a:gd name="connsiteY7" fmla="*/ 169110 h 235186"/>
                <a:gd name="connsiteX8" fmla="*/ 0 w 234066"/>
                <a:gd name="connsiteY8" fmla="*/ 99674 h 235186"/>
                <a:gd name="connsiteX9" fmla="*/ 100794 w 234066"/>
                <a:gd name="connsiteY9" fmla="*/ 129912 h 235186"/>
                <a:gd name="connsiteX10" fmla="*/ 66076 w 234066"/>
                <a:gd name="connsiteY10" fmla="*/ 163510 h 235186"/>
                <a:gd name="connsiteX11" fmla="*/ 0 w 234066"/>
                <a:gd name="connsiteY11" fmla="*/ 141111 h 235186"/>
                <a:gd name="connsiteX12" fmla="*/ 234066 w 234066"/>
                <a:gd name="connsiteY12" fmla="*/ 1120 h 235186"/>
                <a:gd name="connsiteX13" fmla="*/ 144471 w 234066"/>
                <a:gd name="connsiteY13" fmla="*/ 227346 h 235186"/>
                <a:gd name="connsiteX14" fmla="*/ 114233 w 234066"/>
                <a:gd name="connsiteY14" fmla="*/ 125432 h 235186"/>
                <a:gd name="connsiteX15" fmla="*/ 232945 w 234066"/>
                <a:gd name="connsiteY15" fmla="*/ 0 h 235186"/>
                <a:gd name="connsiteX16" fmla="*/ 109753 w 234066"/>
                <a:gd name="connsiteY16" fmla="*/ 120952 h 235186"/>
                <a:gd name="connsiteX17" fmla="*/ 7839 w 234066"/>
                <a:gd name="connsiteY17" fmla="*/ 90714 h 235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34066" h="235186">
                  <a:moveTo>
                    <a:pt x="62716" y="173589"/>
                  </a:moveTo>
                  <a:lnTo>
                    <a:pt x="68316" y="189268"/>
                  </a:lnTo>
                  <a:lnTo>
                    <a:pt x="49277" y="209427"/>
                  </a:lnTo>
                  <a:lnTo>
                    <a:pt x="45917" y="189268"/>
                  </a:lnTo>
                  <a:close/>
                  <a:moveTo>
                    <a:pt x="105273" y="134392"/>
                  </a:moveTo>
                  <a:lnTo>
                    <a:pt x="135511" y="235186"/>
                  </a:lnTo>
                  <a:lnTo>
                    <a:pt x="94074" y="235186"/>
                  </a:lnTo>
                  <a:lnTo>
                    <a:pt x="71675" y="169110"/>
                  </a:lnTo>
                  <a:close/>
                  <a:moveTo>
                    <a:pt x="0" y="99674"/>
                  </a:moveTo>
                  <a:lnTo>
                    <a:pt x="100794" y="129912"/>
                  </a:lnTo>
                  <a:lnTo>
                    <a:pt x="66076" y="163510"/>
                  </a:lnTo>
                  <a:lnTo>
                    <a:pt x="0" y="141111"/>
                  </a:lnTo>
                  <a:close/>
                  <a:moveTo>
                    <a:pt x="234066" y="1120"/>
                  </a:moveTo>
                  <a:lnTo>
                    <a:pt x="144471" y="227346"/>
                  </a:lnTo>
                  <a:lnTo>
                    <a:pt x="114233" y="125432"/>
                  </a:lnTo>
                  <a:close/>
                  <a:moveTo>
                    <a:pt x="232945" y="0"/>
                  </a:moveTo>
                  <a:lnTo>
                    <a:pt x="109753" y="120952"/>
                  </a:lnTo>
                  <a:lnTo>
                    <a:pt x="7839" y="907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4507" tIns="32252" rIns="64507" bIns="32252" numCol="1" anchor="t" anchorCtr="0" compatLnSpc="1">
              <a:noAutofit/>
            </a:bodyPr>
            <a:lstStyle/>
            <a:p>
              <a:endParaRPr lang="zh-CN" altLang="en-US" sz="135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8" name="文本框 43"/>
          <p:cNvSpPr txBox="1"/>
          <p:nvPr/>
        </p:nvSpPr>
        <p:spPr>
          <a:xfrm>
            <a:off x="1177476" y="1896922"/>
            <a:ext cx="5251451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Click here to add content, content to match the title. </a:t>
            </a:r>
          </a:p>
        </p:txBody>
      </p:sp>
      <p:cxnSp>
        <p:nvCxnSpPr>
          <p:cNvPr id="59" name="直接连接符 58"/>
          <p:cNvCxnSpPr/>
          <p:nvPr/>
        </p:nvCxnSpPr>
        <p:spPr>
          <a:xfrm>
            <a:off x="1023584" y="2755850"/>
            <a:ext cx="5559235" cy="0"/>
          </a:xfrm>
          <a:prstGeom prst="line">
            <a:avLst/>
          </a:prstGeom>
          <a:ln>
            <a:solidFill>
              <a:srgbClr val="FECE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圆角矩形 1"/>
          <p:cNvSpPr/>
          <p:nvPr/>
        </p:nvSpPr>
        <p:spPr>
          <a:xfrm>
            <a:off x="7238082" y="2266254"/>
            <a:ext cx="4076241" cy="2801480"/>
          </a:xfrm>
          <a:prstGeom prst="roundRect">
            <a:avLst/>
          </a:prstGeo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4321766" y="581799"/>
            <a:ext cx="3575286" cy="701372"/>
            <a:chOff x="706958" y="436349"/>
            <a:chExt cx="2681464" cy="526029"/>
          </a:xfrm>
        </p:grpSpPr>
        <p:grpSp>
          <p:nvGrpSpPr>
            <p:cNvPr id="31" name="组合 30"/>
            <p:cNvGrpSpPr/>
            <p:nvPr/>
          </p:nvGrpSpPr>
          <p:grpSpPr>
            <a:xfrm>
              <a:off x="706958" y="436349"/>
              <a:ext cx="2360957" cy="526029"/>
              <a:chOff x="409763" y="402401"/>
              <a:chExt cx="2360957" cy="526029"/>
            </a:xfrm>
          </p:grpSpPr>
          <p:sp>
            <p:nvSpPr>
              <p:cNvPr id="36" name="文本框 35"/>
              <p:cNvSpPr txBox="1"/>
              <p:nvPr/>
            </p:nvSpPr>
            <p:spPr>
              <a:xfrm>
                <a:off x="1038805" y="402401"/>
                <a:ext cx="1403269" cy="34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 defTabSz="812800">
                  <a:defRPr kumimoji="1" sz="2400" b="1" kern="0">
                    <a:solidFill>
                      <a:srgbClr val="00B0F0"/>
                    </a:solidFill>
                    <a:latin typeface="Arial"/>
                    <a:ea typeface="微软雅黑"/>
                    <a:cs typeface="+mn-ea"/>
                  </a:defRPr>
                </a:lvl1pPr>
              </a:lstStyle>
              <a:p>
                <a:r>
                  <a:rPr lang="en-US" altLang="zh-CN" dirty="0">
                    <a:latin typeface="+mn-lt"/>
                    <a:ea typeface="+mn-ea"/>
                    <a:sym typeface="+mn-lt"/>
                  </a:rPr>
                  <a:t>Add title text</a:t>
                </a:r>
                <a:endParaRPr lang="zh-CN" altLang="en-US" dirty="0">
                  <a:latin typeface="+mn-lt"/>
                  <a:ea typeface="+mn-ea"/>
                  <a:sym typeface="+mn-lt"/>
                </a:endParaRPr>
              </a:p>
            </p:txBody>
          </p:sp>
          <p:sp>
            <p:nvSpPr>
              <p:cNvPr id="37" name="文本框 36"/>
              <p:cNvSpPr txBox="1"/>
              <p:nvPr/>
            </p:nvSpPr>
            <p:spPr>
              <a:xfrm>
                <a:off x="710158" y="705099"/>
                <a:ext cx="2060562" cy="223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812800">
                  <a:defRPr/>
                </a:pPr>
                <a:r>
                  <a:rPr kumimoji="1" lang="en-US" altLang="zh-CN" sz="1335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Problems And Solutions In Work</a:t>
                </a:r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409763" y="555675"/>
                <a:ext cx="202570" cy="194410"/>
              </a:xfrm>
              <a:prstGeom prst="ellipse">
                <a:avLst/>
              </a:prstGeom>
              <a:solidFill>
                <a:srgbClr val="FECE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34" name="椭圆 33"/>
            <p:cNvSpPr/>
            <p:nvPr/>
          </p:nvSpPr>
          <p:spPr>
            <a:xfrm>
              <a:off x="3185852" y="589623"/>
              <a:ext cx="202570" cy="194410"/>
            </a:xfrm>
            <a:prstGeom prst="ellipse">
              <a:avLst/>
            </a:prstGeom>
            <a:solidFill>
              <a:srgbClr val="FECE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3" name="Group 59"/>
          <p:cNvGrpSpPr/>
          <p:nvPr/>
        </p:nvGrpSpPr>
        <p:grpSpPr>
          <a:xfrm>
            <a:off x="8412982" y="5074477"/>
            <a:ext cx="2686819" cy="826426"/>
            <a:chOff x="7154104" y="3206176"/>
            <a:chExt cx="2015114" cy="619819"/>
          </a:xfrm>
        </p:grpSpPr>
        <p:sp>
          <p:nvSpPr>
            <p:cNvPr id="24" name="TextBox 180"/>
            <p:cNvSpPr txBox="1"/>
            <p:nvPr/>
          </p:nvSpPr>
          <p:spPr>
            <a:xfrm>
              <a:off x="7154104" y="3453826"/>
              <a:ext cx="2015114" cy="37216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>
                <a:lnSpc>
                  <a:spcPts val="2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5" name="Rectangle 181"/>
            <p:cNvSpPr/>
            <p:nvPr/>
          </p:nvSpPr>
          <p:spPr>
            <a:xfrm>
              <a:off x="7154104" y="3206176"/>
              <a:ext cx="946894" cy="21525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defTabSz="1375410"/>
              <a:r>
                <a:rPr lang="en-US" altLang="zh-CN" sz="1865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  <a:endParaRPr lang="zh-CN" altLang="en-US" sz="1865" dirty="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6" name="Group 57"/>
          <p:cNvGrpSpPr/>
          <p:nvPr/>
        </p:nvGrpSpPr>
        <p:grpSpPr>
          <a:xfrm>
            <a:off x="762000" y="3140745"/>
            <a:ext cx="2799849" cy="826426"/>
            <a:chOff x="-120201" y="3168889"/>
            <a:chExt cx="2099887" cy="619819"/>
          </a:xfrm>
        </p:grpSpPr>
        <p:sp>
          <p:nvSpPr>
            <p:cNvPr id="27" name="TextBox 183"/>
            <p:cNvSpPr txBox="1"/>
            <p:nvPr/>
          </p:nvSpPr>
          <p:spPr>
            <a:xfrm>
              <a:off x="-120201" y="3416539"/>
              <a:ext cx="2099745" cy="37216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 algn="r">
                <a:lnSpc>
                  <a:spcPts val="2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8" name="Rectangle 184"/>
            <p:cNvSpPr/>
            <p:nvPr/>
          </p:nvSpPr>
          <p:spPr>
            <a:xfrm>
              <a:off x="1032791" y="3168889"/>
              <a:ext cx="946895" cy="21525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r" defTabSz="1375410"/>
              <a:r>
                <a:rPr lang="en-US" altLang="zh-CN" sz="1865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  <a:endParaRPr lang="zh-CN" altLang="en-US" sz="1865" dirty="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9" name="Group 58"/>
          <p:cNvGrpSpPr/>
          <p:nvPr/>
        </p:nvGrpSpPr>
        <p:grpSpPr>
          <a:xfrm>
            <a:off x="8412982" y="1442355"/>
            <a:ext cx="2862123" cy="826426"/>
            <a:chOff x="7174424" y="1352592"/>
            <a:chExt cx="2146592" cy="619819"/>
          </a:xfrm>
        </p:grpSpPr>
        <p:sp>
          <p:nvSpPr>
            <p:cNvPr id="32" name="TextBox 186"/>
            <p:cNvSpPr txBox="1"/>
            <p:nvPr/>
          </p:nvSpPr>
          <p:spPr>
            <a:xfrm>
              <a:off x="7174424" y="1600242"/>
              <a:ext cx="2146592" cy="37216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>
                <a:lnSpc>
                  <a:spcPts val="2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3" name="Rectangle 187"/>
            <p:cNvSpPr/>
            <p:nvPr/>
          </p:nvSpPr>
          <p:spPr>
            <a:xfrm>
              <a:off x="7174424" y="1352592"/>
              <a:ext cx="946894" cy="21525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defTabSz="1375410"/>
              <a:r>
                <a:rPr lang="en-US" altLang="zh-CN" sz="1865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  <a:endParaRPr lang="zh-CN" altLang="en-US" sz="1865" dirty="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8" name="Group 56"/>
          <p:cNvGrpSpPr/>
          <p:nvPr/>
        </p:nvGrpSpPr>
        <p:grpSpPr>
          <a:xfrm>
            <a:off x="762000" y="1406642"/>
            <a:ext cx="2915463" cy="826426"/>
            <a:chOff x="-206913" y="1363501"/>
            <a:chExt cx="2186597" cy="619819"/>
          </a:xfrm>
        </p:grpSpPr>
        <p:sp>
          <p:nvSpPr>
            <p:cNvPr id="39" name="TextBox 189"/>
            <p:cNvSpPr txBox="1"/>
            <p:nvPr/>
          </p:nvSpPr>
          <p:spPr>
            <a:xfrm>
              <a:off x="-206913" y="1611151"/>
              <a:ext cx="2186402" cy="37216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 fontAlgn="auto">
                <a:lnSpc>
                  <a:spcPts val="2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0" name="Rectangle 190"/>
            <p:cNvSpPr/>
            <p:nvPr/>
          </p:nvSpPr>
          <p:spPr>
            <a:xfrm>
              <a:off x="1032790" y="1363501"/>
              <a:ext cx="946894" cy="21525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r" defTabSz="1375410"/>
              <a:r>
                <a:rPr lang="en-US" altLang="zh-CN" sz="1865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  <a:endParaRPr lang="zh-CN" altLang="en-US" sz="1865" dirty="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1" name="Group 56"/>
          <p:cNvGrpSpPr/>
          <p:nvPr/>
        </p:nvGrpSpPr>
        <p:grpSpPr>
          <a:xfrm>
            <a:off x="762000" y="4967035"/>
            <a:ext cx="2915463" cy="826426"/>
            <a:chOff x="-206913" y="1363501"/>
            <a:chExt cx="2186597" cy="619819"/>
          </a:xfrm>
        </p:grpSpPr>
        <p:sp>
          <p:nvSpPr>
            <p:cNvPr id="42" name="TextBox 192"/>
            <p:cNvSpPr txBox="1"/>
            <p:nvPr/>
          </p:nvSpPr>
          <p:spPr>
            <a:xfrm>
              <a:off x="-206913" y="1611151"/>
              <a:ext cx="2186402" cy="37216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 algn="r">
                <a:lnSpc>
                  <a:spcPts val="2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3" name="Rectangle 193"/>
            <p:cNvSpPr/>
            <p:nvPr/>
          </p:nvSpPr>
          <p:spPr>
            <a:xfrm>
              <a:off x="1032790" y="1363501"/>
              <a:ext cx="946894" cy="21525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algn="r" defTabSz="1375410"/>
              <a:r>
                <a:rPr lang="en-US" altLang="zh-CN" sz="1865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  <a:endParaRPr lang="zh-CN" altLang="en-US" sz="1865" dirty="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4" name="Group 58"/>
          <p:cNvGrpSpPr/>
          <p:nvPr/>
        </p:nvGrpSpPr>
        <p:grpSpPr>
          <a:xfrm>
            <a:off x="8630709" y="3145979"/>
            <a:ext cx="2686819" cy="826426"/>
            <a:chOff x="7174424" y="1352592"/>
            <a:chExt cx="2015114" cy="619819"/>
          </a:xfrm>
        </p:grpSpPr>
        <p:sp>
          <p:nvSpPr>
            <p:cNvPr id="45" name="TextBox 195"/>
            <p:cNvSpPr txBox="1"/>
            <p:nvPr/>
          </p:nvSpPr>
          <p:spPr>
            <a:xfrm>
              <a:off x="7174424" y="1600242"/>
              <a:ext cx="2015114" cy="37216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>
                <a:lnSpc>
                  <a:spcPts val="2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0" name="Rectangle 196"/>
            <p:cNvSpPr/>
            <p:nvPr/>
          </p:nvSpPr>
          <p:spPr>
            <a:xfrm>
              <a:off x="7174424" y="1352592"/>
              <a:ext cx="946894" cy="21525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defTabSz="1375410"/>
              <a:r>
                <a:rPr lang="en-US" altLang="zh-CN" sz="1865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  <a:endParaRPr lang="zh-CN" altLang="en-US" sz="1865" dirty="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1" name="Group 73"/>
          <p:cNvGrpSpPr/>
          <p:nvPr/>
        </p:nvGrpSpPr>
        <p:grpSpPr>
          <a:xfrm>
            <a:off x="3868529" y="1849766"/>
            <a:ext cx="1240451" cy="288800"/>
            <a:chOff x="2901397" y="1460250"/>
            <a:chExt cx="930338" cy="220268"/>
          </a:xfrm>
        </p:grpSpPr>
        <p:cxnSp>
          <p:nvCxnSpPr>
            <p:cNvPr id="62" name="Straight Connector 69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9050" cap="rnd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72"/>
            <p:cNvCxnSpPr/>
            <p:nvPr/>
          </p:nvCxnSpPr>
          <p:spPr>
            <a:xfrm flipH="1">
              <a:off x="2901397" y="1461496"/>
              <a:ext cx="691284" cy="0"/>
            </a:xfrm>
            <a:prstGeom prst="line">
              <a:avLst/>
            </a:prstGeom>
            <a:ln w="19050" cap="rnd">
              <a:solidFill>
                <a:schemeClr val="bg1">
                  <a:lumMod val="75000"/>
                </a:schemeClr>
              </a:solidFill>
              <a:prstDash val="solid"/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74"/>
          <p:cNvGrpSpPr/>
          <p:nvPr/>
        </p:nvGrpSpPr>
        <p:grpSpPr>
          <a:xfrm flipH="1">
            <a:off x="6996274" y="1843417"/>
            <a:ext cx="1243625" cy="295149"/>
            <a:chOff x="2899016" y="1459156"/>
            <a:chExt cx="932719" cy="221362"/>
          </a:xfrm>
        </p:grpSpPr>
        <p:cxnSp>
          <p:nvCxnSpPr>
            <p:cNvPr id="65" name="Straight Connector 75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9050" cap="rnd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76"/>
            <p:cNvCxnSpPr/>
            <p:nvPr/>
          </p:nvCxnSpPr>
          <p:spPr>
            <a:xfrm flipH="1">
              <a:off x="2899016" y="1459156"/>
              <a:ext cx="691284" cy="0"/>
            </a:xfrm>
            <a:prstGeom prst="line">
              <a:avLst/>
            </a:prstGeom>
            <a:ln w="19050" cap="rnd">
              <a:solidFill>
                <a:schemeClr val="bg1">
                  <a:lumMod val="75000"/>
                </a:schemeClr>
              </a:solidFill>
              <a:prstDash val="solid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81"/>
          <p:cNvGrpSpPr/>
          <p:nvPr/>
        </p:nvGrpSpPr>
        <p:grpSpPr>
          <a:xfrm flipV="1">
            <a:off x="3865356" y="5137936"/>
            <a:ext cx="1243625" cy="288800"/>
            <a:chOff x="2899016" y="1460250"/>
            <a:chExt cx="932719" cy="220268"/>
          </a:xfrm>
        </p:grpSpPr>
        <p:cxnSp>
          <p:nvCxnSpPr>
            <p:cNvPr id="68" name="Straight Connector 82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9050" cap="rnd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83"/>
            <p:cNvCxnSpPr/>
            <p:nvPr/>
          </p:nvCxnSpPr>
          <p:spPr>
            <a:xfrm flipH="1">
              <a:off x="2899016" y="1461496"/>
              <a:ext cx="691284" cy="0"/>
            </a:xfrm>
            <a:prstGeom prst="line">
              <a:avLst/>
            </a:prstGeom>
            <a:ln w="19050" cap="rnd">
              <a:solidFill>
                <a:schemeClr val="bg1">
                  <a:lumMod val="75000"/>
                </a:schemeClr>
              </a:solidFill>
              <a:prstDash val="solid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84"/>
          <p:cNvGrpSpPr/>
          <p:nvPr/>
        </p:nvGrpSpPr>
        <p:grpSpPr>
          <a:xfrm flipH="1" flipV="1">
            <a:off x="6996273" y="5183846"/>
            <a:ext cx="1240451" cy="295149"/>
            <a:chOff x="2901397" y="1459156"/>
            <a:chExt cx="930338" cy="221362"/>
          </a:xfrm>
        </p:grpSpPr>
        <p:cxnSp>
          <p:nvCxnSpPr>
            <p:cNvPr id="71" name="Straight Connector 85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9050" cap="rnd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86"/>
            <p:cNvCxnSpPr/>
            <p:nvPr/>
          </p:nvCxnSpPr>
          <p:spPr>
            <a:xfrm flipH="1">
              <a:off x="2901397" y="1459156"/>
              <a:ext cx="691284" cy="0"/>
            </a:xfrm>
            <a:prstGeom prst="line">
              <a:avLst/>
            </a:prstGeom>
            <a:ln w="19050" cap="rnd">
              <a:solidFill>
                <a:schemeClr val="bg1">
                  <a:lumMod val="75000"/>
                </a:schemeClr>
              </a:solidFill>
              <a:prstDash val="solid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3" name="Straight Connector 87"/>
          <p:cNvCxnSpPr/>
          <p:nvPr/>
        </p:nvCxnSpPr>
        <p:spPr>
          <a:xfrm flipH="1">
            <a:off x="3690166" y="3634112"/>
            <a:ext cx="614169" cy="0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prstDash val="solid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89"/>
          <p:cNvCxnSpPr/>
          <p:nvPr/>
        </p:nvCxnSpPr>
        <p:spPr>
          <a:xfrm flipH="1">
            <a:off x="7887666" y="3634112"/>
            <a:ext cx="614169" cy="0"/>
          </a:xfrm>
          <a:prstGeom prst="line">
            <a:avLst/>
          </a:prstGeom>
          <a:ln w="19050" cap="rnd">
            <a:solidFill>
              <a:schemeClr val="bg1">
                <a:lumMod val="75000"/>
              </a:schemeClr>
            </a:solidFill>
            <a:prstDash val="solid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组合 9"/>
          <p:cNvGrpSpPr/>
          <p:nvPr/>
        </p:nvGrpSpPr>
        <p:grpSpPr>
          <a:xfrm>
            <a:off x="4291635" y="1844876"/>
            <a:ext cx="3608730" cy="3620952"/>
            <a:chOff x="4291635" y="1988097"/>
            <a:chExt cx="3608730" cy="3620952"/>
          </a:xfrm>
        </p:grpSpPr>
        <p:grpSp>
          <p:nvGrpSpPr>
            <p:cNvPr id="75" name="Group 98"/>
            <p:cNvGrpSpPr/>
            <p:nvPr/>
          </p:nvGrpSpPr>
          <p:grpSpPr>
            <a:xfrm>
              <a:off x="6145152" y="1992985"/>
              <a:ext cx="1488968" cy="1354496"/>
              <a:chOff x="4616008" y="1463917"/>
              <a:chExt cx="1116726" cy="1015872"/>
            </a:xfrm>
            <a:solidFill>
              <a:srgbClr val="C98D5D"/>
            </a:solidFill>
          </p:grpSpPr>
          <p:sp>
            <p:nvSpPr>
              <p:cNvPr id="76" name="Freeform 59"/>
              <p:cNvSpPr/>
              <p:nvPr/>
            </p:nvSpPr>
            <p:spPr bwMode="auto">
              <a:xfrm>
                <a:off x="4616008" y="1463917"/>
                <a:ext cx="1116726" cy="1015872"/>
              </a:xfrm>
              <a:custGeom>
                <a:avLst/>
                <a:gdLst/>
                <a:ahLst/>
                <a:cxnLst>
                  <a:cxn ang="0">
                    <a:pos x="174" y="281"/>
                  </a:cxn>
                  <a:cxn ang="0">
                    <a:pos x="305" y="204"/>
                  </a:cxn>
                  <a:cxn ang="0">
                    <a:pos x="280" y="133"/>
                  </a:cxn>
                  <a:cxn ang="0">
                    <a:pos x="49" y="9"/>
                  </a:cxn>
                  <a:cxn ang="0">
                    <a:pos x="1" y="33"/>
                  </a:cxn>
                  <a:cxn ang="0">
                    <a:pos x="3" y="194"/>
                  </a:cxn>
                  <a:cxn ang="0">
                    <a:pos x="23" y="226"/>
                  </a:cxn>
                  <a:cxn ang="0">
                    <a:pos x="110" y="271"/>
                  </a:cxn>
                  <a:cxn ang="0">
                    <a:pos x="174" y="281"/>
                  </a:cxn>
                </a:cxnLst>
                <a:rect l="0" t="0" r="r" b="b"/>
                <a:pathLst>
                  <a:path w="335" h="304">
                    <a:moveTo>
                      <a:pt x="174" y="281"/>
                    </a:moveTo>
                    <a:cubicBezTo>
                      <a:pt x="195" y="268"/>
                      <a:pt x="305" y="204"/>
                      <a:pt x="305" y="204"/>
                    </a:cubicBezTo>
                    <a:cubicBezTo>
                      <a:pt x="305" y="204"/>
                      <a:pt x="335" y="192"/>
                      <a:pt x="280" y="133"/>
                    </a:cubicBezTo>
                    <a:cubicBezTo>
                      <a:pt x="225" y="76"/>
                      <a:pt x="149" y="24"/>
                      <a:pt x="49" y="9"/>
                    </a:cubicBezTo>
                    <a:cubicBezTo>
                      <a:pt x="36" y="7"/>
                      <a:pt x="0" y="0"/>
                      <a:pt x="1" y="33"/>
                    </a:cubicBezTo>
                    <a:cubicBezTo>
                      <a:pt x="2" y="65"/>
                      <a:pt x="3" y="194"/>
                      <a:pt x="3" y="194"/>
                    </a:cubicBezTo>
                    <a:cubicBezTo>
                      <a:pt x="3" y="194"/>
                      <a:pt x="3" y="219"/>
                      <a:pt x="23" y="226"/>
                    </a:cubicBezTo>
                    <a:cubicBezTo>
                      <a:pt x="43" y="233"/>
                      <a:pt x="85" y="249"/>
                      <a:pt x="110" y="271"/>
                    </a:cubicBezTo>
                    <a:cubicBezTo>
                      <a:pt x="133" y="292"/>
                      <a:pt x="138" y="304"/>
                      <a:pt x="174" y="281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375410"/>
                <a:endParaRPr lang="en-US" sz="2665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77" name="Group 57"/>
              <p:cNvGrpSpPr/>
              <p:nvPr/>
            </p:nvGrpSpPr>
            <p:grpSpPr>
              <a:xfrm>
                <a:off x="4743404" y="1718036"/>
                <a:ext cx="535010" cy="517313"/>
                <a:chOff x="5659438" y="2249488"/>
                <a:chExt cx="623887" cy="603250"/>
              </a:xfrm>
              <a:grpFill/>
            </p:grpSpPr>
            <p:sp>
              <p:nvSpPr>
                <p:cNvPr id="78" name="Freeform 67"/>
                <p:cNvSpPr>
                  <a:spLocks noEditPoints="1"/>
                </p:cNvSpPr>
                <p:nvPr/>
              </p:nvSpPr>
              <p:spPr bwMode="auto">
                <a:xfrm>
                  <a:off x="5988050" y="2249488"/>
                  <a:ext cx="295275" cy="585788"/>
                </a:xfrm>
                <a:custGeom>
                  <a:avLst/>
                  <a:gdLst/>
                  <a:ahLst/>
                  <a:cxnLst>
                    <a:cxn ang="0">
                      <a:pos x="0" y="148"/>
                    </a:cxn>
                    <a:cxn ang="0">
                      <a:pos x="0" y="50"/>
                    </a:cxn>
                    <a:cxn ang="0">
                      <a:pos x="51" y="0"/>
                    </a:cxn>
                    <a:cxn ang="0">
                      <a:pos x="101" y="50"/>
                    </a:cxn>
                    <a:cxn ang="0">
                      <a:pos x="101" y="148"/>
                    </a:cxn>
                    <a:cxn ang="0">
                      <a:pos x="51" y="199"/>
                    </a:cxn>
                    <a:cxn ang="0">
                      <a:pos x="0" y="148"/>
                    </a:cxn>
                    <a:cxn ang="0">
                      <a:pos x="9" y="50"/>
                    </a:cxn>
                    <a:cxn ang="0">
                      <a:pos x="9" y="148"/>
                    </a:cxn>
                    <a:cxn ang="0">
                      <a:pos x="51" y="190"/>
                    </a:cxn>
                    <a:cxn ang="0">
                      <a:pos x="92" y="148"/>
                    </a:cxn>
                    <a:cxn ang="0">
                      <a:pos x="92" y="50"/>
                    </a:cxn>
                    <a:cxn ang="0">
                      <a:pos x="51" y="9"/>
                    </a:cxn>
                    <a:cxn ang="0">
                      <a:pos x="9" y="50"/>
                    </a:cxn>
                  </a:cxnLst>
                  <a:rect l="0" t="0" r="r" b="b"/>
                  <a:pathLst>
                    <a:path w="101" h="199">
                      <a:moveTo>
                        <a:pt x="0" y="148"/>
                      </a:moveTo>
                      <a:cubicBezTo>
                        <a:pt x="0" y="50"/>
                        <a:pt x="0" y="50"/>
                        <a:pt x="0" y="50"/>
                      </a:cubicBezTo>
                      <a:cubicBezTo>
                        <a:pt x="0" y="23"/>
                        <a:pt x="23" y="0"/>
                        <a:pt x="51" y="0"/>
                      </a:cubicBezTo>
                      <a:cubicBezTo>
                        <a:pt x="78" y="0"/>
                        <a:pt x="101" y="23"/>
                        <a:pt x="101" y="50"/>
                      </a:cubicBezTo>
                      <a:cubicBezTo>
                        <a:pt x="101" y="148"/>
                        <a:pt x="101" y="148"/>
                        <a:pt x="101" y="148"/>
                      </a:cubicBezTo>
                      <a:cubicBezTo>
                        <a:pt x="101" y="176"/>
                        <a:pt x="78" y="199"/>
                        <a:pt x="51" y="199"/>
                      </a:cubicBezTo>
                      <a:cubicBezTo>
                        <a:pt x="23" y="199"/>
                        <a:pt x="0" y="176"/>
                        <a:pt x="0" y="148"/>
                      </a:cubicBezTo>
                      <a:moveTo>
                        <a:pt x="9" y="50"/>
                      </a:moveTo>
                      <a:cubicBezTo>
                        <a:pt x="9" y="148"/>
                        <a:pt x="9" y="148"/>
                        <a:pt x="9" y="148"/>
                      </a:cubicBezTo>
                      <a:cubicBezTo>
                        <a:pt x="9" y="171"/>
                        <a:pt x="28" y="190"/>
                        <a:pt x="51" y="190"/>
                      </a:cubicBezTo>
                      <a:cubicBezTo>
                        <a:pt x="74" y="190"/>
                        <a:pt x="92" y="171"/>
                        <a:pt x="92" y="148"/>
                      </a:cubicBezTo>
                      <a:cubicBezTo>
                        <a:pt x="92" y="50"/>
                        <a:pt x="92" y="50"/>
                        <a:pt x="92" y="50"/>
                      </a:cubicBezTo>
                      <a:cubicBezTo>
                        <a:pt x="92" y="27"/>
                        <a:pt x="74" y="9"/>
                        <a:pt x="51" y="9"/>
                      </a:cubicBezTo>
                      <a:cubicBezTo>
                        <a:pt x="28" y="9"/>
                        <a:pt x="9" y="27"/>
                        <a:pt x="9" y="50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375410"/>
                  <a:endParaRPr lang="en-US" sz="2665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1" name="Freeform 70"/>
                <p:cNvSpPr/>
                <p:nvPr/>
              </p:nvSpPr>
              <p:spPr bwMode="auto">
                <a:xfrm>
                  <a:off x="5659438" y="2320925"/>
                  <a:ext cx="312738" cy="531813"/>
                </a:xfrm>
                <a:custGeom>
                  <a:avLst/>
                  <a:gdLst/>
                  <a:ahLst/>
                  <a:cxnLst>
                    <a:cxn ang="0">
                      <a:pos x="13" y="104"/>
                    </a:cxn>
                    <a:cxn ang="0">
                      <a:pos x="59" y="26"/>
                    </a:cxn>
                    <a:cxn ang="0">
                      <a:pos x="107" y="3"/>
                    </a:cxn>
                    <a:cxn ang="0">
                      <a:pos x="107" y="12"/>
                    </a:cxn>
                    <a:cxn ang="0">
                      <a:pos x="66" y="30"/>
                    </a:cxn>
                    <a:cxn ang="0">
                      <a:pos x="20" y="109"/>
                    </a:cxn>
                    <a:cxn ang="0">
                      <a:pos x="35" y="161"/>
                    </a:cxn>
                    <a:cxn ang="0">
                      <a:pos x="87" y="147"/>
                    </a:cxn>
                    <a:cxn ang="0">
                      <a:pos x="107" y="114"/>
                    </a:cxn>
                    <a:cxn ang="0">
                      <a:pos x="107" y="130"/>
                    </a:cxn>
                    <a:cxn ang="0">
                      <a:pos x="95" y="151"/>
                    </a:cxn>
                    <a:cxn ang="0">
                      <a:pos x="30" y="169"/>
                    </a:cxn>
                    <a:cxn ang="0">
                      <a:pos x="13" y="104"/>
                    </a:cxn>
                  </a:cxnLst>
                  <a:rect l="0" t="0" r="r" b="b"/>
                  <a:pathLst>
                    <a:path w="107" h="181">
                      <a:moveTo>
                        <a:pt x="13" y="104"/>
                      </a:moveTo>
                      <a:cubicBezTo>
                        <a:pt x="59" y="26"/>
                        <a:pt x="59" y="26"/>
                        <a:pt x="59" y="26"/>
                      </a:cubicBezTo>
                      <a:cubicBezTo>
                        <a:pt x="69" y="9"/>
                        <a:pt x="88" y="0"/>
                        <a:pt x="107" y="3"/>
                      </a:cubicBezTo>
                      <a:cubicBezTo>
                        <a:pt x="107" y="12"/>
                        <a:pt x="107" y="12"/>
                        <a:pt x="107" y="12"/>
                      </a:cubicBezTo>
                      <a:cubicBezTo>
                        <a:pt x="91" y="8"/>
                        <a:pt x="74" y="15"/>
                        <a:pt x="66" y="30"/>
                      </a:cubicBezTo>
                      <a:cubicBezTo>
                        <a:pt x="20" y="109"/>
                        <a:pt x="20" y="109"/>
                        <a:pt x="20" y="109"/>
                      </a:cubicBezTo>
                      <a:cubicBezTo>
                        <a:pt x="10" y="127"/>
                        <a:pt x="16" y="151"/>
                        <a:pt x="35" y="161"/>
                      </a:cubicBezTo>
                      <a:cubicBezTo>
                        <a:pt x="53" y="172"/>
                        <a:pt x="77" y="166"/>
                        <a:pt x="87" y="147"/>
                      </a:cubicBezTo>
                      <a:cubicBezTo>
                        <a:pt x="107" y="114"/>
                        <a:pt x="107" y="114"/>
                        <a:pt x="107" y="114"/>
                      </a:cubicBezTo>
                      <a:cubicBezTo>
                        <a:pt x="107" y="130"/>
                        <a:pt x="107" y="130"/>
                        <a:pt x="107" y="130"/>
                      </a:cubicBezTo>
                      <a:cubicBezTo>
                        <a:pt x="95" y="151"/>
                        <a:pt x="95" y="151"/>
                        <a:pt x="95" y="151"/>
                      </a:cubicBezTo>
                      <a:cubicBezTo>
                        <a:pt x="82" y="174"/>
                        <a:pt x="53" y="181"/>
                        <a:pt x="30" y="169"/>
                      </a:cubicBezTo>
                      <a:cubicBezTo>
                        <a:pt x="8" y="156"/>
                        <a:pt x="0" y="127"/>
                        <a:pt x="13" y="104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375410"/>
                  <a:endParaRPr lang="en-US" sz="2665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83" name="Freeform 62"/>
            <p:cNvSpPr/>
            <p:nvPr/>
          </p:nvSpPr>
          <p:spPr bwMode="auto">
            <a:xfrm>
              <a:off x="4291635" y="2926952"/>
              <a:ext cx="1092888" cy="1716347"/>
            </a:xfrm>
            <a:custGeom>
              <a:avLst/>
              <a:gdLst/>
              <a:ahLst/>
              <a:cxnLst>
                <a:cxn ang="0">
                  <a:pos x="209" y="93"/>
                </a:cxn>
                <a:cxn ang="0">
                  <a:pos x="75" y="20"/>
                </a:cxn>
                <a:cxn ang="0">
                  <a:pos x="27" y="77"/>
                </a:cxn>
                <a:cxn ang="0">
                  <a:pos x="38" y="338"/>
                </a:cxn>
                <a:cxn ang="0">
                  <a:pos x="83" y="368"/>
                </a:cxn>
                <a:cxn ang="0">
                  <a:pos x="221" y="284"/>
                </a:cxn>
                <a:cxn ang="0">
                  <a:pos x="238" y="250"/>
                </a:cxn>
                <a:cxn ang="0">
                  <a:pos x="232" y="152"/>
                </a:cxn>
                <a:cxn ang="0">
                  <a:pos x="209" y="93"/>
                </a:cxn>
              </a:cxnLst>
              <a:rect l="0" t="0" r="r" b="b"/>
              <a:pathLst>
                <a:path w="246" h="385">
                  <a:moveTo>
                    <a:pt x="209" y="93"/>
                  </a:moveTo>
                  <a:cubicBezTo>
                    <a:pt x="187" y="81"/>
                    <a:pt x="75" y="20"/>
                    <a:pt x="75" y="20"/>
                  </a:cubicBezTo>
                  <a:cubicBezTo>
                    <a:pt x="75" y="20"/>
                    <a:pt x="49" y="0"/>
                    <a:pt x="27" y="77"/>
                  </a:cubicBezTo>
                  <a:cubicBezTo>
                    <a:pt x="6" y="153"/>
                    <a:pt x="0" y="245"/>
                    <a:pt x="38" y="338"/>
                  </a:cubicBezTo>
                  <a:cubicBezTo>
                    <a:pt x="43" y="350"/>
                    <a:pt x="56" y="385"/>
                    <a:pt x="83" y="368"/>
                  </a:cubicBezTo>
                  <a:cubicBezTo>
                    <a:pt x="110" y="351"/>
                    <a:pt x="221" y="284"/>
                    <a:pt x="221" y="284"/>
                  </a:cubicBezTo>
                  <a:cubicBezTo>
                    <a:pt x="221" y="284"/>
                    <a:pt x="242" y="271"/>
                    <a:pt x="238" y="250"/>
                  </a:cubicBezTo>
                  <a:cubicBezTo>
                    <a:pt x="234" y="229"/>
                    <a:pt x="226" y="186"/>
                    <a:pt x="232" y="152"/>
                  </a:cubicBezTo>
                  <a:cubicBezTo>
                    <a:pt x="238" y="122"/>
                    <a:pt x="246" y="112"/>
                    <a:pt x="209" y="93"/>
                  </a:cubicBezTo>
                </a:path>
              </a:pathLst>
            </a:custGeom>
            <a:solidFill>
              <a:srgbClr val="C98D5D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defTabSz="1375410"/>
              <a:endParaRPr lang="en-US" sz="2665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6" name="Freeform 64"/>
            <p:cNvSpPr/>
            <p:nvPr/>
          </p:nvSpPr>
          <p:spPr bwMode="auto">
            <a:xfrm>
              <a:off x="4557753" y="1988097"/>
              <a:ext cx="1488968" cy="1332492"/>
            </a:xfrm>
            <a:custGeom>
              <a:avLst/>
              <a:gdLst/>
              <a:ahLst/>
              <a:cxnLst>
                <a:cxn ang="0">
                  <a:pos x="330" y="184"/>
                </a:cxn>
                <a:cxn ang="0">
                  <a:pos x="330" y="32"/>
                </a:cxn>
                <a:cxn ang="0">
                  <a:pos x="257" y="18"/>
                </a:cxn>
                <a:cxn ang="0">
                  <a:pos x="33" y="152"/>
                </a:cxn>
                <a:cxn ang="0">
                  <a:pos x="28" y="206"/>
                </a:cxn>
                <a:cxn ang="0">
                  <a:pos x="168" y="287"/>
                </a:cxn>
                <a:cxn ang="0">
                  <a:pos x="206" y="286"/>
                </a:cxn>
                <a:cxn ang="0">
                  <a:pos x="289" y="233"/>
                </a:cxn>
                <a:cxn ang="0">
                  <a:pos x="330" y="184"/>
                </a:cxn>
              </a:cxnLst>
              <a:rect l="0" t="0" r="r" b="b"/>
              <a:pathLst>
                <a:path w="335" h="299">
                  <a:moveTo>
                    <a:pt x="330" y="184"/>
                  </a:moveTo>
                  <a:cubicBezTo>
                    <a:pt x="330" y="159"/>
                    <a:pt x="330" y="32"/>
                    <a:pt x="330" y="32"/>
                  </a:cubicBezTo>
                  <a:cubicBezTo>
                    <a:pt x="330" y="32"/>
                    <a:pt x="335" y="0"/>
                    <a:pt x="257" y="18"/>
                  </a:cubicBezTo>
                  <a:cubicBezTo>
                    <a:pt x="180" y="35"/>
                    <a:pt x="96" y="74"/>
                    <a:pt x="33" y="152"/>
                  </a:cubicBezTo>
                  <a:cubicBezTo>
                    <a:pt x="25" y="163"/>
                    <a:pt x="0" y="190"/>
                    <a:pt x="28" y="206"/>
                  </a:cubicBezTo>
                  <a:cubicBezTo>
                    <a:pt x="57" y="222"/>
                    <a:pt x="168" y="287"/>
                    <a:pt x="168" y="287"/>
                  </a:cubicBezTo>
                  <a:cubicBezTo>
                    <a:pt x="168" y="287"/>
                    <a:pt x="189" y="299"/>
                    <a:pt x="206" y="286"/>
                  </a:cubicBezTo>
                  <a:cubicBezTo>
                    <a:pt x="222" y="272"/>
                    <a:pt x="257" y="244"/>
                    <a:pt x="289" y="233"/>
                  </a:cubicBezTo>
                  <a:cubicBezTo>
                    <a:pt x="319" y="224"/>
                    <a:pt x="331" y="226"/>
                    <a:pt x="330" y="184"/>
                  </a:cubicBezTo>
                </a:path>
              </a:pathLst>
            </a:custGeom>
            <a:solidFill>
              <a:srgbClr val="FEC290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defTabSz="1375410"/>
              <a:endParaRPr lang="en-US" sz="2665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9" name="Freeform 61"/>
            <p:cNvSpPr/>
            <p:nvPr/>
          </p:nvSpPr>
          <p:spPr bwMode="auto">
            <a:xfrm>
              <a:off x="4529114" y="4231726"/>
              <a:ext cx="1493859" cy="1344716"/>
            </a:xfrm>
            <a:custGeom>
              <a:avLst/>
              <a:gdLst/>
              <a:ahLst/>
              <a:cxnLst>
                <a:cxn ang="0">
                  <a:pos x="161" y="22"/>
                </a:cxn>
                <a:cxn ang="0">
                  <a:pos x="31" y="100"/>
                </a:cxn>
                <a:cxn ang="0">
                  <a:pos x="56" y="171"/>
                </a:cxn>
                <a:cxn ang="0">
                  <a:pos x="287" y="293"/>
                </a:cxn>
                <a:cxn ang="0">
                  <a:pos x="335" y="270"/>
                </a:cxn>
                <a:cxn ang="0">
                  <a:pos x="332" y="108"/>
                </a:cxn>
                <a:cxn ang="0">
                  <a:pos x="312" y="77"/>
                </a:cxn>
                <a:cxn ang="0">
                  <a:pos x="224" y="32"/>
                </a:cxn>
                <a:cxn ang="0">
                  <a:pos x="161" y="22"/>
                </a:cxn>
              </a:cxnLst>
              <a:rect l="0" t="0" r="r" b="b"/>
              <a:pathLst>
                <a:path w="336" h="302">
                  <a:moveTo>
                    <a:pt x="161" y="22"/>
                  </a:moveTo>
                  <a:cubicBezTo>
                    <a:pt x="140" y="35"/>
                    <a:pt x="31" y="100"/>
                    <a:pt x="31" y="100"/>
                  </a:cubicBezTo>
                  <a:cubicBezTo>
                    <a:pt x="31" y="100"/>
                    <a:pt x="0" y="113"/>
                    <a:pt x="56" y="171"/>
                  </a:cubicBezTo>
                  <a:cubicBezTo>
                    <a:pt x="111" y="228"/>
                    <a:pt x="187" y="280"/>
                    <a:pt x="287" y="293"/>
                  </a:cubicBezTo>
                  <a:cubicBezTo>
                    <a:pt x="300" y="295"/>
                    <a:pt x="336" y="302"/>
                    <a:pt x="335" y="270"/>
                  </a:cubicBezTo>
                  <a:cubicBezTo>
                    <a:pt x="334" y="237"/>
                    <a:pt x="332" y="108"/>
                    <a:pt x="332" y="108"/>
                  </a:cubicBezTo>
                  <a:cubicBezTo>
                    <a:pt x="332" y="108"/>
                    <a:pt x="332" y="84"/>
                    <a:pt x="312" y="77"/>
                  </a:cubicBezTo>
                  <a:cubicBezTo>
                    <a:pt x="292" y="70"/>
                    <a:pt x="250" y="54"/>
                    <a:pt x="224" y="32"/>
                  </a:cubicBezTo>
                  <a:cubicBezTo>
                    <a:pt x="201" y="12"/>
                    <a:pt x="196" y="0"/>
                    <a:pt x="161" y="22"/>
                  </a:cubicBezTo>
                </a:path>
              </a:pathLst>
            </a:custGeom>
            <a:solidFill>
              <a:srgbClr val="FEC290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defTabSz="1375410"/>
              <a:endParaRPr lang="en-US" sz="2665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94" name="Group 102"/>
            <p:cNvGrpSpPr/>
            <p:nvPr/>
          </p:nvGrpSpPr>
          <p:grpSpPr>
            <a:xfrm>
              <a:off x="6144898" y="4254553"/>
              <a:ext cx="1476743" cy="1354496"/>
              <a:chOff x="4608673" y="3160093"/>
              <a:chExt cx="1107557" cy="1015872"/>
            </a:xfrm>
            <a:solidFill>
              <a:srgbClr val="C98D5D"/>
            </a:solidFill>
          </p:grpSpPr>
          <p:sp>
            <p:nvSpPr>
              <p:cNvPr id="95" name="Freeform 60"/>
              <p:cNvSpPr/>
              <p:nvPr/>
            </p:nvSpPr>
            <p:spPr bwMode="auto">
              <a:xfrm>
                <a:off x="4608673" y="3160093"/>
                <a:ext cx="1107557" cy="1015872"/>
              </a:xfrm>
              <a:custGeom>
                <a:avLst/>
                <a:gdLst/>
                <a:ahLst/>
                <a:cxnLst>
                  <a:cxn ang="0">
                    <a:pos x="2" y="120"/>
                  </a:cxn>
                  <a:cxn ang="0">
                    <a:pos x="7" y="272"/>
                  </a:cxn>
                  <a:cxn ang="0">
                    <a:pos x="81" y="284"/>
                  </a:cxn>
                  <a:cxn ang="0">
                    <a:pos x="300" y="141"/>
                  </a:cxn>
                  <a:cxn ang="0">
                    <a:pos x="303" y="88"/>
                  </a:cxn>
                  <a:cxn ang="0">
                    <a:pos x="160" y="12"/>
                  </a:cxn>
                  <a:cxn ang="0">
                    <a:pos x="123" y="14"/>
                  </a:cxn>
                  <a:cxn ang="0">
                    <a:pos x="41" y="69"/>
                  </a:cxn>
                  <a:cxn ang="0">
                    <a:pos x="2" y="120"/>
                  </a:cxn>
                </a:cxnLst>
                <a:rect l="0" t="0" r="r" b="b"/>
                <a:pathLst>
                  <a:path w="332" h="304">
                    <a:moveTo>
                      <a:pt x="2" y="120"/>
                    </a:moveTo>
                    <a:cubicBezTo>
                      <a:pt x="3" y="145"/>
                      <a:pt x="7" y="272"/>
                      <a:pt x="7" y="272"/>
                    </a:cubicBezTo>
                    <a:cubicBezTo>
                      <a:pt x="7" y="272"/>
                      <a:pt x="4" y="304"/>
                      <a:pt x="81" y="284"/>
                    </a:cubicBezTo>
                    <a:cubicBezTo>
                      <a:pt x="158" y="264"/>
                      <a:pt x="240" y="222"/>
                      <a:pt x="300" y="141"/>
                    </a:cubicBezTo>
                    <a:cubicBezTo>
                      <a:pt x="308" y="131"/>
                      <a:pt x="332" y="102"/>
                      <a:pt x="303" y="88"/>
                    </a:cubicBezTo>
                    <a:cubicBezTo>
                      <a:pt x="274" y="73"/>
                      <a:pt x="160" y="12"/>
                      <a:pt x="160" y="12"/>
                    </a:cubicBezTo>
                    <a:cubicBezTo>
                      <a:pt x="160" y="12"/>
                      <a:pt x="139" y="0"/>
                      <a:pt x="123" y="14"/>
                    </a:cubicBezTo>
                    <a:cubicBezTo>
                      <a:pt x="107" y="29"/>
                      <a:pt x="73" y="58"/>
                      <a:pt x="41" y="69"/>
                    </a:cubicBezTo>
                    <a:cubicBezTo>
                      <a:pt x="12" y="80"/>
                      <a:pt x="0" y="78"/>
                      <a:pt x="2" y="120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pPr defTabSz="1375410"/>
                <a:endParaRPr lang="en-US" sz="2665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96" name="Group 78"/>
              <p:cNvGrpSpPr/>
              <p:nvPr/>
            </p:nvGrpSpPr>
            <p:grpSpPr>
              <a:xfrm>
                <a:off x="4888721" y="3416805"/>
                <a:ext cx="336006" cy="470573"/>
                <a:chOff x="4938713" y="2352675"/>
                <a:chExt cx="646113" cy="904875"/>
              </a:xfrm>
              <a:grpFill/>
            </p:grpSpPr>
            <p:sp>
              <p:nvSpPr>
                <p:cNvPr id="97" name="Freeform 111"/>
                <p:cNvSpPr>
                  <a:spLocks noEditPoints="1"/>
                </p:cNvSpPr>
                <p:nvPr/>
              </p:nvSpPr>
              <p:spPr bwMode="auto">
                <a:xfrm>
                  <a:off x="4938713" y="2352675"/>
                  <a:ext cx="646113" cy="904875"/>
                </a:xfrm>
                <a:custGeom>
                  <a:avLst/>
                  <a:gdLst/>
                  <a:ahLst/>
                  <a:cxnLst>
                    <a:cxn ang="0">
                      <a:pos x="209" y="53"/>
                    </a:cxn>
                    <a:cxn ang="0">
                      <a:pos x="188" y="53"/>
                    </a:cxn>
                    <a:cxn ang="0">
                      <a:pos x="188" y="24"/>
                    </a:cxn>
                    <a:cxn ang="0">
                      <a:pos x="174" y="10"/>
                    </a:cxn>
                    <a:cxn ang="0">
                      <a:pos x="130" y="10"/>
                    </a:cxn>
                    <a:cxn ang="0">
                      <a:pos x="130" y="6"/>
                    </a:cxn>
                    <a:cxn ang="0">
                      <a:pos x="123" y="0"/>
                    </a:cxn>
                    <a:cxn ang="0">
                      <a:pos x="65" y="0"/>
                    </a:cxn>
                    <a:cxn ang="0">
                      <a:pos x="59" y="6"/>
                    </a:cxn>
                    <a:cxn ang="0">
                      <a:pos x="59" y="10"/>
                    </a:cxn>
                    <a:cxn ang="0">
                      <a:pos x="14" y="10"/>
                    </a:cxn>
                    <a:cxn ang="0">
                      <a:pos x="0" y="24"/>
                    </a:cxn>
                    <a:cxn ang="0">
                      <a:pos x="0" y="254"/>
                    </a:cxn>
                    <a:cxn ang="0">
                      <a:pos x="14" y="268"/>
                    </a:cxn>
                    <a:cxn ang="0">
                      <a:pos x="35" y="268"/>
                    </a:cxn>
                    <a:cxn ang="0">
                      <a:pos x="35" y="298"/>
                    </a:cxn>
                    <a:cxn ang="0">
                      <a:pos x="49" y="312"/>
                    </a:cxn>
                    <a:cxn ang="0">
                      <a:pos x="209" y="312"/>
                    </a:cxn>
                    <a:cxn ang="0">
                      <a:pos x="223" y="298"/>
                    </a:cxn>
                    <a:cxn ang="0">
                      <a:pos x="223" y="67"/>
                    </a:cxn>
                    <a:cxn ang="0">
                      <a:pos x="209" y="53"/>
                    </a:cxn>
                    <a:cxn ang="0">
                      <a:pos x="35" y="67"/>
                    </a:cxn>
                    <a:cxn ang="0">
                      <a:pos x="35" y="253"/>
                    </a:cxn>
                    <a:cxn ang="0">
                      <a:pos x="15" y="253"/>
                    </a:cxn>
                    <a:cxn ang="0">
                      <a:pos x="15" y="25"/>
                    </a:cxn>
                    <a:cxn ang="0">
                      <a:pos x="59" y="25"/>
                    </a:cxn>
                    <a:cxn ang="0">
                      <a:pos x="59" y="27"/>
                    </a:cxn>
                    <a:cxn ang="0">
                      <a:pos x="65" y="33"/>
                    </a:cxn>
                    <a:cxn ang="0">
                      <a:pos x="123" y="33"/>
                    </a:cxn>
                    <a:cxn ang="0">
                      <a:pos x="130" y="27"/>
                    </a:cxn>
                    <a:cxn ang="0">
                      <a:pos x="130" y="25"/>
                    </a:cxn>
                    <a:cxn ang="0">
                      <a:pos x="173" y="25"/>
                    </a:cxn>
                    <a:cxn ang="0">
                      <a:pos x="173" y="53"/>
                    </a:cxn>
                    <a:cxn ang="0">
                      <a:pos x="164" y="53"/>
                    </a:cxn>
                    <a:cxn ang="0">
                      <a:pos x="164" y="50"/>
                    </a:cxn>
                    <a:cxn ang="0">
                      <a:pos x="158" y="44"/>
                    </a:cxn>
                    <a:cxn ang="0">
                      <a:pos x="100" y="44"/>
                    </a:cxn>
                    <a:cxn ang="0">
                      <a:pos x="93" y="50"/>
                    </a:cxn>
                    <a:cxn ang="0">
                      <a:pos x="93" y="53"/>
                    </a:cxn>
                    <a:cxn ang="0">
                      <a:pos x="49" y="53"/>
                    </a:cxn>
                    <a:cxn ang="0">
                      <a:pos x="35" y="67"/>
                    </a:cxn>
                    <a:cxn ang="0">
                      <a:pos x="208" y="296"/>
                    </a:cxn>
                    <a:cxn ang="0">
                      <a:pos x="50" y="296"/>
                    </a:cxn>
                    <a:cxn ang="0">
                      <a:pos x="50" y="69"/>
                    </a:cxn>
                    <a:cxn ang="0">
                      <a:pos x="93" y="69"/>
                    </a:cxn>
                    <a:cxn ang="0">
                      <a:pos x="93" y="70"/>
                    </a:cxn>
                    <a:cxn ang="0">
                      <a:pos x="100" y="77"/>
                    </a:cxn>
                    <a:cxn ang="0">
                      <a:pos x="158" y="77"/>
                    </a:cxn>
                    <a:cxn ang="0">
                      <a:pos x="164" y="70"/>
                    </a:cxn>
                    <a:cxn ang="0">
                      <a:pos x="164" y="69"/>
                    </a:cxn>
                    <a:cxn ang="0">
                      <a:pos x="208" y="69"/>
                    </a:cxn>
                    <a:cxn ang="0">
                      <a:pos x="208" y="296"/>
                    </a:cxn>
                    <a:cxn ang="0">
                      <a:pos x="208" y="296"/>
                    </a:cxn>
                    <a:cxn ang="0">
                      <a:pos x="208" y="296"/>
                    </a:cxn>
                  </a:cxnLst>
                  <a:rect l="0" t="0" r="r" b="b"/>
                  <a:pathLst>
                    <a:path w="223" h="312">
                      <a:moveTo>
                        <a:pt x="209" y="53"/>
                      </a:moveTo>
                      <a:cubicBezTo>
                        <a:pt x="188" y="53"/>
                        <a:pt x="188" y="53"/>
                        <a:pt x="188" y="53"/>
                      </a:cubicBezTo>
                      <a:cubicBezTo>
                        <a:pt x="188" y="24"/>
                        <a:pt x="188" y="24"/>
                        <a:pt x="188" y="24"/>
                      </a:cubicBezTo>
                      <a:cubicBezTo>
                        <a:pt x="188" y="16"/>
                        <a:pt x="182" y="10"/>
                        <a:pt x="174" y="10"/>
                      </a:cubicBezTo>
                      <a:cubicBezTo>
                        <a:pt x="130" y="10"/>
                        <a:pt x="130" y="10"/>
                        <a:pt x="130" y="10"/>
                      </a:cubicBezTo>
                      <a:cubicBezTo>
                        <a:pt x="130" y="6"/>
                        <a:pt x="130" y="6"/>
                        <a:pt x="130" y="6"/>
                      </a:cubicBezTo>
                      <a:cubicBezTo>
                        <a:pt x="130" y="3"/>
                        <a:pt x="127" y="0"/>
                        <a:pt x="123" y="0"/>
                      </a:cubicBezTo>
                      <a:cubicBezTo>
                        <a:pt x="65" y="0"/>
                        <a:pt x="65" y="0"/>
                        <a:pt x="65" y="0"/>
                      </a:cubicBezTo>
                      <a:cubicBezTo>
                        <a:pt x="61" y="0"/>
                        <a:pt x="59" y="3"/>
                        <a:pt x="59" y="6"/>
                      </a:cubicBezTo>
                      <a:cubicBezTo>
                        <a:pt x="59" y="10"/>
                        <a:pt x="59" y="10"/>
                        <a:pt x="59" y="10"/>
                      </a:cubicBezTo>
                      <a:cubicBezTo>
                        <a:pt x="14" y="10"/>
                        <a:pt x="14" y="10"/>
                        <a:pt x="14" y="10"/>
                      </a:cubicBezTo>
                      <a:cubicBezTo>
                        <a:pt x="6" y="10"/>
                        <a:pt x="0" y="16"/>
                        <a:pt x="0" y="24"/>
                      </a:cubicBezTo>
                      <a:cubicBezTo>
                        <a:pt x="0" y="254"/>
                        <a:pt x="0" y="254"/>
                        <a:pt x="0" y="254"/>
                      </a:cubicBezTo>
                      <a:cubicBezTo>
                        <a:pt x="0" y="262"/>
                        <a:pt x="6" y="268"/>
                        <a:pt x="14" y="268"/>
                      </a:cubicBezTo>
                      <a:cubicBezTo>
                        <a:pt x="35" y="268"/>
                        <a:pt x="35" y="268"/>
                        <a:pt x="35" y="268"/>
                      </a:cubicBezTo>
                      <a:cubicBezTo>
                        <a:pt x="35" y="298"/>
                        <a:pt x="35" y="298"/>
                        <a:pt x="35" y="298"/>
                      </a:cubicBezTo>
                      <a:cubicBezTo>
                        <a:pt x="35" y="306"/>
                        <a:pt x="41" y="312"/>
                        <a:pt x="49" y="312"/>
                      </a:cubicBezTo>
                      <a:cubicBezTo>
                        <a:pt x="209" y="312"/>
                        <a:pt x="209" y="312"/>
                        <a:pt x="209" y="312"/>
                      </a:cubicBezTo>
                      <a:cubicBezTo>
                        <a:pt x="217" y="312"/>
                        <a:pt x="223" y="306"/>
                        <a:pt x="223" y="298"/>
                      </a:cubicBezTo>
                      <a:cubicBezTo>
                        <a:pt x="223" y="67"/>
                        <a:pt x="223" y="67"/>
                        <a:pt x="223" y="67"/>
                      </a:cubicBezTo>
                      <a:cubicBezTo>
                        <a:pt x="223" y="59"/>
                        <a:pt x="217" y="53"/>
                        <a:pt x="209" y="53"/>
                      </a:cubicBezTo>
                      <a:close/>
                      <a:moveTo>
                        <a:pt x="35" y="67"/>
                      </a:moveTo>
                      <a:cubicBezTo>
                        <a:pt x="35" y="253"/>
                        <a:pt x="35" y="253"/>
                        <a:pt x="35" y="253"/>
                      </a:cubicBezTo>
                      <a:cubicBezTo>
                        <a:pt x="15" y="253"/>
                        <a:pt x="15" y="253"/>
                        <a:pt x="15" y="253"/>
                      </a:cubicBezTo>
                      <a:cubicBezTo>
                        <a:pt x="15" y="25"/>
                        <a:pt x="15" y="25"/>
                        <a:pt x="15" y="25"/>
                      </a:cubicBezTo>
                      <a:cubicBezTo>
                        <a:pt x="59" y="25"/>
                        <a:pt x="59" y="25"/>
                        <a:pt x="59" y="25"/>
                      </a:cubicBezTo>
                      <a:cubicBezTo>
                        <a:pt x="59" y="27"/>
                        <a:pt x="59" y="27"/>
                        <a:pt x="59" y="27"/>
                      </a:cubicBezTo>
                      <a:cubicBezTo>
                        <a:pt x="59" y="30"/>
                        <a:pt x="61" y="33"/>
                        <a:pt x="65" y="33"/>
                      </a:cubicBezTo>
                      <a:cubicBezTo>
                        <a:pt x="123" y="33"/>
                        <a:pt x="123" y="33"/>
                        <a:pt x="123" y="33"/>
                      </a:cubicBezTo>
                      <a:cubicBezTo>
                        <a:pt x="127" y="33"/>
                        <a:pt x="130" y="30"/>
                        <a:pt x="130" y="27"/>
                      </a:cubicBezTo>
                      <a:cubicBezTo>
                        <a:pt x="130" y="25"/>
                        <a:pt x="130" y="25"/>
                        <a:pt x="130" y="25"/>
                      </a:cubicBezTo>
                      <a:cubicBezTo>
                        <a:pt x="173" y="25"/>
                        <a:pt x="173" y="25"/>
                        <a:pt x="173" y="25"/>
                      </a:cubicBezTo>
                      <a:cubicBezTo>
                        <a:pt x="173" y="53"/>
                        <a:pt x="173" y="53"/>
                        <a:pt x="173" y="53"/>
                      </a:cubicBezTo>
                      <a:cubicBezTo>
                        <a:pt x="164" y="53"/>
                        <a:pt x="164" y="53"/>
                        <a:pt x="164" y="53"/>
                      </a:cubicBezTo>
                      <a:cubicBezTo>
                        <a:pt x="164" y="50"/>
                        <a:pt x="164" y="50"/>
                        <a:pt x="164" y="50"/>
                      </a:cubicBezTo>
                      <a:cubicBezTo>
                        <a:pt x="164" y="46"/>
                        <a:pt x="162" y="44"/>
                        <a:pt x="158" y="44"/>
                      </a:cubicBezTo>
                      <a:cubicBezTo>
                        <a:pt x="100" y="44"/>
                        <a:pt x="100" y="44"/>
                        <a:pt x="100" y="44"/>
                      </a:cubicBezTo>
                      <a:cubicBezTo>
                        <a:pt x="96" y="44"/>
                        <a:pt x="93" y="46"/>
                        <a:pt x="93" y="50"/>
                      </a:cubicBezTo>
                      <a:cubicBezTo>
                        <a:pt x="93" y="53"/>
                        <a:pt x="93" y="53"/>
                        <a:pt x="93" y="53"/>
                      </a:cubicBezTo>
                      <a:cubicBezTo>
                        <a:pt x="49" y="53"/>
                        <a:pt x="49" y="53"/>
                        <a:pt x="49" y="53"/>
                      </a:cubicBezTo>
                      <a:cubicBezTo>
                        <a:pt x="41" y="53"/>
                        <a:pt x="35" y="59"/>
                        <a:pt x="35" y="67"/>
                      </a:cubicBezTo>
                      <a:close/>
                      <a:moveTo>
                        <a:pt x="208" y="296"/>
                      </a:moveTo>
                      <a:cubicBezTo>
                        <a:pt x="50" y="296"/>
                        <a:pt x="50" y="296"/>
                        <a:pt x="50" y="296"/>
                      </a:cubicBezTo>
                      <a:cubicBezTo>
                        <a:pt x="50" y="69"/>
                        <a:pt x="50" y="69"/>
                        <a:pt x="50" y="69"/>
                      </a:cubicBezTo>
                      <a:cubicBezTo>
                        <a:pt x="93" y="69"/>
                        <a:pt x="93" y="69"/>
                        <a:pt x="93" y="69"/>
                      </a:cubicBezTo>
                      <a:cubicBezTo>
                        <a:pt x="93" y="70"/>
                        <a:pt x="93" y="70"/>
                        <a:pt x="93" y="70"/>
                      </a:cubicBezTo>
                      <a:cubicBezTo>
                        <a:pt x="93" y="74"/>
                        <a:pt x="96" y="77"/>
                        <a:pt x="100" y="77"/>
                      </a:cubicBezTo>
                      <a:cubicBezTo>
                        <a:pt x="158" y="77"/>
                        <a:pt x="158" y="77"/>
                        <a:pt x="158" y="77"/>
                      </a:cubicBezTo>
                      <a:cubicBezTo>
                        <a:pt x="162" y="77"/>
                        <a:pt x="164" y="74"/>
                        <a:pt x="164" y="70"/>
                      </a:cubicBezTo>
                      <a:cubicBezTo>
                        <a:pt x="164" y="69"/>
                        <a:pt x="164" y="69"/>
                        <a:pt x="164" y="69"/>
                      </a:cubicBezTo>
                      <a:cubicBezTo>
                        <a:pt x="208" y="69"/>
                        <a:pt x="208" y="69"/>
                        <a:pt x="208" y="69"/>
                      </a:cubicBezTo>
                      <a:cubicBezTo>
                        <a:pt x="208" y="296"/>
                        <a:pt x="208" y="296"/>
                        <a:pt x="208" y="296"/>
                      </a:cubicBezTo>
                      <a:close/>
                      <a:moveTo>
                        <a:pt x="208" y="296"/>
                      </a:moveTo>
                      <a:cubicBezTo>
                        <a:pt x="208" y="296"/>
                        <a:pt x="208" y="296"/>
                        <a:pt x="208" y="296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375410"/>
                  <a:endParaRPr lang="en-US" sz="2665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8" name="Rectangle 112"/>
                <p:cNvSpPr>
                  <a:spLocks noChangeArrowheads="1"/>
                </p:cNvSpPr>
                <p:nvPr/>
              </p:nvSpPr>
              <p:spPr bwMode="auto">
                <a:xfrm>
                  <a:off x="5156200" y="2906713"/>
                  <a:ext cx="31273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</a:ln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375410"/>
                  <a:endParaRPr lang="en-US" sz="2665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9" name="Rectangle 113"/>
                <p:cNvSpPr>
                  <a:spLocks noChangeArrowheads="1"/>
                </p:cNvSpPr>
                <p:nvPr/>
              </p:nvSpPr>
              <p:spPr bwMode="auto">
                <a:xfrm>
                  <a:off x="5156200" y="3036888"/>
                  <a:ext cx="31273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</a:ln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375410"/>
                  <a:endParaRPr lang="en-US" sz="2665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0" name="Freeform 114"/>
                <p:cNvSpPr>
                  <a:spLocks noEditPoints="1"/>
                </p:cNvSpPr>
                <p:nvPr/>
              </p:nvSpPr>
              <p:spPr bwMode="auto">
                <a:xfrm>
                  <a:off x="5213350" y="2643188"/>
                  <a:ext cx="196850" cy="196850"/>
                </a:xfrm>
                <a:custGeom>
                  <a:avLst/>
                  <a:gdLst/>
                  <a:ahLst/>
                  <a:cxnLst>
                    <a:cxn ang="0">
                      <a:pos x="44" y="124"/>
                    </a:cxn>
                    <a:cxn ang="0">
                      <a:pos x="81" y="124"/>
                    </a:cxn>
                    <a:cxn ang="0">
                      <a:pos x="81" y="78"/>
                    </a:cxn>
                    <a:cxn ang="0">
                      <a:pos x="124" y="78"/>
                    </a:cxn>
                    <a:cxn ang="0">
                      <a:pos x="124" y="44"/>
                    </a:cxn>
                    <a:cxn ang="0">
                      <a:pos x="81" y="44"/>
                    </a:cxn>
                    <a:cxn ang="0">
                      <a:pos x="81" y="0"/>
                    </a:cxn>
                    <a:cxn ang="0">
                      <a:pos x="44" y="0"/>
                    </a:cxn>
                    <a:cxn ang="0">
                      <a:pos x="44" y="44"/>
                    </a:cxn>
                    <a:cxn ang="0">
                      <a:pos x="0" y="44"/>
                    </a:cxn>
                    <a:cxn ang="0">
                      <a:pos x="0" y="78"/>
                    </a:cxn>
                    <a:cxn ang="0">
                      <a:pos x="44" y="78"/>
                    </a:cxn>
                    <a:cxn ang="0">
                      <a:pos x="44" y="124"/>
                    </a:cxn>
                    <a:cxn ang="0">
                      <a:pos x="44" y="124"/>
                    </a:cxn>
                    <a:cxn ang="0">
                      <a:pos x="44" y="124"/>
                    </a:cxn>
                  </a:cxnLst>
                  <a:rect l="0" t="0" r="r" b="b"/>
                  <a:pathLst>
                    <a:path w="124" h="124">
                      <a:moveTo>
                        <a:pt x="44" y="124"/>
                      </a:moveTo>
                      <a:lnTo>
                        <a:pt x="81" y="124"/>
                      </a:lnTo>
                      <a:lnTo>
                        <a:pt x="81" y="78"/>
                      </a:lnTo>
                      <a:lnTo>
                        <a:pt x="124" y="78"/>
                      </a:lnTo>
                      <a:lnTo>
                        <a:pt x="124" y="44"/>
                      </a:lnTo>
                      <a:lnTo>
                        <a:pt x="81" y="44"/>
                      </a:lnTo>
                      <a:lnTo>
                        <a:pt x="81" y="0"/>
                      </a:lnTo>
                      <a:lnTo>
                        <a:pt x="44" y="0"/>
                      </a:lnTo>
                      <a:lnTo>
                        <a:pt x="44" y="44"/>
                      </a:lnTo>
                      <a:lnTo>
                        <a:pt x="0" y="44"/>
                      </a:lnTo>
                      <a:lnTo>
                        <a:pt x="0" y="78"/>
                      </a:lnTo>
                      <a:lnTo>
                        <a:pt x="44" y="78"/>
                      </a:lnTo>
                      <a:lnTo>
                        <a:pt x="44" y="124"/>
                      </a:lnTo>
                      <a:close/>
                      <a:moveTo>
                        <a:pt x="44" y="124"/>
                      </a:moveTo>
                      <a:lnTo>
                        <a:pt x="44" y="12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375410"/>
                  <a:endParaRPr lang="en-US" sz="2665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1" name="Freeform 115"/>
                <p:cNvSpPr>
                  <a:spLocks noEditPoints="1"/>
                </p:cNvSpPr>
                <p:nvPr/>
              </p:nvSpPr>
              <p:spPr bwMode="auto">
                <a:xfrm>
                  <a:off x="5213350" y="2643188"/>
                  <a:ext cx="196850" cy="196850"/>
                </a:xfrm>
                <a:custGeom>
                  <a:avLst/>
                  <a:gdLst/>
                  <a:ahLst/>
                  <a:cxnLst>
                    <a:cxn ang="0">
                      <a:pos x="44" y="124"/>
                    </a:cxn>
                    <a:cxn ang="0">
                      <a:pos x="81" y="124"/>
                    </a:cxn>
                    <a:cxn ang="0">
                      <a:pos x="81" y="78"/>
                    </a:cxn>
                    <a:cxn ang="0">
                      <a:pos x="124" y="78"/>
                    </a:cxn>
                    <a:cxn ang="0">
                      <a:pos x="124" y="44"/>
                    </a:cxn>
                    <a:cxn ang="0">
                      <a:pos x="81" y="44"/>
                    </a:cxn>
                    <a:cxn ang="0">
                      <a:pos x="81" y="0"/>
                    </a:cxn>
                    <a:cxn ang="0">
                      <a:pos x="44" y="0"/>
                    </a:cxn>
                    <a:cxn ang="0">
                      <a:pos x="44" y="44"/>
                    </a:cxn>
                    <a:cxn ang="0">
                      <a:pos x="0" y="44"/>
                    </a:cxn>
                    <a:cxn ang="0">
                      <a:pos x="0" y="78"/>
                    </a:cxn>
                    <a:cxn ang="0">
                      <a:pos x="44" y="78"/>
                    </a:cxn>
                    <a:cxn ang="0">
                      <a:pos x="44" y="124"/>
                    </a:cxn>
                    <a:cxn ang="0">
                      <a:pos x="44" y="124"/>
                    </a:cxn>
                    <a:cxn ang="0">
                      <a:pos x="44" y="124"/>
                    </a:cxn>
                  </a:cxnLst>
                  <a:rect l="0" t="0" r="r" b="b"/>
                  <a:pathLst>
                    <a:path w="124" h="124">
                      <a:moveTo>
                        <a:pt x="44" y="124"/>
                      </a:moveTo>
                      <a:lnTo>
                        <a:pt x="81" y="124"/>
                      </a:lnTo>
                      <a:lnTo>
                        <a:pt x="81" y="78"/>
                      </a:lnTo>
                      <a:lnTo>
                        <a:pt x="124" y="78"/>
                      </a:lnTo>
                      <a:lnTo>
                        <a:pt x="124" y="44"/>
                      </a:lnTo>
                      <a:lnTo>
                        <a:pt x="81" y="44"/>
                      </a:lnTo>
                      <a:lnTo>
                        <a:pt x="81" y="0"/>
                      </a:lnTo>
                      <a:lnTo>
                        <a:pt x="44" y="0"/>
                      </a:lnTo>
                      <a:lnTo>
                        <a:pt x="44" y="44"/>
                      </a:lnTo>
                      <a:lnTo>
                        <a:pt x="0" y="44"/>
                      </a:lnTo>
                      <a:lnTo>
                        <a:pt x="0" y="78"/>
                      </a:lnTo>
                      <a:lnTo>
                        <a:pt x="44" y="78"/>
                      </a:lnTo>
                      <a:lnTo>
                        <a:pt x="44" y="124"/>
                      </a:lnTo>
                      <a:moveTo>
                        <a:pt x="44" y="124"/>
                      </a:moveTo>
                      <a:lnTo>
                        <a:pt x="44" y="124"/>
                      </a:ln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1920" tIns="60960" rIns="121920" bIns="60960" numCol="1" anchor="t" anchorCtr="0" compatLnSpc="1"/>
                <a:lstStyle/>
                <a:p>
                  <a:pPr defTabSz="1375410"/>
                  <a:endParaRPr lang="en-US" sz="2665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03" name="Freeform 58"/>
            <p:cNvSpPr/>
            <p:nvPr/>
          </p:nvSpPr>
          <p:spPr bwMode="auto">
            <a:xfrm>
              <a:off x="6807477" y="2924507"/>
              <a:ext cx="1092888" cy="1713903"/>
            </a:xfrm>
            <a:custGeom>
              <a:avLst/>
              <a:gdLst/>
              <a:ahLst/>
              <a:cxnLst>
                <a:cxn ang="0">
                  <a:pos x="38" y="293"/>
                </a:cxn>
                <a:cxn ang="0">
                  <a:pos x="171" y="365"/>
                </a:cxn>
                <a:cxn ang="0">
                  <a:pos x="219" y="308"/>
                </a:cxn>
                <a:cxn ang="0">
                  <a:pos x="208" y="47"/>
                </a:cxn>
                <a:cxn ang="0">
                  <a:pos x="163" y="17"/>
                </a:cxn>
                <a:cxn ang="0">
                  <a:pos x="26" y="101"/>
                </a:cxn>
                <a:cxn ang="0">
                  <a:pos x="8" y="135"/>
                </a:cxn>
                <a:cxn ang="0">
                  <a:pos x="14" y="233"/>
                </a:cxn>
                <a:cxn ang="0">
                  <a:pos x="38" y="293"/>
                </a:cxn>
              </a:cxnLst>
              <a:rect l="0" t="0" r="r" b="b"/>
              <a:pathLst>
                <a:path w="246" h="385">
                  <a:moveTo>
                    <a:pt x="38" y="293"/>
                  </a:moveTo>
                  <a:cubicBezTo>
                    <a:pt x="60" y="304"/>
                    <a:pt x="171" y="365"/>
                    <a:pt x="171" y="365"/>
                  </a:cubicBezTo>
                  <a:cubicBezTo>
                    <a:pt x="171" y="365"/>
                    <a:pt x="197" y="385"/>
                    <a:pt x="219" y="308"/>
                  </a:cubicBezTo>
                  <a:cubicBezTo>
                    <a:pt x="241" y="232"/>
                    <a:pt x="246" y="140"/>
                    <a:pt x="208" y="47"/>
                  </a:cubicBezTo>
                  <a:cubicBezTo>
                    <a:pt x="203" y="35"/>
                    <a:pt x="191" y="0"/>
                    <a:pt x="163" y="17"/>
                  </a:cubicBezTo>
                  <a:cubicBezTo>
                    <a:pt x="136" y="35"/>
                    <a:pt x="26" y="101"/>
                    <a:pt x="26" y="101"/>
                  </a:cubicBezTo>
                  <a:cubicBezTo>
                    <a:pt x="26" y="101"/>
                    <a:pt x="4" y="114"/>
                    <a:pt x="8" y="135"/>
                  </a:cubicBezTo>
                  <a:cubicBezTo>
                    <a:pt x="13" y="156"/>
                    <a:pt x="21" y="200"/>
                    <a:pt x="14" y="233"/>
                  </a:cubicBezTo>
                  <a:cubicBezTo>
                    <a:pt x="8" y="263"/>
                    <a:pt x="0" y="273"/>
                    <a:pt x="38" y="293"/>
                  </a:cubicBezTo>
                </a:path>
              </a:pathLst>
            </a:custGeom>
            <a:solidFill>
              <a:srgbClr val="FEC290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pPr defTabSz="1375410"/>
              <a:endParaRPr lang="en-US" sz="2665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83591" y="3393741"/>
              <a:ext cx="824818" cy="824818"/>
            </a:xfrm>
            <a:prstGeom prst="rect">
              <a:avLst/>
            </a:prstGeom>
          </p:spPr>
        </p:pic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166231" y="3614172"/>
              <a:ext cx="390145" cy="390145"/>
            </a:xfrm>
            <a:prstGeom prst="rect">
              <a:avLst/>
            </a:prstGeom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573969" y="4785620"/>
              <a:ext cx="390145" cy="390145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89450" y="4710219"/>
              <a:ext cx="390145" cy="390145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595064" y="2501452"/>
              <a:ext cx="390145" cy="390145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66625" y="2469887"/>
              <a:ext cx="390145" cy="390145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44874" y="3575609"/>
              <a:ext cx="390145" cy="390145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4321766" y="581799"/>
            <a:ext cx="3575286" cy="701372"/>
            <a:chOff x="706958" y="436349"/>
            <a:chExt cx="2681464" cy="526029"/>
          </a:xfrm>
        </p:grpSpPr>
        <p:grpSp>
          <p:nvGrpSpPr>
            <p:cNvPr id="31" name="组合 30"/>
            <p:cNvGrpSpPr/>
            <p:nvPr/>
          </p:nvGrpSpPr>
          <p:grpSpPr>
            <a:xfrm>
              <a:off x="706958" y="436349"/>
              <a:ext cx="2360957" cy="526029"/>
              <a:chOff x="409763" y="402401"/>
              <a:chExt cx="2360957" cy="526029"/>
            </a:xfrm>
          </p:grpSpPr>
          <p:sp>
            <p:nvSpPr>
              <p:cNvPr id="36" name="文本框 35"/>
              <p:cNvSpPr txBox="1"/>
              <p:nvPr/>
            </p:nvSpPr>
            <p:spPr>
              <a:xfrm>
                <a:off x="1038805" y="402401"/>
                <a:ext cx="1403269" cy="34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 defTabSz="812800">
                  <a:defRPr kumimoji="1" sz="2400" b="1" kern="0">
                    <a:solidFill>
                      <a:srgbClr val="00B0F0"/>
                    </a:solidFill>
                    <a:latin typeface="Arial"/>
                    <a:ea typeface="微软雅黑"/>
                    <a:cs typeface="+mn-ea"/>
                  </a:defRPr>
                </a:lvl1pPr>
              </a:lstStyle>
              <a:p>
                <a:r>
                  <a:rPr lang="en-US" altLang="zh-CN" dirty="0">
                    <a:latin typeface="+mn-lt"/>
                    <a:ea typeface="+mn-ea"/>
                    <a:sym typeface="+mn-lt"/>
                  </a:rPr>
                  <a:t>Add title text</a:t>
                </a:r>
                <a:endParaRPr lang="zh-CN" altLang="en-US" dirty="0">
                  <a:latin typeface="+mn-lt"/>
                  <a:ea typeface="+mn-ea"/>
                  <a:sym typeface="+mn-lt"/>
                </a:endParaRPr>
              </a:p>
            </p:txBody>
          </p:sp>
          <p:sp>
            <p:nvSpPr>
              <p:cNvPr id="37" name="文本框 36"/>
              <p:cNvSpPr txBox="1"/>
              <p:nvPr/>
            </p:nvSpPr>
            <p:spPr>
              <a:xfrm>
                <a:off x="710158" y="705099"/>
                <a:ext cx="2060562" cy="223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812800">
                  <a:defRPr/>
                </a:pPr>
                <a:r>
                  <a:rPr kumimoji="1" lang="en-US" altLang="zh-CN" sz="1335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Problems And Solutions In Work</a:t>
                </a:r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409763" y="555675"/>
                <a:ext cx="202570" cy="194410"/>
              </a:xfrm>
              <a:prstGeom prst="ellipse">
                <a:avLst/>
              </a:prstGeom>
              <a:solidFill>
                <a:srgbClr val="FECE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34" name="椭圆 33"/>
            <p:cNvSpPr/>
            <p:nvPr/>
          </p:nvSpPr>
          <p:spPr>
            <a:xfrm>
              <a:off x="3185852" y="589623"/>
              <a:ext cx="202570" cy="194410"/>
            </a:xfrm>
            <a:prstGeom prst="ellipse">
              <a:avLst/>
            </a:prstGeom>
            <a:solidFill>
              <a:srgbClr val="FECE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82" name="组合 81"/>
          <p:cNvGrpSpPr/>
          <p:nvPr/>
        </p:nvGrpSpPr>
        <p:grpSpPr>
          <a:xfrm flipH="1">
            <a:off x="1118732" y="2014457"/>
            <a:ext cx="9954536" cy="1930369"/>
            <a:chOff x="1104211" y="2014457"/>
            <a:chExt cx="9954536" cy="1930369"/>
          </a:xfrm>
        </p:grpSpPr>
        <p:cxnSp>
          <p:nvCxnSpPr>
            <p:cNvPr id="83" name="直接连接符 3"/>
            <p:cNvCxnSpPr/>
            <p:nvPr/>
          </p:nvCxnSpPr>
          <p:spPr>
            <a:xfrm>
              <a:off x="4565471" y="2521725"/>
              <a:ext cx="0" cy="616279"/>
            </a:xfrm>
            <a:prstGeom prst="line">
              <a:avLst/>
            </a:prstGeom>
            <a:ln w="38100">
              <a:solidFill>
                <a:srgbClr val="D3D6D9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椭圆 83"/>
            <p:cNvSpPr/>
            <p:nvPr/>
          </p:nvSpPr>
          <p:spPr>
            <a:xfrm>
              <a:off x="4239147" y="2014457"/>
              <a:ext cx="651284" cy="651284"/>
            </a:xfrm>
            <a:prstGeom prst="ellipse">
              <a:avLst/>
            </a:prstGeom>
            <a:solidFill>
              <a:srgbClr val="C98D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cs typeface="+mn-ea"/>
                  <a:sym typeface="+mn-lt"/>
                </a:rPr>
                <a:t>03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  <p:cxnSp>
          <p:nvCxnSpPr>
            <p:cNvPr id="85" name="直接连接符 6"/>
            <p:cNvCxnSpPr/>
            <p:nvPr/>
          </p:nvCxnSpPr>
          <p:spPr>
            <a:xfrm>
              <a:off x="7465305" y="2521725"/>
              <a:ext cx="0" cy="616279"/>
            </a:xfrm>
            <a:prstGeom prst="line">
              <a:avLst/>
            </a:prstGeom>
            <a:ln w="38100">
              <a:solidFill>
                <a:srgbClr val="D3D6D9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椭圆 85"/>
            <p:cNvSpPr/>
            <p:nvPr/>
          </p:nvSpPr>
          <p:spPr>
            <a:xfrm>
              <a:off x="7138981" y="2014457"/>
              <a:ext cx="651284" cy="651284"/>
            </a:xfrm>
            <a:prstGeom prst="ellipse">
              <a:avLst/>
            </a:prstGeom>
            <a:solidFill>
              <a:srgbClr val="FEC2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cs typeface="+mn-ea"/>
                  <a:sym typeface="+mn-lt"/>
                </a:rPr>
                <a:t>02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  <p:cxnSp>
          <p:nvCxnSpPr>
            <p:cNvPr id="87" name="直接连接符 9"/>
            <p:cNvCxnSpPr/>
            <p:nvPr/>
          </p:nvCxnSpPr>
          <p:spPr>
            <a:xfrm>
              <a:off x="10079087" y="2522891"/>
              <a:ext cx="0" cy="616279"/>
            </a:xfrm>
            <a:prstGeom prst="line">
              <a:avLst/>
            </a:prstGeom>
            <a:ln w="38100">
              <a:solidFill>
                <a:srgbClr val="D3D6D9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椭圆 87"/>
            <p:cNvSpPr/>
            <p:nvPr/>
          </p:nvSpPr>
          <p:spPr>
            <a:xfrm>
              <a:off x="9752763" y="2015623"/>
              <a:ext cx="651284" cy="65128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cs typeface="+mn-ea"/>
                  <a:sym typeface="+mn-lt"/>
                </a:rPr>
                <a:t>01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  <p:sp>
          <p:nvSpPr>
            <p:cNvPr id="89" name="圆角矩形 31"/>
            <p:cNvSpPr/>
            <p:nvPr/>
          </p:nvSpPr>
          <p:spPr>
            <a:xfrm>
              <a:off x="7464623" y="3138191"/>
              <a:ext cx="3594124" cy="806451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cs typeface="+mn-ea"/>
                <a:sym typeface="+mn-lt"/>
              </a:endParaRPr>
            </a:p>
          </p:txBody>
        </p:sp>
        <p:sp>
          <p:nvSpPr>
            <p:cNvPr id="90" name="TextBox 13"/>
            <p:cNvSpPr txBox="1"/>
            <p:nvPr/>
          </p:nvSpPr>
          <p:spPr>
            <a:xfrm>
              <a:off x="8058130" y="3362585"/>
              <a:ext cx="2764565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1" name="圆角矩形 33"/>
            <p:cNvSpPr/>
            <p:nvPr/>
          </p:nvSpPr>
          <p:spPr>
            <a:xfrm>
              <a:off x="4239147" y="3138191"/>
              <a:ext cx="3720400" cy="806451"/>
            </a:xfrm>
            <a:prstGeom prst="roundRect">
              <a:avLst>
                <a:gd name="adj" fmla="val 50000"/>
              </a:avLst>
            </a:prstGeom>
            <a:solidFill>
              <a:srgbClr val="FEC29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cs typeface="+mn-ea"/>
                <a:sym typeface="+mn-lt"/>
              </a:endParaRPr>
            </a:p>
          </p:txBody>
        </p:sp>
        <p:sp>
          <p:nvSpPr>
            <p:cNvPr id="92" name="TextBox 16"/>
            <p:cNvSpPr txBox="1"/>
            <p:nvPr/>
          </p:nvSpPr>
          <p:spPr>
            <a:xfrm>
              <a:off x="5054144" y="3362923"/>
              <a:ext cx="2736305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3" name="圆角矩形 35"/>
            <p:cNvSpPr/>
            <p:nvPr/>
          </p:nvSpPr>
          <p:spPr>
            <a:xfrm>
              <a:off x="1104211" y="3138003"/>
              <a:ext cx="4074455" cy="806823"/>
            </a:xfrm>
            <a:prstGeom prst="roundRect">
              <a:avLst>
                <a:gd name="adj" fmla="val 50000"/>
              </a:avLst>
            </a:prstGeom>
            <a:solidFill>
              <a:srgbClr val="C98D5D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>
                <a:cs typeface="+mn-ea"/>
                <a:sym typeface="+mn-lt"/>
              </a:endParaRPr>
            </a:p>
          </p:txBody>
        </p:sp>
        <p:sp>
          <p:nvSpPr>
            <p:cNvPr id="94" name="TextBox 19"/>
            <p:cNvSpPr txBox="1"/>
            <p:nvPr/>
          </p:nvSpPr>
          <p:spPr>
            <a:xfrm>
              <a:off x="2470521" y="3347226"/>
              <a:ext cx="2508219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5" name="组合 94"/>
          <p:cNvGrpSpPr/>
          <p:nvPr/>
        </p:nvGrpSpPr>
        <p:grpSpPr>
          <a:xfrm>
            <a:off x="1507446" y="4451106"/>
            <a:ext cx="2814320" cy="1745784"/>
            <a:chOff x="7576833" y="1946495"/>
            <a:chExt cx="3890992" cy="1745470"/>
          </a:xfrm>
        </p:grpSpPr>
        <p:sp>
          <p:nvSpPr>
            <p:cNvPr id="96" name="文本框 43"/>
            <p:cNvSpPr txBox="1"/>
            <p:nvPr/>
          </p:nvSpPr>
          <p:spPr>
            <a:xfrm>
              <a:off x="7576833" y="2340620"/>
              <a:ext cx="3890992" cy="1351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97" name="文本框 44"/>
            <p:cNvSpPr txBox="1"/>
            <p:nvPr/>
          </p:nvSpPr>
          <p:spPr>
            <a:xfrm>
              <a:off x="7576833" y="1946495"/>
              <a:ext cx="3665633" cy="463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50000"/>
                </a:lnSpc>
              </a:pPr>
              <a:r>
                <a:rPr lang="en-US" altLang="zh-CN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98" name="组合 97"/>
          <p:cNvGrpSpPr/>
          <p:nvPr/>
        </p:nvGrpSpPr>
        <p:grpSpPr>
          <a:xfrm>
            <a:off x="4496301" y="4451106"/>
            <a:ext cx="2900045" cy="1745784"/>
            <a:chOff x="7576833" y="1946495"/>
            <a:chExt cx="3890992" cy="1745470"/>
          </a:xfrm>
        </p:grpSpPr>
        <p:sp>
          <p:nvSpPr>
            <p:cNvPr id="99" name="文本框 43"/>
            <p:cNvSpPr txBox="1"/>
            <p:nvPr/>
          </p:nvSpPr>
          <p:spPr>
            <a:xfrm>
              <a:off x="7576833" y="2340620"/>
              <a:ext cx="3890992" cy="1351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100" name="文本框 44"/>
            <p:cNvSpPr txBox="1"/>
            <p:nvPr/>
          </p:nvSpPr>
          <p:spPr>
            <a:xfrm>
              <a:off x="7576833" y="1946495"/>
              <a:ext cx="3665633" cy="463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50000"/>
                </a:lnSpc>
              </a:pPr>
              <a:r>
                <a:rPr lang="en-US" altLang="zh-CN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101" name="组合 100"/>
          <p:cNvGrpSpPr/>
          <p:nvPr/>
        </p:nvGrpSpPr>
        <p:grpSpPr>
          <a:xfrm>
            <a:off x="7396346" y="4448883"/>
            <a:ext cx="2900045" cy="1745784"/>
            <a:chOff x="7576833" y="1946495"/>
            <a:chExt cx="3890992" cy="1745470"/>
          </a:xfrm>
        </p:grpSpPr>
        <p:sp>
          <p:nvSpPr>
            <p:cNvPr id="102" name="文本框 43"/>
            <p:cNvSpPr txBox="1"/>
            <p:nvPr/>
          </p:nvSpPr>
          <p:spPr>
            <a:xfrm>
              <a:off x="7576833" y="2340620"/>
              <a:ext cx="3890992" cy="1351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  <a:p>
              <a:pPr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103" name="文本框 44"/>
            <p:cNvSpPr txBox="1"/>
            <p:nvPr/>
          </p:nvSpPr>
          <p:spPr>
            <a:xfrm>
              <a:off x="7576833" y="1946495"/>
              <a:ext cx="3665633" cy="463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50000"/>
                </a:lnSpc>
              </a:pPr>
              <a:r>
                <a:rPr lang="en-US" altLang="zh-CN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_矩形 7"/>
          <p:cNvSpPr/>
          <p:nvPr>
            <p:custDataLst>
              <p:tags r:id="rId1"/>
            </p:custDataLst>
          </p:nvPr>
        </p:nvSpPr>
        <p:spPr>
          <a:xfrm>
            <a:off x="3365144" y="3157247"/>
            <a:ext cx="5461712" cy="913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 defTabSz="914400">
              <a:defRPr/>
            </a:pPr>
            <a:r>
              <a:rPr lang="en-US" altLang="zh-CN" sz="5335" b="1" kern="0" dirty="0">
                <a:solidFill>
                  <a:srgbClr val="00B0F0"/>
                </a:solidFill>
                <a:cs typeface="+mn-ea"/>
                <a:sym typeface="+mn-lt"/>
              </a:rPr>
              <a:t>Add title text</a:t>
            </a:r>
            <a:endParaRPr lang="zh-CN" altLang="en-US" sz="5335" b="1" kern="0" dirty="0">
              <a:solidFill>
                <a:srgbClr val="00B0F0"/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856512" y="4137017"/>
            <a:ext cx="6478976" cy="423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200">
              <a:lnSpc>
                <a:spcPct val="150000"/>
              </a:lnSpc>
              <a:defRPr/>
            </a:pPr>
            <a:r>
              <a:rPr lang="en-US" altLang="zh-CN" sz="1600" kern="0" dirty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9" name="PA_矩形 8"/>
          <p:cNvSpPr/>
          <p:nvPr>
            <p:custDataLst>
              <p:tags r:id="rId2"/>
            </p:custDataLst>
          </p:nvPr>
        </p:nvSpPr>
        <p:spPr>
          <a:xfrm>
            <a:off x="3850126" y="2705841"/>
            <a:ext cx="4491751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en-US" altLang="zh-CN" sz="2135" kern="0" dirty="0">
                <a:solidFill>
                  <a:srgbClr val="0070C0"/>
                </a:solidFill>
                <a:cs typeface="+mn-ea"/>
                <a:sym typeface="+mn-lt"/>
              </a:rPr>
              <a:t>Next Work Planning</a:t>
            </a:r>
          </a:p>
        </p:txBody>
      </p:sp>
      <p:sp>
        <p:nvSpPr>
          <p:cNvPr id="34" name="PA_矩形 8"/>
          <p:cNvSpPr/>
          <p:nvPr>
            <p:custDataLst>
              <p:tags r:id="rId3"/>
            </p:custDataLst>
          </p:nvPr>
        </p:nvSpPr>
        <p:spPr>
          <a:xfrm>
            <a:off x="5155354" y="1682327"/>
            <a:ext cx="1881293" cy="737720"/>
          </a:xfrm>
          <a:prstGeom prst="roundRect">
            <a:avLst/>
          </a:prstGeom>
          <a:solidFill>
            <a:srgbClr val="C98D5D"/>
          </a:solidFill>
        </p:spPr>
        <p:txBody>
          <a:bodyPr wrap="square">
            <a:spAutoFit/>
          </a:bodyPr>
          <a:lstStyle/>
          <a:p>
            <a:pPr algn="dist" defTabSz="914400">
              <a:defRPr/>
            </a:pPr>
            <a:r>
              <a:rPr lang="en-US" altLang="zh-CN" sz="3735" b="1" kern="0" dirty="0">
                <a:solidFill>
                  <a:schemeClr val="bg1"/>
                </a:solidFill>
                <a:cs typeface="+mn-ea"/>
                <a:sym typeface="+mn-lt"/>
              </a:rPr>
              <a:t>Part 04</a:t>
            </a:r>
            <a:endParaRPr lang="zh-CN" altLang="en-US" sz="3735" b="1" kern="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A_矩形 7"/>
          <p:cNvSpPr/>
          <p:nvPr>
            <p:custDataLst>
              <p:tags r:id="rId1"/>
            </p:custDataLst>
          </p:nvPr>
        </p:nvSpPr>
        <p:spPr>
          <a:xfrm>
            <a:off x="3447013" y="668145"/>
            <a:ext cx="5292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7200" kern="0" dirty="0">
                <a:solidFill>
                  <a:srgbClr val="00B0F0"/>
                </a:solidFill>
                <a:cs typeface="+mn-ea"/>
                <a:sym typeface="+mn-lt"/>
              </a:rPr>
              <a:t>CONTENTS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164149" y="3181386"/>
            <a:ext cx="21547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812800">
              <a:defRPr/>
            </a:pPr>
            <a:r>
              <a:rPr kumimoji="1" lang="en-US" altLang="zh-CN" sz="2800" b="1" kern="0" dirty="0">
                <a:solidFill>
                  <a:srgbClr val="0070C0"/>
                </a:solidFill>
                <a:cs typeface="+mn-ea"/>
                <a:sym typeface="+mn-lt"/>
              </a:rPr>
              <a:t>Add title text</a:t>
            </a:r>
            <a:endParaRPr kumimoji="1" lang="zh-CN" altLang="en-US" sz="2800" b="1" kern="0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164149" y="3584984"/>
            <a:ext cx="2538196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12800">
              <a:defRPr/>
            </a:pPr>
            <a:r>
              <a:rPr kumimoji="1" lang="en-US" altLang="zh-CN" sz="1335" ker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Review Of Work Content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2527870" y="3290477"/>
            <a:ext cx="503381" cy="493221"/>
            <a:chOff x="3796922" y="1003015"/>
            <a:chExt cx="377536" cy="369916"/>
          </a:xfrm>
        </p:grpSpPr>
        <p:sp>
          <p:nvSpPr>
            <p:cNvPr id="2" name="椭圆 1"/>
            <p:cNvSpPr/>
            <p:nvPr/>
          </p:nvSpPr>
          <p:spPr>
            <a:xfrm>
              <a:off x="3804542" y="1003015"/>
              <a:ext cx="369916" cy="369916"/>
            </a:xfrm>
            <a:prstGeom prst="ellipse">
              <a:avLst/>
            </a:prstGeom>
            <a:solidFill>
              <a:srgbClr val="C98D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00">
                <a:defRPr/>
              </a:pPr>
              <a:endParaRPr lang="zh-CN" altLang="en-US" sz="24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3796922" y="1049473"/>
              <a:ext cx="36991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812800">
                <a:defRPr/>
              </a:pPr>
              <a:r>
                <a:rPr kumimoji="1" lang="en-US" altLang="zh-CN" sz="1600" b="1" kern="0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3164149" y="4586250"/>
            <a:ext cx="21547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812800">
              <a:defRPr/>
            </a:pPr>
            <a:r>
              <a:rPr kumimoji="1" lang="en-US" altLang="zh-CN" sz="2800" b="1" kern="0" dirty="0">
                <a:solidFill>
                  <a:srgbClr val="0070C0"/>
                </a:solidFill>
                <a:cs typeface="+mn-ea"/>
                <a:sym typeface="+mn-lt"/>
              </a:rPr>
              <a:t>Add title text</a:t>
            </a:r>
            <a:endParaRPr kumimoji="1" lang="zh-CN" altLang="en-US" sz="2800" b="1" kern="0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164149" y="4999786"/>
            <a:ext cx="2538196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12800">
              <a:defRPr/>
            </a:pPr>
            <a:r>
              <a:rPr kumimoji="1" lang="en-US" altLang="zh-CN" sz="1335" ker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The Market Data Analysis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2527869" y="4616548"/>
            <a:ext cx="572603" cy="493221"/>
            <a:chOff x="3761265" y="2044499"/>
            <a:chExt cx="429452" cy="369916"/>
          </a:xfrm>
        </p:grpSpPr>
        <p:sp>
          <p:nvSpPr>
            <p:cNvPr id="22" name="椭圆 21"/>
            <p:cNvSpPr/>
            <p:nvPr/>
          </p:nvSpPr>
          <p:spPr>
            <a:xfrm>
              <a:off x="3796922" y="2044499"/>
              <a:ext cx="369916" cy="369916"/>
            </a:xfrm>
            <a:prstGeom prst="ellipse">
              <a:avLst/>
            </a:prstGeom>
            <a:solidFill>
              <a:srgbClr val="C98D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00">
                <a:defRPr/>
              </a:pPr>
              <a:endParaRPr lang="zh-CN" altLang="en-US" sz="2400" b="1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3761265" y="2090957"/>
              <a:ext cx="42945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812800">
                <a:defRPr/>
              </a:pPr>
              <a:r>
                <a:rPr kumimoji="1" lang="en-US" altLang="zh-CN" sz="1600" b="1" kern="0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7646407" y="3151249"/>
            <a:ext cx="21547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812800">
              <a:defRPr/>
            </a:pPr>
            <a:r>
              <a:rPr kumimoji="1" lang="en-US" altLang="zh-CN" sz="2800" b="1" kern="0" dirty="0">
                <a:solidFill>
                  <a:srgbClr val="0070C0"/>
                </a:solidFill>
                <a:cs typeface="+mn-ea"/>
                <a:sym typeface="+mn-lt"/>
              </a:rPr>
              <a:t>Add title text</a:t>
            </a:r>
            <a:endParaRPr kumimoji="1" lang="zh-CN" altLang="en-US" sz="2800" b="1" kern="0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646407" y="3574724"/>
            <a:ext cx="3016211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12800">
              <a:defRPr/>
            </a:pPr>
            <a:r>
              <a:rPr kumimoji="1" lang="en-US" altLang="zh-CN" sz="1335" ker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Problems And Solutions In Work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7000815" y="3227903"/>
            <a:ext cx="572603" cy="493221"/>
            <a:chOff x="3761265" y="3085983"/>
            <a:chExt cx="429452" cy="369916"/>
          </a:xfrm>
        </p:grpSpPr>
        <p:sp>
          <p:nvSpPr>
            <p:cNvPr id="23" name="椭圆 22"/>
            <p:cNvSpPr/>
            <p:nvPr/>
          </p:nvSpPr>
          <p:spPr>
            <a:xfrm>
              <a:off x="3796922" y="3085983"/>
              <a:ext cx="369916" cy="369916"/>
            </a:xfrm>
            <a:prstGeom prst="ellipse">
              <a:avLst/>
            </a:prstGeom>
            <a:solidFill>
              <a:srgbClr val="C98D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00">
                <a:defRPr/>
              </a:pPr>
              <a:endParaRPr lang="zh-CN" altLang="en-US" sz="2400" b="1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3761265" y="3123495"/>
              <a:ext cx="42945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812800">
                <a:defRPr/>
              </a:pPr>
              <a:r>
                <a:rPr kumimoji="1" lang="en-US" altLang="zh-CN" sz="1600" b="1" kern="0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7646407" y="4556114"/>
            <a:ext cx="21547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812800">
              <a:defRPr/>
            </a:pPr>
            <a:r>
              <a:rPr kumimoji="1" lang="en-US" altLang="zh-CN" sz="2800" b="1" kern="0" dirty="0">
                <a:solidFill>
                  <a:srgbClr val="0070C0"/>
                </a:solidFill>
                <a:cs typeface="+mn-ea"/>
                <a:sym typeface="+mn-lt"/>
              </a:rPr>
              <a:t>Add title text</a:t>
            </a:r>
            <a:endParaRPr kumimoji="1" lang="zh-CN" altLang="en-US" sz="2800" b="1" kern="0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7646407" y="4989526"/>
            <a:ext cx="3016211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12800">
              <a:defRPr/>
            </a:pPr>
            <a:r>
              <a:rPr kumimoji="1" lang="en-US" altLang="zh-CN" sz="1335" ker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Next Work Planning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7000815" y="4616553"/>
            <a:ext cx="572603" cy="493222"/>
            <a:chOff x="3737386" y="4127467"/>
            <a:chExt cx="429452" cy="369916"/>
          </a:xfrm>
        </p:grpSpPr>
        <p:sp>
          <p:nvSpPr>
            <p:cNvPr id="24" name="椭圆 23"/>
            <p:cNvSpPr/>
            <p:nvPr/>
          </p:nvSpPr>
          <p:spPr>
            <a:xfrm>
              <a:off x="3767154" y="4127467"/>
              <a:ext cx="369916" cy="369916"/>
            </a:xfrm>
            <a:prstGeom prst="ellipse">
              <a:avLst/>
            </a:prstGeom>
            <a:solidFill>
              <a:srgbClr val="C98D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00">
                <a:defRPr/>
              </a:pPr>
              <a:endParaRPr lang="zh-CN" altLang="en-US" sz="2400" b="1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3737386" y="4164980"/>
              <a:ext cx="429452" cy="25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812800">
                <a:defRPr/>
              </a:pPr>
              <a:r>
                <a:rPr kumimoji="1" lang="en-US" altLang="zh-CN" sz="1600" b="1" kern="0" dirty="0">
                  <a:solidFill>
                    <a:schemeClr val="bg1"/>
                  </a:solidFill>
                  <a:cs typeface="+mn-ea"/>
                  <a:sym typeface="+mn-lt"/>
                </a:rPr>
                <a:t>04</a:t>
              </a:r>
            </a:p>
          </p:txBody>
        </p:sp>
      </p:grpSp>
      <p:sp>
        <p:nvSpPr>
          <p:cNvPr id="31" name="TextBox 4">
            <a:extLst>
              <a:ext uri="{FF2B5EF4-FFF2-40B4-BE49-F238E27FC236}">
                <a16:creationId xmlns:a16="http://schemas.microsoft.com/office/drawing/2014/main" id="{EB684C7E-20A7-9694-F2D4-694B922B40F4}"/>
              </a:ext>
            </a:extLst>
          </p:cNvPr>
          <p:cNvSpPr txBox="1"/>
          <p:nvPr/>
        </p:nvSpPr>
        <p:spPr>
          <a:xfrm>
            <a:off x="0" y="0"/>
            <a:ext cx="45365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http://www.1ppt.com/hangye/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组合 46"/>
          <p:cNvGrpSpPr/>
          <p:nvPr/>
        </p:nvGrpSpPr>
        <p:grpSpPr>
          <a:xfrm>
            <a:off x="4193542" y="2461895"/>
            <a:ext cx="4285615" cy="2167890"/>
            <a:chOff x="6083" y="3937"/>
            <a:chExt cx="6749" cy="3414"/>
          </a:xfrm>
        </p:grpSpPr>
        <p:sp>
          <p:nvSpPr>
            <p:cNvPr id="11" name="椭圆 10"/>
            <p:cNvSpPr/>
            <p:nvPr/>
          </p:nvSpPr>
          <p:spPr>
            <a:xfrm>
              <a:off x="6083" y="5412"/>
              <a:ext cx="1930" cy="1930"/>
            </a:xfrm>
            <a:prstGeom prst="ellipse">
              <a:avLst/>
            </a:prstGeom>
            <a:solidFill>
              <a:srgbClr val="FEC2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8561" y="3937"/>
              <a:ext cx="1472" cy="1472"/>
            </a:xfrm>
            <a:prstGeom prst="ellipse">
              <a:avLst/>
            </a:prstGeom>
            <a:solidFill>
              <a:srgbClr val="C98D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10098" y="6130"/>
              <a:ext cx="1221" cy="1221"/>
            </a:xfrm>
            <a:prstGeom prst="ellipse">
              <a:avLst/>
            </a:prstGeom>
            <a:solidFill>
              <a:srgbClr val="C98D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11981" y="5323"/>
              <a:ext cx="851" cy="851"/>
            </a:xfrm>
            <a:prstGeom prst="ellipse">
              <a:avLst/>
            </a:prstGeom>
            <a:solidFill>
              <a:srgbClr val="FEC2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31" name="图片 30" descr="21541560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794" y="6108"/>
              <a:ext cx="507" cy="507"/>
            </a:xfrm>
            <a:prstGeom prst="rect">
              <a:avLst/>
            </a:prstGeom>
          </p:spPr>
        </p:pic>
        <p:pic>
          <p:nvPicPr>
            <p:cNvPr id="32" name="图片 31" descr="21541535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028" y="4403"/>
              <a:ext cx="543" cy="543"/>
            </a:xfrm>
            <a:prstGeom prst="rect">
              <a:avLst/>
            </a:prstGeom>
          </p:spPr>
        </p:pic>
        <p:pic>
          <p:nvPicPr>
            <p:cNvPr id="33" name="图片 32" descr="21541537"/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437" y="6468"/>
              <a:ext cx="545" cy="545"/>
            </a:xfrm>
            <a:prstGeom prst="rect">
              <a:avLst/>
            </a:prstGeom>
          </p:spPr>
        </p:pic>
        <p:pic>
          <p:nvPicPr>
            <p:cNvPr id="34" name="图片 33" descr="21541523"/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173" y="5515"/>
              <a:ext cx="466" cy="466"/>
            </a:xfrm>
            <a:prstGeom prst="rect">
              <a:avLst/>
            </a:prstGeom>
          </p:spPr>
        </p:pic>
      </p:grpSp>
      <p:grpSp>
        <p:nvGrpSpPr>
          <p:cNvPr id="18" name="组合 17"/>
          <p:cNvGrpSpPr/>
          <p:nvPr/>
        </p:nvGrpSpPr>
        <p:grpSpPr>
          <a:xfrm>
            <a:off x="1328421" y="4287520"/>
            <a:ext cx="3316393" cy="1364949"/>
            <a:chOff x="5381324" y="2091050"/>
            <a:chExt cx="3519028" cy="1023712"/>
          </a:xfrm>
        </p:grpSpPr>
        <p:sp>
          <p:nvSpPr>
            <p:cNvPr id="19" name="文本框 43"/>
            <p:cNvSpPr txBox="1"/>
            <p:nvPr/>
          </p:nvSpPr>
          <p:spPr>
            <a:xfrm>
              <a:off x="5381324" y="2524120"/>
              <a:ext cx="3519028" cy="590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37" name="文本框 44"/>
            <p:cNvSpPr txBox="1"/>
            <p:nvPr/>
          </p:nvSpPr>
          <p:spPr>
            <a:xfrm>
              <a:off x="5381447" y="2091050"/>
              <a:ext cx="3322396" cy="399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2135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  <a:endParaRPr lang="zh-CN" altLang="en-US" sz="2135" dirty="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878754" y="1494367"/>
            <a:ext cx="3316393" cy="1364949"/>
            <a:chOff x="5381324" y="2091050"/>
            <a:chExt cx="3519028" cy="1023712"/>
          </a:xfrm>
        </p:grpSpPr>
        <p:sp>
          <p:nvSpPr>
            <p:cNvPr id="21" name="文本框 43"/>
            <p:cNvSpPr txBox="1"/>
            <p:nvPr/>
          </p:nvSpPr>
          <p:spPr>
            <a:xfrm>
              <a:off x="5381324" y="2524120"/>
              <a:ext cx="3519028" cy="590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36" name="文本框 44"/>
            <p:cNvSpPr txBox="1"/>
            <p:nvPr/>
          </p:nvSpPr>
          <p:spPr>
            <a:xfrm>
              <a:off x="5381447" y="2091050"/>
              <a:ext cx="3322396" cy="399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2135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  <a:endParaRPr lang="zh-CN" altLang="en-US" sz="2135" dirty="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7796108" y="4287520"/>
            <a:ext cx="3316393" cy="1364949"/>
            <a:chOff x="5381324" y="2091050"/>
            <a:chExt cx="3519028" cy="1023712"/>
          </a:xfrm>
        </p:grpSpPr>
        <p:sp>
          <p:nvSpPr>
            <p:cNvPr id="39" name="文本框 43"/>
            <p:cNvSpPr txBox="1"/>
            <p:nvPr/>
          </p:nvSpPr>
          <p:spPr>
            <a:xfrm>
              <a:off x="5381324" y="2524120"/>
              <a:ext cx="3519028" cy="590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40" name="文本框 44"/>
            <p:cNvSpPr txBox="1"/>
            <p:nvPr/>
          </p:nvSpPr>
          <p:spPr>
            <a:xfrm>
              <a:off x="5381447" y="2091050"/>
              <a:ext cx="3322396" cy="399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2135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  <a:endParaRPr lang="zh-CN" altLang="en-US" sz="2135" dirty="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7796108" y="1494367"/>
            <a:ext cx="3316393" cy="1364949"/>
            <a:chOff x="5381324" y="2091050"/>
            <a:chExt cx="3519028" cy="1023712"/>
          </a:xfrm>
        </p:grpSpPr>
        <p:sp>
          <p:nvSpPr>
            <p:cNvPr id="42" name="文本框 43"/>
            <p:cNvSpPr txBox="1"/>
            <p:nvPr/>
          </p:nvSpPr>
          <p:spPr>
            <a:xfrm>
              <a:off x="5381324" y="2524120"/>
              <a:ext cx="3519028" cy="590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43" name="文本框 44"/>
            <p:cNvSpPr txBox="1"/>
            <p:nvPr/>
          </p:nvSpPr>
          <p:spPr>
            <a:xfrm>
              <a:off x="5381447" y="2091050"/>
              <a:ext cx="3322396" cy="399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2135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  <a:endParaRPr lang="zh-CN" altLang="en-US" sz="2135" dirty="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4722293" y="581799"/>
            <a:ext cx="2882462" cy="701051"/>
            <a:chOff x="1007353" y="436349"/>
            <a:chExt cx="2161846" cy="525788"/>
          </a:xfrm>
        </p:grpSpPr>
        <p:grpSp>
          <p:nvGrpSpPr>
            <p:cNvPr id="45" name="组合 44"/>
            <p:cNvGrpSpPr/>
            <p:nvPr/>
          </p:nvGrpSpPr>
          <p:grpSpPr>
            <a:xfrm>
              <a:off x="1007353" y="436349"/>
              <a:ext cx="2060562" cy="525788"/>
              <a:chOff x="710158" y="402401"/>
              <a:chExt cx="2060562" cy="525788"/>
            </a:xfrm>
          </p:grpSpPr>
          <p:sp>
            <p:nvSpPr>
              <p:cNvPr id="48" name="文本框 47"/>
              <p:cNvSpPr txBox="1"/>
              <p:nvPr/>
            </p:nvSpPr>
            <p:spPr>
              <a:xfrm>
                <a:off x="1038804" y="402401"/>
                <a:ext cx="1403268" cy="34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 defTabSz="812800">
                  <a:defRPr kumimoji="1" sz="2400" b="1" kern="0">
                    <a:solidFill>
                      <a:srgbClr val="00B0F0"/>
                    </a:solidFill>
                    <a:latin typeface="Arial"/>
                    <a:ea typeface="微软雅黑"/>
                    <a:cs typeface="+mn-ea"/>
                  </a:defRPr>
                </a:lvl1pPr>
              </a:lstStyle>
              <a:p>
                <a:r>
                  <a:rPr lang="en-US" altLang="zh-CN" dirty="0">
                    <a:latin typeface="+mn-lt"/>
                    <a:ea typeface="+mn-ea"/>
                    <a:sym typeface="+mn-lt"/>
                  </a:rPr>
                  <a:t>Add title text</a:t>
                </a:r>
                <a:endParaRPr lang="zh-CN" altLang="en-US" dirty="0">
                  <a:latin typeface="+mn-lt"/>
                  <a:ea typeface="+mn-ea"/>
                  <a:sym typeface="+mn-lt"/>
                </a:endParaRPr>
              </a:p>
            </p:txBody>
          </p:sp>
          <p:sp>
            <p:nvSpPr>
              <p:cNvPr id="49" name="文本框 48"/>
              <p:cNvSpPr txBox="1"/>
              <p:nvPr/>
            </p:nvSpPr>
            <p:spPr>
              <a:xfrm>
                <a:off x="710158" y="705099"/>
                <a:ext cx="2060562" cy="223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812800">
                  <a:defRPr/>
                </a:pPr>
                <a:r>
                  <a:rPr kumimoji="1" lang="en-US" altLang="zh-CN" sz="1335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Next Work Planning</a:t>
                </a:r>
              </a:p>
            </p:txBody>
          </p:sp>
          <p:sp>
            <p:nvSpPr>
              <p:cNvPr id="50" name="椭圆 49"/>
              <p:cNvSpPr/>
              <p:nvPr/>
            </p:nvSpPr>
            <p:spPr>
              <a:xfrm>
                <a:off x="710158" y="575526"/>
                <a:ext cx="202570" cy="194410"/>
              </a:xfrm>
              <a:prstGeom prst="ellipse">
                <a:avLst/>
              </a:prstGeom>
              <a:solidFill>
                <a:srgbClr val="FECE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46" name="椭圆 45"/>
            <p:cNvSpPr/>
            <p:nvPr/>
          </p:nvSpPr>
          <p:spPr>
            <a:xfrm>
              <a:off x="2966629" y="608386"/>
              <a:ext cx="202570" cy="194410"/>
            </a:xfrm>
            <a:prstGeom prst="ellipse">
              <a:avLst/>
            </a:prstGeom>
            <a:solidFill>
              <a:srgbClr val="FECE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空心弧 44"/>
          <p:cNvSpPr/>
          <p:nvPr/>
        </p:nvSpPr>
        <p:spPr>
          <a:xfrm rot="9631761" flipH="1">
            <a:off x="4402344" y="1748595"/>
            <a:ext cx="3360809" cy="3360810"/>
          </a:xfrm>
          <a:prstGeom prst="blockArc">
            <a:avLst>
              <a:gd name="adj1" fmla="val 5692214"/>
              <a:gd name="adj2" fmla="val 21588400"/>
              <a:gd name="adj3" fmla="val 751"/>
            </a:avLst>
          </a:prstGeom>
          <a:solidFill>
            <a:srgbClr val="F96380"/>
          </a:solidFill>
          <a:ln w="25400" cap="flat" cmpd="sng" algn="ctr">
            <a:solidFill>
              <a:srgbClr val="FEC290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800" kern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4722293" y="581799"/>
            <a:ext cx="2882462" cy="701051"/>
            <a:chOff x="1007353" y="436349"/>
            <a:chExt cx="2161846" cy="525788"/>
          </a:xfrm>
        </p:grpSpPr>
        <p:grpSp>
          <p:nvGrpSpPr>
            <p:cNvPr id="31" name="组合 30"/>
            <p:cNvGrpSpPr/>
            <p:nvPr/>
          </p:nvGrpSpPr>
          <p:grpSpPr>
            <a:xfrm>
              <a:off x="1007353" y="436349"/>
              <a:ext cx="2060562" cy="525788"/>
              <a:chOff x="710158" y="402401"/>
              <a:chExt cx="2060562" cy="525788"/>
            </a:xfrm>
          </p:grpSpPr>
          <p:sp>
            <p:nvSpPr>
              <p:cNvPr id="36" name="文本框 35"/>
              <p:cNvSpPr txBox="1"/>
              <p:nvPr/>
            </p:nvSpPr>
            <p:spPr>
              <a:xfrm>
                <a:off x="1038804" y="402401"/>
                <a:ext cx="1403268" cy="34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 defTabSz="812800">
                  <a:defRPr kumimoji="1" sz="2400" b="1" kern="0">
                    <a:solidFill>
                      <a:srgbClr val="00B0F0"/>
                    </a:solidFill>
                    <a:latin typeface="Arial"/>
                    <a:ea typeface="微软雅黑"/>
                    <a:cs typeface="+mn-ea"/>
                  </a:defRPr>
                </a:lvl1pPr>
              </a:lstStyle>
              <a:p>
                <a:r>
                  <a:rPr lang="en-US" altLang="zh-CN" dirty="0">
                    <a:latin typeface="+mn-lt"/>
                    <a:ea typeface="+mn-ea"/>
                    <a:sym typeface="+mn-lt"/>
                  </a:rPr>
                  <a:t>Add title text</a:t>
                </a:r>
                <a:endParaRPr lang="zh-CN" altLang="en-US" dirty="0">
                  <a:latin typeface="+mn-lt"/>
                  <a:ea typeface="+mn-ea"/>
                  <a:sym typeface="+mn-lt"/>
                </a:endParaRPr>
              </a:p>
            </p:txBody>
          </p:sp>
          <p:sp>
            <p:nvSpPr>
              <p:cNvPr id="37" name="文本框 36"/>
              <p:cNvSpPr txBox="1"/>
              <p:nvPr/>
            </p:nvSpPr>
            <p:spPr>
              <a:xfrm>
                <a:off x="710158" y="705099"/>
                <a:ext cx="2060562" cy="223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812800">
                  <a:defRPr/>
                </a:pPr>
                <a:r>
                  <a:rPr kumimoji="1" lang="en-US" altLang="zh-CN" sz="1335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Next Work Planning</a:t>
                </a:r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710158" y="575526"/>
                <a:ext cx="202570" cy="194410"/>
              </a:xfrm>
              <a:prstGeom prst="ellipse">
                <a:avLst/>
              </a:prstGeom>
              <a:solidFill>
                <a:srgbClr val="FECE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34" name="椭圆 33"/>
            <p:cNvSpPr/>
            <p:nvPr/>
          </p:nvSpPr>
          <p:spPr>
            <a:xfrm>
              <a:off x="2966629" y="608386"/>
              <a:ext cx="202570" cy="194410"/>
            </a:xfrm>
            <a:prstGeom prst="ellipse">
              <a:avLst/>
            </a:prstGeom>
            <a:solidFill>
              <a:srgbClr val="FECE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8" name="流程图: 延期 7"/>
          <p:cNvSpPr/>
          <p:nvPr/>
        </p:nvSpPr>
        <p:spPr>
          <a:xfrm rot="16200000">
            <a:off x="5250119" y="2514047"/>
            <a:ext cx="1665261" cy="1829909"/>
          </a:xfrm>
          <a:prstGeom prst="flowChartDelay">
            <a:avLst/>
          </a:prstGeom>
          <a:solidFill>
            <a:srgbClr val="FEC2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椭圆 49"/>
          <p:cNvSpPr/>
          <p:nvPr/>
        </p:nvSpPr>
        <p:spPr bwMode="auto">
          <a:xfrm>
            <a:off x="5346727" y="2707486"/>
            <a:ext cx="1472045" cy="147204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800" kern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239681" y="2375599"/>
            <a:ext cx="690563" cy="690563"/>
            <a:chOff x="2728932" y="1766366"/>
            <a:chExt cx="690563" cy="690563"/>
          </a:xfrm>
          <a:solidFill>
            <a:srgbClr val="C98D5D"/>
          </a:solidFill>
        </p:grpSpPr>
        <p:sp>
          <p:nvSpPr>
            <p:cNvPr id="11" name="同心圆 52"/>
            <p:cNvSpPr/>
            <p:nvPr/>
          </p:nvSpPr>
          <p:spPr bwMode="auto">
            <a:xfrm>
              <a:off x="2728932" y="1766366"/>
              <a:ext cx="690563" cy="690563"/>
            </a:xfrm>
            <a:prstGeom prst="donut">
              <a:avLst>
                <a:gd name="adj" fmla="val 3142"/>
              </a:avLst>
            </a:prstGeom>
            <a:grpFill/>
            <a:ln w="12700" cap="flat" cmpd="sng" algn="ctr">
              <a:solidFill>
                <a:srgbClr val="C98D5D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1800" ker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椭圆 54"/>
            <p:cNvSpPr/>
            <p:nvPr/>
          </p:nvSpPr>
          <p:spPr bwMode="auto">
            <a:xfrm>
              <a:off x="2895620" y="1944960"/>
              <a:ext cx="358270" cy="358270"/>
            </a:xfrm>
            <a:prstGeom prst="ellipse">
              <a:avLst/>
            </a:prstGeom>
            <a:grpFill/>
            <a:ln w="25400" cap="flat" cmpd="sng" algn="ctr">
              <a:solidFill>
                <a:srgbClr val="C98D5D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1800" ker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TextBox 53"/>
            <p:cNvSpPr txBox="1">
              <a:spLocks noChangeArrowheads="1"/>
            </p:cNvSpPr>
            <p:nvPr/>
          </p:nvSpPr>
          <p:spPr bwMode="auto">
            <a:xfrm>
              <a:off x="2922358" y="1933898"/>
              <a:ext cx="300082" cy="36933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800" b="1" dirty="0">
                  <a:solidFill>
                    <a:schemeClr val="bg1"/>
                  </a:solidFill>
                  <a:latin typeface="+mn-lt"/>
                  <a:cs typeface="+mn-ea"/>
                  <a:sym typeface="+mn-lt"/>
                </a:rPr>
                <a:t>1</a:t>
              </a:r>
              <a:endParaRPr lang="en-GB" altLang="en-US" sz="1800" b="1" dirty="0">
                <a:solidFill>
                  <a:schemeClr val="bg1"/>
                </a:solidFill>
                <a:latin typeface="+mn-lt"/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7374272" y="3098706"/>
            <a:ext cx="691645" cy="691646"/>
            <a:chOff x="5863523" y="2489473"/>
            <a:chExt cx="691645" cy="691646"/>
          </a:xfrm>
          <a:solidFill>
            <a:srgbClr val="C98D5D"/>
          </a:solidFill>
        </p:grpSpPr>
        <p:sp>
          <p:nvSpPr>
            <p:cNvPr id="15" name="同心圆 59"/>
            <p:cNvSpPr/>
            <p:nvPr/>
          </p:nvSpPr>
          <p:spPr bwMode="auto">
            <a:xfrm>
              <a:off x="5863523" y="2489473"/>
              <a:ext cx="691645" cy="691646"/>
            </a:xfrm>
            <a:prstGeom prst="donut">
              <a:avLst>
                <a:gd name="adj" fmla="val 3142"/>
              </a:avLst>
            </a:prstGeom>
            <a:grpFill/>
            <a:ln w="12700" cap="flat" cmpd="sng" algn="ctr">
              <a:solidFill>
                <a:srgbClr val="C98D5D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1800" ker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" name="椭圆 61"/>
            <p:cNvSpPr/>
            <p:nvPr/>
          </p:nvSpPr>
          <p:spPr bwMode="auto">
            <a:xfrm>
              <a:off x="6031293" y="2668066"/>
              <a:ext cx="358271" cy="359352"/>
            </a:xfrm>
            <a:prstGeom prst="ellipse">
              <a:avLst/>
            </a:prstGeom>
            <a:grpFill/>
            <a:ln w="25400" cap="flat" cmpd="sng" algn="ctr">
              <a:solidFill>
                <a:srgbClr val="C98D5D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1800" ker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TextBox 54"/>
            <p:cNvSpPr txBox="1">
              <a:spLocks noChangeArrowheads="1"/>
            </p:cNvSpPr>
            <p:nvPr/>
          </p:nvSpPr>
          <p:spPr bwMode="auto">
            <a:xfrm>
              <a:off x="6075458" y="2676387"/>
              <a:ext cx="300082" cy="36933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800" b="1" dirty="0">
                  <a:solidFill>
                    <a:schemeClr val="bg1"/>
                  </a:solidFill>
                  <a:latin typeface="+mn-lt"/>
                  <a:cs typeface="+mn-ea"/>
                  <a:sym typeface="+mn-lt"/>
                </a:rPr>
                <a:t>2</a:t>
              </a:r>
              <a:endParaRPr lang="en-GB" altLang="en-US" sz="1800" b="1" dirty="0">
                <a:solidFill>
                  <a:schemeClr val="bg1"/>
                </a:solidFill>
                <a:latin typeface="+mn-lt"/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6535245" y="4527749"/>
            <a:ext cx="691646" cy="691646"/>
            <a:chOff x="5024496" y="3918516"/>
            <a:chExt cx="691646" cy="691646"/>
          </a:xfrm>
          <a:solidFill>
            <a:srgbClr val="C98D5D"/>
          </a:solidFill>
        </p:grpSpPr>
        <p:sp>
          <p:nvSpPr>
            <p:cNvPr id="19" name="同心圆 66"/>
            <p:cNvSpPr/>
            <p:nvPr/>
          </p:nvSpPr>
          <p:spPr bwMode="auto">
            <a:xfrm>
              <a:off x="5024496" y="3918516"/>
              <a:ext cx="691646" cy="691646"/>
            </a:xfrm>
            <a:prstGeom prst="donut">
              <a:avLst>
                <a:gd name="adj" fmla="val 3142"/>
              </a:avLst>
            </a:prstGeom>
            <a:grpFill/>
            <a:ln w="12700" cap="flat" cmpd="sng" algn="ctr">
              <a:solidFill>
                <a:srgbClr val="C98D5D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1800" ker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椭圆 19"/>
            <p:cNvSpPr/>
            <p:nvPr/>
          </p:nvSpPr>
          <p:spPr bwMode="auto">
            <a:xfrm>
              <a:off x="5192265" y="4097110"/>
              <a:ext cx="358270" cy="359352"/>
            </a:xfrm>
            <a:prstGeom prst="ellipse">
              <a:avLst/>
            </a:prstGeom>
            <a:grpFill/>
            <a:ln w="25400" cap="flat" cmpd="sng" algn="ctr">
              <a:solidFill>
                <a:srgbClr val="C98D5D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1800" ker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" name="TextBox 55"/>
            <p:cNvSpPr txBox="1">
              <a:spLocks noChangeArrowheads="1"/>
            </p:cNvSpPr>
            <p:nvPr/>
          </p:nvSpPr>
          <p:spPr bwMode="auto">
            <a:xfrm>
              <a:off x="5224864" y="4098419"/>
              <a:ext cx="300082" cy="36933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800" b="1" dirty="0">
                  <a:solidFill>
                    <a:schemeClr val="bg1"/>
                  </a:solidFill>
                  <a:latin typeface="+mn-lt"/>
                  <a:cs typeface="+mn-ea"/>
                  <a:sym typeface="+mn-lt"/>
                </a:rPr>
                <a:t>3</a:t>
              </a:r>
              <a:endParaRPr lang="en-GB" altLang="en-US" sz="1800" b="1" dirty="0">
                <a:solidFill>
                  <a:schemeClr val="bg1"/>
                </a:solidFill>
                <a:latin typeface="+mn-lt"/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4372678" y="4103261"/>
            <a:ext cx="691645" cy="691646"/>
            <a:chOff x="2861929" y="3494028"/>
            <a:chExt cx="691645" cy="691646"/>
          </a:xfrm>
          <a:solidFill>
            <a:srgbClr val="C98D5D"/>
          </a:solidFill>
        </p:grpSpPr>
        <p:sp>
          <p:nvSpPr>
            <p:cNvPr id="23" name="同心圆 73"/>
            <p:cNvSpPr/>
            <p:nvPr/>
          </p:nvSpPr>
          <p:spPr bwMode="auto">
            <a:xfrm>
              <a:off x="2861929" y="3494028"/>
              <a:ext cx="691645" cy="691646"/>
            </a:xfrm>
            <a:prstGeom prst="donut">
              <a:avLst>
                <a:gd name="adj" fmla="val 3142"/>
              </a:avLst>
            </a:prstGeom>
            <a:grpFill/>
            <a:ln w="12700" cap="flat" cmpd="sng" algn="ctr">
              <a:solidFill>
                <a:srgbClr val="C98D5D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1800" ker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4" name="椭圆 75"/>
            <p:cNvSpPr/>
            <p:nvPr/>
          </p:nvSpPr>
          <p:spPr bwMode="auto">
            <a:xfrm>
              <a:off x="3029699" y="3672623"/>
              <a:ext cx="358271" cy="359352"/>
            </a:xfrm>
            <a:prstGeom prst="ellipse">
              <a:avLst/>
            </a:prstGeom>
            <a:grpFill/>
            <a:ln w="25400" cap="flat" cmpd="sng" algn="ctr">
              <a:solidFill>
                <a:srgbClr val="C98D5D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zh-CN" altLang="en-US" sz="1800" ker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5" name="TextBox 39"/>
            <p:cNvSpPr txBox="1">
              <a:spLocks noChangeArrowheads="1"/>
            </p:cNvSpPr>
            <p:nvPr/>
          </p:nvSpPr>
          <p:spPr bwMode="auto">
            <a:xfrm>
              <a:off x="3039596" y="3684244"/>
              <a:ext cx="300082" cy="36933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800" b="1" dirty="0">
                  <a:solidFill>
                    <a:schemeClr val="bg1"/>
                  </a:solidFill>
                  <a:latin typeface="+mn-lt"/>
                  <a:cs typeface="+mn-ea"/>
                  <a:sym typeface="+mn-lt"/>
                </a:rPr>
                <a:t>4</a:t>
              </a:r>
              <a:endParaRPr lang="en-GB" altLang="en-US" sz="1800" b="1" dirty="0">
                <a:solidFill>
                  <a:schemeClr val="bg1"/>
                </a:solidFill>
                <a:latin typeface="+mn-lt"/>
                <a:cs typeface="+mn-ea"/>
                <a:sym typeface="+mn-lt"/>
              </a:endParaRPr>
            </a:p>
          </p:txBody>
        </p:sp>
      </p:grpSp>
      <p:sp>
        <p:nvSpPr>
          <p:cNvPr id="26" name="TextBox 41"/>
          <p:cNvSpPr txBox="1"/>
          <p:nvPr/>
        </p:nvSpPr>
        <p:spPr>
          <a:xfrm>
            <a:off x="2522056" y="2173799"/>
            <a:ext cx="15445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2000" dirty="0">
                <a:solidFill>
                  <a:srgbClr val="0070C0"/>
                </a:solidFill>
                <a:cs typeface="+mn-ea"/>
                <a:sym typeface="+mn-lt"/>
              </a:rPr>
              <a:t>Add title text</a:t>
            </a:r>
            <a:endParaRPr lang="zh-CN" altLang="en-US" sz="2000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27" name="Rectangle 64"/>
          <p:cNvSpPr/>
          <p:nvPr/>
        </p:nvSpPr>
        <p:spPr>
          <a:xfrm>
            <a:off x="1343891" y="2543131"/>
            <a:ext cx="2722692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r"/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8" name="Rectangle 65"/>
          <p:cNvSpPr/>
          <p:nvPr/>
        </p:nvSpPr>
        <p:spPr>
          <a:xfrm>
            <a:off x="8260782" y="3164008"/>
            <a:ext cx="2753582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29" name="Rectangle 66"/>
          <p:cNvSpPr/>
          <p:nvPr/>
        </p:nvSpPr>
        <p:spPr>
          <a:xfrm>
            <a:off x="7388714" y="4950923"/>
            <a:ext cx="3076594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32" name="Rectangle 67"/>
          <p:cNvSpPr/>
          <p:nvPr/>
        </p:nvSpPr>
        <p:spPr>
          <a:xfrm>
            <a:off x="1343892" y="4811591"/>
            <a:ext cx="2895790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r"/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33" name="TextBox 41"/>
          <p:cNvSpPr txBox="1"/>
          <p:nvPr/>
        </p:nvSpPr>
        <p:spPr>
          <a:xfrm>
            <a:off x="8260782" y="2764643"/>
            <a:ext cx="1544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rgbClr val="0070C0"/>
                </a:solidFill>
                <a:cs typeface="+mn-ea"/>
                <a:sym typeface="+mn-lt"/>
              </a:rPr>
              <a:t>Add title text</a:t>
            </a:r>
            <a:endParaRPr lang="zh-CN" altLang="en-US" sz="2000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38" name="TextBox 41"/>
          <p:cNvSpPr txBox="1"/>
          <p:nvPr/>
        </p:nvSpPr>
        <p:spPr>
          <a:xfrm>
            <a:off x="7388714" y="4610241"/>
            <a:ext cx="1544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rgbClr val="0070C0"/>
                </a:solidFill>
                <a:cs typeface="+mn-ea"/>
                <a:sym typeface="+mn-lt"/>
              </a:rPr>
              <a:t>Add title text</a:t>
            </a:r>
            <a:endParaRPr lang="zh-CN" altLang="en-US" sz="2000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39" name="TextBox 41"/>
          <p:cNvSpPr txBox="1"/>
          <p:nvPr/>
        </p:nvSpPr>
        <p:spPr>
          <a:xfrm>
            <a:off x="2695155" y="4396389"/>
            <a:ext cx="15445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sz="2000" dirty="0">
                <a:solidFill>
                  <a:srgbClr val="0070C0"/>
                </a:solidFill>
                <a:cs typeface="+mn-ea"/>
                <a:sym typeface="+mn-lt"/>
              </a:rPr>
              <a:t>Add title text</a:t>
            </a:r>
            <a:endParaRPr lang="zh-CN" altLang="en-US" sz="2000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pic>
        <p:nvPicPr>
          <p:cNvPr id="40" name="图片 39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35986" y="2876456"/>
            <a:ext cx="1120029" cy="11200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500"/>
                            </p:stCondLst>
                            <p:childTnLst>
                              <p:par>
                                <p:cTn id="8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8" grpId="0" animBg="1"/>
      <p:bldP spid="9" grpId="0" animBg="1"/>
      <p:bldP spid="26" grpId="0"/>
      <p:bldP spid="27" grpId="0"/>
      <p:bldP spid="28" grpId="0"/>
      <p:bldP spid="29" grpId="0"/>
      <p:bldP spid="32" grpId="0"/>
      <p:bldP spid="33" grpId="0"/>
      <p:bldP spid="38" grpId="0"/>
      <p:bldP spid="3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1497130" y="1631523"/>
            <a:ext cx="9170362" cy="740203"/>
            <a:chOff x="1493707" y="1631523"/>
            <a:chExt cx="9170362" cy="740203"/>
          </a:xfrm>
        </p:grpSpPr>
        <p:sp>
          <p:nvSpPr>
            <p:cNvPr id="4" name="五边形 3"/>
            <p:cNvSpPr/>
            <p:nvPr/>
          </p:nvSpPr>
          <p:spPr>
            <a:xfrm>
              <a:off x="1493707" y="1755141"/>
              <a:ext cx="2679065" cy="616585"/>
            </a:xfrm>
            <a:prstGeom prst="homePlate">
              <a:avLst/>
            </a:prstGeom>
            <a:solidFill>
              <a:srgbClr val="C98D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1751209" y="1631523"/>
              <a:ext cx="8912860" cy="656131"/>
              <a:chOff x="5381447" y="1998340"/>
              <a:chExt cx="9457444" cy="492099"/>
            </a:xfrm>
          </p:grpSpPr>
          <p:sp>
            <p:nvSpPr>
              <p:cNvPr id="20" name="文本框 43"/>
              <p:cNvSpPr txBox="1"/>
              <p:nvPr/>
            </p:nvSpPr>
            <p:spPr>
              <a:xfrm>
                <a:off x="9092732" y="1998340"/>
                <a:ext cx="5746159" cy="3175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</a:p>
            </p:txBody>
          </p:sp>
          <p:sp>
            <p:nvSpPr>
              <p:cNvPr id="21" name="文本框 44"/>
              <p:cNvSpPr txBox="1"/>
              <p:nvPr/>
            </p:nvSpPr>
            <p:spPr>
              <a:xfrm>
                <a:off x="5381447" y="2091050"/>
                <a:ext cx="3322396" cy="3993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2135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135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1497130" y="2811777"/>
            <a:ext cx="9170362" cy="738509"/>
            <a:chOff x="1493707" y="2811777"/>
            <a:chExt cx="9170362" cy="738509"/>
          </a:xfrm>
        </p:grpSpPr>
        <p:sp>
          <p:nvSpPr>
            <p:cNvPr id="5" name="五边形 4"/>
            <p:cNvSpPr/>
            <p:nvPr/>
          </p:nvSpPr>
          <p:spPr>
            <a:xfrm>
              <a:off x="1493707" y="2933701"/>
              <a:ext cx="2679065" cy="616585"/>
            </a:xfrm>
            <a:prstGeom prst="homePlate">
              <a:avLst/>
            </a:prstGeom>
            <a:solidFill>
              <a:srgbClr val="FEC2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23" name="组合 22"/>
            <p:cNvGrpSpPr/>
            <p:nvPr/>
          </p:nvGrpSpPr>
          <p:grpSpPr>
            <a:xfrm>
              <a:off x="1751209" y="2811777"/>
              <a:ext cx="8912860" cy="656131"/>
              <a:chOff x="5381447" y="1998340"/>
              <a:chExt cx="9457444" cy="492099"/>
            </a:xfrm>
          </p:grpSpPr>
          <p:sp>
            <p:nvSpPr>
              <p:cNvPr id="24" name="文本框 43"/>
              <p:cNvSpPr txBox="1"/>
              <p:nvPr/>
            </p:nvSpPr>
            <p:spPr>
              <a:xfrm>
                <a:off x="9092732" y="1998340"/>
                <a:ext cx="5746159" cy="3175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</a:p>
            </p:txBody>
          </p:sp>
          <p:sp>
            <p:nvSpPr>
              <p:cNvPr id="25" name="文本框 44"/>
              <p:cNvSpPr txBox="1"/>
              <p:nvPr/>
            </p:nvSpPr>
            <p:spPr>
              <a:xfrm>
                <a:off x="5381447" y="2091050"/>
                <a:ext cx="3322396" cy="3993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2135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135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" name="组合 7"/>
          <p:cNvGrpSpPr/>
          <p:nvPr/>
        </p:nvGrpSpPr>
        <p:grpSpPr>
          <a:xfrm>
            <a:off x="1499215" y="3991183"/>
            <a:ext cx="9166192" cy="738298"/>
            <a:chOff x="1493707" y="3991183"/>
            <a:chExt cx="9166192" cy="738298"/>
          </a:xfrm>
        </p:grpSpPr>
        <p:sp>
          <p:nvSpPr>
            <p:cNvPr id="10" name="五边形 9"/>
            <p:cNvSpPr/>
            <p:nvPr/>
          </p:nvSpPr>
          <p:spPr>
            <a:xfrm>
              <a:off x="1493707" y="4112896"/>
              <a:ext cx="2679065" cy="616585"/>
            </a:xfrm>
            <a:prstGeom prst="homePlate">
              <a:avLst/>
            </a:prstGeom>
            <a:solidFill>
              <a:srgbClr val="C98D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1680936" y="3991183"/>
              <a:ext cx="8978963" cy="656131"/>
              <a:chOff x="5381447" y="1998340"/>
              <a:chExt cx="9527585" cy="492099"/>
            </a:xfrm>
          </p:grpSpPr>
          <p:sp>
            <p:nvSpPr>
              <p:cNvPr id="27" name="文本框 43"/>
              <p:cNvSpPr txBox="1"/>
              <p:nvPr/>
            </p:nvSpPr>
            <p:spPr>
              <a:xfrm>
                <a:off x="9162874" y="1998340"/>
                <a:ext cx="5746158" cy="3175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</a:p>
            </p:txBody>
          </p:sp>
          <p:sp>
            <p:nvSpPr>
              <p:cNvPr id="28" name="文本框 44"/>
              <p:cNvSpPr txBox="1"/>
              <p:nvPr/>
            </p:nvSpPr>
            <p:spPr>
              <a:xfrm>
                <a:off x="5381447" y="2091050"/>
                <a:ext cx="3322396" cy="3993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2135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135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9" name="组合 8"/>
          <p:cNvGrpSpPr/>
          <p:nvPr/>
        </p:nvGrpSpPr>
        <p:grpSpPr>
          <a:xfrm>
            <a:off x="1493707" y="5169743"/>
            <a:ext cx="9177209" cy="738298"/>
            <a:chOff x="1493707" y="5169743"/>
            <a:chExt cx="9177209" cy="738298"/>
          </a:xfrm>
        </p:grpSpPr>
        <p:sp>
          <p:nvSpPr>
            <p:cNvPr id="14" name="五边形 13"/>
            <p:cNvSpPr/>
            <p:nvPr/>
          </p:nvSpPr>
          <p:spPr>
            <a:xfrm>
              <a:off x="1493707" y="5291456"/>
              <a:ext cx="2679065" cy="616585"/>
            </a:xfrm>
            <a:prstGeom prst="homePlate">
              <a:avLst/>
            </a:prstGeom>
            <a:solidFill>
              <a:srgbClr val="FEC2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29" name="组合 28"/>
            <p:cNvGrpSpPr/>
            <p:nvPr/>
          </p:nvGrpSpPr>
          <p:grpSpPr>
            <a:xfrm>
              <a:off x="1680936" y="5169743"/>
              <a:ext cx="8989980" cy="656131"/>
              <a:chOff x="5381447" y="1998340"/>
              <a:chExt cx="9539275" cy="492099"/>
            </a:xfrm>
          </p:grpSpPr>
          <p:sp>
            <p:nvSpPr>
              <p:cNvPr id="30" name="文本框 43"/>
              <p:cNvSpPr txBox="1"/>
              <p:nvPr/>
            </p:nvSpPr>
            <p:spPr>
              <a:xfrm>
                <a:off x="9174564" y="1998340"/>
                <a:ext cx="5746158" cy="3175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6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Click here to add content, content to match the title. </a:t>
                </a:r>
              </a:p>
            </p:txBody>
          </p:sp>
          <p:sp>
            <p:nvSpPr>
              <p:cNvPr id="31" name="文本框 44"/>
              <p:cNvSpPr txBox="1"/>
              <p:nvPr/>
            </p:nvSpPr>
            <p:spPr>
              <a:xfrm>
                <a:off x="5381447" y="2091050"/>
                <a:ext cx="3322396" cy="3993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2135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135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2" name="组合 31"/>
          <p:cNvGrpSpPr/>
          <p:nvPr/>
        </p:nvGrpSpPr>
        <p:grpSpPr>
          <a:xfrm>
            <a:off x="4722293" y="581799"/>
            <a:ext cx="2882462" cy="701051"/>
            <a:chOff x="1007353" y="436349"/>
            <a:chExt cx="2161846" cy="525788"/>
          </a:xfrm>
        </p:grpSpPr>
        <p:grpSp>
          <p:nvGrpSpPr>
            <p:cNvPr id="34" name="组合 33"/>
            <p:cNvGrpSpPr/>
            <p:nvPr/>
          </p:nvGrpSpPr>
          <p:grpSpPr>
            <a:xfrm>
              <a:off x="1007353" y="436349"/>
              <a:ext cx="2060562" cy="525788"/>
              <a:chOff x="710158" y="402401"/>
              <a:chExt cx="2060562" cy="525788"/>
            </a:xfrm>
          </p:grpSpPr>
          <p:sp>
            <p:nvSpPr>
              <p:cNvPr id="36" name="文本框 35"/>
              <p:cNvSpPr txBox="1"/>
              <p:nvPr/>
            </p:nvSpPr>
            <p:spPr>
              <a:xfrm>
                <a:off x="1038804" y="402401"/>
                <a:ext cx="1403268" cy="34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 defTabSz="812800">
                  <a:defRPr kumimoji="1" sz="2400" b="1" kern="0">
                    <a:solidFill>
                      <a:srgbClr val="00B0F0"/>
                    </a:solidFill>
                    <a:latin typeface="Arial"/>
                    <a:ea typeface="微软雅黑"/>
                    <a:cs typeface="+mn-ea"/>
                  </a:defRPr>
                </a:lvl1pPr>
              </a:lstStyle>
              <a:p>
                <a:r>
                  <a:rPr lang="en-US" altLang="zh-CN" dirty="0">
                    <a:latin typeface="+mn-lt"/>
                    <a:ea typeface="+mn-ea"/>
                    <a:sym typeface="+mn-lt"/>
                  </a:rPr>
                  <a:t>Add title text</a:t>
                </a:r>
                <a:endParaRPr lang="zh-CN" altLang="en-US" dirty="0">
                  <a:latin typeface="+mn-lt"/>
                  <a:ea typeface="+mn-ea"/>
                  <a:sym typeface="+mn-lt"/>
                </a:endParaRPr>
              </a:p>
            </p:txBody>
          </p:sp>
          <p:sp>
            <p:nvSpPr>
              <p:cNvPr id="37" name="文本框 36"/>
              <p:cNvSpPr txBox="1"/>
              <p:nvPr/>
            </p:nvSpPr>
            <p:spPr>
              <a:xfrm>
                <a:off x="710158" y="705099"/>
                <a:ext cx="2060562" cy="223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812800">
                  <a:defRPr/>
                </a:pPr>
                <a:r>
                  <a:rPr kumimoji="1" lang="en-US" altLang="zh-CN" sz="1335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Next Work Planning</a:t>
                </a:r>
              </a:p>
            </p:txBody>
          </p:sp>
          <p:sp>
            <p:nvSpPr>
              <p:cNvPr id="38" name="椭圆 37"/>
              <p:cNvSpPr/>
              <p:nvPr/>
            </p:nvSpPr>
            <p:spPr>
              <a:xfrm>
                <a:off x="710158" y="575526"/>
                <a:ext cx="202570" cy="194410"/>
              </a:xfrm>
              <a:prstGeom prst="ellipse">
                <a:avLst/>
              </a:prstGeom>
              <a:solidFill>
                <a:srgbClr val="FECE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35" name="椭圆 34"/>
            <p:cNvSpPr/>
            <p:nvPr/>
          </p:nvSpPr>
          <p:spPr>
            <a:xfrm>
              <a:off x="2966629" y="608386"/>
              <a:ext cx="202570" cy="194410"/>
            </a:xfrm>
            <a:prstGeom prst="ellipse">
              <a:avLst/>
            </a:prstGeom>
            <a:solidFill>
              <a:srgbClr val="FECE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A_矩形 7"/>
          <p:cNvSpPr/>
          <p:nvPr>
            <p:custDataLst>
              <p:tags r:id="rId1"/>
            </p:custDataLst>
          </p:nvPr>
        </p:nvSpPr>
        <p:spPr>
          <a:xfrm>
            <a:off x="2187363" y="2425937"/>
            <a:ext cx="781727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en-US" altLang="zh-CN" sz="12000" kern="0" dirty="0">
                <a:solidFill>
                  <a:srgbClr val="00B0F0"/>
                </a:solidFill>
                <a:cs typeface="+mn-ea"/>
                <a:sym typeface="+mn-lt"/>
              </a:rPr>
              <a:t>THANKS</a:t>
            </a:r>
            <a:endParaRPr lang="zh-CN" altLang="zh-CN" sz="12000" kern="0" dirty="0">
              <a:solidFill>
                <a:srgbClr val="00B0F0"/>
              </a:solidFill>
              <a:cs typeface="+mn-ea"/>
              <a:sym typeface="+mn-lt"/>
            </a:endParaRPr>
          </a:p>
        </p:txBody>
      </p:sp>
      <p:sp>
        <p:nvSpPr>
          <p:cNvPr id="34" name="PA_矩形 8"/>
          <p:cNvSpPr/>
          <p:nvPr>
            <p:custDataLst>
              <p:tags r:id="rId2"/>
            </p:custDataLst>
          </p:nvPr>
        </p:nvSpPr>
        <p:spPr>
          <a:xfrm>
            <a:off x="4666405" y="2027767"/>
            <a:ext cx="2859193" cy="465305"/>
          </a:xfrm>
          <a:prstGeom prst="roundRect">
            <a:avLst/>
          </a:prstGeom>
          <a:solidFill>
            <a:srgbClr val="F8EFE8"/>
          </a:solidFill>
          <a:ln>
            <a:solidFill>
              <a:srgbClr val="F8EFE8"/>
            </a:solidFill>
          </a:ln>
        </p:spPr>
        <p:txBody>
          <a:bodyPr wrap="square">
            <a:spAutoFit/>
          </a:bodyPr>
          <a:lstStyle/>
          <a:p>
            <a:pPr algn="dist" defTabSz="914400">
              <a:defRPr/>
            </a:pPr>
            <a:r>
              <a:rPr lang="en-US" altLang="zh-CN" sz="2135" b="1" kern="0" dirty="0">
                <a:solidFill>
                  <a:srgbClr val="0070C0"/>
                </a:solidFill>
                <a:cs typeface="+mn-ea"/>
                <a:sym typeface="+mn-lt"/>
              </a:rPr>
              <a:t>MORANDI</a:t>
            </a:r>
          </a:p>
        </p:txBody>
      </p:sp>
      <p:sp>
        <p:nvSpPr>
          <p:cNvPr id="2" name="矩形: 圆角 1">
            <a:extLst>
              <a:ext uri="{FF2B5EF4-FFF2-40B4-BE49-F238E27FC236}">
                <a16:creationId xmlns:a16="http://schemas.microsoft.com/office/drawing/2014/main" id="{64DECA41-2082-663C-6F23-E68A87F82689}"/>
              </a:ext>
            </a:extLst>
          </p:cNvPr>
          <p:cNvSpPr/>
          <p:nvPr/>
        </p:nvSpPr>
        <p:spPr>
          <a:xfrm>
            <a:off x="3532910" y="4609603"/>
            <a:ext cx="2305916" cy="304800"/>
          </a:xfrm>
          <a:prstGeom prst="roundRect">
            <a:avLst>
              <a:gd name="adj" fmla="val 50000"/>
            </a:avLst>
          </a:prstGeom>
          <a:solidFill>
            <a:srgbClr val="C98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600">
              <a:defRPr/>
            </a:pPr>
            <a:r>
              <a:rPr lang="en-US" altLang="zh-CN" sz="1600" dirty="0">
                <a:solidFill>
                  <a:prstClr val="white"/>
                </a:solidFill>
                <a:cs typeface="+mn-ea"/>
                <a:sym typeface="+mn-lt"/>
              </a:rPr>
              <a:t>Report </a:t>
            </a:r>
            <a:r>
              <a:rPr lang="zh-CN" altLang="en-US" sz="1600" dirty="0">
                <a:solidFill>
                  <a:prstClr val="white"/>
                </a:solidFill>
                <a:cs typeface="+mn-ea"/>
                <a:sym typeface="+mn-lt"/>
              </a:rPr>
              <a:t>：</a:t>
            </a:r>
            <a:r>
              <a:rPr lang="en-US" altLang="zh-CN" sz="1600" dirty="0">
                <a:solidFill>
                  <a:prstClr val="white"/>
                </a:solidFill>
                <a:cs typeface="+mn-ea"/>
                <a:sym typeface="+mn-lt"/>
              </a:rPr>
              <a:t>freeppt7.com</a:t>
            </a:r>
            <a:endParaRPr lang="zh-CN" altLang="en-US" sz="16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" name="矩形: 圆角 32">
            <a:extLst>
              <a:ext uri="{FF2B5EF4-FFF2-40B4-BE49-F238E27FC236}">
                <a16:creationId xmlns:a16="http://schemas.microsoft.com/office/drawing/2014/main" id="{919AEAF4-3CE5-54D4-084E-A5818834F7B4}"/>
              </a:ext>
            </a:extLst>
          </p:cNvPr>
          <p:cNvSpPr/>
          <p:nvPr/>
        </p:nvSpPr>
        <p:spPr>
          <a:xfrm>
            <a:off x="6399634" y="4609603"/>
            <a:ext cx="2190184" cy="304800"/>
          </a:xfrm>
          <a:prstGeom prst="roundRect">
            <a:avLst>
              <a:gd name="adj" fmla="val 50000"/>
            </a:avLst>
          </a:prstGeom>
          <a:solidFill>
            <a:srgbClr val="C98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600">
              <a:defRPr/>
            </a:pPr>
            <a:r>
              <a:rPr lang="en-US" altLang="zh-CN" sz="1600" dirty="0">
                <a:solidFill>
                  <a:prstClr val="white"/>
                </a:solidFill>
                <a:cs typeface="+mn-ea"/>
                <a:sym typeface="+mn-lt"/>
              </a:rPr>
              <a:t>Time </a:t>
            </a:r>
            <a:r>
              <a:rPr lang="zh-CN" altLang="en-US" sz="1600" dirty="0">
                <a:solidFill>
                  <a:prstClr val="white"/>
                </a:solidFill>
                <a:cs typeface="+mn-ea"/>
                <a:sym typeface="+mn-lt"/>
              </a:rPr>
              <a:t>：</a:t>
            </a:r>
            <a:r>
              <a:rPr lang="en-US" altLang="zh-CN" sz="1600" dirty="0">
                <a:solidFill>
                  <a:prstClr val="white"/>
                </a:solidFill>
                <a:cs typeface="+mn-ea"/>
                <a:sym typeface="+mn-lt"/>
              </a:rPr>
              <a:t>00.00.20XX</a:t>
            </a:r>
            <a:endParaRPr lang="zh-CN" altLang="en-US" sz="1600" dirty="0">
              <a:solidFill>
                <a:prstClr val="white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4" grpId="0" animBg="1"/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_矩形 7"/>
          <p:cNvSpPr/>
          <p:nvPr>
            <p:custDataLst>
              <p:tags r:id="rId1"/>
            </p:custDataLst>
          </p:nvPr>
        </p:nvSpPr>
        <p:spPr>
          <a:xfrm>
            <a:off x="3695962" y="3157247"/>
            <a:ext cx="4800079" cy="913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 defTabSz="914400">
              <a:defRPr/>
            </a:pPr>
            <a:r>
              <a:rPr lang="en-US" altLang="zh-CN" sz="5335" b="1" kern="0" dirty="0">
                <a:solidFill>
                  <a:srgbClr val="00B0F0"/>
                </a:solidFill>
                <a:cs typeface="+mn-ea"/>
                <a:sym typeface="+mn-lt"/>
              </a:rPr>
              <a:t>Add title text</a:t>
            </a:r>
            <a:endParaRPr lang="zh-CN" altLang="en-US" sz="5335" b="1" kern="0" dirty="0">
              <a:solidFill>
                <a:srgbClr val="00B0F0"/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856512" y="4137017"/>
            <a:ext cx="6478976" cy="423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200">
              <a:lnSpc>
                <a:spcPct val="150000"/>
              </a:lnSpc>
              <a:defRPr/>
            </a:pPr>
            <a:r>
              <a:rPr lang="en-US" altLang="zh-CN" sz="1600" kern="0" dirty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Click here to add content, content to match the title. </a:t>
            </a:r>
            <a:endParaRPr lang="en-US" altLang="zh-CN" sz="1400" kern="0" dirty="0">
              <a:solidFill>
                <a:prstClr val="white">
                  <a:lumMod val="50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9" name="PA_矩形 8"/>
          <p:cNvSpPr/>
          <p:nvPr>
            <p:custDataLst>
              <p:tags r:id="rId2"/>
            </p:custDataLst>
          </p:nvPr>
        </p:nvSpPr>
        <p:spPr>
          <a:xfrm>
            <a:off x="3850126" y="2705841"/>
            <a:ext cx="4491751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en-US" altLang="zh-CN" sz="2135" kern="0" dirty="0">
                <a:solidFill>
                  <a:srgbClr val="0070C0"/>
                </a:solidFill>
                <a:cs typeface="+mn-ea"/>
                <a:sym typeface="+mn-lt"/>
              </a:rPr>
              <a:t>Review Of Work Content</a:t>
            </a:r>
          </a:p>
        </p:txBody>
      </p:sp>
      <p:sp>
        <p:nvSpPr>
          <p:cNvPr id="34" name="PA_矩形 8"/>
          <p:cNvSpPr/>
          <p:nvPr>
            <p:custDataLst>
              <p:tags r:id="rId3"/>
            </p:custDataLst>
          </p:nvPr>
        </p:nvSpPr>
        <p:spPr>
          <a:xfrm>
            <a:off x="5070764" y="1682327"/>
            <a:ext cx="2105891" cy="738074"/>
          </a:xfrm>
          <a:prstGeom prst="roundRect">
            <a:avLst/>
          </a:prstGeom>
          <a:solidFill>
            <a:srgbClr val="C98D5D"/>
          </a:solidFill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en-US" altLang="zh-CN" sz="3735" b="1" kern="0" dirty="0">
                <a:solidFill>
                  <a:schemeClr val="bg1"/>
                </a:solidFill>
                <a:cs typeface="+mn-ea"/>
                <a:sym typeface="+mn-lt"/>
              </a:rPr>
              <a:t>Part 01</a:t>
            </a:r>
            <a:endParaRPr lang="zh-CN" altLang="en-US" sz="3735" b="1" kern="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/>
          <p:cNvGrpSpPr/>
          <p:nvPr/>
        </p:nvGrpSpPr>
        <p:grpSpPr>
          <a:xfrm>
            <a:off x="4658361" y="1869901"/>
            <a:ext cx="2750185" cy="3895439"/>
            <a:chOff x="7509" y="2773"/>
            <a:chExt cx="3487" cy="4819"/>
          </a:xfrm>
        </p:grpSpPr>
        <p:sp>
          <p:nvSpPr>
            <p:cNvPr id="4" name="圆角右箭头 3"/>
            <p:cNvSpPr/>
            <p:nvPr/>
          </p:nvSpPr>
          <p:spPr>
            <a:xfrm>
              <a:off x="9066" y="2773"/>
              <a:ext cx="1930" cy="2551"/>
            </a:xfrm>
            <a:prstGeom prst="bentArrow">
              <a:avLst>
                <a:gd name="adj1" fmla="val 19637"/>
                <a:gd name="adj2" fmla="val 22720"/>
                <a:gd name="adj3" fmla="val 32746"/>
                <a:gd name="adj4" fmla="val 24300"/>
              </a:avLst>
            </a:prstGeom>
            <a:solidFill>
              <a:srgbClr val="C98D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3" name="圆角右箭头 12"/>
            <p:cNvSpPr/>
            <p:nvPr/>
          </p:nvSpPr>
          <p:spPr>
            <a:xfrm flipH="1">
              <a:off x="7509" y="3379"/>
              <a:ext cx="1930" cy="2551"/>
            </a:xfrm>
            <a:prstGeom prst="bentArrow">
              <a:avLst>
                <a:gd name="adj1" fmla="val 19637"/>
                <a:gd name="adj2" fmla="val 22720"/>
                <a:gd name="adj3" fmla="val 32746"/>
                <a:gd name="adj4" fmla="val 24300"/>
              </a:avLst>
            </a:prstGeom>
            <a:solidFill>
              <a:srgbClr val="FECE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" name="圆角右箭头 14"/>
            <p:cNvSpPr/>
            <p:nvPr/>
          </p:nvSpPr>
          <p:spPr>
            <a:xfrm flipH="1">
              <a:off x="7509" y="5041"/>
              <a:ext cx="1930" cy="2551"/>
            </a:xfrm>
            <a:prstGeom prst="bentArrow">
              <a:avLst>
                <a:gd name="adj1" fmla="val 19637"/>
                <a:gd name="adj2" fmla="val 22720"/>
                <a:gd name="adj3" fmla="val 32746"/>
                <a:gd name="adj4" fmla="val 24300"/>
              </a:avLst>
            </a:prstGeom>
            <a:solidFill>
              <a:srgbClr val="FECE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6" name="圆角右箭头 15"/>
            <p:cNvSpPr/>
            <p:nvPr/>
          </p:nvSpPr>
          <p:spPr>
            <a:xfrm>
              <a:off x="9066" y="4228"/>
              <a:ext cx="1930" cy="2551"/>
            </a:xfrm>
            <a:prstGeom prst="bentArrow">
              <a:avLst>
                <a:gd name="adj1" fmla="val 19637"/>
                <a:gd name="adj2" fmla="val 22720"/>
                <a:gd name="adj3" fmla="val 32746"/>
                <a:gd name="adj4" fmla="val 24300"/>
              </a:avLst>
            </a:prstGeom>
            <a:solidFill>
              <a:srgbClr val="C98D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8" name="圆角右箭头 17"/>
            <p:cNvSpPr/>
            <p:nvPr/>
          </p:nvSpPr>
          <p:spPr>
            <a:xfrm>
              <a:off x="9066" y="5818"/>
              <a:ext cx="1930" cy="1596"/>
            </a:xfrm>
            <a:prstGeom prst="bentArrow">
              <a:avLst>
                <a:gd name="adj1" fmla="val 23120"/>
                <a:gd name="adj2" fmla="val 26817"/>
                <a:gd name="adj3" fmla="val 38659"/>
                <a:gd name="adj4" fmla="val 24300"/>
              </a:avLst>
            </a:prstGeom>
            <a:solidFill>
              <a:srgbClr val="FECE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703474" y="1782387"/>
            <a:ext cx="3954780" cy="1364949"/>
            <a:chOff x="5381324" y="2091050"/>
            <a:chExt cx="3519028" cy="1023712"/>
          </a:xfrm>
        </p:grpSpPr>
        <p:sp>
          <p:nvSpPr>
            <p:cNvPr id="7" name="文本框 43"/>
            <p:cNvSpPr txBox="1"/>
            <p:nvPr/>
          </p:nvSpPr>
          <p:spPr>
            <a:xfrm>
              <a:off x="5381324" y="2524120"/>
              <a:ext cx="3519028" cy="590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8" name="文本框 44"/>
            <p:cNvSpPr txBox="1"/>
            <p:nvPr/>
          </p:nvSpPr>
          <p:spPr>
            <a:xfrm>
              <a:off x="5381447" y="2091050"/>
              <a:ext cx="3322396" cy="399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2135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  <a:endParaRPr lang="zh-CN" altLang="en-US" sz="2135" dirty="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703474" y="3581553"/>
            <a:ext cx="3954780" cy="1364949"/>
            <a:chOff x="5381324" y="2091050"/>
            <a:chExt cx="3519028" cy="1023712"/>
          </a:xfrm>
        </p:grpSpPr>
        <p:sp>
          <p:nvSpPr>
            <p:cNvPr id="10" name="文本框 43"/>
            <p:cNvSpPr txBox="1"/>
            <p:nvPr/>
          </p:nvSpPr>
          <p:spPr>
            <a:xfrm>
              <a:off x="5381324" y="2524120"/>
              <a:ext cx="3519028" cy="590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11" name="文本框 44"/>
            <p:cNvSpPr txBox="1"/>
            <p:nvPr/>
          </p:nvSpPr>
          <p:spPr>
            <a:xfrm>
              <a:off x="5381447" y="2091050"/>
              <a:ext cx="3322396" cy="399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2135" dirty="0">
                  <a:solidFill>
                    <a:srgbClr val="00B0F0"/>
                  </a:solidFill>
                  <a:cs typeface="+mn-ea"/>
                  <a:sym typeface="+mn-lt"/>
                </a:rPr>
                <a:t>Add title text</a:t>
              </a:r>
              <a:endParaRPr lang="zh-CN" altLang="en-US" sz="2135" dirty="0">
                <a:solidFill>
                  <a:srgbClr val="00B0F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7640214" y="1469967"/>
            <a:ext cx="3954780" cy="1364949"/>
            <a:chOff x="5381324" y="2091050"/>
            <a:chExt cx="3519028" cy="1023712"/>
          </a:xfrm>
        </p:grpSpPr>
        <p:sp>
          <p:nvSpPr>
            <p:cNvPr id="19" name="文本框 43"/>
            <p:cNvSpPr txBox="1"/>
            <p:nvPr/>
          </p:nvSpPr>
          <p:spPr>
            <a:xfrm>
              <a:off x="5381324" y="2524120"/>
              <a:ext cx="3519028" cy="590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20" name="文本框 44"/>
            <p:cNvSpPr txBox="1"/>
            <p:nvPr/>
          </p:nvSpPr>
          <p:spPr>
            <a:xfrm>
              <a:off x="5381447" y="2091050"/>
              <a:ext cx="3322396" cy="399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2135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  <a:endParaRPr lang="zh-CN" altLang="en-US" sz="2135" dirty="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7640214" y="2907607"/>
            <a:ext cx="3954780" cy="1364949"/>
            <a:chOff x="5381324" y="2091050"/>
            <a:chExt cx="3519028" cy="1023712"/>
          </a:xfrm>
        </p:grpSpPr>
        <p:sp>
          <p:nvSpPr>
            <p:cNvPr id="22" name="文本框 43"/>
            <p:cNvSpPr txBox="1"/>
            <p:nvPr/>
          </p:nvSpPr>
          <p:spPr>
            <a:xfrm>
              <a:off x="5381324" y="2524120"/>
              <a:ext cx="3519028" cy="590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23" name="文本框 44"/>
            <p:cNvSpPr txBox="1"/>
            <p:nvPr/>
          </p:nvSpPr>
          <p:spPr>
            <a:xfrm>
              <a:off x="5381447" y="2091050"/>
              <a:ext cx="3322396" cy="399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2135" dirty="0">
                  <a:solidFill>
                    <a:srgbClr val="00B0F0"/>
                  </a:solidFill>
                  <a:cs typeface="+mn-ea"/>
                  <a:sym typeface="+mn-lt"/>
                </a:rPr>
                <a:t>Add title text</a:t>
              </a:r>
              <a:endParaRPr lang="zh-CN" altLang="en-US" sz="2135" dirty="0">
                <a:solidFill>
                  <a:srgbClr val="00B0F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7640214" y="4328313"/>
            <a:ext cx="3954780" cy="1364949"/>
            <a:chOff x="5381324" y="2091050"/>
            <a:chExt cx="3519028" cy="1023712"/>
          </a:xfrm>
        </p:grpSpPr>
        <p:sp>
          <p:nvSpPr>
            <p:cNvPr id="25" name="文本框 43"/>
            <p:cNvSpPr txBox="1"/>
            <p:nvPr/>
          </p:nvSpPr>
          <p:spPr>
            <a:xfrm>
              <a:off x="5381324" y="2524120"/>
              <a:ext cx="3519028" cy="590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32" name="文本框 44"/>
            <p:cNvSpPr txBox="1"/>
            <p:nvPr/>
          </p:nvSpPr>
          <p:spPr>
            <a:xfrm>
              <a:off x="5381447" y="2091050"/>
              <a:ext cx="3322396" cy="399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2135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  <a:endParaRPr lang="zh-CN" altLang="en-US" sz="2135" dirty="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4746349" y="581799"/>
            <a:ext cx="2699304" cy="701051"/>
            <a:chOff x="1025396" y="436349"/>
            <a:chExt cx="2024478" cy="525788"/>
          </a:xfrm>
        </p:grpSpPr>
        <p:grpSp>
          <p:nvGrpSpPr>
            <p:cNvPr id="12" name="组合 11"/>
            <p:cNvGrpSpPr/>
            <p:nvPr/>
          </p:nvGrpSpPr>
          <p:grpSpPr>
            <a:xfrm>
              <a:off x="1025396" y="436349"/>
              <a:ext cx="1968026" cy="525788"/>
              <a:chOff x="728201" y="402401"/>
              <a:chExt cx="1968026" cy="525788"/>
            </a:xfrm>
          </p:grpSpPr>
          <p:sp>
            <p:nvSpPr>
              <p:cNvPr id="2" name="椭圆 1"/>
              <p:cNvSpPr/>
              <p:nvPr/>
            </p:nvSpPr>
            <p:spPr>
              <a:xfrm>
                <a:off x="728201" y="551646"/>
                <a:ext cx="202570" cy="194410"/>
              </a:xfrm>
              <a:prstGeom prst="ellipse">
                <a:avLst/>
              </a:prstGeom>
              <a:solidFill>
                <a:srgbClr val="FECE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" name="文本框 2"/>
              <p:cNvSpPr txBox="1"/>
              <p:nvPr/>
            </p:nvSpPr>
            <p:spPr>
              <a:xfrm>
                <a:off x="1042768" y="402401"/>
                <a:ext cx="1403269" cy="34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defTabSz="812800">
                  <a:defRPr/>
                </a:pPr>
                <a:r>
                  <a:rPr kumimoji="1" lang="en-US" altLang="zh-CN" sz="2400" b="1" kern="0" dirty="0">
                    <a:solidFill>
                      <a:srgbClr val="00B0F0"/>
                    </a:solidFill>
                    <a:cs typeface="+mn-ea"/>
                    <a:sym typeface="+mn-lt"/>
                  </a:rPr>
                  <a:t>Add title text</a:t>
                </a:r>
                <a:endParaRPr kumimoji="1" lang="zh-CN" altLang="en-US" sz="2400" b="1" kern="0" dirty="0">
                  <a:solidFill>
                    <a:srgbClr val="00B0F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" name="文本框 4"/>
              <p:cNvSpPr txBox="1"/>
              <p:nvPr/>
            </p:nvSpPr>
            <p:spPr>
              <a:xfrm>
                <a:off x="792580" y="705099"/>
                <a:ext cx="1903647" cy="223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812800">
                  <a:defRPr/>
                </a:pPr>
                <a:r>
                  <a:rPr kumimoji="1" lang="en-US" altLang="zh-CN" sz="1335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Review Of Work Content</a:t>
                </a:r>
              </a:p>
            </p:txBody>
          </p:sp>
        </p:grpSp>
        <p:sp>
          <p:nvSpPr>
            <p:cNvPr id="28" name="椭圆 27"/>
            <p:cNvSpPr/>
            <p:nvPr/>
          </p:nvSpPr>
          <p:spPr>
            <a:xfrm>
              <a:off x="2847304" y="585594"/>
              <a:ext cx="202570" cy="194410"/>
            </a:xfrm>
            <a:prstGeom prst="ellipse">
              <a:avLst/>
            </a:prstGeom>
            <a:solidFill>
              <a:srgbClr val="FECE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4746349" y="581799"/>
            <a:ext cx="2699304" cy="701051"/>
            <a:chOff x="1025396" y="436349"/>
            <a:chExt cx="2024478" cy="525788"/>
          </a:xfrm>
        </p:grpSpPr>
        <p:grpSp>
          <p:nvGrpSpPr>
            <p:cNvPr id="31" name="组合 30"/>
            <p:cNvGrpSpPr/>
            <p:nvPr/>
          </p:nvGrpSpPr>
          <p:grpSpPr>
            <a:xfrm>
              <a:off x="1025396" y="436349"/>
              <a:ext cx="1968026" cy="525788"/>
              <a:chOff x="728201" y="402401"/>
              <a:chExt cx="1968026" cy="525788"/>
            </a:xfrm>
          </p:grpSpPr>
          <p:sp>
            <p:nvSpPr>
              <p:cNvPr id="35" name="椭圆 34"/>
              <p:cNvSpPr/>
              <p:nvPr/>
            </p:nvSpPr>
            <p:spPr>
              <a:xfrm>
                <a:off x="728201" y="551646"/>
                <a:ext cx="202570" cy="194410"/>
              </a:xfrm>
              <a:prstGeom prst="ellipse">
                <a:avLst/>
              </a:prstGeom>
              <a:solidFill>
                <a:srgbClr val="FECE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6" name="文本框 35"/>
              <p:cNvSpPr txBox="1"/>
              <p:nvPr/>
            </p:nvSpPr>
            <p:spPr>
              <a:xfrm>
                <a:off x="1042768" y="402401"/>
                <a:ext cx="1403269" cy="34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 defTabSz="812800">
                  <a:defRPr kumimoji="1" sz="2400" b="1" kern="0">
                    <a:solidFill>
                      <a:srgbClr val="00B0F0"/>
                    </a:solidFill>
                    <a:latin typeface="Arial"/>
                    <a:ea typeface="微软雅黑"/>
                    <a:cs typeface="+mn-ea"/>
                  </a:defRPr>
                </a:lvl1pPr>
              </a:lstStyle>
              <a:p>
                <a:r>
                  <a:rPr lang="en-US" altLang="zh-CN" dirty="0">
                    <a:latin typeface="+mn-lt"/>
                    <a:ea typeface="+mn-ea"/>
                    <a:sym typeface="+mn-lt"/>
                  </a:rPr>
                  <a:t>Add title text</a:t>
                </a:r>
                <a:endParaRPr lang="zh-CN" altLang="en-US" dirty="0">
                  <a:latin typeface="+mn-lt"/>
                  <a:ea typeface="+mn-ea"/>
                  <a:sym typeface="+mn-lt"/>
                </a:endParaRPr>
              </a:p>
            </p:txBody>
          </p:sp>
          <p:sp>
            <p:nvSpPr>
              <p:cNvPr id="37" name="文本框 36"/>
              <p:cNvSpPr txBox="1"/>
              <p:nvPr/>
            </p:nvSpPr>
            <p:spPr>
              <a:xfrm>
                <a:off x="792580" y="705099"/>
                <a:ext cx="1903647" cy="223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812800">
                  <a:defRPr/>
                </a:pPr>
                <a:r>
                  <a:rPr kumimoji="1" lang="en-US" altLang="zh-CN" sz="1335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Review Of Work Content</a:t>
                </a:r>
              </a:p>
            </p:txBody>
          </p:sp>
        </p:grpSp>
        <p:sp>
          <p:nvSpPr>
            <p:cNvPr id="34" name="椭圆 33"/>
            <p:cNvSpPr/>
            <p:nvPr/>
          </p:nvSpPr>
          <p:spPr>
            <a:xfrm>
              <a:off x="2847304" y="585594"/>
              <a:ext cx="202570" cy="194410"/>
            </a:xfrm>
            <a:prstGeom prst="ellipse">
              <a:avLst/>
            </a:prstGeom>
            <a:solidFill>
              <a:srgbClr val="FECE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4175046" y="1782460"/>
            <a:ext cx="3841911" cy="3293083"/>
            <a:chOff x="3707750" y="1659464"/>
            <a:chExt cx="4363521" cy="3973679"/>
          </a:xfrm>
        </p:grpSpPr>
        <p:sp>
          <p:nvSpPr>
            <p:cNvPr id="80" name="椭圆 79"/>
            <p:cNvSpPr/>
            <p:nvPr/>
          </p:nvSpPr>
          <p:spPr>
            <a:xfrm>
              <a:off x="3852693" y="1804531"/>
              <a:ext cx="2036193" cy="2036194"/>
            </a:xfrm>
            <a:prstGeom prst="ellipse">
              <a:avLst/>
            </a:prstGeom>
            <a:solidFill>
              <a:srgbClr val="C98D5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81" name="任意多边形 6"/>
            <p:cNvSpPr/>
            <p:nvPr/>
          </p:nvSpPr>
          <p:spPr>
            <a:xfrm flipH="1">
              <a:off x="3707750" y="1659464"/>
              <a:ext cx="2326080" cy="2326328"/>
            </a:xfrm>
            <a:custGeom>
              <a:avLst/>
              <a:gdLst>
                <a:gd name="connsiteX0" fmla="*/ 1163040 w 2326080"/>
                <a:gd name="connsiteY0" fmla="*/ 145067 h 2326328"/>
                <a:gd name="connsiteX1" fmla="*/ 2181137 w 2326080"/>
                <a:gd name="connsiteY1" fmla="*/ 1163164 h 2326328"/>
                <a:gd name="connsiteX2" fmla="*/ 1163040 w 2326080"/>
                <a:gd name="connsiteY2" fmla="*/ 2181261 h 2326328"/>
                <a:gd name="connsiteX3" fmla="*/ 144943 w 2326080"/>
                <a:gd name="connsiteY3" fmla="*/ 1163164 h 2326328"/>
                <a:gd name="connsiteX4" fmla="*/ 1163040 w 2326080"/>
                <a:gd name="connsiteY4" fmla="*/ 145067 h 2326328"/>
                <a:gd name="connsiteX5" fmla="*/ 1163040 w 2326080"/>
                <a:gd name="connsiteY5" fmla="*/ 0 h 2326328"/>
                <a:gd name="connsiteX6" fmla="*/ 0 w 2326080"/>
                <a:gd name="connsiteY6" fmla="*/ 1163040 h 2326328"/>
                <a:gd name="connsiteX7" fmla="*/ 0 w 2326080"/>
                <a:gd name="connsiteY7" fmla="*/ 2326328 h 2326328"/>
                <a:gd name="connsiteX8" fmla="*/ 1188038 w 2326080"/>
                <a:gd name="connsiteY8" fmla="*/ 2326328 h 2326328"/>
                <a:gd name="connsiteX9" fmla="*/ 1186572 w 2326080"/>
                <a:gd name="connsiteY9" fmla="*/ 2324893 h 2326328"/>
                <a:gd name="connsiteX10" fmla="*/ 1281955 w 2326080"/>
                <a:gd name="connsiteY10" fmla="*/ 2320076 h 2326328"/>
                <a:gd name="connsiteX11" fmla="*/ 2326080 w 2326080"/>
                <a:gd name="connsiteY11" fmla="*/ 1163040 h 2326328"/>
                <a:gd name="connsiteX12" fmla="*/ 1163040 w 2326080"/>
                <a:gd name="connsiteY12" fmla="*/ 0 h 2326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26080" h="2326328">
                  <a:moveTo>
                    <a:pt x="1163040" y="145067"/>
                  </a:moveTo>
                  <a:cubicBezTo>
                    <a:pt x="1725319" y="145067"/>
                    <a:pt x="2181137" y="600885"/>
                    <a:pt x="2181137" y="1163164"/>
                  </a:cubicBezTo>
                  <a:cubicBezTo>
                    <a:pt x="2181137" y="1725443"/>
                    <a:pt x="1725319" y="2181261"/>
                    <a:pt x="1163040" y="2181261"/>
                  </a:cubicBezTo>
                  <a:cubicBezTo>
                    <a:pt x="600761" y="2181261"/>
                    <a:pt x="144943" y="1725443"/>
                    <a:pt x="144943" y="1163164"/>
                  </a:cubicBezTo>
                  <a:cubicBezTo>
                    <a:pt x="144943" y="600885"/>
                    <a:pt x="600761" y="145067"/>
                    <a:pt x="1163040" y="145067"/>
                  </a:cubicBezTo>
                  <a:close/>
                  <a:moveTo>
                    <a:pt x="1163040" y="0"/>
                  </a:moveTo>
                  <a:cubicBezTo>
                    <a:pt x="520711" y="0"/>
                    <a:pt x="0" y="520711"/>
                    <a:pt x="0" y="1163040"/>
                  </a:cubicBezTo>
                  <a:lnTo>
                    <a:pt x="0" y="2326328"/>
                  </a:lnTo>
                  <a:lnTo>
                    <a:pt x="1188038" y="2326328"/>
                  </a:lnTo>
                  <a:lnTo>
                    <a:pt x="1186572" y="2324893"/>
                  </a:lnTo>
                  <a:lnTo>
                    <a:pt x="1281955" y="2320076"/>
                  </a:lnTo>
                  <a:cubicBezTo>
                    <a:pt x="1868424" y="2260517"/>
                    <a:pt x="2326080" y="1765224"/>
                    <a:pt x="2326080" y="1163040"/>
                  </a:cubicBezTo>
                  <a:cubicBezTo>
                    <a:pt x="2326080" y="520711"/>
                    <a:pt x="1805369" y="0"/>
                    <a:pt x="116304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82" name="文本框 81"/>
            <p:cNvSpPr txBox="1"/>
            <p:nvPr/>
          </p:nvSpPr>
          <p:spPr>
            <a:xfrm>
              <a:off x="4314155" y="2442373"/>
              <a:ext cx="1113270" cy="557079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dirty="0">
                  <a:solidFill>
                    <a:prstClr val="white"/>
                  </a:solidFill>
                  <a:cs typeface="+mn-ea"/>
                  <a:sym typeface="+mn-lt"/>
                </a:rPr>
                <a:t>97%</a:t>
              </a:r>
              <a:endParaRPr lang="zh-CN" altLang="en-US" sz="2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83" name="椭圆 82"/>
            <p:cNvSpPr/>
            <p:nvPr/>
          </p:nvSpPr>
          <p:spPr>
            <a:xfrm flipH="1">
              <a:off x="6240558" y="2154975"/>
              <a:ext cx="1709057" cy="1709058"/>
            </a:xfrm>
            <a:prstGeom prst="ellipse">
              <a:avLst/>
            </a:prstGeom>
            <a:solidFill>
              <a:srgbClr val="FECEA6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84" name="任意多边形 11"/>
            <p:cNvSpPr/>
            <p:nvPr/>
          </p:nvSpPr>
          <p:spPr>
            <a:xfrm>
              <a:off x="6118901" y="2033214"/>
              <a:ext cx="1952370" cy="1952579"/>
            </a:xfrm>
            <a:custGeom>
              <a:avLst/>
              <a:gdLst>
                <a:gd name="connsiteX0" fmla="*/ 976185 w 1952370"/>
                <a:gd name="connsiteY0" fmla="*/ 121761 h 1952579"/>
                <a:gd name="connsiteX1" fmla="*/ 121656 w 1952370"/>
                <a:gd name="connsiteY1" fmla="*/ 976290 h 1952579"/>
                <a:gd name="connsiteX2" fmla="*/ 976185 w 1952370"/>
                <a:gd name="connsiteY2" fmla="*/ 1830819 h 1952579"/>
                <a:gd name="connsiteX3" fmla="*/ 1830714 w 1952370"/>
                <a:gd name="connsiteY3" fmla="*/ 976290 h 1952579"/>
                <a:gd name="connsiteX4" fmla="*/ 976185 w 1952370"/>
                <a:gd name="connsiteY4" fmla="*/ 121761 h 1952579"/>
                <a:gd name="connsiteX5" fmla="*/ 976185 w 1952370"/>
                <a:gd name="connsiteY5" fmla="*/ 0 h 1952579"/>
                <a:gd name="connsiteX6" fmla="*/ 1952370 w 1952370"/>
                <a:gd name="connsiteY6" fmla="*/ 976186 h 1952579"/>
                <a:gd name="connsiteX7" fmla="*/ 1075995 w 1952370"/>
                <a:gd name="connsiteY7" fmla="*/ 1947332 h 1952579"/>
                <a:gd name="connsiteX8" fmla="*/ 995936 w 1952370"/>
                <a:gd name="connsiteY8" fmla="*/ 1951374 h 1952579"/>
                <a:gd name="connsiteX9" fmla="*/ 997167 w 1952370"/>
                <a:gd name="connsiteY9" fmla="*/ 1952579 h 1952579"/>
                <a:gd name="connsiteX10" fmla="*/ 0 w 1952370"/>
                <a:gd name="connsiteY10" fmla="*/ 1952579 h 1952579"/>
                <a:gd name="connsiteX11" fmla="*/ 0 w 1952370"/>
                <a:gd name="connsiteY11" fmla="*/ 976186 h 1952579"/>
                <a:gd name="connsiteX12" fmla="*/ 976185 w 1952370"/>
                <a:gd name="connsiteY12" fmla="*/ 0 h 1952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952370" h="1952579">
                  <a:moveTo>
                    <a:pt x="976185" y="121761"/>
                  </a:moveTo>
                  <a:cubicBezTo>
                    <a:pt x="504242" y="121761"/>
                    <a:pt x="121656" y="504347"/>
                    <a:pt x="121656" y="976290"/>
                  </a:cubicBezTo>
                  <a:cubicBezTo>
                    <a:pt x="121656" y="1448233"/>
                    <a:pt x="504242" y="1830819"/>
                    <a:pt x="976185" y="1830819"/>
                  </a:cubicBezTo>
                  <a:cubicBezTo>
                    <a:pt x="1448128" y="1830819"/>
                    <a:pt x="1830714" y="1448233"/>
                    <a:pt x="1830714" y="976290"/>
                  </a:cubicBezTo>
                  <a:cubicBezTo>
                    <a:pt x="1830714" y="504347"/>
                    <a:pt x="1448128" y="121761"/>
                    <a:pt x="976185" y="121761"/>
                  </a:cubicBezTo>
                  <a:close/>
                  <a:moveTo>
                    <a:pt x="976185" y="0"/>
                  </a:moveTo>
                  <a:cubicBezTo>
                    <a:pt x="1515317" y="0"/>
                    <a:pt x="1952370" y="437053"/>
                    <a:pt x="1952370" y="976186"/>
                  </a:cubicBezTo>
                  <a:cubicBezTo>
                    <a:pt x="1952370" y="1481622"/>
                    <a:pt x="1568242" y="1897341"/>
                    <a:pt x="1075995" y="1947332"/>
                  </a:cubicBezTo>
                  <a:lnTo>
                    <a:pt x="995936" y="1951374"/>
                  </a:lnTo>
                  <a:lnTo>
                    <a:pt x="997167" y="1952579"/>
                  </a:lnTo>
                  <a:lnTo>
                    <a:pt x="0" y="1952579"/>
                  </a:lnTo>
                  <a:lnTo>
                    <a:pt x="0" y="976186"/>
                  </a:lnTo>
                  <a:cubicBezTo>
                    <a:pt x="0" y="437053"/>
                    <a:pt x="437053" y="0"/>
                    <a:pt x="976185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85" name="文本框 84"/>
            <p:cNvSpPr txBox="1"/>
            <p:nvPr/>
          </p:nvSpPr>
          <p:spPr>
            <a:xfrm>
              <a:off x="6538452" y="2660357"/>
              <a:ext cx="1113270" cy="557079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55%</a:t>
              </a:r>
              <a:endPara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6" name="椭圆 85"/>
            <p:cNvSpPr/>
            <p:nvPr/>
          </p:nvSpPr>
          <p:spPr>
            <a:xfrm flipH="1" flipV="1">
              <a:off x="6216441" y="4165261"/>
              <a:ext cx="1370258" cy="1370259"/>
            </a:xfrm>
            <a:prstGeom prst="ellipse">
              <a:avLst/>
            </a:prstGeom>
            <a:solidFill>
              <a:srgbClr val="C98D5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87" name="任意多边形 15"/>
            <p:cNvSpPr/>
            <p:nvPr/>
          </p:nvSpPr>
          <p:spPr>
            <a:xfrm flipV="1">
              <a:off x="6118901" y="4067638"/>
              <a:ext cx="1565338" cy="1565505"/>
            </a:xfrm>
            <a:custGeom>
              <a:avLst/>
              <a:gdLst>
                <a:gd name="connsiteX0" fmla="*/ 782669 w 1565338"/>
                <a:gd name="connsiteY0" fmla="*/ 1467883 h 1565505"/>
                <a:gd name="connsiteX1" fmla="*/ 97540 w 1565338"/>
                <a:gd name="connsiteY1" fmla="*/ 782753 h 1565505"/>
                <a:gd name="connsiteX2" fmla="*/ 782669 w 1565338"/>
                <a:gd name="connsiteY2" fmla="*/ 97623 h 1565505"/>
                <a:gd name="connsiteX3" fmla="*/ 1467798 w 1565338"/>
                <a:gd name="connsiteY3" fmla="*/ 782753 h 1565505"/>
                <a:gd name="connsiteX4" fmla="*/ 782669 w 1565338"/>
                <a:gd name="connsiteY4" fmla="*/ 1467883 h 1565505"/>
                <a:gd name="connsiteX5" fmla="*/ 0 w 1565338"/>
                <a:gd name="connsiteY5" fmla="*/ 1565505 h 1565505"/>
                <a:gd name="connsiteX6" fmla="*/ 799492 w 1565338"/>
                <a:gd name="connsiteY6" fmla="*/ 1565505 h 1565505"/>
                <a:gd name="connsiteX7" fmla="*/ 798505 w 1565338"/>
                <a:gd name="connsiteY7" fmla="*/ 1564539 h 1565505"/>
                <a:gd name="connsiteX8" fmla="*/ 862693 w 1565338"/>
                <a:gd name="connsiteY8" fmla="*/ 1561298 h 1565505"/>
                <a:gd name="connsiteX9" fmla="*/ 1565338 w 1565338"/>
                <a:gd name="connsiteY9" fmla="*/ 782669 h 1565505"/>
                <a:gd name="connsiteX10" fmla="*/ 782669 w 1565338"/>
                <a:gd name="connsiteY10" fmla="*/ 0 h 1565505"/>
                <a:gd name="connsiteX11" fmla="*/ 0 w 1565338"/>
                <a:gd name="connsiteY11" fmla="*/ 782669 h 1565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65338" h="1565505">
                  <a:moveTo>
                    <a:pt x="782669" y="1467883"/>
                  </a:moveTo>
                  <a:cubicBezTo>
                    <a:pt x="404283" y="1467883"/>
                    <a:pt x="97540" y="1161140"/>
                    <a:pt x="97540" y="782753"/>
                  </a:cubicBezTo>
                  <a:cubicBezTo>
                    <a:pt x="97540" y="404366"/>
                    <a:pt x="404283" y="97623"/>
                    <a:pt x="782669" y="97623"/>
                  </a:cubicBezTo>
                  <a:cubicBezTo>
                    <a:pt x="1161055" y="97623"/>
                    <a:pt x="1467798" y="404366"/>
                    <a:pt x="1467798" y="782753"/>
                  </a:cubicBezTo>
                  <a:cubicBezTo>
                    <a:pt x="1467798" y="1161140"/>
                    <a:pt x="1161055" y="1467883"/>
                    <a:pt x="782669" y="1467883"/>
                  </a:cubicBezTo>
                  <a:close/>
                  <a:moveTo>
                    <a:pt x="0" y="1565505"/>
                  </a:moveTo>
                  <a:lnTo>
                    <a:pt x="799492" y="1565505"/>
                  </a:lnTo>
                  <a:lnTo>
                    <a:pt x="798505" y="1564539"/>
                  </a:lnTo>
                  <a:lnTo>
                    <a:pt x="862693" y="1561298"/>
                  </a:lnTo>
                  <a:cubicBezTo>
                    <a:pt x="1257358" y="1521218"/>
                    <a:pt x="1565338" y="1187910"/>
                    <a:pt x="1565338" y="782669"/>
                  </a:cubicBezTo>
                  <a:cubicBezTo>
                    <a:pt x="1565338" y="350413"/>
                    <a:pt x="1214925" y="0"/>
                    <a:pt x="782669" y="0"/>
                  </a:cubicBezTo>
                  <a:cubicBezTo>
                    <a:pt x="350413" y="0"/>
                    <a:pt x="0" y="350413"/>
                    <a:pt x="0" y="78266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88" name="文本框 87"/>
            <p:cNvSpPr txBox="1"/>
            <p:nvPr/>
          </p:nvSpPr>
          <p:spPr>
            <a:xfrm>
              <a:off x="6344935" y="4532986"/>
              <a:ext cx="1113270" cy="557079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dirty="0">
                  <a:solidFill>
                    <a:prstClr val="white"/>
                  </a:solidFill>
                  <a:cs typeface="+mn-ea"/>
                  <a:sym typeface="+mn-lt"/>
                </a:rPr>
                <a:t>37%</a:t>
              </a:r>
              <a:endParaRPr lang="zh-CN" altLang="en-US" sz="2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89" name="椭圆 88"/>
            <p:cNvSpPr/>
            <p:nvPr/>
          </p:nvSpPr>
          <p:spPr>
            <a:xfrm flipV="1">
              <a:off x="4930449" y="4133627"/>
              <a:ext cx="1028402" cy="1028403"/>
            </a:xfrm>
            <a:prstGeom prst="ellipse">
              <a:avLst/>
            </a:prstGeom>
            <a:solidFill>
              <a:srgbClr val="FECEA6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0" name="任意多边形 19"/>
            <p:cNvSpPr/>
            <p:nvPr/>
          </p:nvSpPr>
          <p:spPr>
            <a:xfrm flipH="1" flipV="1">
              <a:off x="4857244" y="4060359"/>
              <a:ext cx="1174813" cy="1174939"/>
            </a:xfrm>
            <a:custGeom>
              <a:avLst/>
              <a:gdLst>
                <a:gd name="connsiteX0" fmla="*/ 587407 w 1174813"/>
                <a:gd name="connsiteY0" fmla="*/ 1101672 h 1174939"/>
                <a:gd name="connsiteX1" fmla="*/ 1101608 w 1174813"/>
                <a:gd name="connsiteY1" fmla="*/ 587470 h 1174939"/>
                <a:gd name="connsiteX2" fmla="*/ 587407 w 1174813"/>
                <a:gd name="connsiteY2" fmla="*/ 73268 h 1174939"/>
                <a:gd name="connsiteX3" fmla="*/ 73206 w 1174813"/>
                <a:gd name="connsiteY3" fmla="*/ 587470 h 1174939"/>
                <a:gd name="connsiteX4" fmla="*/ 587407 w 1174813"/>
                <a:gd name="connsiteY4" fmla="*/ 1101672 h 1174939"/>
                <a:gd name="connsiteX5" fmla="*/ 600032 w 1174813"/>
                <a:gd name="connsiteY5" fmla="*/ 1174939 h 1174939"/>
                <a:gd name="connsiteX6" fmla="*/ 0 w 1174813"/>
                <a:gd name="connsiteY6" fmla="*/ 1174939 h 1174939"/>
                <a:gd name="connsiteX7" fmla="*/ 0 w 1174813"/>
                <a:gd name="connsiteY7" fmla="*/ 587407 h 1174939"/>
                <a:gd name="connsiteX8" fmla="*/ 587407 w 1174813"/>
                <a:gd name="connsiteY8" fmla="*/ 0 h 1174939"/>
                <a:gd name="connsiteX9" fmla="*/ 1174813 w 1174813"/>
                <a:gd name="connsiteY9" fmla="*/ 587407 h 1174939"/>
                <a:gd name="connsiteX10" fmla="*/ 647466 w 1174813"/>
                <a:gd name="connsiteY10" fmla="*/ 1171782 h 1174939"/>
                <a:gd name="connsiteX11" fmla="*/ 599292 w 1174813"/>
                <a:gd name="connsiteY11" fmla="*/ 1174214 h 1174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74813" h="1174939">
                  <a:moveTo>
                    <a:pt x="587407" y="1101672"/>
                  </a:moveTo>
                  <a:cubicBezTo>
                    <a:pt x="871392" y="1101672"/>
                    <a:pt x="1101608" y="871456"/>
                    <a:pt x="1101608" y="587470"/>
                  </a:cubicBezTo>
                  <a:cubicBezTo>
                    <a:pt x="1101608" y="303484"/>
                    <a:pt x="871392" y="73268"/>
                    <a:pt x="587407" y="73268"/>
                  </a:cubicBezTo>
                  <a:cubicBezTo>
                    <a:pt x="303422" y="73268"/>
                    <a:pt x="73206" y="303484"/>
                    <a:pt x="73206" y="587470"/>
                  </a:cubicBezTo>
                  <a:cubicBezTo>
                    <a:pt x="73206" y="871456"/>
                    <a:pt x="303422" y="1101672"/>
                    <a:pt x="587407" y="1101672"/>
                  </a:cubicBezTo>
                  <a:close/>
                  <a:moveTo>
                    <a:pt x="600032" y="1174939"/>
                  </a:moveTo>
                  <a:lnTo>
                    <a:pt x="0" y="1174939"/>
                  </a:lnTo>
                  <a:lnTo>
                    <a:pt x="0" y="587407"/>
                  </a:lnTo>
                  <a:cubicBezTo>
                    <a:pt x="0" y="262991"/>
                    <a:pt x="262991" y="0"/>
                    <a:pt x="587407" y="0"/>
                  </a:cubicBezTo>
                  <a:cubicBezTo>
                    <a:pt x="911822" y="0"/>
                    <a:pt x="1174813" y="262991"/>
                    <a:pt x="1174813" y="587407"/>
                  </a:cubicBezTo>
                  <a:cubicBezTo>
                    <a:pt x="1174813" y="891547"/>
                    <a:pt x="943669" y="1141701"/>
                    <a:pt x="647466" y="1171782"/>
                  </a:cubicBezTo>
                  <a:lnTo>
                    <a:pt x="599292" y="117421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1" name="文本框 90"/>
            <p:cNvSpPr txBox="1"/>
            <p:nvPr/>
          </p:nvSpPr>
          <p:spPr>
            <a:xfrm>
              <a:off x="4905662" y="4356619"/>
              <a:ext cx="1113270" cy="557079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22%</a:t>
              </a:r>
              <a:endPara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2" name="组合 91"/>
          <p:cNvGrpSpPr/>
          <p:nvPr/>
        </p:nvGrpSpPr>
        <p:grpSpPr>
          <a:xfrm>
            <a:off x="8279240" y="1687463"/>
            <a:ext cx="3322739" cy="1777756"/>
            <a:chOff x="5381325" y="2091050"/>
            <a:chExt cx="3322518" cy="1333317"/>
          </a:xfrm>
        </p:grpSpPr>
        <p:sp>
          <p:nvSpPr>
            <p:cNvPr id="93" name="文本框 43"/>
            <p:cNvSpPr txBox="1"/>
            <p:nvPr/>
          </p:nvSpPr>
          <p:spPr>
            <a:xfrm>
              <a:off x="5381325" y="2524120"/>
              <a:ext cx="2289775" cy="900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94" name="文本框 44"/>
            <p:cNvSpPr txBox="1"/>
            <p:nvPr/>
          </p:nvSpPr>
          <p:spPr>
            <a:xfrm>
              <a:off x="5381448" y="2091050"/>
              <a:ext cx="3322395" cy="399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2135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  <a:endParaRPr lang="zh-CN" altLang="en-US" sz="2135" dirty="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5" name="组合 94"/>
          <p:cNvGrpSpPr/>
          <p:nvPr/>
        </p:nvGrpSpPr>
        <p:grpSpPr>
          <a:xfrm>
            <a:off x="7933676" y="3859074"/>
            <a:ext cx="3322739" cy="1777756"/>
            <a:chOff x="5381325" y="2091050"/>
            <a:chExt cx="3322518" cy="1333317"/>
          </a:xfrm>
        </p:grpSpPr>
        <p:sp>
          <p:nvSpPr>
            <p:cNvPr id="96" name="文本框 43"/>
            <p:cNvSpPr txBox="1"/>
            <p:nvPr/>
          </p:nvSpPr>
          <p:spPr>
            <a:xfrm>
              <a:off x="5381325" y="2524120"/>
              <a:ext cx="2289775" cy="900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97" name="文本框 44"/>
            <p:cNvSpPr txBox="1"/>
            <p:nvPr/>
          </p:nvSpPr>
          <p:spPr>
            <a:xfrm>
              <a:off x="5381448" y="2091050"/>
              <a:ext cx="3322395" cy="399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2135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  <a:endParaRPr lang="zh-CN" altLang="en-US" sz="2135" dirty="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8" name="组合 97"/>
          <p:cNvGrpSpPr/>
          <p:nvPr/>
        </p:nvGrpSpPr>
        <p:grpSpPr>
          <a:xfrm flipH="1">
            <a:off x="589900" y="1527008"/>
            <a:ext cx="3322739" cy="1777756"/>
            <a:chOff x="5381325" y="2091050"/>
            <a:chExt cx="3322518" cy="1333317"/>
          </a:xfrm>
        </p:grpSpPr>
        <p:sp>
          <p:nvSpPr>
            <p:cNvPr id="99" name="文本框 43"/>
            <p:cNvSpPr txBox="1"/>
            <p:nvPr/>
          </p:nvSpPr>
          <p:spPr>
            <a:xfrm>
              <a:off x="5381325" y="2524120"/>
              <a:ext cx="2289775" cy="900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100" name="文本框 44"/>
            <p:cNvSpPr txBox="1"/>
            <p:nvPr/>
          </p:nvSpPr>
          <p:spPr>
            <a:xfrm>
              <a:off x="5381448" y="2091050"/>
              <a:ext cx="3322395" cy="399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50000"/>
                </a:lnSpc>
              </a:pPr>
              <a:r>
                <a:rPr lang="en-US" altLang="zh-CN" sz="2135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  <a:endParaRPr lang="zh-CN" altLang="en-US" sz="2135" dirty="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1" name="组合 100"/>
          <p:cNvGrpSpPr/>
          <p:nvPr/>
        </p:nvGrpSpPr>
        <p:grpSpPr>
          <a:xfrm flipH="1">
            <a:off x="1558656" y="3859074"/>
            <a:ext cx="3322739" cy="1777756"/>
            <a:chOff x="5381325" y="2091050"/>
            <a:chExt cx="3322518" cy="1333317"/>
          </a:xfrm>
        </p:grpSpPr>
        <p:sp>
          <p:nvSpPr>
            <p:cNvPr id="102" name="文本框 43"/>
            <p:cNvSpPr txBox="1"/>
            <p:nvPr/>
          </p:nvSpPr>
          <p:spPr>
            <a:xfrm>
              <a:off x="5381325" y="2524120"/>
              <a:ext cx="2289775" cy="9002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103" name="文本框 44"/>
            <p:cNvSpPr txBox="1"/>
            <p:nvPr/>
          </p:nvSpPr>
          <p:spPr>
            <a:xfrm>
              <a:off x="5381448" y="2091050"/>
              <a:ext cx="3322395" cy="399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50000"/>
                </a:lnSpc>
              </a:pPr>
              <a:r>
                <a:rPr lang="en-US" altLang="zh-CN" sz="2135" dirty="0">
                  <a:solidFill>
                    <a:srgbClr val="0070C0"/>
                  </a:solidFill>
                  <a:cs typeface="+mn-ea"/>
                  <a:sym typeface="+mn-lt"/>
                </a:rPr>
                <a:t>Add title text</a:t>
              </a:r>
              <a:endParaRPr lang="zh-CN" altLang="en-US" sz="2135" dirty="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4746349" y="581799"/>
            <a:ext cx="2699304" cy="701051"/>
            <a:chOff x="1025396" y="436349"/>
            <a:chExt cx="2024478" cy="525788"/>
          </a:xfrm>
        </p:grpSpPr>
        <p:grpSp>
          <p:nvGrpSpPr>
            <p:cNvPr id="31" name="组合 30"/>
            <p:cNvGrpSpPr/>
            <p:nvPr/>
          </p:nvGrpSpPr>
          <p:grpSpPr>
            <a:xfrm>
              <a:off x="1025396" y="436349"/>
              <a:ext cx="1968026" cy="525788"/>
              <a:chOff x="728201" y="402401"/>
              <a:chExt cx="1968026" cy="525788"/>
            </a:xfrm>
          </p:grpSpPr>
          <p:sp>
            <p:nvSpPr>
              <p:cNvPr id="35" name="椭圆 34"/>
              <p:cNvSpPr/>
              <p:nvPr/>
            </p:nvSpPr>
            <p:spPr>
              <a:xfrm>
                <a:off x="728201" y="551646"/>
                <a:ext cx="202570" cy="194410"/>
              </a:xfrm>
              <a:prstGeom prst="ellipse">
                <a:avLst/>
              </a:prstGeom>
              <a:solidFill>
                <a:srgbClr val="FECE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6" name="文本框 35"/>
              <p:cNvSpPr txBox="1"/>
              <p:nvPr/>
            </p:nvSpPr>
            <p:spPr>
              <a:xfrm>
                <a:off x="1042768" y="402401"/>
                <a:ext cx="1403269" cy="34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 defTabSz="812800">
                  <a:defRPr kumimoji="1" sz="2400" b="1" kern="0">
                    <a:solidFill>
                      <a:srgbClr val="00B0F0"/>
                    </a:solidFill>
                    <a:latin typeface="Arial"/>
                    <a:ea typeface="微软雅黑"/>
                    <a:cs typeface="+mn-ea"/>
                  </a:defRPr>
                </a:lvl1pPr>
              </a:lstStyle>
              <a:p>
                <a:r>
                  <a:rPr lang="en-US" altLang="zh-CN" dirty="0">
                    <a:latin typeface="+mn-lt"/>
                    <a:ea typeface="+mn-ea"/>
                    <a:sym typeface="+mn-lt"/>
                  </a:rPr>
                  <a:t>Add title text</a:t>
                </a:r>
                <a:endParaRPr lang="zh-CN" altLang="en-US" dirty="0">
                  <a:latin typeface="+mn-lt"/>
                  <a:ea typeface="+mn-ea"/>
                  <a:sym typeface="+mn-lt"/>
                </a:endParaRPr>
              </a:p>
            </p:txBody>
          </p:sp>
          <p:sp>
            <p:nvSpPr>
              <p:cNvPr id="37" name="文本框 36"/>
              <p:cNvSpPr txBox="1"/>
              <p:nvPr/>
            </p:nvSpPr>
            <p:spPr>
              <a:xfrm>
                <a:off x="792580" y="705099"/>
                <a:ext cx="1903647" cy="223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812800">
                  <a:defRPr/>
                </a:pPr>
                <a:r>
                  <a:rPr kumimoji="1" lang="en-US" altLang="zh-CN" sz="1335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Review Of Work Content</a:t>
                </a:r>
              </a:p>
            </p:txBody>
          </p:sp>
        </p:grpSp>
        <p:sp>
          <p:nvSpPr>
            <p:cNvPr id="34" name="椭圆 33"/>
            <p:cNvSpPr/>
            <p:nvPr/>
          </p:nvSpPr>
          <p:spPr>
            <a:xfrm>
              <a:off x="2847304" y="585594"/>
              <a:ext cx="202570" cy="194410"/>
            </a:xfrm>
            <a:prstGeom prst="ellipse">
              <a:avLst/>
            </a:prstGeom>
            <a:solidFill>
              <a:srgbClr val="FECE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1593063" y="1632221"/>
            <a:ext cx="608789" cy="605631"/>
          </a:xfrm>
          <a:prstGeom prst="rect">
            <a:avLst/>
          </a:prstGeom>
          <a:solidFill>
            <a:srgbClr val="FECEA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cs typeface="+mn-ea"/>
                <a:sym typeface="+mn-lt"/>
              </a:rPr>
              <a:t>01</a:t>
            </a:r>
          </a:p>
        </p:txBody>
      </p:sp>
      <p:sp>
        <p:nvSpPr>
          <p:cNvPr id="9" name="矩形 8"/>
          <p:cNvSpPr/>
          <p:nvPr/>
        </p:nvSpPr>
        <p:spPr>
          <a:xfrm>
            <a:off x="1593063" y="3219441"/>
            <a:ext cx="608789" cy="605631"/>
          </a:xfrm>
          <a:prstGeom prst="rect">
            <a:avLst/>
          </a:prstGeom>
          <a:solidFill>
            <a:srgbClr val="FECEA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cs typeface="+mn-ea"/>
                <a:sym typeface="+mn-lt"/>
              </a:rPr>
              <a:t>02</a:t>
            </a:r>
          </a:p>
        </p:txBody>
      </p:sp>
      <p:sp>
        <p:nvSpPr>
          <p:cNvPr id="10" name="矩形 9"/>
          <p:cNvSpPr/>
          <p:nvPr/>
        </p:nvSpPr>
        <p:spPr>
          <a:xfrm>
            <a:off x="1593063" y="4806661"/>
            <a:ext cx="608789" cy="605631"/>
          </a:xfrm>
          <a:prstGeom prst="rect">
            <a:avLst/>
          </a:prstGeom>
          <a:solidFill>
            <a:srgbClr val="FECEA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cs typeface="+mn-ea"/>
                <a:sym typeface="+mn-lt"/>
              </a:rPr>
              <a:t>03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553519" y="1637647"/>
            <a:ext cx="1490729" cy="3385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53520" y="2166681"/>
            <a:ext cx="4385657" cy="3138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8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>
              <a:lnSpc>
                <a:spcPts val="2665"/>
              </a:lnSpc>
            </a:pPr>
            <a:r>
              <a:rPr lang="en-US" altLang="zh-CN" sz="16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528488" y="3213567"/>
            <a:ext cx="1490729" cy="3385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TextBox 11"/>
          <p:cNvSpPr txBox="1"/>
          <p:nvPr/>
        </p:nvSpPr>
        <p:spPr>
          <a:xfrm>
            <a:off x="2528489" y="3724821"/>
            <a:ext cx="4385657" cy="3138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8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>
              <a:lnSpc>
                <a:spcPts val="2665"/>
              </a:lnSpc>
            </a:pPr>
            <a:r>
              <a:rPr lang="en-US" altLang="zh-CN" sz="16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553519" y="4806661"/>
            <a:ext cx="1490729" cy="3385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CN" sz="2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TextBox 11"/>
          <p:cNvSpPr txBox="1"/>
          <p:nvPr/>
        </p:nvSpPr>
        <p:spPr>
          <a:xfrm>
            <a:off x="2553520" y="5317915"/>
            <a:ext cx="4385657" cy="3138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 algn="just">
              <a:lnSpc>
                <a:spcPts val="1800"/>
              </a:lnSpc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>
              <a:lnSpc>
                <a:spcPts val="2665"/>
              </a:lnSpc>
            </a:pPr>
            <a:r>
              <a:rPr lang="en-US" altLang="zh-CN" sz="16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7776519" y="2166682"/>
            <a:ext cx="3130020" cy="3050412"/>
          </a:xfrm>
          <a:prstGeom prst="ellipse">
            <a:avLst/>
          </a:prstGeo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10" grpId="0" bldLvl="0" animBg="1"/>
      <p:bldP spid="11" grpId="0"/>
      <p:bldP spid="12" grpId="0"/>
      <p:bldP spid="13" grpId="0"/>
      <p:bldP spid="14" grpId="0"/>
      <p:bldP spid="15" grpId="0"/>
      <p:bldP spid="16" grpId="0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8151473" y="1784316"/>
            <a:ext cx="3316393" cy="1364949"/>
            <a:chOff x="5381324" y="2091050"/>
            <a:chExt cx="3519028" cy="1023712"/>
          </a:xfrm>
        </p:grpSpPr>
        <p:sp>
          <p:nvSpPr>
            <p:cNvPr id="11" name="文本框 43"/>
            <p:cNvSpPr txBox="1"/>
            <p:nvPr/>
          </p:nvSpPr>
          <p:spPr>
            <a:xfrm>
              <a:off x="5381324" y="2524120"/>
              <a:ext cx="3519028" cy="590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13" name="文本框 44"/>
            <p:cNvSpPr txBox="1"/>
            <p:nvPr/>
          </p:nvSpPr>
          <p:spPr>
            <a:xfrm>
              <a:off x="5381447" y="2091050"/>
              <a:ext cx="3322396" cy="399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2135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135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2663648" y="4320083"/>
            <a:ext cx="3316393" cy="1364949"/>
            <a:chOff x="5381324" y="2091050"/>
            <a:chExt cx="3519028" cy="1023712"/>
          </a:xfrm>
        </p:grpSpPr>
        <p:sp>
          <p:nvSpPr>
            <p:cNvPr id="15" name="文本框 43"/>
            <p:cNvSpPr txBox="1"/>
            <p:nvPr/>
          </p:nvSpPr>
          <p:spPr>
            <a:xfrm>
              <a:off x="5381324" y="2524120"/>
              <a:ext cx="3519028" cy="590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16" name="文本框 44"/>
            <p:cNvSpPr txBox="1"/>
            <p:nvPr/>
          </p:nvSpPr>
          <p:spPr>
            <a:xfrm>
              <a:off x="5381447" y="2091050"/>
              <a:ext cx="3322396" cy="399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2135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135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8151473" y="4232029"/>
            <a:ext cx="3316393" cy="1364949"/>
            <a:chOff x="5381324" y="2091050"/>
            <a:chExt cx="3519028" cy="1023712"/>
          </a:xfrm>
        </p:grpSpPr>
        <p:sp>
          <p:nvSpPr>
            <p:cNvPr id="20" name="文本框 43"/>
            <p:cNvSpPr txBox="1"/>
            <p:nvPr/>
          </p:nvSpPr>
          <p:spPr>
            <a:xfrm>
              <a:off x="5381324" y="2524120"/>
              <a:ext cx="3519028" cy="590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21" name="文本框 44"/>
            <p:cNvSpPr txBox="1"/>
            <p:nvPr/>
          </p:nvSpPr>
          <p:spPr>
            <a:xfrm>
              <a:off x="5381447" y="2091050"/>
              <a:ext cx="3322396" cy="399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2135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135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587448" y="1853743"/>
            <a:ext cx="3316393" cy="1364949"/>
            <a:chOff x="5381324" y="2091050"/>
            <a:chExt cx="3519028" cy="1023712"/>
          </a:xfrm>
        </p:grpSpPr>
        <p:sp>
          <p:nvSpPr>
            <p:cNvPr id="7" name="文本框 43"/>
            <p:cNvSpPr txBox="1"/>
            <p:nvPr/>
          </p:nvSpPr>
          <p:spPr>
            <a:xfrm>
              <a:off x="5381324" y="2524120"/>
              <a:ext cx="3519028" cy="5906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8" name="文本框 44"/>
            <p:cNvSpPr txBox="1"/>
            <p:nvPr/>
          </p:nvSpPr>
          <p:spPr>
            <a:xfrm>
              <a:off x="5381447" y="2091050"/>
              <a:ext cx="3322396" cy="399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2135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135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742304" y="1600761"/>
            <a:ext cx="1753356" cy="1753356"/>
            <a:chOff x="287338" y="1614196"/>
            <a:chExt cx="1588115" cy="1588115"/>
          </a:xfrm>
        </p:grpSpPr>
        <p:sp>
          <p:nvSpPr>
            <p:cNvPr id="27" name="菱形 26"/>
            <p:cNvSpPr/>
            <p:nvPr/>
          </p:nvSpPr>
          <p:spPr>
            <a:xfrm>
              <a:off x="287338" y="1614196"/>
              <a:ext cx="1588115" cy="1588115"/>
            </a:xfrm>
            <a:prstGeom prst="diamond">
              <a:avLst/>
            </a:prstGeom>
            <a:noFill/>
            <a:ln w="38100">
              <a:solidFill>
                <a:srgbClr val="C98D5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00">
                <a:defRPr/>
              </a:pPr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8" name="菱形 27"/>
            <p:cNvSpPr/>
            <p:nvPr/>
          </p:nvSpPr>
          <p:spPr>
            <a:xfrm>
              <a:off x="437104" y="1763962"/>
              <a:ext cx="1288581" cy="1288581"/>
            </a:xfrm>
            <a:prstGeom prst="diamond">
              <a:avLst/>
            </a:prstGeom>
            <a:solidFill>
              <a:srgbClr val="C98D5D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00">
                <a:defRPr/>
              </a:pPr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1454440" y="2237586"/>
            <a:ext cx="329081" cy="479705"/>
            <a:chOff x="2528974" y="2863357"/>
            <a:chExt cx="246811" cy="359779"/>
          </a:xfrm>
          <a:solidFill>
            <a:schemeClr val="bg1"/>
          </a:solidFill>
        </p:grpSpPr>
        <p:sp>
          <p:nvSpPr>
            <p:cNvPr id="65" name="AutoShape 113"/>
            <p:cNvSpPr/>
            <p:nvPr/>
          </p:nvSpPr>
          <p:spPr bwMode="auto">
            <a:xfrm>
              <a:off x="2528974" y="2863357"/>
              <a:ext cx="246811" cy="35977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5386" y="14175"/>
                  </a:moveTo>
                  <a:lnTo>
                    <a:pt x="6223" y="14175"/>
                  </a:lnTo>
                  <a:cubicBezTo>
                    <a:pt x="5734" y="13446"/>
                    <a:pt x="5147" y="12716"/>
                    <a:pt x="4568" y="12003"/>
                  </a:cubicBezTo>
                  <a:cubicBezTo>
                    <a:pt x="3287" y="10427"/>
                    <a:pt x="1963" y="8797"/>
                    <a:pt x="1963" y="7425"/>
                  </a:cubicBezTo>
                  <a:cubicBezTo>
                    <a:pt x="1963" y="4075"/>
                    <a:pt x="5927" y="1350"/>
                    <a:pt x="10800" y="1350"/>
                  </a:cubicBezTo>
                  <a:cubicBezTo>
                    <a:pt x="15672" y="1350"/>
                    <a:pt x="19636" y="4075"/>
                    <a:pt x="19636" y="7425"/>
                  </a:cubicBezTo>
                  <a:cubicBezTo>
                    <a:pt x="19636" y="8787"/>
                    <a:pt x="18312" y="10425"/>
                    <a:pt x="17029" y="12011"/>
                  </a:cubicBezTo>
                  <a:cubicBezTo>
                    <a:pt x="16455" y="12723"/>
                    <a:pt x="15873" y="13449"/>
                    <a:pt x="15386" y="14175"/>
                  </a:cubicBezTo>
                  <a:moveTo>
                    <a:pt x="10800" y="20249"/>
                  </a:moveTo>
                  <a:cubicBezTo>
                    <a:pt x="9805" y="20249"/>
                    <a:pt x="9347" y="20171"/>
                    <a:pt x="8839" y="19406"/>
                  </a:cubicBezTo>
                  <a:lnTo>
                    <a:pt x="13000" y="19048"/>
                  </a:lnTo>
                  <a:cubicBezTo>
                    <a:pt x="12398" y="20164"/>
                    <a:pt x="11959" y="20249"/>
                    <a:pt x="10800" y="20249"/>
                  </a:cubicBezTo>
                  <a:moveTo>
                    <a:pt x="7595" y="16813"/>
                  </a:moveTo>
                  <a:cubicBezTo>
                    <a:pt x="7417" y="16407"/>
                    <a:pt x="7215" y="15978"/>
                    <a:pt x="6991" y="15525"/>
                  </a:cubicBezTo>
                  <a:lnTo>
                    <a:pt x="14616" y="15525"/>
                  </a:lnTo>
                  <a:cubicBezTo>
                    <a:pt x="14496" y="15767"/>
                    <a:pt x="14375" y="16010"/>
                    <a:pt x="14270" y="16239"/>
                  </a:cubicBezTo>
                  <a:cubicBezTo>
                    <a:pt x="14270" y="16239"/>
                    <a:pt x="7595" y="16813"/>
                    <a:pt x="7595" y="16813"/>
                  </a:cubicBezTo>
                  <a:close/>
                  <a:moveTo>
                    <a:pt x="13345" y="18343"/>
                  </a:moveTo>
                  <a:lnTo>
                    <a:pt x="8476" y="18762"/>
                  </a:lnTo>
                  <a:cubicBezTo>
                    <a:pt x="8303" y="18416"/>
                    <a:pt x="8116" y="18011"/>
                    <a:pt x="7890" y="17483"/>
                  </a:cubicBezTo>
                  <a:cubicBezTo>
                    <a:pt x="7887" y="17477"/>
                    <a:pt x="7883" y="17469"/>
                    <a:pt x="7881" y="17462"/>
                  </a:cubicBezTo>
                  <a:lnTo>
                    <a:pt x="13957" y="16941"/>
                  </a:lnTo>
                  <a:cubicBezTo>
                    <a:pt x="13871" y="17140"/>
                    <a:pt x="13778" y="17350"/>
                    <a:pt x="13698" y="17537"/>
                  </a:cubicBezTo>
                  <a:cubicBezTo>
                    <a:pt x="13569" y="17841"/>
                    <a:pt x="13453" y="18104"/>
                    <a:pt x="13345" y="18343"/>
                  </a:cubicBezTo>
                  <a:moveTo>
                    <a:pt x="10800" y="0"/>
                  </a:moveTo>
                  <a:cubicBezTo>
                    <a:pt x="4835" y="0"/>
                    <a:pt x="0" y="3324"/>
                    <a:pt x="0" y="7425"/>
                  </a:cubicBezTo>
                  <a:cubicBezTo>
                    <a:pt x="0" y="10146"/>
                    <a:pt x="3621" y="13029"/>
                    <a:pt x="4939" y="15562"/>
                  </a:cubicBezTo>
                  <a:cubicBezTo>
                    <a:pt x="6906" y="19339"/>
                    <a:pt x="6688" y="21599"/>
                    <a:pt x="10800" y="21599"/>
                  </a:cubicBezTo>
                  <a:cubicBezTo>
                    <a:pt x="14972" y="21599"/>
                    <a:pt x="14692" y="19349"/>
                    <a:pt x="16660" y="15577"/>
                  </a:cubicBezTo>
                  <a:cubicBezTo>
                    <a:pt x="17983" y="13039"/>
                    <a:pt x="21600" y="10124"/>
                    <a:pt x="21600" y="7425"/>
                  </a:cubicBezTo>
                  <a:cubicBezTo>
                    <a:pt x="21600" y="332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5400" tIns="25400" rIns="25400" bIns="25400" anchor="ctr"/>
            <a:lstStyle/>
            <a:p>
              <a:pPr algn="ctr" defTabSz="30480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66" name="AutoShape 114"/>
            <p:cNvSpPr/>
            <p:nvPr/>
          </p:nvSpPr>
          <p:spPr bwMode="auto">
            <a:xfrm>
              <a:off x="2584843" y="2919841"/>
              <a:ext cx="73061" cy="7306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938" y="0"/>
                  </a:moveTo>
                  <a:cubicBezTo>
                    <a:pt x="8943" y="0"/>
                    <a:pt x="0" y="8942"/>
                    <a:pt x="0" y="19938"/>
                  </a:cubicBezTo>
                  <a:cubicBezTo>
                    <a:pt x="0" y="20855"/>
                    <a:pt x="743" y="21600"/>
                    <a:pt x="1661" y="21600"/>
                  </a:cubicBezTo>
                  <a:cubicBezTo>
                    <a:pt x="2579" y="21600"/>
                    <a:pt x="3323" y="20855"/>
                    <a:pt x="3323" y="19938"/>
                  </a:cubicBezTo>
                  <a:cubicBezTo>
                    <a:pt x="3323" y="10777"/>
                    <a:pt x="10777" y="3323"/>
                    <a:pt x="19938" y="3323"/>
                  </a:cubicBezTo>
                  <a:cubicBezTo>
                    <a:pt x="20856" y="3323"/>
                    <a:pt x="21600" y="2578"/>
                    <a:pt x="21600" y="1661"/>
                  </a:cubicBezTo>
                  <a:cubicBezTo>
                    <a:pt x="21600" y="744"/>
                    <a:pt x="20856" y="0"/>
                    <a:pt x="19938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5400" tIns="25400" rIns="25400" bIns="25400" anchor="ctr"/>
            <a:lstStyle/>
            <a:p>
              <a:pPr algn="ctr" defTabSz="30480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  <p:cxnSp>
        <p:nvCxnSpPr>
          <p:cNvPr id="10" name="直接箭头连接符 9"/>
          <p:cNvCxnSpPr/>
          <p:nvPr/>
        </p:nvCxnSpPr>
        <p:spPr>
          <a:xfrm>
            <a:off x="2495660" y="2474012"/>
            <a:ext cx="1505887" cy="0"/>
          </a:xfrm>
          <a:prstGeom prst="straightConnector1">
            <a:avLst/>
          </a:prstGeom>
          <a:ln w="19050">
            <a:solidFill>
              <a:srgbClr val="C98D5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组合 73"/>
          <p:cNvGrpSpPr/>
          <p:nvPr/>
        </p:nvGrpSpPr>
        <p:grpSpPr>
          <a:xfrm>
            <a:off x="6255978" y="1537907"/>
            <a:ext cx="1753356" cy="1753356"/>
            <a:chOff x="287338" y="1614196"/>
            <a:chExt cx="1588115" cy="1588115"/>
          </a:xfrm>
        </p:grpSpPr>
        <p:sp>
          <p:nvSpPr>
            <p:cNvPr id="75" name="菱形 74"/>
            <p:cNvSpPr/>
            <p:nvPr/>
          </p:nvSpPr>
          <p:spPr>
            <a:xfrm>
              <a:off x="287338" y="1614196"/>
              <a:ext cx="1588115" cy="1588115"/>
            </a:xfrm>
            <a:prstGeom prst="diamond">
              <a:avLst/>
            </a:prstGeom>
            <a:noFill/>
            <a:ln w="38100">
              <a:solidFill>
                <a:srgbClr val="ADB4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00">
                <a:defRPr/>
              </a:pPr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76" name="菱形 75"/>
            <p:cNvSpPr/>
            <p:nvPr/>
          </p:nvSpPr>
          <p:spPr>
            <a:xfrm>
              <a:off x="437104" y="1763962"/>
              <a:ext cx="1288581" cy="1288581"/>
            </a:xfrm>
            <a:prstGeom prst="diamond">
              <a:avLst/>
            </a:prstGeom>
            <a:solidFill>
              <a:srgbClr val="ADB4BD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00">
                <a:defRPr/>
              </a:pPr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6968114" y="2173886"/>
            <a:ext cx="329081" cy="479705"/>
            <a:chOff x="2528974" y="2863357"/>
            <a:chExt cx="246811" cy="359779"/>
          </a:xfrm>
          <a:solidFill>
            <a:schemeClr val="bg1"/>
          </a:solidFill>
        </p:grpSpPr>
        <p:sp>
          <p:nvSpPr>
            <p:cNvPr id="80" name="AutoShape 113"/>
            <p:cNvSpPr/>
            <p:nvPr/>
          </p:nvSpPr>
          <p:spPr bwMode="auto">
            <a:xfrm>
              <a:off x="2528974" y="2863357"/>
              <a:ext cx="246811" cy="35977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5386" y="14175"/>
                  </a:moveTo>
                  <a:lnTo>
                    <a:pt x="6223" y="14175"/>
                  </a:lnTo>
                  <a:cubicBezTo>
                    <a:pt x="5734" y="13446"/>
                    <a:pt x="5147" y="12716"/>
                    <a:pt x="4568" y="12003"/>
                  </a:cubicBezTo>
                  <a:cubicBezTo>
                    <a:pt x="3287" y="10427"/>
                    <a:pt x="1963" y="8797"/>
                    <a:pt x="1963" y="7425"/>
                  </a:cubicBezTo>
                  <a:cubicBezTo>
                    <a:pt x="1963" y="4075"/>
                    <a:pt x="5927" y="1350"/>
                    <a:pt x="10800" y="1350"/>
                  </a:cubicBezTo>
                  <a:cubicBezTo>
                    <a:pt x="15672" y="1350"/>
                    <a:pt x="19636" y="4075"/>
                    <a:pt x="19636" y="7425"/>
                  </a:cubicBezTo>
                  <a:cubicBezTo>
                    <a:pt x="19636" y="8787"/>
                    <a:pt x="18312" y="10425"/>
                    <a:pt x="17029" y="12011"/>
                  </a:cubicBezTo>
                  <a:cubicBezTo>
                    <a:pt x="16455" y="12723"/>
                    <a:pt x="15873" y="13449"/>
                    <a:pt x="15386" y="14175"/>
                  </a:cubicBezTo>
                  <a:moveTo>
                    <a:pt x="10800" y="20249"/>
                  </a:moveTo>
                  <a:cubicBezTo>
                    <a:pt x="9805" y="20249"/>
                    <a:pt x="9347" y="20171"/>
                    <a:pt x="8839" y="19406"/>
                  </a:cubicBezTo>
                  <a:lnTo>
                    <a:pt x="13000" y="19048"/>
                  </a:lnTo>
                  <a:cubicBezTo>
                    <a:pt x="12398" y="20164"/>
                    <a:pt x="11959" y="20249"/>
                    <a:pt x="10800" y="20249"/>
                  </a:cubicBezTo>
                  <a:moveTo>
                    <a:pt x="7595" y="16813"/>
                  </a:moveTo>
                  <a:cubicBezTo>
                    <a:pt x="7417" y="16407"/>
                    <a:pt x="7215" y="15978"/>
                    <a:pt x="6991" y="15525"/>
                  </a:cubicBezTo>
                  <a:lnTo>
                    <a:pt x="14616" y="15525"/>
                  </a:lnTo>
                  <a:cubicBezTo>
                    <a:pt x="14496" y="15767"/>
                    <a:pt x="14375" y="16010"/>
                    <a:pt x="14270" y="16239"/>
                  </a:cubicBezTo>
                  <a:cubicBezTo>
                    <a:pt x="14270" y="16239"/>
                    <a:pt x="7595" y="16813"/>
                    <a:pt x="7595" y="16813"/>
                  </a:cubicBezTo>
                  <a:close/>
                  <a:moveTo>
                    <a:pt x="13345" y="18343"/>
                  </a:moveTo>
                  <a:lnTo>
                    <a:pt x="8476" y="18762"/>
                  </a:lnTo>
                  <a:cubicBezTo>
                    <a:pt x="8303" y="18416"/>
                    <a:pt x="8116" y="18011"/>
                    <a:pt x="7890" y="17483"/>
                  </a:cubicBezTo>
                  <a:cubicBezTo>
                    <a:pt x="7887" y="17477"/>
                    <a:pt x="7883" y="17469"/>
                    <a:pt x="7881" y="17462"/>
                  </a:cubicBezTo>
                  <a:lnTo>
                    <a:pt x="13957" y="16941"/>
                  </a:lnTo>
                  <a:cubicBezTo>
                    <a:pt x="13871" y="17140"/>
                    <a:pt x="13778" y="17350"/>
                    <a:pt x="13698" y="17537"/>
                  </a:cubicBezTo>
                  <a:cubicBezTo>
                    <a:pt x="13569" y="17841"/>
                    <a:pt x="13453" y="18104"/>
                    <a:pt x="13345" y="18343"/>
                  </a:cubicBezTo>
                  <a:moveTo>
                    <a:pt x="10800" y="0"/>
                  </a:moveTo>
                  <a:cubicBezTo>
                    <a:pt x="4835" y="0"/>
                    <a:pt x="0" y="3324"/>
                    <a:pt x="0" y="7425"/>
                  </a:cubicBezTo>
                  <a:cubicBezTo>
                    <a:pt x="0" y="10146"/>
                    <a:pt x="3621" y="13029"/>
                    <a:pt x="4939" y="15562"/>
                  </a:cubicBezTo>
                  <a:cubicBezTo>
                    <a:pt x="6906" y="19339"/>
                    <a:pt x="6688" y="21599"/>
                    <a:pt x="10800" y="21599"/>
                  </a:cubicBezTo>
                  <a:cubicBezTo>
                    <a:pt x="14972" y="21599"/>
                    <a:pt x="14692" y="19349"/>
                    <a:pt x="16660" y="15577"/>
                  </a:cubicBezTo>
                  <a:cubicBezTo>
                    <a:pt x="17983" y="13039"/>
                    <a:pt x="21600" y="10124"/>
                    <a:pt x="21600" y="7425"/>
                  </a:cubicBezTo>
                  <a:cubicBezTo>
                    <a:pt x="21600" y="332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5400" tIns="25400" rIns="25400" bIns="25400" anchor="ctr"/>
            <a:lstStyle/>
            <a:p>
              <a:pPr algn="ctr" defTabSz="30480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81" name="AutoShape 114"/>
            <p:cNvSpPr/>
            <p:nvPr/>
          </p:nvSpPr>
          <p:spPr bwMode="auto">
            <a:xfrm>
              <a:off x="2584843" y="2919841"/>
              <a:ext cx="73061" cy="7306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938" y="0"/>
                  </a:moveTo>
                  <a:cubicBezTo>
                    <a:pt x="8943" y="0"/>
                    <a:pt x="0" y="8942"/>
                    <a:pt x="0" y="19938"/>
                  </a:cubicBezTo>
                  <a:cubicBezTo>
                    <a:pt x="0" y="20855"/>
                    <a:pt x="743" y="21600"/>
                    <a:pt x="1661" y="21600"/>
                  </a:cubicBezTo>
                  <a:cubicBezTo>
                    <a:pt x="2579" y="21600"/>
                    <a:pt x="3323" y="20855"/>
                    <a:pt x="3323" y="19938"/>
                  </a:cubicBezTo>
                  <a:cubicBezTo>
                    <a:pt x="3323" y="10777"/>
                    <a:pt x="10777" y="3323"/>
                    <a:pt x="19938" y="3323"/>
                  </a:cubicBezTo>
                  <a:cubicBezTo>
                    <a:pt x="20856" y="3323"/>
                    <a:pt x="21600" y="2578"/>
                    <a:pt x="21600" y="1661"/>
                  </a:cubicBezTo>
                  <a:cubicBezTo>
                    <a:pt x="21600" y="744"/>
                    <a:pt x="20856" y="0"/>
                    <a:pt x="19938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5400" tIns="25400" rIns="25400" bIns="25400" anchor="ctr"/>
            <a:lstStyle/>
            <a:p>
              <a:pPr algn="ctr" defTabSz="30480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  <p:cxnSp>
        <p:nvCxnSpPr>
          <p:cNvPr id="82" name="直接箭头连接符 81"/>
          <p:cNvCxnSpPr/>
          <p:nvPr/>
        </p:nvCxnSpPr>
        <p:spPr>
          <a:xfrm>
            <a:off x="8009334" y="2410312"/>
            <a:ext cx="1505887" cy="0"/>
          </a:xfrm>
          <a:prstGeom prst="straightConnector1">
            <a:avLst/>
          </a:prstGeom>
          <a:ln w="19050">
            <a:solidFill>
              <a:srgbClr val="ADB4B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组合 82"/>
          <p:cNvGrpSpPr/>
          <p:nvPr/>
        </p:nvGrpSpPr>
        <p:grpSpPr>
          <a:xfrm>
            <a:off x="757141" y="4047714"/>
            <a:ext cx="1753356" cy="1753356"/>
            <a:chOff x="287338" y="1614196"/>
            <a:chExt cx="1588115" cy="1588115"/>
          </a:xfrm>
        </p:grpSpPr>
        <p:sp>
          <p:nvSpPr>
            <p:cNvPr id="84" name="菱形 83"/>
            <p:cNvSpPr/>
            <p:nvPr/>
          </p:nvSpPr>
          <p:spPr>
            <a:xfrm>
              <a:off x="287338" y="1614196"/>
              <a:ext cx="1588115" cy="1588115"/>
            </a:xfrm>
            <a:prstGeom prst="diamond">
              <a:avLst/>
            </a:prstGeom>
            <a:noFill/>
            <a:ln w="38100">
              <a:solidFill>
                <a:srgbClr val="FECE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00">
                <a:defRPr/>
              </a:pPr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85" name="菱形 84"/>
            <p:cNvSpPr/>
            <p:nvPr/>
          </p:nvSpPr>
          <p:spPr>
            <a:xfrm>
              <a:off x="437104" y="1763962"/>
              <a:ext cx="1288581" cy="1288581"/>
            </a:xfrm>
            <a:prstGeom prst="diamond">
              <a:avLst/>
            </a:prstGeom>
            <a:solidFill>
              <a:srgbClr val="FECEA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00">
                <a:defRPr/>
              </a:pPr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8" name="组合 87"/>
          <p:cNvGrpSpPr/>
          <p:nvPr/>
        </p:nvGrpSpPr>
        <p:grpSpPr>
          <a:xfrm>
            <a:off x="1469278" y="4684540"/>
            <a:ext cx="329081" cy="479705"/>
            <a:chOff x="2528974" y="2863357"/>
            <a:chExt cx="246811" cy="359779"/>
          </a:xfrm>
          <a:solidFill>
            <a:schemeClr val="bg1"/>
          </a:solidFill>
        </p:grpSpPr>
        <p:sp>
          <p:nvSpPr>
            <p:cNvPr id="89" name="AutoShape 113"/>
            <p:cNvSpPr/>
            <p:nvPr/>
          </p:nvSpPr>
          <p:spPr bwMode="auto">
            <a:xfrm>
              <a:off x="2528974" y="2863357"/>
              <a:ext cx="246811" cy="35977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5386" y="14175"/>
                  </a:moveTo>
                  <a:lnTo>
                    <a:pt x="6223" y="14175"/>
                  </a:lnTo>
                  <a:cubicBezTo>
                    <a:pt x="5734" y="13446"/>
                    <a:pt x="5147" y="12716"/>
                    <a:pt x="4568" y="12003"/>
                  </a:cubicBezTo>
                  <a:cubicBezTo>
                    <a:pt x="3287" y="10427"/>
                    <a:pt x="1963" y="8797"/>
                    <a:pt x="1963" y="7425"/>
                  </a:cubicBezTo>
                  <a:cubicBezTo>
                    <a:pt x="1963" y="4075"/>
                    <a:pt x="5927" y="1350"/>
                    <a:pt x="10800" y="1350"/>
                  </a:cubicBezTo>
                  <a:cubicBezTo>
                    <a:pt x="15672" y="1350"/>
                    <a:pt x="19636" y="4075"/>
                    <a:pt x="19636" y="7425"/>
                  </a:cubicBezTo>
                  <a:cubicBezTo>
                    <a:pt x="19636" y="8787"/>
                    <a:pt x="18312" y="10425"/>
                    <a:pt x="17029" y="12011"/>
                  </a:cubicBezTo>
                  <a:cubicBezTo>
                    <a:pt x="16455" y="12723"/>
                    <a:pt x="15873" y="13449"/>
                    <a:pt x="15386" y="14175"/>
                  </a:cubicBezTo>
                  <a:moveTo>
                    <a:pt x="10800" y="20249"/>
                  </a:moveTo>
                  <a:cubicBezTo>
                    <a:pt x="9805" y="20249"/>
                    <a:pt x="9347" y="20171"/>
                    <a:pt x="8839" y="19406"/>
                  </a:cubicBezTo>
                  <a:lnTo>
                    <a:pt x="13000" y="19048"/>
                  </a:lnTo>
                  <a:cubicBezTo>
                    <a:pt x="12398" y="20164"/>
                    <a:pt x="11959" y="20249"/>
                    <a:pt x="10800" y="20249"/>
                  </a:cubicBezTo>
                  <a:moveTo>
                    <a:pt x="7595" y="16813"/>
                  </a:moveTo>
                  <a:cubicBezTo>
                    <a:pt x="7417" y="16407"/>
                    <a:pt x="7215" y="15978"/>
                    <a:pt x="6991" y="15525"/>
                  </a:cubicBezTo>
                  <a:lnTo>
                    <a:pt x="14616" y="15525"/>
                  </a:lnTo>
                  <a:cubicBezTo>
                    <a:pt x="14496" y="15767"/>
                    <a:pt x="14375" y="16010"/>
                    <a:pt x="14270" y="16239"/>
                  </a:cubicBezTo>
                  <a:cubicBezTo>
                    <a:pt x="14270" y="16239"/>
                    <a:pt x="7595" y="16813"/>
                    <a:pt x="7595" y="16813"/>
                  </a:cubicBezTo>
                  <a:close/>
                  <a:moveTo>
                    <a:pt x="13345" y="18343"/>
                  </a:moveTo>
                  <a:lnTo>
                    <a:pt x="8476" y="18762"/>
                  </a:lnTo>
                  <a:cubicBezTo>
                    <a:pt x="8303" y="18416"/>
                    <a:pt x="8116" y="18011"/>
                    <a:pt x="7890" y="17483"/>
                  </a:cubicBezTo>
                  <a:cubicBezTo>
                    <a:pt x="7887" y="17477"/>
                    <a:pt x="7883" y="17469"/>
                    <a:pt x="7881" y="17462"/>
                  </a:cubicBezTo>
                  <a:lnTo>
                    <a:pt x="13957" y="16941"/>
                  </a:lnTo>
                  <a:cubicBezTo>
                    <a:pt x="13871" y="17140"/>
                    <a:pt x="13778" y="17350"/>
                    <a:pt x="13698" y="17537"/>
                  </a:cubicBezTo>
                  <a:cubicBezTo>
                    <a:pt x="13569" y="17841"/>
                    <a:pt x="13453" y="18104"/>
                    <a:pt x="13345" y="18343"/>
                  </a:cubicBezTo>
                  <a:moveTo>
                    <a:pt x="10800" y="0"/>
                  </a:moveTo>
                  <a:cubicBezTo>
                    <a:pt x="4835" y="0"/>
                    <a:pt x="0" y="3324"/>
                    <a:pt x="0" y="7425"/>
                  </a:cubicBezTo>
                  <a:cubicBezTo>
                    <a:pt x="0" y="10146"/>
                    <a:pt x="3621" y="13029"/>
                    <a:pt x="4939" y="15562"/>
                  </a:cubicBezTo>
                  <a:cubicBezTo>
                    <a:pt x="6906" y="19339"/>
                    <a:pt x="6688" y="21599"/>
                    <a:pt x="10800" y="21599"/>
                  </a:cubicBezTo>
                  <a:cubicBezTo>
                    <a:pt x="14972" y="21599"/>
                    <a:pt x="14692" y="19349"/>
                    <a:pt x="16660" y="15577"/>
                  </a:cubicBezTo>
                  <a:cubicBezTo>
                    <a:pt x="17983" y="13039"/>
                    <a:pt x="21600" y="10124"/>
                    <a:pt x="21600" y="7425"/>
                  </a:cubicBezTo>
                  <a:cubicBezTo>
                    <a:pt x="21600" y="332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5400" tIns="25400" rIns="25400" bIns="25400" anchor="ctr"/>
            <a:lstStyle/>
            <a:p>
              <a:pPr algn="ctr" defTabSz="30480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90" name="AutoShape 114"/>
            <p:cNvSpPr/>
            <p:nvPr/>
          </p:nvSpPr>
          <p:spPr bwMode="auto">
            <a:xfrm>
              <a:off x="2584843" y="2919841"/>
              <a:ext cx="73061" cy="7306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938" y="0"/>
                  </a:moveTo>
                  <a:cubicBezTo>
                    <a:pt x="8943" y="0"/>
                    <a:pt x="0" y="8942"/>
                    <a:pt x="0" y="19938"/>
                  </a:cubicBezTo>
                  <a:cubicBezTo>
                    <a:pt x="0" y="20855"/>
                    <a:pt x="743" y="21600"/>
                    <a:pt x="1661" y="21600"/>
                  </a:cubicBezTo>
                  <a:cubicBezTo>
                    <a:pt x="2579" y="21600"/>
                    <a:pt x="3323" y="20855"/>
                    <a:pt x="3323" y="19938"/>
                  </a:cubicBezTo>
                  <a:cubicBezTo>
                    <a:pt x="3323" y="10777"/>
                    <a:pt x="10777" y="3323"/>
                    <a:pt x="19938" y="3323"/>
                  </a:cubicBezTo>
                  <a:cubicBezTo>
                    <a:pt x="20856" y="3323"/>
                    <a:pt x="21600" y="2578"/>
                    <a:pt x="21600" y="1661"/>
                  </a:cubicBezTo>
                  <a:cubicBezTo>
                    <a:pt x="21600" y="744"/>
                    <a:pt x="20856" y="0"/>
                    <a:pt x="19938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5400" tIns="25400" rIns="25400" bIns="25400" anchor="ctr"/>
            <a:lstStyle/>
            <a:p>
              <a:pPr algn="ctr" defTabSz="30480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  <p:cxnSp>
        <p:nvCxnSpPr>
          <p:cNvPr id="91" name="直接箭头连接符 90"/>
          <p:cNvCxnSpPr/>
          <p:nvPr/>
        </p:nvCxnSpPr>
        <p:spPr>
          <a:xfrm>
            <a:off x="2510497" y="4920965"/>
            <a:ext cx="1505887" cy="0"/>
          </a:xfrm>
          <a:prstGeom prst="straightConnector1">
            <a:avLst/>
          </a:prstGeom>
          <a:ln w="19050">
            <a:solidFill>
              <a:srgbClr val="FECEA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组合 91"/>
          <p:cNvGrpSpPr/>
          <p:nvPr/>
        </p:nvGrpSpPr>
        <p:grpSpPr>
          <a:xfrm>
            <a:off x="6270815" y="3984014"/>
            <a:ext cx="1753356" cy="1753356"/>
            <a:chOff x="287338" y="1614196"/>
            <a:chExt cx="1588115" cy="1588115"/>
          </a:xfrm>
        </p:grpSpPr>
        <p:sp>
          <p:nvSpPr>
            <p:cNvPr id="93" name="菱形 92"/>
            <p:cNvSpPr/>
            <p:nvPr/>
          </p:nvSpPr>
          <p:spPr>
            <a:xfrm>
              <a:off x="287338" y="1614196"/>
              <a:ext cx="1588115" cy="1588115"/>
            </a:xfrm>
            <a:prstGeom prst="diamond">
              <a:avLst/>
            </a:prstGeom>
            <a:noFill/>
            <a:ln w="38100">
              <a:solidFill>
                <a:srgbClr val="D3D6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00">
                <a:defRPr/>
              </a:pPr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4" name="菱形 93"/>
            <p:cNvSpPr/>
            <p:nvPr/>
          </p:nvSpPr>
          <p:spPr>
            <a:xfrm>
              <a:off x="437104" y="1763962"/>
              <a:ext cx="1288581" cy="1288581"/>
            </a:xfrm>
            <a:prstGeom prst="diamond">
              <a:avLst/>
            </a:prstGeom>
            <a:solidFill>
              <a:srgbClr val="D3D6D9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00">
                <a:defRPr/>
              </a:pPr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7" name="组合 96"/>
          <p:cNvGrpSpPr/>
          <p:nvPr/>
        </p:nvGrpSpPr>
        <p:grpSpPr>
          <a:xfrm>
            <a:off x="6982952" y="4620840"/>
            <a:ext cx="329081" cy="479705"/>
            <a:chOff x="2528974" y="2863357"/>
            <a:chExt cx="246811" cy="359779"/>
          </a:xfrm>
          <a:solidFill>
            <a:schemeClr val="bg1"/>
          </a:solidFill>
        </p:grpSpPr>
        <p:sp>
          <p:nvSpPr>
            <p:cNvPr id="98" name="AutoShape 113"/>
            <p:cNvSpPr/>
            <p:nvPr/>
          </p:nvSpPr>
          <p:spPr bwMode="auto">
            <a:xfrm>
              <a:off x="2528974" y="2863357"/>
              <a:ext cx="246811" cy="35977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5386" y="14175"/>
                  </a:moveTo>
                  <a:lnTo>
                    <a:pt x="6223" y="14175"/>
                  </a:lnTo>
                  <a:cubicBezTo>
                    <a:pt x="5734" y="13446"/>
                    <a:pt x="5147" y="12716"/>
                    <a:pt x="4568" y="12003"/>
                  </a:cubicBezTo>
                  <a:cubicBezTo>
                    <a:pt x="3287" y="10427"/>
                    <a:pt x="1963" y="8797"/>
                    <a:pt x="1963" y="7425"/>
                  </a:cubicBezTo>
                  <a:cubicBezTo>
                    <a:pt x="1963" y="4075"/>
                    <a:pt x="5927" y="1350"/>
                    <a:pt x="10800" y="1350"/>
                  </a:cubicBezTo>
                  <a:cubicBezTo>
                    <a:pt x="15672" y="1350"/>
                    <a:pt x="19636" y="4075"/>
                    <a:pt x="19636" y="7425"/>
                  </a:cubicBezTo>
                  <a:cubicBezTo>
                    <a:pt x="19636" y="8787"/>
                    <a:pt x="18312" y="10425"/>
                    <a:pt x="17029" y="12011"/>
                  </a:cubicBezTo>
                  <a:cubicBezTo>
                    <a:pt x="16455" y="12723"/>
                    <a:pt x="15873" y="13449"/>
                    <a:pt x="15386" y="14175"/>
                  </a:cubicBezTo>
                  <a:moveTo>
                    <a:pt x="10800" y="20249"/>
                  </a:moveTo>
                  <a:cubicBezTo>
                    <a:pt x="9805" y="20249"/>
                    <a:pt x="9347" y="20171"/>
                    <a:pt x="8839" y="19406"/>
                  </a:cubicBezTo>
                  <a:lnTo>
                    <a:pt x="13000" y="19048"/>
                  </a:lnTo>
                  <a:cubicBezTo>
                    <a:pt x="12398" y="20164"/>
                    <a:pt x="11959" y="20249"/>
                    <a:pt x="10800" y="20249"/>
                  </a:cubicBezTo>
                  <a:moveTo>
                    <a:pt x="7595" y="16813"/>
                  </a:moveTo>
                  <a:cubicBezTo>
                    <a:pt x="7417" y="16407"/>
                    <a:pt x="7215" y="15978"/>
                    <a:pt x="6991" y="15525"/>
                  </a:cubicBezTo>
                  <a:lnTo>
                    <a:pt x="14616" y="15525"/>
                  </a:lnTo>
                  <a:cubicBezTo>
                    <a:pt x="14496" y="15767"/>
                    <a:pt x="14375" y="16010"/>
                    <a:pt x="14270" y="16239"/>
                  </a:cubicBezTo>
                  <a:cubicBezTo>
                    <a:pt x="14270" y="16239"/>
                    <a:pt x="7595" y="16813"/>
                    <a:pt x="7595" y="16813"/>
                  </a:cubicBezTo>
                  <a:close/>
                  <a:moveTo>
                    <a:pt x="13345" y="18343"/>
                  </a:moveTo>
                  <a:lnTo>
                    <a:pt x="8476" y="18762"/>
                  </a:lnTo>
                  <a:cubicBezTo>
                    <a:pt x="8303" y="18416"/>
                    <a:pt x="8116" y="18011"/>
                    <a:pt x="7890" y="17483"/>
                  </a:cubicBezTo>
                  <a:cubicBezTo>
                    <a:pt x="7887" y="17477"/>
                    <a:pt x="7883" y="17469"/>
                    <a:pt x="7881" y="17462"/>
                  </a:cubicBezTo>
                  <a:lnTo>
                    <a:pt x="13957" y="16941"/>
                  </a:lnTo>
                  <a:cubicBezTo>
                    <a:pt x="13871" y="17140"/>
                    <a:pt x="13778" y="17350"/>
                    <a:pt x="13698" y="17537"/>
                  </a:cubicBezTo>
                  <a:cubicBezTo>
                    <a:pt x="13569" y="17841"/>
                    <a:pt x="13453" y="18104"/>
                    <a:pt x="13345" y="18343"/>
                  </a:cubicBezTo>
                  <a:moveTo>
                    <a:pt x="10800" y="0"/>
                  </a:moveTo>
                  <a:cubicBezTo>
                    <a:pt x="4835" y="0"/>
                    <a:pt x="0" y="3324"/>
                    <a:pt x="0" y="7425"/>
                  </a:cubicBezTo>
                  <a:cubicBezTo>
                    <a:pt x="0" y="10146"/>
                    <a:pt x="3621" y="13029"/>
                    <a:pt x="4939" y="15562"/>
                  </a:cubicBezTo>
                  <a:cubicBezTo>
                    <a:pt x="6906" y="19339"/>
                    <a:pt x="6688" y="21599"/>
                    <a:pt x="10800" y="21599"/>
                  </a:cubicBezTo>
                  <a:cubicBezTo>
                    <a:pt x="14972" y="21599"/>
                    <a:pt x="14692" y="19349"/>
                    <a:pt x="16660" y="15577"/>
                  </a:cubicBezTo>
                  <a:cubicBezTo>
                    <a:pt x="17983" y="13039"/>
                    <a:pt x="21600" y="10124"/>
                    <a:pt x="21600" y="7425"/>
                  </a:cubicBezTo>
                  <a:cubicBezTo>
                    <a:pt x="21600" y="332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5400" tIns="25400" rIns="25400" bIns="25400" anchor="ctr"/>
            <a:lstStyle/>
            <a:p>
              <a:pPr algn="ctr" defTabSz="30480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99" name="AutoShape 114"/>
            <p:cNvSpPr/>
            <p:nvPr/>
          </p:nvSpPr>
          <p:spPr bwMode="auto">
            <a:xfrm>
              <a:off x="2584843" y="2919841"/>
              <a:ext cx="73061" cy="7306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938" y="0"/>
                  </a:moveTo>
                  <a:cubicBezTo>
                    <a:pt x="8943" y="0"/>
                    <a:pt x="0" y="8942"/>
                    <a:pt x="0" y="19938"/>
                  </a:cubicBezTo>
                  <a:cubicBezTo>
                    <a:pt x="0" y="20855"/>
                    <a:pt x="743" y="21600"/>
                    <a:pt x="1661" y="21600"/>
                  </a:cubicBezTo>
                  <a:cubicBezTo>
                    <a:pt x="2579" y="21600"/>
                    <a:pt x="3323" y="20855"/>
                    <a:pt x="3323" y="19938"/>
                  </a:cubicBezTo>
                  <a:cubicBezTo>
                    <a:pt x="3323" y="10777"/>
                    <a:pt x="10777" y="3323"/>
                    <a:pt x="19938" y="3323"/>
                  </a:cubicBezTo>
                  <a:cubicBezTo>
                    <a:pt x="20856" y="3323"/>
                    <a:pt x="21600" y="2578"/>
                    <a:pt x="21600" y="1661"/>
                  </a:cubicBezTo>
                  <a:cubicBezTo>
                    <a:pt x="21600" y="744"/>
                    <a:pt x="20856" y="0"/>
                    <a:pt x="19938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25400" tIns="25400" rIns="25400" bIns="25400" anchor="ctr"/>
            <a:lstStyle/>
            <a:p>
              <a:pPr algn="ctr" defTabSz="30480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000" ker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  <p:cxnSp>
        <p:nvCxnSpPr>
          <p:cNvPr id="100" name="直接箭头连接符 99"/>
          <p:cNvCxnSpPr/>
          <p:nvPr/>
        </p:nvCxnSpPr>
        <p:spPr>
          <a:xfrm>
            <a:off x="8024171" y="4857265"/>
            <a:ext cx="1505887" cy="0"/>
          </a:xfrm>
          <a:prstGeom prst="straightConnector1">
            <a:avLst/>
          </a:prstGeom>
          <a:ln w="19050">
            <a:solidFill>
              <a:srgbClr val="D3D6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组合 45"/>
          <p:cNvGrpSpPr/>
          <p:nvPr/>
        </p:nvGrpSpPr>
        <p:grpSpPr>
          <a:xfrm>
            <a:off x="4746349" y="581799"/>
            <a:ext cx="2699304" cy="701051"/>
            <a:chOff x="1025396" y="436349"/>
            <a:chExt cx="2024478" cy="525788"/>
          </a:xfrm>
        </p:grpSpPr>
        <p:grpSp>
          <p:nvGrpSpPr>
            <p:cNvPr id="47" name="组合 46"/>
            <p:cNvGrpSpPr/>
            <p:nvPr/>
          </p:nvGrpSpPr>
          <p:grpSpPr>
            <a:xfrm>
              <a:off x="1025396" y="436349"/>
              <a:ext cx="1968026" cy="525788"/>
              <a:chOff x="728201" y="402401"/>
              <a:chExt cx="1968026" cy="525788"/>
            </a:xfrm>
          </p:grpSpPr>
          <p:sp>
            <p:nvSpPr>
              <p:cNvPr id="49" name="椭圆 48"/>
              <p:cNvSpPr/>
              <p:nvPr/>
            </p:nvSpPr>
            <p:spPr>
              <a:xfrm>
                <a:off x="728201" y="551646"/>
                <a:ext cx="202570" cy="194410"/>
              </a:xfrm>
              <a:prstGeom prst="ellipse">
                <a:avLst/>
              </a:prstGeom>
              <a:solidFill>
                <a:srgbClr val="FECE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0" name="文本框 49"/>
              <p:cNvSpPr txBox="1"/>
              <p:nvPr/>
            </p:nvSpPr>
            <p:spPr>
              <a:xfrm>
                <a:off x="1042768" y="402401"/>
                <a:ext cx="1403269" cy="34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 defTabSz="812800">
                  <a:defRPr kumimoji="1" sz="2400" b="1" kern="0">
                    <a:solidFill>
                      <a:srgbClr val="00B0F0"/>
                    </a:solidFill>
                    <a:latin typeface="Arial"/>
                    <a:ea typeface="微软雅黑"/>
                    <a:cs typeface="+mn-ea"/>
                  </a:defRPr>
                </a:lvl1pPr>
              </a:lstStyle>
              <a:p>
                <a:r>
                  <a:rPr lang="en-US" altLang="zh-CN" dirty="0">
                    <a:latin typeface="+mn-lt"/>
                    <a:ea typeface="+mn-ea"/>
                    <a:sym typeface="+mn-lt"/>
                  </a:rPr>
                  <a:t>Add title text</a:t>
                </a:r>
                <a:endParaRPr lang="zh-CN" altLang="en-US" dirty="0">
                  <a:latin typeface="+mn-lt"/>
                  <a:ea typeface="+mn-ea"/>
                  <a:sym typeface="+mn-lt"/>
                </a:endParaRPr>
              </a:p>
            </p:txBody>
          </p:sp>
          <p:sp>
            <p:nvSpPr>
              <p:cNvPr id="51" name="文本框 50"/>
              <p:cNvSpPr txBox="1"/>
              <p:nvPr/>
            </p:nvSpPr>
            <p:spPr>
              <a:xfrm>
                <a:off x="792580" y="705099"/>
                <a:ext cx="1903647" cy="223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812800">
                  <a:defRPr/>
                </a:pPr>
                <a:r>
                  <a:rPr kumimoji="1" lang="en-US" altLang="zh-CN" sz="1335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Review Of Work Content</a:t>
                </a:r>
              </a:p>
            </p:txBody>
          </p:sp>
        </p:grpSp>
        <p:sp>
          <p:nvSpPr>
            <p:cNvPr id="48" name="椭圆 47"/>
            <p:cNvSpPr/>
            <p:nvPr/>
          </p:nvSpPr>
          <p:spPr>
            <a:xfrm>
              <a:off x="2847304" y="585594"/>
              <a:ext cx="202570" cy="194410"/>
            </a:xfrm>
            <a:prstGeom prst="ellipse">
              <a:avLst/>
            </a:prstGeom>
            <a:solidFill>
              <a:srgbClr val="FECE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4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500"/>
                            </p:stCondLst>
                            <p:childTnLst>
                              <p:par>
                                <p:cTn id="46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8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1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_矩形 7"/>
          <p:cNvSpPr/>
          <p:nvPr>
            <p:custDataLst>
              <p:tags r:id="rId1"/>
            </p:custDataLst>
          </p:nvPr>
        </p:nvSpPr>
        <p:spPr>
          <a:xfrm>
            <a:off x="3695962" y="3157247"/>
            <a:ext cx="4800079" cy="913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 defTabSz="914400">
              <a:defRPr/>
            </a:pPr>
            <a:r>
              <a:rPr lang="en-US" altLang="zh-CN" sz="5335" b="1" kern="0" dirty="0">
                <a:solidFill>
                  <a:srgbClr val="00B0F0"/>
                </a:solidFill>
                <a:cs typeface="+mn-ea"/>
                <a:sym typeface="+mn-lt"/>
              </a:rPr>
              <a:t>Add title text</a:t>
            </a:r>
            <a:endParaRPr lang="zh-CN" altLang="en-US" sz="5335" b="1" kern="0" dirty="0">
              <a:solidFill>
                <a:srgbClr val="00B0F0"/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856512" y="4137017"/>
            <a:ext cx="6478976" cy="423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200">
              <a:lnSpc>
                <a:spcPct val="150000"/>
              </a:lnSpc>
              <a:defRPr/>
            </a:pPr>
            <a:r>
              <a:rPr lang="en-US" altLang="zh-CN" sz="1600" kern="0" dirty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9" name="PA_矩形 8"/>
          <p:cNvSpPr/>
          <p:nvPr>
            <p:custDataLst>
              <p:tags r:id="rId2"/>
            </p:custDataLst>
          </p:nvPr>
        </p:nvSpPr>
        <p:spPr>
          <a:xfrm>
            <a:off x="3850126" y="2705841"/>
            <a:ext cx="4491751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en-US" altLang="zh-CN" sz="2135" kern="0" dirty="0">
                <a:solidFill>
                  <a:srgbClr val="0070C0"/>
                </a:solidFill>
                <a:cs typeface="+mn-ea"/>
                <a:sym typeface="+mn-lt"/>
              </a:rPr>
              <a:t>The Market Data Analysis</a:t>
            </a:r>
          </a:p>
        </p:txBody>
      </p:sp>
      <p:sp>
        <p:nvSpPr>
          <p:cNvPr id="34" name="PA_矩形 8"/>
          <p:cNvSpPr/>
          <p:nvPr>
            <p:custDataLst>
              <p:tags r:id="rId3"/>
            </p:custDataLst>
          </p:nvPr>
        </p:nvSpPr>
        <p:spPr>
          <a:xfrm>
            <a:off x="5001492" y="1682327"/>
            <a:ext cx="2147454" cy="738074"/>
          </a:xfrm>
          <a:prstGeom prst="roundRect">
            <a:avLst/>
          </a:prstGeom>
          <a:solidFill>
            <a:srgbClr val="C98D5D"/>
          </a:solidFill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en-US" altLang="zh-CN" sz="3735" b="1" kern="0" dirty="0">
                <a:solidFill>
                  <a:schemeClr val="bg1"/>
                </a:solidFill>
                <a:cs typeface="+mn-ea"/>
                <a:sym typeface="+mn-lt"/>
              </a:rPr>
              <a:t>Part 02</a:t>
            </a:r>
            <a:endParaRPr lang="zh-CN" altLang="en-US" sz="3735" b="1" kern="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4746349" y="581799"/>
            <a:ext cx="2699304" cy="701051"/>
            <a:chOff x="1025396" y="436349"/>
            <a:chExt cx="2024478" cy="525788"/>
          </a:xfrm>
        </p:grpSpPr>
        <p:grpSp>
          <p:nvGrpSpPr>
            <p:cNvPr id="31" name="组合 30"/>
            <p:cNvGrpSpPr/>
            <p:nvPr/>
          </p:nvGrpSpPr>
          <p:grpSpPr>
            <a:xfrm>
              <a:off x="1025396" y="436349"/>
              <a:ext cx="1968026" cy="525788"/>
              <a:chOff x="728201" y="402401"/>
              <a:chExt cx="1968026" cy="525788"/>
            </a:xfrm>
          </p:grpSpPr>
          <p:sp>
            <p:nvSpPr>
              <p:cNvPr id="35" name="椭圆 34"/>
              <p:cNvSpPr/>
              <p:nvPr/>
            </p:nvSpPr>
            <p:spPr>
              <a:xfrm>
                <a:off x="728201" y="551646"/>
                <a:ext cx="202570" cy="194410"/>
              </a:xfrm>
              <a:prstGeom prst="ellipse">
                <a:avLst/>
              </a:prstGeom>
              <a:solidFill>
                <a:srgbClr val="FECE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6" name="文本框 35"/>
              <p:cNvSpPr txBox="1"/>
              <p:nvPr/>
            </p:nvSpPr>
            <p:spPr>
              <a:xfrm>
                <a:off x="1042768" y="402401"/>
                <a:ext cx="1403269" cy="3462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 defTabSz="812800">
                  <a:defRPr kumimoji="1" sz="2400" b="1" kern="0">
                    <a:solidFill>
                      <a:srgbClr val="00B0F0"/>
                    </a:solidFill>
                    <a:latin typeface="Arial"/>
                    <a:ea typeface="微软雅黑"/>
                    <a:cs typeface="+mn-ea"/>
                  </a:defRPr>
                </a:lvl1pPr>
              </a:lstStyle>
              <a:p>
                <a:r>
                  <a:rPr lang="en-US" altLang="zh-CN" dirty="0">
                    <a:latin typeface="+mn-lt"/>
                    <a:ea typeface="+mn-ea"/>
                    <a:sym typeface="+mn-lt"/>
                  </a:rPr>
                  <a:t>Add title text</a:t>
                </a:r>
                <a:endParaRPr lang="zh-CN" altLang="en-US" dirty="0">
                  <a:latin typeface="+mn-lt"/>
                  <a:ea typeface="+mn-ea"/>
                  <a:sym typeface="+mn-lt"/>
                </a:endParaRPr>
              </a:p>
            </p:txBody>
          </p:sp>
          <p:sp>
            <p:nvSpPr>
              <p:cNvPr id="37" name="文本框 36"/>
              <p:cNvSpPr txBox="1"/>
              <p:nvPr/>
            </p:nvSpPr>
            <p:spPr>
              <a:xfrm>
                <a:off x="792580" y="705099"/>
                <a:ext cx="1903647" cy="223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812800">
                  <a:defRPr/>
                </a:pPr>
                <a:r>
                  <a:rPr kumimoji="1" lang="en-US" altLang="zh-CN" sz="1335" kern="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The Market Data Analysis</a:t>
                </a:r>
              </a:p>
            </p:txBody>
          </p:sp>
        </p:grpSp>
        <p:sp>
          <p:nvSpPr>
            <p:cNvPr id="34" name="椭圆 33"/>
            <p:cNvSpPr/>
            <p:nvPr/>
          </p:nvSpPr>
          <p:spPr>
            <a:xfrm>
              <a:off x="2847304" y="585594"/>
              <a:ext cx="202570" cy="194410"/>
            </a:xfrm>
            <a:prstGeom prst="ellipse">
              <a:avLst/>
            </a:prstGeom>
            <a:solidFill>
              <a:srgbClr val="FECE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1384590" y="1636681"/>
            <a:ext cx="4327097" cy="911987"/>
          </a:xfrm>
          <a:prstGeom prst="rect">
            <a:avLst/>
          </a:prstGeom>
          <a:solidFill>
            <a:srgbClr val="C98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490648" y="1689690"/>
            <a:ext cx="4784581" cy="3214696"/>
          </a:xfrm>
          <a:prstGeom prst="rect">
            <a:avLst/>
          </a:prstGeo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TextBox 33"/>
          <p:cNvSpPr txBox="1">
            <a:spLocks noChangeArrowheads="1"/>
          </p:cNvSpPr>
          <p:nvPr/>
        </p:nvSpPr>
        <p:spPr bwMode="auto">
          <a:xfrm>
            <a:off x="7056520" y="5142412"/>
            <a:ext cx="36528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  <a:ea typeface="微软雅黑" panose="020B0503020204020204" pitchFamily="34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edit your caption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11" name="组合 10"/>
          <p:cNvGrpSpPr/>
          <p:nvPr/>
        </p:nvGrpSpPr>
        <p:grpSpPr bwMode="auto">
          <a:xfrm>
            <a:off x="2337376" y="1268572"/>
            <a:ext cx="3133725" cy="1491351"/>
            <a:chOff x="9045567" y="3114432"/>
            <a:chExt cx="3133887" cy="1491893"/>
          </a:xfrm>
        </p:grpSpPr>
        <p:sp>
          <p:nvSpPr>
            <p:cNvPr id="12" name="TextBox 15"/>
            <p:cNvSpPr txBox="1">
              <a:spLocks noChangeArrowheads="1"/>
            </p:cNvSpPr>
            <p:nvPr/>
          </p:nvSpPr>
          <p:spPr bwMode="auto">
            <a:xfrm>
              <a:off x="9045567" y="3114432"/>
              <a:ext cx="2209962" cy="369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3" name="Rectangle 16"/>
            <p:cNvSpPr/>
            <p:nvPr/>
          </p:nvSpPr>
          <p:spPr>
            <a:xfrm>
              <a:off x="9045567" y="3577528"/>
              <a:ext cx="3133887" cy="102879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 eaLnBrk="1" hangingPunct="1">
                <a:lnSpc>
                  <a:spcPct val="150000"/>
                </a:lnSpc>
                <a:defRPr/>
              </a:pPr>
              <a:r>
                <a:rPr kumimoji="0" lang="en-US" altLang="zh-CN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eaLnBrk="1" hangingPunct="1">
                <a:lnSpc>
                  <a:spcPct val="150000"/>
                </a:lnSpc>
                <a:defRPr/>
              </a:pPr>
              <a:endParaRPr lang="en-US" altLang="zh-CN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1356650" y="3284886"/>
            <a:ext cx="4327097" cy="911987"/>
          </a:xfrm>
          <a:prstGeom prst="rect">
            <a:avLst/>
          </a:prstGeom>
          <a:solidFill>
            <a:srgbClr val="FEC2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6" name="组合 15"/>
          <p:cNvGrpSpPr/>
          <p:nvPr/>
        </p:nvGrpSpPr>
        <p:grpSpPr bwMode="auto">
          <a:xfrm>
            <a:off x="2309436" y="2916777"/>
            <a:ext cx="3133725" cy="1491350"/>
            <a:chOff x="9045567" y="3114432"/>
            <a:chExt cx="3133887" cy="1491892"/>
          </a:xfrm>
        </p:grpSpPr>
        <p:sp>
          <p:nvSpPr>
            <p:cNvPr id="17" name="TextBox 15"/>
            <p:cNvSpPr txBox="1">
              <a:spLocks noChangeArrowheads="1"/>
            </p:cNvSpPr>
            <p:nvPr/>
          </p:nvSpPr>
          <p:spPr bwMode="auto">
            <a:xfrm>
              <a:off x="9045567" y="3114432"/>
              <a:ext cx="2209962" cy="369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8" name="Rectangle 16"/>
            <p:cNvSpPr/>
            <p:nvPr/>
          </p:nvSpPr>
          <p:spPr>
            <a:xfrm>
              <a:off x="9045567" y="3577528"/>
              <a:ext cx="3133887" cy="102879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 eaLnBrk="1" hangingPunct="1">
                <a:lnSpc>
                  <a:spcPct val="150000"/>
                </a:lnSpc>
                <a:defRPr/>
              </a:pPr>
              <a:r>
                <a:rPr kumimoji="0" lang="en-US" altLang="zh-CN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eaLnBrk="1" hangingPunct="1">
                <a:lnSpc>
                  <a:spcPct val="150000"/>
                </a:lnSpc>
                <a:defRPr/>
              </a:pPr>
              <a:endParaRPr lang="en-US" altLang="zh-CN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9" name="矩形 18"/>
          <p:cNvSpPr/>
          <p:nvPr/>
        </p:nvSpPr>
        <p:spPr>
          <a:xfrm>
            <a:off x="1356650" y="4933091"/>
            <a:ext cx="4327097" cy="911987"/>
          </a:xfrm>
          <a:prstGeom prst="rect">
            <a:avLst/>
          </a:prstGeom>
          <a:solidFill>
            <a:srgbClr val="C98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0" name="组合 19"/>
          <p:cNvGrpSpPr/>
          <p:nvPr/>
        </p:nvGrpSpPr>
        <p:grpSpPr bwMode="auto">
          <a:xfrm>
            <a:off x="2309436" y="4564982"/>
            <a:ext cx="3133725" cy="1491350"/>
            <a:chOff x="9045567" y="3114432"/>
            <a:chExt cx="3133887" cy="1491892"/>
          </a:xfrm>
        </p:grpSpPr>
        <p:sp>
          <p:nvSpPr>
            <p:cNvPr id="21" name="TextBox 15"/>
            <p:cNvSpPr txBox="1">
              <a:spLocks noChangeArrowheads="1"/>
            </p:cNvSpPr>
            <p:nvPr/>
          </p:nvSpPr>
          <p:spPr bwMode="auto">
            <a:xfrm>
              <a:off x="9045567" y="3114432"/>
              <a:ext cx="2209962" cy="369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2" name="Rectangle 16"/>
            <p:cNvSpPr/>
            <p:nvPr/>
          </p:nvSpPr>
          <p:spPr>
            <a:xfrm>
              <a:off x="9045567" y="3577528"/>
              <a:ext cx="3133887" cy="102879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 eaLnBrk="1" hangingPunct="1">
                <a:lnSpc>
                  <a:spcPct val="150000"/>
                </a:lnSpc>
                <a:defRPr/>
              </a:pPr>
              <a:r>
                <a:rPr kumimoji="0" lang="en-US" altLang="zh-CN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title. </a:t>
              </a:r>
              <a:endParaRPr lang="en-US" altLang="zh-CN" sz="14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lvl="0" eaLnBrk="1" hangingPunct="1">
                <a:lnSpc>
                  <a:spcPct val="150000"/>
                </a:lnSpc>
                <a:defRPr/>
              </a:pPr>
              <a:endParaRPr lang="en-US" altLang="zh-CN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8705" y="5248335"/>
            <a:ext cx="390145" cy="39014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3018" y="3545806"/>
            <a:ext cx="390145" cy="39014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6645" y="1897601"/>
            <a:ext cx="390145" cy="3901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5" grpId="0" animBg="1"/>
      <p:bldP spid="1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0znb1hc">
      <a:majorFont>
        <a:latin typeface="仓耳青禾体-谷力 W05"/>
        <a:ea typeface="仓耳青禾体-谷力 W05"/>
        <a:cs typeface=""/>
      </a:majorFont>
      <a:minorFont>
        <a:latin typeface="仓耳青禾体-谷力 W05"/>
        <a:ea typeface="仓耳青禾体-谷力 W05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0znb1hc">
      <a:majorFont>
        <a:latin typeface="仓耳青禾体-谷力 W05"/>
        <a:ea typeface="仓耳青禾体-谷力 W05"/>
        <a:cs typeface=""/>
      </a:majorFont>
      <a:minorFont>
        <a:latin typeface="仓耳青禾体-谷力 W05"/>
        <a:ea typeface="仓耳青禾体-谷力 W05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1263</Words>
  <Application>Microsoft Office PowerPoint</Application>
  <PresentationFormat>宽屏</PresentationFormat>
  <Paragraphs>223</Paragraphs>
  <Slides>23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29" baseType="lpstr">
      <vt:lpstr>仓耳青禾体-谷力 W05</vt:lpstr>
      <vt:lpstr>微软雅黑</vt:lpstr>
      <vt:lpstr>Arial</vt:lpstr>
      <vt:lpstr>Calibri</vt:lpstr>
      <vt:lpstr>第一PPT，www.1ppt.com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商务汇报</dc:title>
  <dc:creator>第一PPT</dc:creator>
  <cp:keywords>www.1ppt.com</cp:keywords>
  <dc:description>www.1ppt.com</dc:description>
  <cp:lastModifiedBy>之灵</cp:lastModifiedBy>
  <cp:revision>23</cp:revision>
  <dcterms:created xsi:type="dcterms:W3CDTF">2022-01-07T03:30:00Z</dcterms:created>
  <dcterms:modified xsi:type="dcterms:W3CDTF">2023-05-31T14:00:59Z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916D0742847E434C85588CAA9AECA296_12</vt:lpwstr>
  </property>
  <property fmtid="{D5CDD505-2E9C-101B-9397-08002B2CF9AE}" pid="3" name="KSOProductBuildVer">
    <vt:lpwstr>2052-11.1.0.14309</vt:lpwstr>
  </property>
</Properties>
</file>