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</p:sldMasterIdLst>
  <p:notesMasterIdLst>
    <p:notesMasterId r:id="rId28"/>
  </p:notesMasterIdLst>
  <p:sldIdLst>
    <p:sldId id="257" r:id="rId3"/>
    <p:sldId id="258" r:id="rId4"/>
    <p:sldId id="259" r:id="rId5"/>
    <p:sldId id="270" r:id="rId6"/>
    <p:sldId id="271" r:id="rId7"/>
    <p:sldId id="272" r:id="rId8"/>
    <p:sldId id="260" r:id="rId9"/>
    <p:sldId id="269" r:id="rId10"/>
    <p:sldId id="273" r:id="rId11"/>
    <p:sldId id="274" r:id="rId12"/>
    <p:sldId id="261" r:id="rId13"/>
    <p:sldId id="268" r:id="rId14"/>
    <p:sldId id="275" r:id="rId15"/>
    <p:sldId id="276" r:id="rId16"/>
    <p:sldId id="262" r:id="rId17"/>
    <p:sldId id="279" r:id="rId18"/>
    <p:sldId id="280" r:id="rId19"/>
    <p:sldId id="281" r:id="rId20"/>
    <p:sldId id="263" r:id="rId21"/>
    <p:sldId id="277" r:id="rId22"/>
    <p:sldId id="278" r:id="rId23"/>
    <p:sldId id="264" r:id="rId24"/>
    <p:sldId id="267" r:id="rId25"/>
    <p:sldId id="282" r:id="rId26"/>
    <p:sldId id="28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B16"/>
    <a:srgbClr val="FCA521"/>
    <a:srgbClr val="337CEB"/>
    <a:srgbClr val="F4461A"/>
    <a:srgbClr val="FEC208"/>
    <a:srgbClr val="2498F5"/>
    <a:srgbClr val="F34A17"/>
    <a:srgbClr val="F34D15"/>
    <a:srgbClr val="219CF6"/>
    <a:srgbClr val="327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66"/>
      </p:cViewPr>
      <p:guideLst>
        <p:guide orient="horz" pos="22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71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9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287.xml"/><Relationship Id="rId9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8.xml"/><Relationship Id="rId4" Type="http://schemas.openxmlformats.org/officeDocument/2006/relationships/tags" Target="../tags/tag3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3664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970896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31039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044216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632535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89145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32670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01818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789605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103197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8542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38715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20556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35094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82107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36917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97485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59659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060230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202266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62660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545424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207752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88325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176223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067020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423272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45163892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20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07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90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1431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62878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434337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154415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3.xml"/><Relationship Id="rId50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4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54" r:id="rId38"/>
    <p:sldLayoutId id="2147483655" r:id="rId39"/>
    <p:sldLayoutId id="2147483656" r:id="rId40"/>
    <p:sldLayoutId id="2147483657" r:id="rId41"/>
    <p:sldLayoutId id="2147483658" r:id="rId42"/>
    <p:sldLayoutId id="2147483659" r:id="rId43"/>
  </p:sldLayoutIdLst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984885" y="2426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006505" y="1852965"/>
            <a:ext cx="8912226" cy="113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66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汉真广标" pitchFamily="49" charset="-122"/>
                <a:ea typeface="汉真广标" pitchFamily="49" charset="-122"/>
                <a:sym typeface="Arial"/>
              </a:rPr>
              <a:t>Free PPT Templates</a:t>
            </a:r>
            <a:endParaRPr lang="zh-CN" altLang="en-US" sz="6600" dirty="0">
              <a:solidFill>
                <a:schemeClr val="bg1">
                  <a:lumMod val="95000"/>
                </a:schemeClr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汉真广标" pitchFamily="49" charset="-122"/>
              <a:ea typeface="汉真广标" pitchFamily="49" charset="-122"/>
              <a:sym typeface="Arial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099579" y="3051852"/>
            <a:ext cx="7779385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zh-CN" sz="2600" b="1" cap="small" spc="1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2205990" y="3691255"/>
            <a:ext cx="1536700" cy="0"/>
          </a:xfrm>
          <a:prstGeom prst="line">
            <a:avLst/>
          </a:prstGeom>
          <a:ln w="19050">
            <a:solidFill>
              <a:srgbClr val="FEC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088130" y="3691255"/>
            <a:ext cx="1884680" cy="0"/>
          </a:xfrm>
          <a:prstGeom prst="line">
            <a:avLst/>
          </a:prstGeom>
          <a:ln w="19050">
            <a:solidFill>
              <a:srgbClr val="219C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396990" y="3691255"/>
            <a:ext cx="1206500" cy="0"/>
          </a:xfrm>
          <a:prstGeom prst="line">
            <a:avLst/>
          </a:prstGeom>
          <a:ln w="19050">
            <a:solidFill>
              <a:srgbClr val="F34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 rot="5400000">
            <a:off x="3449320" y="4882515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1" name="文本框 190"/>
          <p:cNvSpPr txBox="1"/>
          <p:nvPr/>
        </p:nvSpPr>
        <p:spPr>
          <a:xfrm>
            <a:off x="4022725" y="4773295"/>
            <a:ext cx="1698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20NN•NN</a:t>
            </a:r>
          </a:p>
        </p:txBody>
      </p:sp>
      <p:sp>
        <p:nvSpPr>
          <p:cNvPr id="192" name="文本框 191"/>
          <p:cNvSpPr txBox="1"/>
          <p:nvPr/>
        </p:nvSpPr>
        <p:spPr>
          <a:xfrm>
            <a:off x="5785485" y="4796790"/>
            <a:ext cx="32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Report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：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freeppt7.Com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81"/>
          <p:cNvSpPr txBox="1"/>
          <p:nvPr/>
        </p:nvSpPr>
        <p:spPr>
          <a:xfrm>
            <a:off x="2573992" y="4648835"/>
            <a:ext cx="1245533" cy="2682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TextBox 82"/>
          <p:cNvSpPr txBox="1"/>
          <p:nvPr/>
        </p:nvSpPr>
        <p:spPr>
          <a:xfrm>
            <a:off x="1794510" y="5015865"/>
            <a:ext cx="2513330" cy="4875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TextBox 81"/>
          <p:cNvSpPr txBox="1"/>
          <p:nvPr/>
        </p:nvSpPr>
        <p:spPr>
          <a:xfrm>
            <a:off x="5728672" y="4648835"/>
            <a:ext cx="1245533" cy="2682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82"/>
          <p:cNvSpPr txBox="1"/>
          <p:nvPr/>
        </p:nvSpPr>
        <p:spPr>
          <a:xfrm>
            <a:off x="4949190" y="5015865"/>
            <a:ext cx="2513330" cy="4875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81"/>
          <p:cNvSpPr txBox="1"/>
          <p:nvPr/>
        </p:nvSpPr>
        <p:spPr>
          <a:xfrm>
            <a:off x="8776672" y="4648835"/>
            <a:ext cx="1245533" cy="2682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TextBox 82"/>
          <p:cNvSpPr txBox="1"/>
          <p:nvPr/>
        </p:nvSpPr>
        <p:spPr>
          <a:xfrm>
            <a:off x="7997190" y="5015865"/>
            <a:ext cx="2513330" cy="4875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11730" y="2592705"/>
            <a:ext cx="1296035" cy="1296035"/>
          </a:xfrm>
          <a:prstGeom prst="ellipse">
            <a:avLst/>
          </a:prstGeom>
          <a:noFill/>
          <a:ln>
            <a:solidFill>
              <a:srgbClr val="337C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86095" y="2592705"/>
            <a:ext cx="1296035" cy="1296035"/>
          </a:xfrm>
          <a:prstGeom prst="ellipse">
            <a:avLst/>
          </a:prstGeom>
          <a:noFill/>
          <a:ln>
            <a:solidFill>
              <a:srgbClr val="337C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60130" y="2592705"/>
            <a:ext cx="1296035" cy="1296035"/>
          </a:xfrm>
          <a:prstGeom prst="ellipse">
            <a:avLst/>
          </a:prstGeom>
          <a:noFill/>
          <a:ln>
            <a:solidFill>
              <a:srgbClr val="FCA5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 descr="基础图标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70" y="2905125"/>
            <a:ext cx="686435" cy="686435"/>
          </a:xfrm>
          <a:prstGeom prst="rect">
            <a:avLst/>
          </a:prstGeom>
        </p:spPr>
      </p:pic>
      <p:pic>
        <p:nvPicPr>
          <p:cNvPr id="12" name="图片 11" descr="基础图标-XC-菜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215" y="2923540"/>
            <a:ext cx="660400" cy="660400"/>
          </a:xfrm>
          <a:prstGeom prst="rect">
            <a:avLst/>
          </a:prstGeom>
        </p:spPr>
      </p:pic>
      <p:pic>
        <p:nvPicPr>
          <p:cNvPr id="13" name="图片 12" descr="基础图标-查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315" y="2948940"/>
            <a:ext cx="600710" cy="6007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1685" y="573405"/>
            <a:ext cx="295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19550" y="2416175"/>
            <a:ext cx="4403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PART 03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860714" y="3691255"/>
            <a:ext cx="6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椭圆 3"/>
          <p:cNvSpPr/>
          <p:nvPr/>
        </p:nvSpPr>
        <p:spPr>
          <a:xfrm>
            <a:off x="2350770" y="2412365"/>
            <a:ext cx="382270" cy="325755"/>
          </a:xfrm>
          <a:prstGeom prst="ellipse">
            <a:avLst/>
          </a:prstGeom>
          <a:solidFill>
            <a:srgbClr val="337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81"/>
          <p:cNvSpPr txBox="1"/>
          <p:nvPr/>
        </p:nvSpPr>
        <p:spPr>
          <a:xfrm>
            <a:off x="3374812" y="2415540"/>
            <a:ext cx="1269578" cy="30187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TextBox 82"/>
          <p:cNvSpPr txBox="1"/>
          <p:nvPr/>
        </p:nvSpPr>
        <p:spPr>
          <a:xfrm>
            <a:off x="2261235" y="2927350"/>
            <a:ext cx="3619500" cy="7968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8" name="TextBox 81"/>
          <p:cNvSpPr txBox="1"/>
          <p:nvPr/>
        </p:nvSpPr>
        <p:spPr>
          <a:xfrm>
            <a:off x="7629312" y="2415540"/>
            <a:ext cx="1269578" cy="30187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82"/>
          <p:cNvSpPr txBox="1"/>
          <p:nvPr/>
        </p:nvSpPr>
        <p:spPr>
          <a:xfrm>
            <a:off x="6515735" y="2927350"/>
            <a:ext cx="3619500" cy="7968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11" name="TextBox 81"/>
          <p:cNvSpPr txBox="1"/>
          <p:nvPr/>
        </p:nvSpPr>
        <p:spPr>
          <a:xfrm>
            <a:off x="3374812" y="4333875"/>
            <a:ext cx="1269578" cy="30187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82"/>
          <p:cNvSpPr txBox="1"/>
          <p:nvPr/>
        </p:nvSpPr>
        <p:spPr>
          <a:xfrm>
            <a:off x="2261235" y="4845685"/>
            <a:ext cx="3619500" cy="10692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</a:p>
          <a:p>
            <a:pPr algn="just" defTabSz="964565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15" name="TextBox 81"/>
          <p:cNvSpPr txBox="1"/>
          <p:nvPr/>
        </p:nvSpPr>
        <p:spPr>
          <a:xfrm>
            <a:off x="7629312" y="4333875"/>
            <a:ext cx="1269578" cy="30187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82"/>
          <p:cNvSpPr txBox="1"/>
          <p:nvPr/>
        </p:nvSpPr>
        <p:spPr>
          <a:xfrm>
            <a:off x="6515735" y="4845685"/>
            <a:ext cx="3619500" cy="10692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</a:p>
          <a:p>
            <a:pPr algn="just" defTabSz="964565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03365" y="2393950"/>
            <a:ext cx="403860" cy="344170"/>
          </a:xfrm>
          <a:prstGeom prst="ellipse">
            <a:avLst/>
          </a:prstGeom>
          <a:solidFill>
            <a:srgbClr val="337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350770" y="4394200"/>
            <a:ext cx="382270" cy="325755"/>
          </a:xfrm>
          <a:prstGeom prst="ellipse">
            <a:avLst/>
          </a:prstGeom>
          <a:solidFill>
            <a:srgbClr val="FC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604000" y="4376420"/>
            <a:ext cx="403225" cy="343535"/>
          </a:xfrm>
          <a:prstGeom prst="ellipse">
            <a:avLst/>
          </a:prstGeom>
          <a:solidFill>
            <a:srgbClr val="F44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1685" y="763905"/>
            <a:ext cx="295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pexels-photo-4065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898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737100" y="2290128"/>
            <a:ext cx="3603625" cy="460375"/>
          </a:xfrm>
          <a:prstGeom prst="rect">
            <a:avLst/>
          </a:prstGeom>
          <a:noFill/>
        </p:spPr>
        <p:txBody>
          <a:bodyPr wrap="square" rtlCol="0"/>
          <a:lstStyle/>
          <a:p>
            <a:pPr algn="l">
              <a:lnSpc>
                <a:spcPct val="120000"/>
              </a:lnSpc>
            </a:pPr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Bold" panose="020B0800000000000000" charset="-122"/>
                <a:sym typeface="Arial"/>
              </a:rPr>
              <a:t>Add title text</a:t>
            </a:r>
            <a:endParaRPr lang="zh-CN" sz="2800" b="1" spc="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Bold" panose="020B0800000000000000" charset="-122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099" y="2837815"/>
            <a:ext cx="4246245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645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pic>
        <p:nvPicPr>
          <p:cNvPr id="7" name="图片 6" descr="pexels-pixabay-4596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725" y="4239895"/>
            <a:ext cx="3492500" cy="232854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323715" y="2870200"/>
            <a:ext cx="177800" cy="177800"/>
          </a:xfrm>
          <a:prstGeom prst="ellipse">
            <a:avLst/>
          </a:prstGeom>
          <a:solidFill>
            <a:srgbClr val="FCA52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23715" y="3371215"/>
            <a:ext cx="177800" cy="177800"/>
          </a:xfrm>
          <a:prstGeom prst="ellipse">
            <a:avLst/>
          </a:prstGeom>
          <a:solidFill>
            <a:srgbClr val="337CEB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23715" y="3854450"/>
            <a:ext cx="177800" cy="177800"/>
          </a:xfrm>
          <a:prstGeom prst="ellipse">
            <a:avLst/>
          </a:prstGeom>
          <a:solidFill>
            <a:srgbClr val="F34B16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27360" y="443865"/>
            <a:ext cx="120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34B16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3041650" y="1141095"/>
            <a:ext cx="5981065" cy="5194935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3430" y="1515745"/>
            <a:ext cx="280035" cy="280035"/>
          </a:xfrm>
          <a:prstGeom prst="ellipse">
            <a:avLst/>
          </a:prstGeom>
          <a:solidFill>
            <a:srgbClr val="F34B16"/>
          </a:solidFill>
          <a:ln w="28575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53430" y="2671445"/>
            <a:ext cx="280035" cy="280035"/>
          </a:xfrm>
          <a:prstGeom prst="ellipse">
            <a:avLst/>
          </a:prstGeom>
          <a:solidFill>
            <a:srgbClr val="F34B16"/>
          </a:solidFill>
          <a:ln w="28575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53430" y="4297045"/>
            <a:ext cx="280035" cy="280035"/>
          </a:xfrm>
          <a:prstGeom prst="ellipse">
            <a:avLst/>
          </a:prstGeom>
          <a:solidFill>
            <a:srgbClr val="337CEB"/>
          </a:solidFill>
          <a:ln w="28575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53430" y="5617845"/>
            <a:ext cx="280035" cy="280035"/>
          </a:xfrm>
          <a:prstGeom prst="ellipse">
            <a:avLst/>
          </a:prstGeom>
          <a:solidFill>
            <a:srgbClr val="FCA521"/>
          </a:solidFill>
          <a:ln w="28575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98895" y="2409825"/>
            <a:ext cx="2226310" cy="1160780"/>
            <a:chOff x="10368" y="3752"/>
            <a:chExt cx="3506" cy="1828"/>
          </a:xfrm>
        </p:grpSpPr>
        <p:sp>
          <p:nvSpPr>
            <p:cNvPr id="13" name="Footer Text"/>
            <p:cNvSpPr txBox="1"/>
            <p:nvPr/>
          </p:nvSpPr>
          <p:spPr>
            <a:xfrm>
              <a:off x="10381" y="4216"/>
              <a:ext cx="3493" cy="13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98"/>
            <p:cNvSpPr txBox="1"/>
            <p:nvPr/>
          </p:nvSpPr>
          <p:spPr>
            <a:xfrm>
              <a:off x="10368" y="3752"/>
              <a:ext cx="3026" cy="4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67405" y="4150360"/>
            <a:ext cx="2218055" cy="1160780"/>
            <a:chOff x="2226" y="974"/>
            <a:chExt cx="3493" cy="1828"/>
          </a:xfrm>
        </p:grpSpPr>
        <p:sp>
          <p:nvSpPr>
            <p:cNvPr id="26" name="Footer Text"/>
            <p:cNvSpPr txBox="1"/>
            <p:nvPr/>
          </p:nvSpPr>
          <p:spPr>
            <a:xfrm>
              <a:off x="2226" y="1438"/>
              <a:ext cx="3493" cy="13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TextBox 98"/>
            <p:cNvSpPr txBox="1"/>
            <p:nvPr/>
          </p:nvSpPr>
          <p:spPr>
            <a:xfrm>
              <a:off x="2693" y="974"/>
              <a:ext cx="3026" cy="4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6" name="图片 15" descr="pexels-photo-4065876"/>
          <p:cNvPicPr>
            <a:picLocks noChangeAspect="1"/>
          </p:cNvPicPr>
          <p:nvPr/>
        </p:nvPicPr>
        <p:blipFill>
          <a:blip r:embed="rId3"/>
          <a:srcRect l="11270" t="8296" r="12748" b="26549"/>
          <a:stretch>
            <a:fillRect/>
          </a:stretch>
        </p:blipFill>
        <p:spPr>
          <a:xfrm>
            <a:off x="1315085" y="996315"/>
            <a:ext cx="4270375" cy="2446655"/>
          </a:xfrm>
          <a:prstGeom prst="rect">
            <a:avLst/>
          </a:prstGeom>
        </p:spPr>
      </p:pic>
      <p:pic>
        <p:nvPicPr>
          <p:cNvPr id="17" name="图片 16" descr="pexels-photo-5077047"/>
          <p:cNvPicPr>
            <a:picLocks noChangeAspect="1"/>
          </p:cNvPicPr>
          <p:nvPr/>
        </p:nvPicPr>
        <p:blipFill>
          <a:blip r:embed="rId4"/>
          <a:srcRect b="13387"/>
          <a:stretch>
            <a:fillRect/>
          </a:stretch>
        </p:blipFill>
        <p:spPr>
          <a:xfrm>
            <a:off x="6450330" y="4170045"/>
            <a:ext cx="4270375" cy="246507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627360" y="443865"/>
            <a:ext cx="120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34B16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19550" y="2416175"/>
            <a:ext cx="4403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PART 04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901316" y="3691255"/>
            <a:ext cx="619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1270" y="4702175"/>
            <a:ext cx="12190095" cy="1847215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Footer Text"/>
          <p:cNvSpPr txBox="1"/>
          <p:nvPr/>
        </p:nvSpPr>
        <p:spPr>
          <a:xfrm>
            <a:off x="2683511" y="5160010"/>
            <a:ext cx="3657910" cy="8476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91665" y="3338195"/>
            <a:ext cx="9099550" cy="1365250"/>
            <a:chOff x="3195" y="4324"/>
            <a:chExt cx="14330" cy="2150"/>
          </a:xfrm>
          <a:noFill/>
        </p:grpSpPr>
        <p:sp>
          <p:nvSpPr>
            <p:cNvPr id="4" name="斜纹 3"/>
            <p:cNvSpPr/>
            <p:nvPr/>
          </p:nvSpPr>
          <p:spPr>
            <a:xfrm rot="2700000">
              <a:off x="3195" y="4324"/>
              <a:ext cx="2151" cy="2151"/>
            </a:xfrm>
            <a:prstGeom prst="diagStripe">
              <a:avLst>
                <a:gd name="adj" fmla="val 66732"/>
              </a:avLst>
            </a:prstGeom>
            <a:grpFill/>
            <a:ln>
              <a:solidFill>
                <a:srgbClr val="FCA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" name="斜纹 1"/>
            <p:cNvSpPr/>
            <p:nvPr/>
          </p:nvSpPr>
          <p:spPr>
            <a:xfrm rot="13500000">
              <a:off x="6237" y="4324"/>
              <a:ext cx="2151" cy="2151"/>
            </a:xfrm>
            <a:prstGeom prst="diagStripe">
              <a:avLst>
                <a:gd name="adj" fmla="val 66732"/>
              </a:avLst>
            </a:prstGeom>
            <a:grpFill/>
            <a:ln>
              <a:solidFill>
                <a:srgbClr val="FCA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" name="斜纹 2"/>
            <p:cNvSpPr/>
            <p:nvPr/>
          </p:nvSpPr>
          <p:spPr>
            <a:xfrm rot="2700000">
              <a:off x="9291" y="4324"/>
              <a:ext cx="2151" cy="2151"/>
            </a:xfrm>
            <a:prstGeom prst="diagStripe">
              <a:avLst>
                <a:gd name="adj" fmla="val 66732"/>
              </a:avLst>
            </a:prstGeom>
            <a:grpFill/>
            <a:ln>
              <a:solidFill>
                <a:srgbClr val="FCA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斜纹 6"/>
            <p:cNvSpPr/>
            <p:nvPr/>
          </p:nvSpPr>
          <p:spPr>
            <a:xfrm rot="13500000">
              <a:off x="12333" y="4324"/>
              <a:ext cx="2151" cy="2151"/>
            </a:xfrm>
            <a:prstGeom prst="diagStripe">
              <a:avLst>
                <a:gd name="adj" fmla="val 66732"/>
              </a:avLst>
            </a:prstGeom>
            <a:grpFill/>
            <a:ln>
              <a:solidFill>
                <a:srgbClr val="FCA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斜纹 7"/>
            <p:cNvSpPr/>
            <p:nvPr/>
          </p:nvSpPr>
          <p:spPr>
            <a:xfrm rot="2700000">
              <a:off x="15375" y="4324"/>
              <a:ext cx="2151" cy="2151"/>
            </a:xfrm>
            <a:prstGeom prst="diagStripe">
              <a:avLst>
                <a:gd name="adj" fmla="val 66732"/>
              </a:avLst>
            </a:prstGeom>
            <a:grpFill/>
            <a:ln>
              <a:solidFill>
                <a:srgbClr val="FCA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4" name="Footer Text"/>
          <p:cNvSpPr txBox="1"/>
          <p:nvPr/>
        </p:nvSpPr>
        <p:spPr>
          <a:xfrm>
            <a:off x="6579236" y="5160010"/>
            <a:ext cx="3657910" cy="8476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TextBox 98"/>
          <p:cNvSpPr txBox="1"/>
          <p:nvPr/>
        </p:nvSpPr>
        <p:spPr>
          <a:xfrm>
            <a:off x="3937000" y="4702175"/>
            <a:ext cx="1397819" cy="34342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98"/>
          <p:cNvSpPr txBox="1"/>
          <p:nvPr/>
        </p:nvSpPr>
        <p:spPr>
          <a:xfrm>
            <a:off x="7832725" y="4702175"/>
            <a:ext cx="1397819" cy="34342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82775" y="1849755"/>
            <a:ext cx="1391285" cy="1391285"/>
          </a:xfrm>
          <a:prstGeom prst="ellipse">
            <a:avLst/>
          </a:prstGeom>
          <a:noFill/>
          <a:ln>
            <a:solidFill>
              <a:srgbClr val="337C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37CE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481" name="Freeform 96"/>
          <p:cNvSpPr/>
          <p:nvPr/>
        </p:nvSpPr>
        <p:spPr>
          <a:xfrm>
            <a:off x="2389505" y="2352040"/>
            <a:ext cx="401955" cy="386715"/>
          </a:xfrm>
          <a:custGeom>
            <a:avLst/>
            <a:gdLst/>
            <a:ahLst/>
            <a:cxnLst>
              <a:cxn ang="0">
                <a:pos x="78442719" y="71923702"/>
              </a:cxn>
              <a:cxn ang="0">
                <a:pos x="78442719" y="71923702"/>
              </a:cxn>
              <a:cxn ang="0">
                <a:pos x="78442719" y="71923702"/>
              </a:cxn>
              <a:cxn ang="0">
                <a:pos x="74657633" y="75578543"/>
              </a:cxn>
              <a:cxn ang="0">
                <a:pos x="3654665" y="75578543"/>
              </a:cxn>
              <a:cxn ang="0">
                <a:pos x="0" y="71923702"/>
              </a:cxn>
              <a:cxn ang="0">
                <a:pos x="0" y="71923702"/>
              </a:cxn>
              <a:cxn ang="0">
                <a:pos x="0" y="71923702"/>
              </a:cxn>
              <a:cxn ang="0">
                <a:pos x="10180751" y="53518347"/>
              </a:cxn>
              <a:cxn ang="0">
                <a:pos x="21274806" y="49733080"/>
              </a:cxn>
              <a:cxn ang="0">
                <a:pos x="30411109" y="46077877"/>
              </a:cxn>
              <a:cxn ang="0">
                <a:pos x="30411109" y="38637768"/>
              </a:cxn>
              <a:cxn ang="0">
                <a:pos x="26756804" y="29500304"/>
              </a:cxn>
              <a:cxn ang="0">
                <a:pos x="24929472" y="25845463"/>
              </a:cxn>
              <a:cxn ang="0">
                <a:pos x="25843138" y="19318704"/>
              </a:cxn>
              <a:cxn ang="0">
                <a:pos x="24929472" y="12009021"/>
              </a:cxn>
              <a:cxn ang="0">
                <a:pos x="39678193" y="0"/>
              </a:cxn>
              <a:cxn ang="0">
                <a:pos x="53513248" y="12009021"/>
              </a:cxn>
              <a:cxn ang="0">
                <a:pos x="52599581" y="19318704"/>
              </a:cxn>
              <a:cxn ang="0">
                <a:pos x="54426914" y="25845463"/>
              </a:cxn>
              <a:cxn ang="0">
                <a:pos x="51685915" y="29500304"/>
              </a:cxn>
              <a:cxn ang="0">
                <a:pos x="48031249" y="38637768"/>
              </a:cxn>
              <a:cxn ang="0">
                <a:pos x="48031249" y="46077877"/>
              </a:cxn>
              <a:cxn ang="0">
                <a:pos x="57167913" y="49733080"/>
              </a:cxn>
              <a:cxn ang="0">
                <a:pos x="69175635" y="53518347"/>
              </a:cxn>
              <a:cxn ang="0">
                <a:pos x="78442719" y="71923702"/>
              </a:cxn>
            </a:cxnLst>
            <a:rect l="0" t="0" r="0" b="0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53735" y="1858645"/>
            <a:ext cx="1391285" cy="1391285"/>
          </a:xfrm>
          <a:prstGeom prst="ellipse">
            <a:avLst/>
          </a:prstGeom>
          <a:noFill/>
          <a:ln>
            <a:solidFill>
              <a:srgbClr val="337C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37CE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482" name="Freeform 97"/>
          <p:cNvSpPr/>
          <p:nvPr/>
        </p:nvSpPr>
        <p:spPr>
          <a:xfrm>
            <a:off x="6259195" y="2352675"/>
            <a:ext cx="405765" cy="387350"/>
          </a:xfrm>
          <a:prstGeom prst="sun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17075" y="1859915"/>
            <a:ext cx="1391285" cy="1391285"/>
          </a:xfrm>
          <a:prstGeom prst="ellipse">
            <a:avLst/>
          </a:prstGeom>
          <a:noFill/>
          <a:ln>
            <a:solidFill>
              <a:srgbClr val="337C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37CE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468" name="Freeform 83"/>
          <p:cNvSpPr/>
          <p:nvPr/>
        </p:nvSpPr>
        <p:spPr>
          <a:xfrm>
            <a:off x="10119995" y="2352675"/>
            <a:ext cx="386080" cy="386080"/>
          </a:xfrm>
          <a:custGeom>
            <a:avLst/>
            <a:gdLst/>
            <a:ahLst/>
            <a:cxnLst>
              <a:cxn ang="0">
                <a:pos x="38764526" y="78442719"/>
              </a:cxn>
              <a:cxn ang="0">
                <a:pos x="38764526" y="78442719"/>
              </a:cxn>
              <a:cxn ang="0">
                <a:pos x="0" y="38764526"/>
              </a:cxn>
              <a:cxn ang="0">
                <a:pos x="38764526" y="0"/>
              </a:cxn>
              <a:cxn ang="0">
                <a:pos x="78442719" y="38764526"/>
              </a:cxn>
              <a:cxn ang="0">
                <a:pos x="38764526" y="78442719"/>
              </a:cxn>
              <a:cxn ang="0">
                <a:pos x="61866665" y="16576054"/>
              </a:cxn>
              <a:cxn ang="0">
                <a:pos x="61866665" y="16576054"/>
              </a:cxn>
              <a:cxn ang="0">
                <a:pos x="38764526" y="38764526"/>
              </a:cxn>
              <a:cxn ang="0">
                <a:pos x="38764526" y="7308970"/>
              </a:cxn>
              <a:cxn ang="0">
                <a:pos x="7439751" y="38764526"/>
              </a:cxn>
              <a:cxn ang="0">
                <a:pos x="38764526" y="71002968"/>
              </a:cxn>
              <a:cxn ang="0">
                <a:pos x="71002968" y="38764526"/>
              </a:cxn>
              <a:cxn ang="0">
                <a:pos x="61866665" y="16576054"/>
              </a:cxn>
            </a:cxnLst>
            <a:rect l="0" t="0" r="0" b="0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1685" y="401955"/>
            <a:ext cx="268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45465" y="1989455"/>
            <a:ext cx="11287760" cy="4287520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左右箭头 1"/>
          <p:cNvSpPr/>
          <p:nvPr/>
        </p:nvSpPr>
        <p:spPr>
          <a:xfrm>
            <a:off x="4236720" y="3281680"/>
            <a:ext cx="3557905" cy="1526540"/>
          </a:xfrm>
          <a:prstGeom prst="leftRightArrow">
            <a:avLst>
              <a:gd name="adj1" fmla="val 50000"/>
              <a:gd name="adj2" fmla="val 50831"/>
            </a:avLst>
          </a:prstGeom>
          <a:solidFill>
            <a:srgbClr val="FC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51025" y="2408555"/>
            <a:ext cx="203581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TextBox 102"/>
          <p:cNvSpPr txBox="1"/>
          <p:nvPr/>
        </p:nvSpPr>
        <p:spPr>
          <a:xfrm>
            <a:off x="668655" y="2764790"/>
            <a:ext cx="3218180" cy="54750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9275" y="4452620"/>
            <a:ext cx="203581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02"/>
          <p:cNvSpPr txBox="1"/>
          <p:nvPr/>
        </p:nvSpPr>
        <p:spPr>
          <a:xfrm>
            <a:off x="637540" y="4808220"/>
            <a:ext cx="3218180" cy="54872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80830" y="2562860"/>
            <a:ext cx="203581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102"/>
          <p:cNvSpPr txBox="1"/>
          <p:nvPr/>
        </p:nvSpPr>
        <p:spPr>
          <a:xfrm>
            <a:off x="7998460" y="2919095"/>
            <a:ext cx="3218180" cy="54750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49080" y="4606925"/>
            <a:ext cx="203581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102"/>
          <p:cNvSpPr txBox="1"/>
          <p:nvPr/>
        </p:nvSpPr>
        <p:spPr>
          <a:xfrm>
            <a:off x="7967345" y="4962525"/>
            <a:ext cx="3218180" cy="54872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1685" y="782955"/>
            <a:ext cx="31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27360" y="824865"/>
            <a:ext cx="120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34B16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172210" y="1690370"/>
            <a:ext cx="11019790" cy="4434205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9840595" y="2896235"/>
            <a:ext cx="2352040" cy="2023745"/>
          </a:xfrm>
          <a:prstGeom prst="rect">
            <a:avLst/>
          </a:prstGeom>
          <a:solidFill>
            <a:srgbClr val="FC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4" name="图片 3" descr="pexels-photo-1181373"/>
          <p:cNvPicPr>
            <a:picLocks noChangeAspect="1"/>
          </p:cNvPicPr>
          <p:nvPr/>
        </p:nvPicPr>
        <p:blipFill>
          <a:blip r:embed="rId3"/>
          <a:srcRect l="14133" r="17175"/>
          <a:stretch>
            <a:fillRect/>
          </a:stretch>
        </p:blipFill>
        <p:spPr>
          <a:xfrm>
            <a:off x="7738110" y="2489200"/>
            <a:ext cx="2919095" cy="2837180"/>
          </a:xfrm>
          <a:prstGeom prst="ellipse">
            <a:avLst/>
          </a:prstGeom>
          <a:solidFill>
            <a:srgbClr val="34A3B1"/>
          </a:solidFill>
          <a:ln w="190500">
            <a:noFill/>
          </a:ln>
        </p:spPr>
      </p:pic>
      <p:sp>
        <p:nvSpPr>
          <p:cNvPr id="25" name="Rectangle 3"/>
          <p:cNvSpPr/>
          <p:nvPr/>
        </p:nvSpPr>
        <p:spPr>
          <a:xfrm>
            <a:off x="1976755" y="4839970"/>
            <a:ext cx="4576445" cy="78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Normal" panose="020B0400000000000000" charset="-122"/>
              <a:sym typeface="Arial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Normal" panose="020B0400000000000000" charset="-122"/>
              <a:sym typeface="Arial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Normal" panose="020B0400000000000000" charset="-122"/>
              <a:sym typeface="Arial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1976755" y="4220210"/>
            <a:ext cx="3733800" cy="62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Add title text</a:t>
            </a:r>
            <a:endParaRPr lang="zh-CN" altLang="en-US" sz="3000" b="1" spc="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Lato Medium" panose="020F0502020204030203" pitchFamily="34" charset="0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77390" y="1997710"/>
            <a:ext cx="4576445" cy="1407160"/>
            <a:chOff x="240" y="2362"/>
            <a:chExt cx="7207" cy="2216"/>
          </a:xfrm>
        </p:grpSpPr>
        <p:sp>
          <p:nvSpPr>
            <p:cNvPr id="7" name="Rectangle 3"/>
            <p:cNvSpPr/>
            <p:nvPr/>
          </p:nvSpPr>
          <p:spPr>
            <a:xfrm>
              <a:off x="240" y="3338"/>
              <a:ext cx="7207" cy="1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</p:txBody>
        </p:sp>
        <p:sp>
          <p:nvSpPr>
            <p:cNvPr id="2" name="Subtitle 2"/>
            <p:cNvSpPr txBox="1"/>
            <p:nvPr/>
          </p:nvSpPr>
          <p:spPr>
            <a:xfrm>
              <a:off x="240" y="2362"/>
              <a:ext cx="5880" cy="9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3000" b="1" spc="3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Lato Medium" panose="020F0502020204030203" pitchFamily="34" charset="0"/>
                  <a:sym typeface="Arial"/>
                </a:rPr>
                <a:t>Add title text</a:t>
              </a:r>
              <a:endParaRPr lang="zh-CN" altLang="en-US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81685" y="401955"/>
            <a:ext cx="313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19550" y="2416175"/>
            <a:ext cx="4403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PART 05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765618" y="3691255"/>
            <a:ext cx="6723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676017" y="1869856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cap="all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微软雅黑"/>
                <a:cs typeface="思源黑体 CN Medium" panose="020B0600000000000000" charset="-122"/>
                <a:sym typeface="Arial"/>
              </a:rPr>
              <a:t>contents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4243705" y="1892300"/>
            <a:ext cx="5166913" cy="3265473"/>
            <a:chOff x="7884" y="3847"/>
            <a:chExt cx="8904" cy="4808"/>
          </a:xfrm>
        </p:grpSpPr>
        <p:grpSp>
          <p:nvGrpSpPr>
            <p:cNvPr id="79" name="组合 78"/>
            <p:cNvGrpSpPr/>
            <p:nvPr/>
          </p:nvGrpSpPr>
          <p:grpSpPr>
            <a:xfrm>
              <a:off x="7884" y="3905"/>
              <a:ext cx="2528" cy="4720"/>
              <a:chOff x="2468" y="3763"/>
              <a:chExt cx="2528" cy="4720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468" y="3763"/>
                <a:ext cx="2528" cy="2168"/>
                <a:chOff x="548" y="4903"/>
                <a:chExt cx="2528" cy="2168"/>
              </a:xfrm>
            </p:grpSpPr>
            <p:sp>
              <p:nvSpPr>
                <p:cNvPr id="81" name="文本框 80"/>
                <p:cNvSpPr txBox="1"/>
                <p:nvPr/>
              </p:nvSpPr>
              <p:spPr>
                <a:xfrm>
                  <a:off x="548" y="4903"/>
                  <a:ext cx="1136" cy="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01</a:t>
                  </a:r>
                </a:p>
              </p:txBody>
            </p:sp>
            <p:sp>
              <p:nvSpPr>
                <p:cNvPr id="82" name="文本框 81"/>
                <p:cNvSpPr txBox="1"/>
                <p:nvPr/>
              </p:nvSpPr>
              <p:spPr>
                <a:xfrm>
                  <a:off x="548" y="5600"/>
                  <a:ext cx="2528" cy="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Add title text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  <p:sp>
              <p:nvSpPr>
                <p:cNvPr id="83" name="文本框 82"/>
                <p:cNvSpPr txBox="1"/>
                <p:nvPr/>
              </p:nvSpPr>
              <p:spPr>
                <a:xfrm>
                  <a:off x="548" y="6119"/>
                  <a:ext cx="2528" cy="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2468" y="6315"/>
                <a:ext cx="2528" cy="2168"/>
                <a:chOff x="548" y="4815"/>
                <a:chExt cx="2528" cy="2168"/>
              </a:xfrm>
            </p:grpSpPr>
            <p:sp>
              <p:nvSpPr>
                <p:cNvPr id="85" name="文本框 84"/>
                <p:cNvSpPr txBox="1"/>
                <p:nvPr/>
              </p:nvSpPr>
              <p:spPr>
                <a:xfrm>
                  <a:off x="548" y="4815"/>
                  <a:ext cx="1136" cy="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04</a:t>
                  </a:r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>
                <a:xfrm>
                  <a:off x="548" y="5550"/>
                  <a:ext cx="2528" cy="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Add title text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548" y="6031"/>
                  <a:ext cx="2528" cy="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</p:grpSp>
        </p:grpSp>
        <p:grpSp>
          <p:nvGrpSpPr>
            <p:cNvPr id="88" name="组合 87"/>
            <p:cNvGrpSpPr/>
            <p:nvPr/>
          </p:nvGrpSpPr>
          <p:grpSpPr>
            <a:xfrm>
              <a:off x="10990" y="3847"/>
              <a:ext cx="2528" cy="4808"/>
              <a:chOff x="5678" y="3885"/>
              <a:chExt cx="2528" cy="4808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5678" y="3885"/>
                <a:ext cx="2528" cy="2168"/>
                <a:chOff x="548" y="5025"/>
                <a:chExt cx="2528" cy="2168"/>
              </a:xfrm>
            </p:grpSpPr>
            <p:sp>
              <p:nvSpPr>
                <p:cNvPr id="90" name="文本框 89"/>
                <p:cNvSpPr txBox="1"/>
                <p:nvPr/>
              </p:nvSpPr>
              <p:spPr>
                <a:xfrm>
                  <a:off x="548" y="5025"/>
                  <a:ext cx="1136" cy="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02</a:t>
                  </a:r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>
                <a:xfrm>
                  <a:off x="548" y="5760"/>
                  <a:ext cx="2528" cy="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Add title text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  <p:sp>
              <p:nvSpPr>
                <p:cNvPr id="93" name="文本框 92"/>
                <p:cNvSpPr txBox="1"/>
                <p:nvPr/>
              </p:nvSpPr>
              <p:spPr>
                <a:xfrm>
                  <a:off x="548" y="6241"/>
                  <a:ext cx="2528" cy="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5678" y="6525"/>
                <a:ext cx="2528" cy="2168"/>
                <a:chOff x="548" y="5025"/>
                <a:chExt cx="2528" cy="2168"/>
              </a:xfrm>
            </p:grpSpPr>
            <p:sp>
              <p:nvSpPr>
                <p:cNvPr id="95" name="文本框 94"/>
                <p:cNvSpPr txBox="1"/>
                <p:nvPr/>
              </p:nvSpPr>
              <p:spPr>
                <a:xfrm>
                  <a:off x="548" y="5025"/>
                  <a:ext cx="1136" cy="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05</a:t>
                  </a:r>
                </a:p>
              </p:txBody>
            </p:sp>
            <p:sp>
              <p:nvSpPr>
                <p:cNvPr id="99" name="文本框 98"/>
                <p:cNvSpPr txBox="1"/>
                <p:nvPr/>
              </p:nvSpPr>
              <p:spPr>
                <a:xfrm>
                  <a:off x="548" y="5760"/>
                  <a:ext cx="2528" cy="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Add title text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  <p:sp>
              <p:nvSpPr>
                <p:cNvPr id="96" name="文本框 95"/>
                <p:cNvSpPr txBox="1"/>
                <p:nvPr/>
              </p:nvSpPr>
              <p:spPr>
                <a:xfrm>
                  <a:off x="548" y="6241"/>
                  <a:ext cx="2528" cy="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14096" y="3847"/>
              <a:ext cx="2692" cy="4808"/>
              <a:chOff x="8888" y="3885"/>
              <a:chExt cx="2692" cy="4808"/>
            </a:xfrm>
          </p:grpSpPr>
          <p:grpSp>
            <p:nvGrpSpPr>
              <p:cNvPr id="103" name="组合 102"/>
              <p:cNvGrpSpPr/>
              <p:nvPr/>
            </p:nvGrpSpPr>
            <p:grpSpPr>
              <a:xfrm>
                <a:off x="8888" y="3885"/>
                <a:ext cx="2692" cy="2168"/>
                <a:chOff x="548" y="5025"/>
                <a:chExt cx="2692" cy="2168"/>
              </a:xfrm>
            </p:grpSpPr>
            <p:sp>
              <p:nvSpPr>
                <p:cNvPr id="98" name="文本框 97"/>
                <p:cNvSpPr txBox="1"/>
                <p:nvPr/>
              </p:nvSpPr>
              <p:spPr>
                <a:xfrm>
                  <a:off x="548" y="5025"/>
                  <a:ext cx="1136" cy="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03</a:t>
                  </a: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>
                  <a:off x="548" y="5760"/>
                  <a:ext cx="2528" cy="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Add title text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  <p:sp>
              <p:nvSpPr>
                <p:cNvPr id="100" name="文本框 99"/>
                <p:cNvSpPr txBox="1"/>
                <p:nvPr/>
              </p:nvSpPr>
              <p:spPr>
                <a:xfrm>
                  <a:off x="548" y="6241"/>
                  <a:ext cx="2692" cy="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8888" y="6525"/>
                <a:ext cx="2528" cy="2168"/>
                <a:chOff x="548" y="5025"/>
                <a:chExt cx="2528" cy="2168"/>
              </a:xfrm>
            </p:grpSpPr>
            <p:sp>
              <p:nvSpPr>
                <p:cNvPr id="101" name="文本框 100"/>
                <p:cNvSpPr txBox="1"/>
                <p:nvPr/>
              </p:nvSpPr>
              <p:spPr>
                <a:xfrm>
                  <a:off x="548" y="5025"/>
                  <a:ext cx="1136" cy="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06</a:t>
                  </a:r>
                </a:p>
              </p:txBody>
            </p:sp>
            <p:sp>
              <p:nvSpPr>
                <p:cNvPr id="113" name="文本框 112"/>
                <p:cNvSpPr txBox="1"/>
                <p:nvPr/>
              </p:nvSpPr>
              <p:spPr>
                <a:xfrm>
                  <a:off x="548" y="5760"/>
                  <a:ext cx="2528" cy="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Add title text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  <p:sp>
              <p:nvSpPr>
                <p:cNvPr id="102" name="文本框 101"/>
                <p:cNvSpPr txBox="1"/>
                <p:nvPr/>
              </p:nvSpPr>
              <p:spPr>
                <a:xfrm>
                  <a:off x="548" y="6241"/>
                  <a:ext cx="2528" cy="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dirty="0">
                      <a:solidFill>
                        <a:schemeClr val="bg1">
                          <a:lumMod val="95000"/>
                        </a:schemeClr>
                      </a:solidFill>
                      <a:latin typeface="Arial"/>
                      <a:ea typeface="微软雅黑"/>
                      <a:cs typeface="思源黑体 CN Medium" panose="020B0600000000000000" charset="-122"/>
                      <a:sym typeface="Arial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微软雅黑"/>
                    <a:cs typeface="思源黑体 CN Medium" panose="020B0600000000000000" charset="-122"/>
                    <a:sym typeface="Arial"/>
                  </a:endParaRPr>
                </a:p>
              </p:txBody>
            </p:sp>
          </p:grpSp>
        </p:grpSp>
      </p:grpSp>
      <p:sp>
        <p:nvSpPr>
          <p:cNvPr id="18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pexels-photo-40658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" y="589280"/>
            <a:ext cx="8728710" cy="58318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16630" y="4276725"/>
            <a:ext cx="8316595" cy="2186305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Footer Text"/>
          <p:cNvSpPr txBox="1"/>
          <p:nvPr/>
        </p:nvSpPr>
        <p:spPr>
          <a:xfrm>
            <a:off x="3960495" y="4495552"/>
            <a:ext cx="5054600" cy="1568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6456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</a:t>
            </a:r>
            <a:r>
              <a:rPr 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64015" y="4592320"/>
            <a:ext cx="281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27360" y="443865"/>
            <a:ext cx="120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CA521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014095" y="904240"/>
            <a:ext cx="4647565" cy="5296535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4" name="图片 3" descr="pexels-photo-374016"/>
          <p:cNvPicPr>
            <a:picLocks noChangeAspect="1"/>
          </p:cNvPicPr>
          <p:nvPr/>
        </p:nvPicPr>
        <p:blipFill>
          <a:blip r:embed="rId3"/>
          <a:srcRect l="23151" r="5383"/>
          <a:stretch>
            <a:fillRect/>
          </a:stretch>
        </p:blipFill>
        <p:spPr>
          <a:xfrm>
            <a:off x="6039485" y="1586865"/>
            <a:ext cx="4935220" cy="4614545"/>
          </a:xfrm>
          <a:prstGeom prst="snip2DiagRect">
            <a:avLst/>
          </a:prstGeom>
          <a:ln>
            <a:solidFill>
              <a:srgbClr val="F34B16"/>
            </a:solidFill>
          </a:ln>
        </p:spPr>
      </p:pic>
      <p:sp>
        <p:nvSpPr>
          <p:cNvPr id="24" name="Rectangle 34"/>
          <p:cNvSpPr/>
          <p:nvPr/>
        </p:nvSpPr>
        <p:spPr>
          <a:xfrm>
            <a:off x="1347470" y="3056255"/>
            <a:ext cx="3879215" cy="9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2" name="Rectangle 34"/>
          <p:cNvSpPr/>
          <p:nvPr/>
        </p:nvSpPr>
        <p:spPr>
          <a:xfrm>
            <a:off x="1347470" y="1591945"/>
            <a:ext cx="3879215" cy="9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3" name="Rectangle 34"/>
          <p:cNvSpPr/>
          <p:nvPr/>
        </p:nvSpPr>
        <p:spPr>
          <a:xfrm>
            <a:off x="1398270" y="4863465"/>
            <a:ext cx="3879215" cy="9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27360" y="443865"/>
            <a:ext cx="120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CA521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19550" y="2416175"/>
            <a:ext cx="4403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PART 06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901316" y="3691255"/>
            <a:ext cx="651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957580" y="2037715"/>
            <a:ext cx="2248535" cy="2070735"/>
          </a:xfrm>
          <a:prstGeom prst="rect">
            <a:avLst/>
          </a:prstGeom>
          <a:solidFill>
            <a:srgbClr val="FC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283325" y="1776095"/>
            <a:ext cx="2413000" cy="2345055"/>
          </a:xfrm>
          <a:prstGeom prst="rect">
            <a:avLst/>
          </a:prstGeom>
          <a:solidFill>
            <a:srgbClr val="337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945880" y="2050415"/>
            <a:ext cx="2248535" cy="2070735"/>
          </a:xfrm>
          <a:prstGeom prst="rect">
            <a:avLst/>
          </a:prstGeom>
          <a:solidFill>
            <a:srgbClr val="F44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651885" y="2037715"/>
            <a:ext cx="2248535" cy="2070735"/>
          </a:xfrm>
          <a:prstGeom prst="rect">
            <a:avLst/>
          </a:prstGeom>
          <a:solidFill>
            <a:srgbClr val="FC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82"/>
          <p:cNvSpPr txBox="1"/>
          <p:nvPr/>
        </p:nvSpPr>
        <p:spPr>
          <a:xfrm>
            <a:off x="2347595" y="5208905"/>
            <a:ext cx="7576820" cy="81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6456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  We provide professional-quality free PowerPoint templates to help you with your business presentations - freeppt7.com</a:t>
            </a: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。</a:t>
            </a:r>
            <a:endParaRPr lang="zh-CN" altLang="zh-CN" sz="14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77595" y="2542540"/>
            <a:ext cx="2025015" cy="835660"/>
            <a:chOff x="1697" y="4502"/>
            <a:chExt cx="3189" cy="1316"/>
          </a:xfrm>
        </p:grpSpPr>
        <p:sp>
          <p:nvSpPr>
            <p:cNvPr id="76" name="TextBox 81"/>
            <p:cNvSpPr txBox="1"/>
            <p:nvPr/>
          </p:nvSpPr>
          <p:spPr>
            <a:xfrm>
              <a:off x="2458" y="4502"/>
              <a:ext cx="1961" cy="42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TextBox 82"/>
            <p:cNvSpPr txBox="1"/>
            <p:nvPr/>
          </p:nvSpPr>
          <p:spPr>
            <a:xfrm>
              <a:off x="1697" y="5050"/>
              <a:ext cx="3189" cy="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0" name="TextBox 81"/>
          <p:cNvSpPr txBox="1"/>
          <p:nvPr/>
        </p:nvSpPr>
        <p:spPr>
          <a:xfrm>
            <a:off x="5450205" y="4878070"/>
            <a:ext cx="1397819" cy="28110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sz="1200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477635" y="2542540"/>
            <a:ext cx="2025015" cy="835660"/>
            <a:chOff x="1697" y="4502"/>
            <a:chExt cx="3189" cy="1316"/>
          </a:xfrm>
        </p:grpSpPr>
        <p:sp>
          <p:nvSpPr>
            <p:cNvPr id="82" name="TextBox 81"/>
            <p:cNvSpPr txBox="1"/>
            <p:nvPr/>
          </p:nvSpPr>
          <p:spPr>
            <a:xfrm>
              <a:off x="2458" y="4502"/>
              <a:ext cx="1961" cy="42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97" y="5050"/>
              <a:ext cx="3189" cy="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058275" y="2542540"/>
            <a:ext cx="2025015" cy="835660"/>
            <a:chOff x="1697" y="4502"/>
            <a:chExt cx="3189" cy="1316"/>
          </a:xfrm>
        </p:grpSpPr>
        <p:sp>
          <p:nvSpPr>
            <p:cNvPr id="85" name="TextBox 81"/>
            <p:cNvSpPr txBox="1"/>
            <p:nvPr/>
          </p:nvSpPr>
          <p:spPr>
            <a:xfrm>
              <a:off x="2458" y="4502"/>
              <a:ext cx="1961" cy="42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TextBox 82"/>
            <p:cNvSpPr txBox="1"/>
            <p:nvPr/>
          </p:nvSpPr>
          <p:spPr>
            <a:xfrm>
              <a:off x="1697" y="5050"/>
              <a:ext cx="3189" cy="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763010" y="2564765"/>
            <a:ext cx="2025015" cy="835660"/>
            <a:chOff x="1697" y="4502"/>
            <a:chExt cx="3189" cy="1316"/>
          </a:xfrm>
        </p:grpSpPr>
        <p:sp>
          <p:nvSpPr>
            <p:cNvPr id="89" name="TextBox 81"/>
            <p:cNvSpPr txBox="1"/>
            <p:nvPr/>
          </p:nvSpPr>
          <p:spPr>
            <a:xfrm>
              <a:off x="2458" y="4502"/>
              <a:ext cx="1961" cy="42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TextBox 82"/>
            <p:cNvSpPr txBox="1"/>
            <p:nvPr/>
          </p:nvSpPr>
          <p:spPr>
            <a:xfrm>
              <a:off x="1697" y="5050"/>
              <a:ext cx="3189" cy="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781685" y="859155"/>
            <a:ext cx="299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934075" y="3227705"/>
            <a:ext cx="5899150" cy="3630295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1685" y="389255"/>
            <a:ext cx="3070226" cy="5847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51980" y="4193540"/>
            <a:ext cx="4576445" cy="1407160"/>
            <a:chOff x="11640" y="5872"/>
            <a:chExt cx="7207" cy="2216"/>
          </a:xfrm>
          <a:solidFill>
            <a:srgbClr val="000000">
              <a:alpha val="0"/>
            </a:srgbClr>
          </a:solidFill>
        </p:grpSpPr>
        <p:sp>
          <p:nvSpPr>
            <p:cNvPr id="8" name="Rectangle 3"/>
            <p:cNvSpPr/>
            <p:nvPr/>
          </p:nvSpPr>
          <p:spPr>
            <a:xfrm>
              <a:off x="11640" y="6848"/>
              <a:ext cx="7207" cy="1240"/>
            </a:xfrm>
            <a:prstGeom prst="rect">
              <a:avLst/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2" name="Subtitle 2"/>
            <p:cNvSpPr txBox="1"/>
            <p:nvPr/>
          </p:nvSpPr>
          <p:spPr>
            <a:xfrm>
              <a:off x="11640" y="5872"/>
              <a:ext cx="5880" cy="979"/>
            </a:xfrm>
            <a:prstGeom prst="rect">
              <a:avLst/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3000" b="1" spc="3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Lato Medium" panose="020F0502020204030203" pitchFamily="34" charset="0"/>
                  <a:sym typeface="Arial"/>
                </a:rPr>
                <a:t>Add title text</a:t>
              </a:r>
              <a:endParaRPr lang="zh-CN" altLang="en-US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627360" y="431165"/>
            <a:ext cx="1205865" cy="460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34B16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  <p:pic>
        <p:nvPicPr>
          <p:cNvPr id="4" name="图片 3" descr="pexels-photo-3178818"/>
          <p:cNvPicPr>
            <a:picLocks noChangeAspect="1"/>
          </p:cNvPicPr>
          <p:nvPr/>
        </p:nvPicPr>
        <p:blipFill>
          <a:blip r:embed="rId3"/>
          <a:srcRect t="14167" b="8611"/>
          <a:stretch>
            <a:fillRect/>
          </a:stretch>
        </p:blipFill>
        <p:spPr>
          <a:xfrm>
            <a:off x="2184400" y="1875155"/>
            <a:ext cx="3749675" cy="434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图片 105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107" name="组合 106"/>
          <p:cNvGrpSpPr/>
          <p:nvPr/>
        </p:nvGrpSpPr>
        <p:grpSpPr>
          <a:xfrm rot="10800000">
            <a:off x="984885" y="2426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108" name="组合 107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09" name="椭圆 108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0" name="椭圆 18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94" name="椭圆 19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03" name="椭圆 20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8" name="椭圆 20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212" name="椭圆 21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4" name="椭圆 21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5" name="椭圆 21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221" name="组合 220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222" name="椭圆 22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231" name="椭圆 23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0" name="椭圆 23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4" name="椭圆 24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48" name="组合 247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249" name="椭圆 248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0" name="椭圆 249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1" name="椭圆 250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57" name="文本框 25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sp>
        <p:nvSpPr>
          <p:cNvPr id="258" name="文本框 257"/>
          <p:cNvSpPr txBox="1"/>
          <p:nvPr/>
        </p:nvSpPr>
        <p:spPr>
          <a:xfrm>
            <a:off x="2038504" y="2287209"/>
            <a:ext cx="5686425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0" spc="3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汉真广标" pitchFamily="49" charset="-122"/>
                <a:ea typeface="汉真广标" pitchFamily="49" charset="-122"/>
                <a:sym typeface="Arial"/>
              </a:rPr>
              <a:t>Thank you</a:t>
            </a:r>
            <a:endParaRPr lang="zh-CN" altLang="en-US" sz="8000" spc="300" dirty="0">
              <a:solidFill>
                <a:schemeClr val="bg1">
                  <a:lumMod val="95000"/>
                </a:schemeClr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汉真广标" pitchFamily="49" charset="-122"/>
              <a:ea typeface="汉真广标" pitchFamily="49" charset="-122"/>
              <a:sym typeface="Arial"/>
            </a:endParaRPr>
          </a:p>
        </p:txBody>
      </p:sp>
      <p:cxnSp>
        <p:nvCxnSpPr>
          <p:cNvPr id="260" name="直接连接符 259"/>
          <p:cNvCxnSpPr/>
          <p:nvPr/>
        </p:nvCxnSpPr>
        <p:spPr>
          <a:xfrm>
            <a:off x="2205990" y="3691255"/>
            <a:ext cx="1536700" cy="0"/>
          </a:xfrm>
          <a:prstGeom prst="line">
            <a:avLst/>
          </a:prstGeom>
          <a:ln w="19050">
            <a:solidFill>
              <a:srgbClr val="FEC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/>
          <p:nvPr/>
        </p:nvCxnSpPr>
        <p:spPr>
          <a:xfrm>
            <a:off x="4088130" y="3691255"/>
            <a:ext cx="1884680" cy="0"/>
          </a:xfrm>
          <a:prstGeom prst="line">
            <a:avLst/>
          </a:prstGeom>
          <a:ln w="19050">
            <a:solidFill>
              <a:srgbClr val="219C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/>
          <p:cNvCxnSpPr/>
          <p:nvPr/>
        </p:nvCxnSpPr>
        <p:spPr>
          <a:xfrm>
            <a:off x="6396990" y="3691255"/>
            <a:ext cx="1206500" cy="0"/>
          </a:xfrm>
          <a:prstGeom prst="line">
            <a:avLst/>
          </a:prstGeom>
          <a:ln w="19050">
            <a:solidFill>
              <a:srgbClr val="F34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组合 262"/>
          <p:cNvGrpSpPr/>
          <p:nvPr/>
        </p:nvGrpSpPr>
        <p:grpSpPr>
          <a:xfrm rot="5400000">
            <a:off x="3449320" y="4882515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264" name="组合 26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265" name="椭圆 26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6" name="椭圆 26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274" name="椭圆 27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5" name="椭圆 27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83" name="椭圆 28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5" name="椭圆 28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7" name="椭圆 28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9" name="椭圆 28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0" name="椭圆 28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292" name="椭圆 29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7" name="椭圆 29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8" name="椭圆 29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9" name="椭圆 29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300" name="文本框 299"/>
          <p:cNvSpPr txBox="1"/>
          <p:nvPr/>
        </p:nvSpPr>
        <p:spPr>
          <a:xfrm>
            <a:off x="4022725" y="4773295"/>
            <a:ext cx="1698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20NN•NN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FDF766-AFC6-4C56-F96C-E160D64C0353}"/>
              </a:ext>
            </a:extLst>
          </p:cNvPr>
          <p:cNvSpPr txBox="1"/>
          <p:nvPr/>
        </p:nvSpPr>
        <p:spPr>
          <a:xfrm>
            <a:off x="5785485" y="4796790"/>
            <a:ext cx="32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Report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：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freeppt7.Com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19550" y="2416175"/>
            <a:ext cx="4403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PART 01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536133" y="3691255"/>
            <a:ext cx="679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329690" y="2242185"/>
            <a:ext cx="4243070" cy="3643630"/>
            <a:chOff x="2094" y="3245"/>
            <a:chExt cx="6682" cy="5738"/>
          </a:xfrm>
        </p:grpSpPr>
        <p:grpSp>
          <p:nvGrpSpPr>
            <p:cNvPr id="4" name="组合 3"/>
            <p:cNvGrpSpPr/>
            <p:nvPr/>
          </p:nvGrpSpPr>
          <p:grpSpPr>
            <a:xfrm>
              <a:off x="2094" y="3245"/>
              <a:ext cx="6683" cy="5739"/>
              <a:chOff x="2094" y="3487"/>
              <a:chExt cx="6683" cy="5739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2094" y="5626"/>
                <a:ext cx="3600" cy="3600"/>
              </a:xfrm>
              <a:prstGeom prst="ellipse">
                <a:avLst/>
              </a:prstGeom>
              <a:solidFill>
                <a:srgbClr val="337CE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3000" strike="noStrike" noProof="1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177" y="5626"/>
                <a:ext cx="3600" cy="3600"/>
              </a:xfrm>
              <a:prstGeom prst="ellipse">
                <a:avLst/>
              </a:prstGeom>
              <a:solidFill>
                <a:srgbClr val="F44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3000" strike="noStrike" noProof="1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3671" y="3487"/>
                <a:ext cx="3600" cy="3600"/>
              </a:xfrm>
              <a:prstGeom prst="ellipse">
                <a:avLst/>
              </a:prstGeom>
              <a:solidFill>
                <a:srgbClr val="FCA52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3000" strike="noStrike" noProof="1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</p:grpSp>
        <p:sp>
          <p:nvSpPr>
            <p:cNvPr id="20" name="îṣļîḑé-任意多边形: 形状 13"/>
            <p:cNvSpPr/>
            <p:nvPr/>
          </p:nvSpPr>
          <p:spPr bwMode="auto">
            <a:xfrm>
              <a:off x="4933" y="4436"/>
              <a:ext cx="1075" cy="121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îṣļîḑé-任意多边形: 形状 13"/>
            <p:cNvSpPr/>
            <p:nvPr/>
          </p:nvSpPr>
          <p:spPr bwMode="auto">
            <a:xfrm>
              <a:off x="3334" y="6750"/>
              <a:ext cx="1075" cy="121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îṣļîḑé-任意多边形: 形状 13"/>
            <p:cNvSpPr/>
            <p:nvPr/>
          </p:nvSpPr>
          <p:spPr bwMode="auto">
            <a:xfrm>
              <a:off x="6528" y="6801"/>
              <a:ext cx="1075" cy="121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5" name="Rectangle 3"/>
          <p:cNvSpPr/>
          <p:nvPr/>
        </p:nvSpPr>
        <p:spPr>
          <a:xfrm>
            <a:off x="6571615" y="5052060"/>
            <a:ext cx="4576445" cy="787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Normal" panose="020B0400000000000000" charset="-122"/>
              <a:sym typeface="Arial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Normal" panose="020B0400000000000000" charset="-122"/>
              <a:sym typeface="Arial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Normal" panose="020B0400000000000000" charset="-122"/>
              <a:sym typeface="Arial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6571615" y="4432300"/>
            <a:ext cx="3733800" cy="621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Add title text</a:t>
            </a:r>
            <a:endParaRPr lang="zh-CN" altLang="en-US" sz="3000" b="1" spc="3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Lato Medium" panose="020F0502020204030203" pitchFamily="34" charset="0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71615" y="2168525"/>
            <a:ext cx="4577080" cy="1434465"/>
            <a:chOff x="239" y="1549"/>
            <a:chExt cx="7208" cy="2259"/>
          </a:xfrm>
          <a:noFill/>
        </p:grpSpPr>
        <p:sp>
          <p:nvSpPr>
            <p:cNvPr id="24" name="Rectangle 3"/>
            <p:cNvSpPr/>
            <p:nvPr/>
          </p:nvSpPr>
          <p:spPr>
            <a:xfrm>
              <a:off x="240" y="2568"/>
              <a:ext cx="7207" cy="124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239" y="1549"/>
              <a:ext cx="5880" cy="979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3000" b="1" spc="3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Lato Medium" panose="020F0502020204030203" pitchFamily="34" charset="0"/>
                  <a:sym typeface="Arial"/>
                </a:rPr>
                <a:t>Add title text</a:t>
              </a:r>
              <a:endParaRPr lang="zh-CN" altLang="en-US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81685" y="401955"/>
            <a:ext cx="25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758440"/>
            <a:ext cx="12192000" cy="2252345"/>
          </a:xfrm>
          <a:prstGeom prst="rect">
            <a:avLst/>
          </a:prstGeom>
          <a:gradFill>
            <a:gsLst>
              <a:gs pos="0">
                <a:srgbClr val="37A0E5"/>
              </a:gs>
              <a:gs pos="77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TextBox 82"/>
          <p:cNvSpPr txBox="1"/>
          <p:nvPr/>
        </p:nvSpPr>
        <p:spPr>
          <a:xfrm>
            <a:off x="897119" y="2969740"/>
            <a:ext cx="4693771" cy="16742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964565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思源黑体 CN Light" panose="020B0300000000000000" charset="-122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1685" y="401955"/>
            <a:ext cx="278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  <p:pic>
        <p:nvPicPr>
          <p:cNvPr id="7" name="图片 6" descr="pexels-photo-7181179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20" y="-939165"/>
            <a:ext cx="8785860" cy="8735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0" y="2253615"/>
            <a:ext cx="12192000" cy="3535680"/>
          </a:xfrm>
          <a:prstGeom prst="rect">
            <a:avLst/>
          </a:prstGeom>
          <a:gradFill>
            <a:gsLst>
              <a:gs pos="0">
                <a:srgbClr val="37A0E5"/>
              </a:gs>
              <a:gs pos="100000">
                <a:srgbClr val="03C5F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823710" y="2716530"/>
            <a:ext cx="4589780" cy="1608455"/>
            <a:chOff x="2052" y="3442"/>
            <a:chExt cx="7228" cy="2533"/>
          </a:xfrm>
        </p:grpSpPr>
        <p:sp>
          <p:nvSpPr>
            <p:cNvPr id="73" name="Subtitle 2"/>
            <p:cNvSpPr txBox="1"/>
            <p:nvPr/>
          </p:nvSpPr>
          <p:spPr>
            <a:xfrm>
              <a:off x="2052" y="3442"/>
              <a:ext cx="5326" cy="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3000" b="1" spc="3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Lato Medium" panose="020F0502020204030203" pitchFamily="34" charset="0"/>
                  <a:sym typeface="Arial"/>
                </a:rPr>
                <a:t>Add title text</a:t>
              </a:r>
              <a:endParaRPr lang="zh-CN" altLang="id-ID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endParaRPr>
            </a:p>
          </p:txBody>
        </p:sp>
        <p:sp>
          <p:nvSpPr>
            <p:cNvPr id="74" name="Rectangle 3"/>
            <p:cNvSpPr/>
            <p:nvPr/>
          </p:nvSpPr>
          <p:spPr>
            <a:xfrm>
              <a:off x="2073" y="4552"/>
              <a:ext cx="7207" cy="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5510" y="2767330"/>
            <a:ext cx="4589780" cy="1570355"/>
            <a:chOff x="2052" y="3502"/>
            <a:chExt cx="7228" cy="2473"/>
          </a:xfrm>
        </p:grpSpPr>
        <p:sp>
          <p:nvSpPr>
            <p:cNvPr id="11" name="Subtitle 2"/>
            <p:cNvSpPr txBox="1"/>
            <p:nvPr/>
          </p:nvSpPr>
          <p:spPr>
            <a:xfrm>
              <a:off x="2052" y="3502"/>
              <a:ext cx="5326" cy="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3000" b="1" spc="3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Lato Medium" panose="020F0502020204030203" pitchFamily="34" charset="0"/>
                  <a:sym typeface="Arial"/>
                </a:rPr>
                <a:t>Add title text</a:t>
              </a:r>
              <a:endParaRPr lang="zh-CN" altLang="id-ID" sz="3000" b="1" spc="3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 Medium" panose="020F0502020204030203" pitchFamily="34" charset="0"/>
                <a:sym typeface="Arial"/>
              </a:endParaRPr>
            </a:p>
          </p:txBody>
        </p:sp>
        <p:sp>
          <p:nvSpPr>
            <p:cNvPr id="12" name="Rectangle 3"/>
            <p:cNvSpPr/>
            <p:nvPr/>
          </p:nvSpPr>
          <p:spPr>
            <a:xfrm>
              <a:off x="2073" y="4552"/>
              <a:ext cx="7207" cy="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Normal" panose="020B0400000000000000" charset="-122"/>
                <a:sym typeface="Arial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627360" y="485775"/>
            <a:ext cx="120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rgbClr val="F34B16"/>
                </a:solidFill>
                <a:latin typeface="Arial"/>
                <a:ea typeface="微软雅黑"/>
                <a:sym typeface="Arial"/>
              </a:rPr>
              <a:t>LOGO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81685" y="443865"/>
            <a:ext cx="295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未标题-2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-11430"/>
            <a:ext cx="12192000" cy="6867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0800000">
            <a:off x="1327785" y="204533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2498F5">
                  <a:alpha val="100000"/>
                </a:srgbClr>
              </a:gs>
            </a:gsLst>
            <a:lin ang="0" scaled="0"/>
          </a:gradFill>
        </p:grpSpPr>
        <p:grpSp>
          <p:nvGrpSpPr>
            <p:cNvPr id="5" name="组合 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24" name="椭圆 2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9218295" y="441325"/>
            <a:ext cx="2418080" cy="1068705"/>
            <a:chOff x="516" y="699"/>
            <a:chExt cx="3808" cy="1683"/>
          </a:xfrm>
          <a:gradFill>
            <a:gsLst>
              <a:gs pos="0">
                <a:srgbClr val="2B2B2B">
                  <a:alpha val="0"/>
                </a:srgbClr>
              </a:gs>
              <a:gs pos="100000">
                <a:srgbClr val="F34A17">
                  <a:alpha val="90000"/>
                </a:srgbClr>
              </a:gs>
            </a:gsLst>
            <a:lin ang="0" scaled="0"/>
          </a:gradFill>
        </p:grpSpPr>
        <p:grpSp>
          <p:nvGrpSpPr>
            <p:cNvPr id="134" name="组合 133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35" name="椭圆 13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44" name="椭圆 143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53" name="椭圆 152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62" name="椭圆 161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10542270" y="717550"/>
            <a:ext cx="119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rial"/>
                <a:ea typeface="微软雅黑"/>
                <a:sym typeface="Arial"/>
              </a:rPr>
              <a:t>LOGO</a:t>
            </a:r>
          </a:p>
        </p:txBody>
      </p:sp>
      <p:grpSp>
        <p:nvGrpSpPr>
          <p:cNvPr id="114" name="组合 113"/>
          <p:cNvGrpSpPr/>
          <p:nvPr/>
        </p:nvGrpSpPr>
        <p:grpSpPr>
          <a:xfrm rot="5400000">
            <a:off x="3671570" y="4883150"/>
            <a:ext cx="2418080" cy="1068705"/>
            <a:chOff x="516" y="699"/>
            <a:chExt cx="3808" cy="1683"/>
          </a:xfrm>
          <a:gradFill>
            <a:gsLst>
              <a:gs pos="37000">
                <a:srgbClr val="2B2B2B">
                  <a:alpha val="0"/>
                </a:srgbClr>
              </a:gs>
              <a:gs pos="100000">
                <a:srgbClr val="FEC208">
                  <a:alpha val="50000"/>
                </a:srgbClr>
              </a:gs>
            </a:gsLst>
            <a:lin ang="0" scaled="0"/>
          </a:gradFill>
        </p:grpSpPr>
        <p:grpSp>
          <p:nvGrpSpPr>
            <p:cNvPr id="115" name="组合 114"/>
            <p:cNvGrpSpPr/>
            <p:nvPr/>
          </p:nvGrpSpPr>
          <p:grpSpPr>
            <a:xfrm>
              <a:off x="516" y="699"/>
              <a:ext cx="3808" cy="230"/>
              <a:chOff x="880" y="747"/>
              <a:chExt cx="4902" cy="296"/>
            </a:xfrm>
            <a:grpFill/>
          </p:grpSpPr>
          <p:sp>
            <p:nvSpPr>
              <p:cNvPr id="116" name="椭圆 115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16" y="1170"/>
              <a:ext cx="3808" cy="230"/>
              <a:chOff x="880" y="747"/>
              <a:chExt cx="4902" cy="296"/>
            </a:xfrm>
            <a:grpFill/>
          </p:grpSpPr>
          <p:sp>
            <p:nvSpPr>
              <p:cNvPr id="125" name="椭圆 124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516" y="1661"/>
              <a:ext cx="3808" cy="230"/>
              <a:chOff x="880" y="747"/>
              <a:chExt cx="4902" cy="296"/>
            </a:xfrm>
            <a:grpFill/>
          </p:grpSpPr>
          <p:sp>
            <p:nvSpPr>
              <p:cNvPr id="171" name="椭圆 170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516" y="2152"/>
              <a:ext cx="3808" cy="230"/>
              <a:chOff x="880" y="747"/>
              <a:chExt cx="4902" cy="296"/>
            </a:xfrm>
            <a:grpFill/>
          </p:grpSpPr>
          <p:sp>
            <p:nvSpPr>
              <p:cNvPr id="180" name="椭圆 179"/>
              <p:cNvSpPr/>
              <p:nvPr/>
            </p:nvSpPr>
            <p:spPr>
              <a:xfrm>
                <a:off x="88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19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54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512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4170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4828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5486" y="747"/>
                <a:ext cx="296" cy="2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19550" y="2416175"/>
            <a:ext cx="4403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PART 02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911630" y="3691255"/>
            <a:ext cx="595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864235" y="4315460"/>
            <a:ext cx="4290695" cy="1888490"/>
            <a:chOff x="1394" y="4023"/>
            <a:chExt cx="6757" cy="2974"/>
          </a:xfrm>
        </p:grpSpPr>
        <p:sp>
          <p:nvSpPr>
            <p:cNvPr id="35" name="TextBox 98"/>
            <p:cNvSpPr txBox="1"/>
            <p:nvPr/>
          </p:nvSpPr>
          <p:spPr>
            <a:xfrm>
              <a:off x="3446" y="4374"/>
              <a:ext cx="2666" cy="104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l">
                <a:lnSpc>
                  <a:spcPct val="90000"/>
                </a:lnSpc>
              </a:pP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94" y="4023"/>
              <a:ext cx="1639" cy="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sp>
          <p:nvSpPr>
            <p:cNvPr id="3" name="TextBox 82"/>
            <p:cNvSpPr txBox="1"/>
            <p:nvPr/>
          </p:nvSpPr>
          <p:spPr>
            <a:xfrm>
              <a:off x="1600" y="5626"/>
              <a:ext cx="6551" cy="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just" defTabSz="964565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zh-CN" sz="105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72960" y="4343400"/>
            <a:ext cx="4290695" cy="1888490"/>
            <a:chOff x="1394" y="4023"/>
            <a:chExt cx="6757" cy="2974"/>
          </a:xfrm>
        </p:grpSpPr>
        <p:sp>
          <p:nvSpPr>
            <p:cNvPr id="5" name="TextBox 98"/>
            <p:cNvSpPr txBox="1"/>
            <p:nvPr/>
          </p:nvSpPr>
          <p:spPr>
            <a:xfrm>
              <a:off x="3446" y="4374"/>
              <a:ext cx="2666" cy="104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l">
                <a:lnSpc>
                  <a:spcPct val="90000"/>
                </a:lnSpc>
              </a:pP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94" y="4023"/>
              <a:ext cx="1639" cy="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sp>
          <p:nvSpPr>
            <p:cNvPr id="7" name="TextBox 82"/>
            <p:cNvSpPr txBox="1"/>
            <p:nvPr/>
          </p:nvSpPr>
          <p:spPr>
            <a:xfrm>
              <a:off x="1600" y="5626"/>
              <a:ext cx="6551" cy="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just" defTabSz="964565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81685" y="835025"/>
            <a:ext cx="2784476" cy="584775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75000"/>
                    <a:lumOff val="2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34B16"/>
                </a:solidFill>
                <a:latin typeface="Arial"/>
                <a:ea typeface="微软雅黑"/>
                <a:cs typeface="Mongolian Baiti" panose="03000500000000000000" pitchFamily="66" charset="0"/>
                <a:sym typeface="Arial"/>
              </a:rPr>
              <a:t>Add title text</a:t>
            </a:r>
            <a:endParaRPr lang="zh-CN" altLang="en-US" sz="3200" b="1" dirty="0">
              <a:solidFill>
                <a:srgbClr val="F34B16"/>
              </a:solidFill>
              <a:latin typeface="Arial"/>
              <a:ea typeface="微软雅黑"/>
              <a:cs typeface="Mongolian Baiti" panose="03000500000000000000" pitchFamily="66" charset="0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47230" y="765810"/>
            <a:ext cx="4290695" cy="1888490"/>
            <a:chOff x="1394" y="4023"/>
            <a:chExt cx="6757" cy="2974"/>
          </a:xfrm>
        </p:grpSpPr>
        <p:sp>
          <p:nvSpPr>
            <p:cNvPr id="10" name="TextBox 98"/>
            <p:cNvSpPr txBox="1"/>
            <p:nvPr/>
          </p:nvSpPr>
          <p:spPr>
            <a:xfrm>
              <a:off x="3446" y="4374"/>
              <a:ext cx="2666" cy="104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l">
                <a:lnSpc>
                  <a:spcPct val="90000"/>
                </a:lnSpc>
              </a:pP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94" y="4023"/>
              <a:ext cx="1639" cy="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sp>
          <p:nvSpPr>
            <p:cNvPr id="12" name="TextBox 82"/>
            <p:cNvSpPr txBox="1"/>
            <p:nvPr/>
          </p:nvSpPr>
          <p:spPr>
            <a:xfrm>
              <a:off x="1600" y="5626"/>
              <a:ext cx="6551" cy="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just" defTabSz="964565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zh-CN" sz="14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cs typeface="思源黑体 CN Light" panose="020B0300000000000000" charset="-122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050" y="3175"/>
            <a:ext cx="12172950" cy="6838950"/>
            <a:chOff x="30" y="15"/>
            <a:chExt cx="19170" cy="1077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0" y="7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0" y="15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0" y="22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" y="36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" y="29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" y="43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0" y="51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" y="58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" y="65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" y="726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" y="798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0" y="870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0" y="942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" y="10143"/>
              <a:ext cx="19170" cy="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7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41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64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88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59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2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206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3301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4537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773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7009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8245" y="15"/>
              <a:ext cx="0" cy="10770"/>
            </a:xfrm>
            <a:prstGeom prst="line">
              <a:avLst/>
            </a:prstGeom>
            <a:ln w="19050">
              <a:solidFill>
                <a:schemeClr val="bg1">
                  <a:alpha val="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îṣļîḑé-Diamond 13"/>
          <p:cNvSpPr/>
          <p:nvPr/>
        </p:nvSpPr>
        <p:spPr>
          <a:xfrm>
            <a:off x="3589020" y="2774315"/>
            <a:ext cx="1449705" cy="1449705"/>
          </a:xfrm>
          <a:prstGeom prst="diamond">
            <a:avLst/>
          </a:prstGeom>
          <a:solidFill>
            <a:srgbClr val="F4461A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îṣļîḑé-Diamond 17"/>
          <p:cNvSpPr/>
          <p:nvPr/>
        </p:nvSpPr>
        <p:spPr>
          <a:xfrm>
            <a:off x="5130800" y="1959610"/>
            <a:ext cx="1449705" cy="1449705"/>
          </a:xfrm>
          <a:prstGeom prst="diamond">
            <a:avLst/>
          </a:prstGeom>
          <a:solidFill>
            <a:srgbClr val="F4461A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îṣļîḑé-Diamond 18"/>
          <p:cNvSpPr/>
          <p:nvPr/>
        </p:nvSpPr>
        <p:spPr>
          <a:xfrm>
            <a:off x="6015990" y="3409315"/>
            <a:ext cx="1449705" cy="1449705"/>
          </a:xfrm>
          <a:prstGeom prst="diamond">
            <a:avLst/>
          </a:prstGeom>
          <a:solidFill>
            <a:srgbClr val="F4461A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îṣļîḑé-Diamond 19"/>
          <p:cNvSpPr/>
          <p:nvPr/>
        </p:nvSpPr>
        <p:spPr>
          <a:xfrm>
            <a:off x="7419340" y="2512060"/>
            <a:ext cx="1449705" cy="1449705"/>
          </a:xfrm>
          <a:prstGeom prst="diamond">
            <a:avLst/>
          </a:prstGeom>
          <a:solidFill>
            <a:srgbClr val="F4461A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îṣļîḑé-任意多边形: 形状 10"/>
          <p:cNvSpPr/>
          <p:nvPr/>
        </p:nvSpPr>
        <p:spPr bwMode="auto">
          <a:xfrm>
            <a:off x="6509385" y="3945890"/>
            <a:ext cx="428625" cy="427990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rgbClr val="FCA52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îṣļîḑé-任意多边形: 形状 11"/>
          <p:cNvSpPr/>
          <p:nvPr/>
        </p:nvSpPr>
        <p:spPr bwMode="auto">
          <a:xfrm rot="10800000">
            <a:off x="4105275" y="3296285"/>
            <a:ext cx="446405" cy="42545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337CEB"/>
          </a:solidFill>
          <a:ln w="9525">
            <a:solidFill>
              <a:srgbClr val="337CEB"/>
            </a:solidFill>
            <a:round/>
          </a:ln>
        </p:spPr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îṣļîḑé-任意多边形: 形状 12"/>
          <p:cNvSpPr/>
          <p:nvPr/>
        </p:nvSpPr>
        <p:spPr bwMode="auto">
          <a:xfrm>
            <a:off x="5651500" y="2466340"/>
            <a:ext cx="446405" cy="445135"/>
          </a:xfrm>
          <a:custGeom>
            <a:avLst/>
            <a:gdLst>
              <a:gd name="connsiteX0" fmla="*/ 497095 w 607639"/>
              <a:gd name="connsiteY0" fmla="*/ 261992 h 606722"/>
              <a:gd name="connsiteX1" fmla="*/ 497095 w 607639"/>
              <a:gd name="connsiteY1" fmla="*/ 468794 h 606722"/>
              <a:gd name="connsiteX2" fmla="*/ 524775 w 607639"/>
              <a:gd name="connsiteY2" fmla="*/ 468794 h 606722"/>
              <a:gd name="connsiteX3" fmla="*/ 524775 w 607639"/>
              <a:gd name="connsiteY3" fmla="*/ 261992 h 606722"/>
              <a:gd name="connsiteX4" fmla="*/ 414320 w 607639"/>
              <a:gd name="connsiteY4" fmla="*/ 261992 h 606722"/>
              <a:gd name="connsiteX5" fmla="*/ 414320 w 607639"/>
              <a:gd name="connsiteY5" fmla="*/ 468794 h 606722"/>
              <a:gd name="connsiteX6" fmla="*/ 469503 w 607639"/>
              <a:gd name="connsiteY6" fmla="*/ 468794 h 606722"/>
              <a:gd name="connsiteX7" fmla="*/ 469503 w 607639"/>
              <a:gd name="connsiteY7" fmla="*/ 261992 h 606722"/>
              <a:gd name="connsiteX8" fmla="*/ 359047 w 607639"/>
              <a:gd name="connsiteY8" fmla="*/ 261992 h 606722"/>
              <a:gd name="connsiteX9" fmla="*/ 359047 w 607639"/>
              <a:gd name="connsiteY9" fmla="*/ 468794 h 606722"/>
              <a:gd name="connsiteX10" fmla="*/ 386639 w 607639"/>
              <a:gd name="connsiteY10" fmla="*/ 468794 h 606722"/>
              <a:gd name="connsiteX11" fmla="*/ 386639 w 607639"/>
              <a:gd name="connsiteY11" fmla="*/ 261992 h 606722"/>
              <a:gd name="connsiteX12" fmla="*/ 276183 w 607639"/>
              <a:gd name="connsiteY12" fmla="*/ 261992 h 606722"/>
              <a:gd name="connsiteX13" fmla="*/ 276183 w 607639"/>
              <a:gd name="connsiteY13" fmla="*/ 468794 h 606722"/>
              <a:gd name="connsiteX14" fmla="*/ 331456 w 607639"/>
              <a:gd name="connsiteY14" fmla="*/ 468794 h 606722"/>
              <a:gd name="connsiteX15" fmla="*/ 331456 w 607639"/>
              <a:gd name="connsiteY15" fmla="*/ 261992 h 606722"/>
              <a:gd name="connsiteX16" fmla="*/ 220911 w 607639"/>
              <a:gd name="connsiteY16" fmla="*/ 261992 h 606722"/>
              <a:gd name="connsiteX17" fmla="*/ 220911 w 607639"/>
              <a:gd name="connsiteY17" fmla="*/ 468794 h 606722"/>
              <a:gd name="connsiteX18" fmla="*/ 248592 w 607639"/>
              <a:gd name="connsiteY18" fmla="*/ 468794 h 606722"/>
              <a:gd name="connsiteX19" fmla="*/ 248592 w 607639"/>
              <a:gd name="connsiteY19" fmla="*/ 261992 h 606722"/>
              <a:gd name="connsiteX20" fmla="*/ 138136 w 607639"/>
              <a:gd name="connsiteY20" fmla="*/ 261992 h 606722"/>
              <a:gd name="connsiteX21" fmla="*/ 138136 w 607639"/>
              <a:gd name="connsiteY21" fmla="*/ 468794 h 606722"/>
              <a:gd name="connsiteX22" fmla="*/ 193319 w 607639"/>
              <a:gd name="connsiteY22" fmla="*/ 468794 h 606722"/>
              <a:gd name="connsiteX23" fmla="*/ 193319 w 607639"/>
              <a:gd name="connsiteY23" fmla="*/ 261992 h 606722"/>
              <a:gd name="connsiteX24" fmla="*/ 82864 w 607639"/>
              <a:gd name="connsiteY24" fmla="*/ 261992 h 606722"/>
              <a:gd name="connsiteX25" fmla="*/ 82864 w 607639"/>
              <a:gd name="connsiteY25" fmla="*/ 468794 h 606722"/>
              <a:gd name="connsiteX26" fmla="*/ 110455 w 607639"/>
              <a:gd name="connsiteY26" fmla="*/ 468794 h 606722"/>
              <a:gd name="connsiteX27" fmla="*/ 110455 w 607639"/>
              <a:gd name="connsiteY27" fmla="*/ 261992 h 606722"/>
              <a:gd name="connsiteX28" fmla="*/ 303820 w 607639"/>
              <a:gd name="connsiteY28" fmla="*/ 110294 h 606722"/>
              <a:gd name="connsiteX29" fmla="*/ 331447 w 607639"/>
              <a:gd name="connsiteY29" fmla="*/ 137885 h 606722"/>
              <a:gd name="connsiteX30" fmla="*/ 303820 w 607639"/>
              <a:gd name="connsiteY30" fmla="*/ 165476 h 606722"/>
              <a:gd name="connsiteX31" fmla="*/ 276193 w 607639"/>
              <a:gd name="connsiteY31" fmla="*/ 137885 h 606722"/>
              <a:gd name="connsiteX32" fmla="*/ 303820 w 607639"/>
              <a:gd name="connsiteY32" fmla="*/ 110294 h 606722"/>
              <a:gd name="connsiteX33" fmla="*/ 303775 w 607639"/>
              <a:gd name="connsiteY33" fmla="*/ 27550 h 606722"/>
              <a:gd name="connsiteX34" fmla="*/ 174005 w 607639"/>
              <a:gd name="connsiteY34" fmla="*/ 103446 h 606722"/>
              <a:gd name="connsiteX35" fmla="*/ 299681 w 607639"/>
              <a:gd name="connsiteY35" fmla="*/ 56522 h 606722"/>
              <a:gd name="connsiteX36" fmla="*/ 309293 w 607639"/>
              <a:gd name="connsiteY36" fmla="*/ 55189 h 606722"/>
              <a:gd name="connsiteX37" fmla="*/ 434969 w 607639"/>
              <a:gd name="connsiteY37" fmla="*/ 102024 h 606722"/>
              <a:gd name="connsiteX38" fmla="*/ 303775 w 607639"/>
              <a:gd name="connsiteY38" fmla="*/ 27550 h 606722"/>
              <a:gd name="connsiteX39" fmla="*/ 303775 w 607639"/>
              <a:gd name="connsiteY39" fmla="*/ 0 h 606722"/>
              <a:gd name="connsiteX40" fmla="*/ 470927 w 607639"/>
              <a:gd name="connsiteY40" fmla="*/ 115799 h 606722"/>
              <a:gd name="connsiteX41" fmla="*/ 570346 w 607639"/>
              <a:gd name="connsiteY41" fmla="*/ 153036 h 606722"/>
              <a:gd name="connsiteX42" fmla="*/ 579958 w 607639"/>
              <a:gd name="connsiteY42" fmla="*/ 165478 h 606722"/>
              <a:gd name="connsiteX43" fmla="*/ 579958 w 607639"/>
              <a:gd name="connsiteY43" fmla="*/ 193028 h 606722"/>
              <a:gd name="connsiteX44" fmla="*/ 579958 w 607639"/>
              <a:gd name="connsiteY44" fmla="*/ 248217 h 606722"/>
              <a:gd name="connsiteX45" fmla="*/ 566163 w 607639"/>
              <a:gd name="connsiteY45" fmla="*/ 261992 h 606722"/>
              <a:gd name="connsiteX46" fmla="*/ 552367 w 607639"/>
              <a:gd name="connsiteY46" fmla="*/ 261992 h 606722"/>
              <a:gd name="connsiteX47" fmla="*/ 552367 w 607639"/>
              <a:gd name="connsiteY47" fmla="*/ 468794 h 606722"/>
              <a:gd name="connsiteX48" fmla="*/ 566163 w 607639"/>
              <a:gd name="connsiteY48" fmla="*/ 468794 h 606722"/>
              <a:gd name="connsiteX49" fmla="*/ 579958 w 607639"/>
              <a:gd name="connsiteY49" fmla="*/ 482569 h 606722"/>
              <a:gd name="connsiteX50" fmla="*/ 566163 w 607639"/>
              <a:gd name="connsiteY50" fmla="*/ 496344 h 606722"/>
              <a:gd name="connsiteX51" fmla="*/ 538571 w 607639"/>
              <a:gd name="connsiteY51" fmla="*/ 496344 h 606722"/>
              <a:gd name="connsiteX52" fmla="*/ 483299 w 607639"/>
              <a:gd name="connsiteY52" fmla="*/ 496344 h 606722"/>
              <a:gd name="connsiteX53" fmla="*/ 400435 w 607639"/>
              <a:gd name="connsiteY53" fmla="*/ 496344 h 606722"/>
              <a:gd name="connsiteX54" fmla="*/ 345252 w 607639"/>
              <a:gd name="connsiteY54" fmla="*/ 496344 h 606722"/>
              <a:gd name="connsiteX55" fmla="*/ 262387 w 607639"/>
              <a:gd name="connsiteY55" fmla="*/ 496344 h 606722"/>
              <a:gd name="connsiteX56" fmla="*/ 207115 w 607639"/>
              <a:gd name="connsiteY56" fmla="*/ 496344 h 606722"/>
              <a:gd name="connsiteX57" fmla="*/ 124251 w 607639"/>
              <a:gd name="connsiteY57" fmla="*/ 496344 h 606722"/>
              <a:gd name="connsiteX58" fmla="*/ 69068 w 607639"/>
              <a:gd name="connsiteY58" fmla="*/ 496344 h 606722"/>
              <a:gd name="connsiteX59" fmla="*/ 55272 w 607639"/>
              <a:gd name="connsiteY59" fmla="*/ 496344 h 606722"/>
              <a:gd name="connsiteX60" fmla="*/ 55272 w 607639"/>
              <a:gd name="connsiteY60" fmla="*/ 537758 h 606722"/>
              <a:gd name="connsiteX61" fmla="*/ 41387 w 607639"/>
              <a:gd name="connsiteY61" fmla="*/ 551533 h 606722"/>
              <a:gd name="connsiteX62" fmla="*/ 27592 w 607639"/>
              <a:gd name="connsiteY62" fmla="*/ 551533 h 606722"/>
              <a:gd name="connsiteX63" fmla="*/ 27592 w 607639"/>
              <a:gd name="connsiteY63" fmla="*/ 579083 h 606722"/>
              <a:gd name="connsiteX64" fmla="*/ 579958 w 607639"/>
              <a:gd name="connsiteY64" fmla="*/ 579083 h 606722"/>
              <a:gd name="connsiteX65" fmla="*/ 579958 w 607639"/>
              <a:gd name="connsiteY65" fmla="*/ 551533 h 606722"/>
              <a:gd name="connsiteX66" fmla="*/ 96660 w 607639"/>
              <a:gd name="connsiteY66" fmla="*/ 551533 h 606722"/>
              <a:gd name="connsiteX67" fmla="*/ 82864 w 607639"/>
              <a:gd name="connsiteY67" fmla="*/ 537758 h 606722"/>
              <a:gd name="connsiteX68" fmla="*/ 96660 w 607639"/>
              <a:gd name="connsiteY68" fmla="*/ 523983 h 606722"/>
              <a:gd name="connsiteX69" fmla="*/ 593843 w 607639"/>
              <a:gd name="connsiteY69" fmla="*/ 523983 h 606722"/>
              <a:gd name="connsiteX70" fmla="*/ 607639 w 607639"/>
              <a:gd name="connsiteY70" fmla="*/ 537758 h 606722"/>
              <a:gd name="connsiteX71" fmla="*/ 607639 w 607639"/>
              <a:gd name="connsiteY71" fmla="*/ 592947 h 606722"/>
              <a:gd name="connsiteX72" fmla="*/ 593843 w 607639"/>
              <a:gd name="connsiteY72" fmla="*/ 606722 h 606722"/>
              <a:gd name="connsiteX73" fmla="*/ 13796 w 607639"/>
              <a:gd name="connsiteY73" fmla="*/ 606722 h 606722"/>
              <a:gd name="connsiteX74" fmla="*/ 0 w 607639"/>
              <a:gd name="connsiteY74" fmla="*/ 592947 h 606722"/>
              <a:gd name="connsiteX75" fmla="*/ 0 w 607639"/>
              <a:gd name="connsiteY75" fmla="*/ 537758 h 606722"/>
              <a:gd name="connsiteX76" fmla="*/ 13796 w 607639"/>
              <a:gd name="connsiteY76" fmla="*/ 523983 h 606722"/>
              <a:gd name="connsiteX77" fmla="*/ 27592 w 607639"/>
              <a:gd name="connsiteY77" fmla="*/ 523983 h 606722"/>
              <a:gd name="connsiteX78" fmla="*/ 27592 w 607639"/>
              <a:gd name="connsiteY78" fmla="*/ 482569 h 606722"/>
              <a:gd name="connsiteX79" fmla="*/ 41387 w 607639"/>
              <a:gd name="connsiteY79" fmla="*/ 468794 h 606722"/>
              <a:gd name="connsiteX80" fmla="*/ 55272 w 607639"/>
              <a:gd name="connsiteY80" fmla="*/ 468794 h 606722"/>
              <a:gd name="connsiteX81" fmla="*/ 55272 w 607639"/>
              <a:gd name="connsiteY81" fmla="*/ 261992 h 606722"/>
              <a:gd name="connsiteX82" fmla="*/ 41387 w 607639"/>
              <a:gd name="connsiteY82" fmla="*/ 261992 h 606722"/>
              <a:gd name="connsiteX83" fmla="*/ 27592 w 607639"/>
              <a:gd name="connsiteY83" fmla="*/ 248217 h 606722"/>
              <a:gd name="connsiteX84" fmla="*/ 41387 w 607639"/>
              <a:gd name="connsiteY84" fmla="*/ 234442 h 606722"/>
              <a:gd name="connsiteX85" fmla="*/ 69068 w 607639"/>
              <a:gd name="connsiteY85" fmla="*/ 234442 h 606722"/>
              <a:gd name="connsiteX86" fmla="*/ 124251 w 607639"/>
              <a:gd name="connsiteY86" fmla="*/ 234442 h 606722"/>
              <a:gd name="connsiteX87" fmla="*/ 207115 w 607639"/>
              <a:gd name="connsiteY87" fmla="*/ 234442 h 606722"/>
              <a:gd name="connsiteX88" fmla="*/ 262387 w 607639"/>
              <a:gd name="connsiteY88" fmla="*/ 234442 h 606722"/>
              <a:gd name="connsiteX89" fmla="*/ 345252 w 607639"/>
              <a:gd name="connsiteY89" fmla="*/ 234442 h 606722"/>
              <a:gd name="connsiteX90" fmla="*/ 400435 w 607639"/>
              <a:gd name="connsiteY90" fmla="*/ 234442 h 606722"/>
              <a:gd name="connsiteX91" fmla="*/ 483299 w 607639"/>
              <a:gd name="connsiteY91" fmla="*/ 234442 h 606722"/>
              <a:gd name="connsiteX92" fmla="*/ 538571 w 607639"/>
              <a:gd name="connsiteY92" fmla="*/ 234442 h 606722"/>
              <a:gd name="connsiteX93" fmla="*/ 552367 w 607639"/>
              <a:gd name="connsiteY93" fmla="*/ 234442 h 606722"/>
              <a:gd name="connsiteX94" fmla="*/ 552367 w 607639"/>
              <a:gd name="connsiteY94" fmla="*/ 193028 h 606722"/>
              <a:gd name="connsiteX95" fmla="*/ 552367 w 607639"/>
              <a:gd name="connsiteY95" fmla="*/ 175076 h 606722"/>
              <a:gd name="connsiteX96" fmla="*/ 303775 w 607639"/>
              <a:gd name="connsiteY96" fmla="*/ 84072 h 606722"/>
              <a:gd name="connsiteX97" fmla="*/ 55272 w 607639"/>
              <a:gd name="connsiteY97" fmla="*/ 175076 h 606722"/>
              <a:gd name="connsiteX98" fmla="*/ 55272 w 607639"/>
              <a:gd name="connsiteY98" fmla="*/ 179253 h 606722"/>
              <a:gd name="connsiteX99" fmla="*/ 510979 w 607639"/>
              <a:gd name="connsiteY99" fmla="*/ 179253 h 606722"/>
              <a:gd name="connsiteX100" fmla="*/ 524775 w 607639"/>
              <a:gd name="connsiteY100" fmla="*/ 193028 h 606722"/>
              <a:gd name="connsiteX101" fmla="*/ 510979 w 607639"/>
              <a:gd name="connsiteY101" fmla="*/ 206803 h 606722"/>
              <a:gd name="connsiteX102" fmla="*/ 41387 w 607639"/>
              <a:gd name="connsiteY102" fmla="*/ 206803 h 606722"/>
              <a:gd name="connsiteX103" fmla="*/ 27592 w 607639"/>
              <a:gd name="connsiteY103" fmla="*/ 193028 h 606722"/>
              <a:gd name="connsiteX104" fmla="*/ 27592 w 607639"/>
              <a:gd name="connsiteY104" fmla="*/ 165478 h 606722"/>
              <a:gd name="connsiteX105" fmla="*/ 37293 w 607639"/>
              <a:gd name="connsiteY105" fmla="*/ 153036 h 606722"/>
              <a:gd name="connsiteX106" fmla="*/ 136712 w 607639"/>
              <a:gd name="connsiteY106" fmla="*/ 115799 h 606722"/>
              <a:gd name="connsiteX107" fmla="*/ 303775 w 607639"/>
              <a:gd name="connsiteY10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7639" h="606722">
                <a:moveTo>
                  <a:pt x="497095" y="261992"/>
                </a:moveTo>
                <a:lnTo>
                  <a:pt x="497095" y="468794"/>
                </a:lnTo>
                <a:lnTo>
                  <a:pt x="524775" y="468794"/>
                </a:lnTo>
                <a:lnTo>
                  <a:pt x="524775" y="261992"/>
                </a:lnTo>
                <a:close/>
                <a:moveTo>
                  <a:pt x="414320" y="261992"/>
                </a:moveTo>
                <a:lnTo>
                  <a:pt x="414320" y="468794"/>
                </a:lnTo>
                <a:lnTo>
                  <a:pt x="469503" y="468794"/>
                </a:lnTo>
                <a:lnTo>
                  <a:pt x="469503" y="261992"/>
                </a:lnTo>
                <a:close/>
                <a:moveTo>
                  <a:pt x="359047" y="261992"/>
                </a:moveTo>
                <a:lnTo>
                  <a:pt x="359047" y="468794"/>
                </a:lnTo>
                <a:lnTo>
                  <a:pt x="386639" y="468794"/>
                </a:lnTo>
                <a:lnTo>
                  <a:pt x="386639" y="261992"/>
                </a:lnTo>
                <a:close/>
                <a:moveTo>
                  <a:pt x="276183" y="261992"/>
                </a:moveTo>
                <a:lnTo>
                  <a:pt x="276183" y="468794"/>
                </a:lnTo>
                <a:lnTo>
                  <a:pt x="331456" y="468794"/>
                </a:lnTo>
                <a:lnTo>
                  <a:pt x="331456" y="261992"/>
                </a:lnTo>
                <a:close/>
                <a:moveTo>
                  <a:pt x="220911" y="261992"/>
                </a:moveTo>
                <a:lnTo>
                  <a:pt x="220911" y="468794"/>
                </a:lnTo>
                <a:lnTo>
                  <a:pt x="248592" y="468794"/>
                </a:lnTo>
                <a:lnTo>
                  <a:pt x="248592" y="261992"/>
                </a:lnTo>
                <a:close/>
                <a:moveTo>
                  <a:pt x="138136" y="261992"/>
                </a:moveTo>
                <a:lnTo>
                  <a:pt x="138136" y="468794"/>
                </a:lnTo>
                <a:lnTo>
                  <a:pt x="193319" y="468794"/>
                </a:lnTo>
                <a:lnTo>
                  <a:pt x="193319" y="261992"/>
                </a:lnTo>
                <a:close/>
                <a:moveTo>
                  <a:pt x="82864" y="261992"/>
                </a:moveTo>
                <a:lnTo>
                  <a:pt x="82864" y="468794"/>
                </a:lnTo>
                <a:lnTo>
                  <a:pt x="110455" y="468794"/>
                </a:lnTo>
                <a:lnTo>
                  <a:pt x="110455" y="261992"/>
                </a:lnTo>
                <a:close/>
                <a:moveTo>
                  <a:pt x="303820" y="110294"/>
                </a:moveTo>
                <a:cubicBezTo>
                  <a:pt x="319078" y="110294"/>
                  <a:pt x="331447" y="122647"/>
                  <a:pt x="331447" y="137885"/>
                </a:cubicBezTo>
                <a:cubicBezTo>
                  <a:pt x="331447" y="153123"/>
                  <a:pt x="319078" y="165476"/>
                  <a:pt x="303820" y="165476"/>
                </a:cubicBezTo>
                <a:cubicBezTo>
                  <a:pt x="288562" y="165476"/>
                  <a:pt x="276193" y="153123"/>
                  <a:pt x="276193" y="137885"/>
                </a:cubicBezTo>
                <a:cubicBezTo>
                  <a:pt x="276193" y="122647"/>
                  <a:pt x="288562" y="110294"/>
                  <a:pt x="303820" y="110294"/>
                </a:cubicBezTo>
                <a:close/>
                <a:moveTo>
                  <a:pt x="303775" y="27550"/>
                </a:moveTo>
                <a:cubicBezTo>
                  <a:pt x="248592" y="27550"/>
                  <a:pt x="198838" y="57944"/>
                  <a:pt x="174005" y="103446"/>
                </a:cubicBezTo>
                <a:lnTo>
                  <a:pt x="299681" y="56522"/>
                </a:lnTo>
                <a:cubicBezTo>
                  <a:pt x="302440" y="55189"/>
                  <a:pt x="305199" y="55189"/>
                  <a:pt x="309293" y="55189"/>
                </a:cubicBezTo>
                <a:lnTo>
                  <a:pt x="434969" y="102024"/>
                </a:lnTo>
                <a:cubicBezTo>
                  <a:pt x="408712" y="57944"/>
                  <a:pt x="359047" y="27550"/>
                  <a:pt x="303775" y="27550"/>
                </a:cubicBezTo>
                <a:close/>
                <a:moveTo>
                  <a:pt x="303775" y="0"/>
                </a:moveTo>
                <a:cubicBezTo>
                  <a:pt x="379786" y="0"/>
                  <a:pt x="446006" y="48257"/>
                  <a:pt x="470927" y="115799"/>
                </a:cubicBezTo>
                <a:lnTo>
                  <a:pt x="570346" y="153036"/>
                </a:lnTo>
                <a:cubicBezTo>
                  <a:pt x="575864" y="154458"/>
                  <a:pt x="579958" y="159968"/>
                  <a:pt x="579958" y="165478"/>
                </a:cubicBezTo>
                <a:lnTo>
                  <a:pt x="579958" y="193028"/>
                </a:lnTo>
                <a:lnTo>
                  <a:pt x="579958" y="248217"/>
                </a:lnTo>
                <a:cubicBezTo>
                  <a:pt x="579958" y="256482"/>
                  <a:pt x="574440" y="261992"/>
                  <a:pt x="566163" y="261992"/>
                </a:cubicBezTo>
                <a:lnTo>
                  <a:pt x="552367" y="261992"/>
                </a:lnTo>
                <a:lnTo>
                  <a:pt x="552367" y="468794"/>
                </a:lnTo>
                <a:lnTo>
                  <a:pt x="566163" y="468794"/>
                </a:lnTo>
                <a:cubicBezTo>
                  <a:pt x="574440" y="468794"/>
                  <a:pt x="579958" y="474304"/>
                  <a:pt x="579958" y="482569"/>
                </a:cubicBezTo>
                <a:cubicBezTo>
                  <a:pt x="579958" y="490834"/>
                  <a:pt x="574440" y="496344"/>
                  <a:pt x="566163" y="496344"/>
                </a:cubicBezTo>
                <a:lnTo>
                  <a:pt x="538571" y="496344"/>
                </a:lnTo>
                <a:lnTo>
                  <a:pt x="483299" y="496344"/>
                </a:lnTo>
                <a:lnTo>
                  <a:pt x="400435" y="496344"/>
                </a:lnTo>
                <a:lnTo>
                  <a:pt x="345252" y="496344"/>
                </a:lnTo>
                <a:lnTo>
                  <a:pt x="262387" y="496344"/>
                </a:lnTo>
                <a:lnTo>
                  <a:pt x="207115" y="496344"/>
                </a:lnTo>
                <a:lnTo>
                  <a:pt x="124251" y="496344"/>
                </a:lnTo>
                <a:lnTo>
                  <a:pt x="69068" y="496344"/>
                </a:lnTo>
                <a:lnTo>
                  <a:pt x="55272" y="496344"/>
                </a:lnTo>
                <a:lnTo>
                  <a:pt x="55272" y="537758"/>
                </a:lnTo>
                <a:cubicBezTo>
                  <a:pt x="55272" y="546023"/>
                  <a:pt x="49754" y="551533"/>
                  <a:pt x="41387" y="551533"/>
                </a:cubicBezTo>
                <a:lnTo>
                  <a:pt x="27592" y="551533"/>
                </a:lnTo>
                <a:lnTo>
                  <a:pt x="27592" y="579083"/>
                </a:lnTo>
                <a:lnTo>
                  <a:pt x="579958" y="579083"/>
                </a:lnTo>
                <a:lnTo>
                  <a:pt x="579958" y="551533"/>
                </a:lnTo>
                <a:lnTo>
                  <a:pt x="96660" y="551533"/>
                </a:lnTo>
                <a:cubicBezTo>
                  <a:pt x="88382" y="551533"/>
                  <a:pt x="82864" y="546023"/>
                  <a:pt x="82864" y="537758"/>
                </a:cubicBezTo>
                <a:cubicBezTo>
                  <a:pt x="82864" y="529493"/>
                  <a:pt x="88382" y="523983"/>
                  <a:pt x="96660" y="523983"/>
                </a:cubicBezTo>
                <a:lnTo>
                  <a:pt x="593843" y="523983"/>
                </a:lnTo>
                <a:cubicBezTo>
                  <a:pt x="602121" y="523983"/>
                  <a:pt x="607639" y="529493"/>
                  <a:pt x="607639" y="537758"/>
                </a:cubicBezTo>
                <a:lnTo>
                  <a:pt x="607639" y="592947"/>
                </a:lnTo>
                <a:cubicBezTo>
                  <a:pt x="607639" y="601212"/>
                  <a:pt x="602121" y="606722"/>
                  <a:pt x="593843" y="606722"/>
                </a:cubicBezTo>
                <a:lnTo>
                  <a:pt x="13796" y="606722"/>
                </a:lnTo>
                <a:cubicBezTo>
                  <a:pt x="5518" y="606722"/>
                  <a:pt x="0" y="601212"/>
                  <a:pt x="0" y="592947"/>
                </a:cubicBezTo>
                <a:lnTo>
                  <a:pt x="0" y="537758"/>
                </a:lnTo>
                <a:cubicBezTo>
                  <a:pt x="0" y="529493"/>
                  <a:pt x="5518" y="523983"/>
                  <a:pt x="13796" y="523983"/>
                </a:cubicBezTo>
                <a:lnTo>
                  <a:pt x="27592" y="523983"/>
                </a:lnTo>
                <a:lnTo>
                  <a:pt x="27592" y="482569"/>
                </a:lnTo>
                <a:cubicBezTo>
                  <a:pt x="27592" y="474304"/>
                  <a:pt x="33110" y="468794"/>
                  <a:pt x="41387" y="468794"/>
                </a:cubicBezTo>
                <a:lnTo>
                  <a:pt x="55272" y="468794"/>
                </a:lnTo>
                <a:lnTo>
                  <a:pt x="55272" y="261992"/>
                </a:lnTo>
                <a:lnTo>
                  <a:pt x="41387" y="261992"/>
                </a:lnTo>
                <a:cubicBezTo>
                  <a:pt x="33110" y="261992"/>
                  <a:pt x="27592" y="256482"/>
                  <a:pt x="27592" y="248217"/>
                </a:cubicBezTo>
                <a:cubicBezTo>
                  <a:pt x="27592" y="239952"/>
                  <a:pt x="33110" y="234442"/>
                  <a:pt x="41387" y="234442"/>
                </a:cubicBezTo>
                <a:lnTo>
                  <a:pt x="69068" y="234442"/>
                </a:lnTo>
                <a:lnTo>
                  <a:pt x="124251" y="234442"/>
                </a:lnTo>
                <a:lnTo>
                  <a:pt x="207115" y="234442"/>
                </a:lnTo>
                <a:lnTo>
                  <a:pt x="262387" y="234442"/>
                </a:lnTo>
                <a:lnTo>
                  <a:pt x="345252" y="234442"/>
                </a:lnTo>
                <a:lnTo>
                  <a:pt x="400435" y="234442"/>
                </a:lnTo>
                <a:lnTo>
                  <a:pt x="483299" y="234442"/>
                </a:lnTo>
                <a:lnTo>
                  <a:pt x="538571" y="234442"/>
                </a:lnTo>
                <a:lnTo>
                  <a:pt x="552367" y="234442"/>
                </a:lnTo>
                <a:lnTo>
                  <a:pt x="552367" y="193028"/>
                </a:lnTo>
                <a:lnTo>
                  <a:pt x="552367" y="175076"/>
                </a:lnTo>
                <a:lnTo>
                  <a:pt x="303775" y="84072"/>
                </a:lnTo>
                <a:lnTo>
                  <a:pt x="55272" y="175076"/>
                </a:lnTo>
                <a:lnTo>
                  <a:pt x="55272" y="179253"/>
                </a:lnTo>
                <a:lnTo>
                  <a:pt x="510979" y="179253"/>
                </a:lnTo>
                <a:cubicBezTo>
                  <a:pt x="519257" y="179253"/>
                  <a:pt x="524775" y="184763"/>
                  <a:pt x="524775" y="193028"/>
                </a:cubicBezTo>
                <a:cubicBezTo>
                  <a:pt x="524775" y="201293"/>
                  <a:pt x="519257" y="206803"/>
                  <a:pt x="510979" y="206803"/>
                </a:cubicBezTo>
                <a:lnTo>
                  <a:pt x="41387" y="206803"/>
                </a:lnTo>
                <a:cubicBezTo>
                  <a:pt x="33110" y="206803"/>
                  <a:pt x="27592" y="201293"/>
                  <a:pt x="27592" y="193028"/>
                </a:cubicBezTo>
                <a:lnTo>
                  <a:pt x="27592" y="165478"/>
                </a:lnTo>
                <a:cubicBezTo>
                  <a:pt x="27592" y="159968"/>
                  <a:pt x="31775" y="154458"/>
                  <a:pt x="37293" y="153036"/>
                </a:cubicBezTo>
                <a:lnTo>
                  <a:pt x="136712" y="115799"/>
                </a:lnTo>
                <a:cubicBezTo>
                  <a:pt x="161545" y="48257"/>
                  <a:pt x="227853" y="0"/>
                  <a:pt x="303775" y="0"/>
                </a:cubicBezTo>
                <a:close/>
              </a:path>
            </a:pathLst>
          </a:custGeom>
          <a:solidFill>
            <a:srgbClr val="337CEB"/>
          </a:solidFill>
          <a:ln w="9525">
            <a:solidFill>
              <a:srgbClr val="337CEB"/>
            </a:solidFill>
            <a:round/>
          </a:ln>
        </p:spPr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îṣļîḑé-任意多边形: 形状 13"/>
          <p:cNvSpPr/>
          <p:nvPr/>
        </p:nvSpPr>
        <p:spPr bwMode="auto">
          <a:xfrm>
            <a:off x="7985125" y="2961640"/>
            <a:ext cx="393700" cy="446405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rgbClr val="FCA52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540" name="矩形 43"/>
          <p:cNvSpPr>
            <a:spLocks noChangeArrowheads="1"/>
          </p:cNvSpPr>
          <p:nvPr/>
        </p:nvSpPr>
        <p:spPr bwMode="auto">
          <a:xfrm>
            <a:off x="1469390" y="1250315"/>
            <a:ext cx="2629536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OPPOSans R" panose="00020600040101010101" charset="-122"/>
              <a:sym typeface="Arial"/>
            </a:endParaRPr>
          </a:p>
        </p:txBody>
      </p:sp>
      <p:sp>
        <p:nvSpPr>
          <p:cNvPr id="13" name="矩形 43"/>
          <p:cNvSpPr>
            <a:spLocks noChangeArrowheads="1"/>
          </p:cNvSpPr>
          <p:nvPr/>
        </p:nvSpPr>
        <p:spPr bwMode="auto">
          <a:xfrm>
            <a:off x="9007475" y="1006475"/>
            <a:ext cx="2629536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OPPOSans R" panose="00020600040101010101" charset="-122"/>
              <a:sym typeface="Arial"/>
            </a:endParaRPr>
          </a:p>
        </p:txBody>
      </p:sp>
      <p:sp>
        <p:nvSpPr>
          <p:cNvPr id="14" name="矩形 43"/>
          <p:cNvSpPr>
            <a:spLocks noChangeArrowheads="1"/>
          </p:cNvSpPr>
          <p:nvPr/>
        </p:nvSpPr>
        <p:spPr bwMode="auto">
          <a:xfrm>
            <a:off x="1469390" y="4359275"/>
            <a:ext cx="2629536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OPPOSans R" panose="00020600040101010101" charset="-122"/>
              <a:sym typeface="Arial"/>
            </a:endParaRPr>
          </a:p>
        </p:txBody>
      </p:sp>
      <p:sp>
        <p:nvSpPr>
          <p:cNvPr id="15" name="矩形 43"/>
          <p:cNvSpPr>
            <a:spLocks noChangeArrowheads="1"/>
          </p:cNvSpPr>
          <p:nvPr/>
        </p:nvSpPr>
        <p:spPr bwMode="auto">
          <a:xfrm>
            <a:off x="9007475" y="4109085"/>
            <a:ext cx="2629536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rial"/>
              <a:ea typeface="微软雅黑"/>
              <a:cs typeface="OPPOSans R" panose="00020600040101010101" charset="-122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2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1095</Words>
  <Application>Microsoft Office PowerPoint</Application>
  <PresentationFormat>宽屏</PresentationFormat>
  <Paragraphs>149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汉真广标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dc:description>www.1ppt.com</dc:description>
  <cp:lastModifiedBy>之灵</cp:lastModifiedBy>
  <cp:revision>178</cp:revision>
  <dcterms:created xsi:type="dcterms:W3CDTF">2019-06-19T02:08:00Z</dcterms:created>
  <dcterms:modified xsi:type="dcterms:W3CDTF">2023-06-04T10:29:14Z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8116285B454F47C3A3CA405218200DFF_12</vt:lpwstr>
  </property>
  <property fmtid="{D5CDD505-2E9C-101B-9397-08002B2CF9AE}" pid="3" name="KSOProductBuildVer">
    <vt:lpwstr>2052-11.1.0.14309</vt:lpwstr>
  </property>
</Properties>
</file>