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3" r:id="rId2"/>
  </p:sldMasterIdLst>
  <p:notesMasterIdLst>
    <p:notesMasterId r:id="rId28"/>
  </p:notesMasterIdLst>
  <p:sldIdLst>
    <p:sldId id="256" r:id="rId3"/>
    <p:sldId id="257" r:id="rId4"/>
    <p:sldId id="258" r:id="rId5"/>
    <p:sldId id="259" r:id="rId6"/>
    <p:sldId id="260" r:id="rId7"/>
    <p:sldId id="261" r:id="rId8"/>
    <p:sldId id="275" r:id="rId9"/>
    <p:sldId id="262" r:id="rId10"/>
    <p:sldId id="263" r:id="rId11"/>
    <p:sldId id="264" r:id="rId12"/>
    <p:sldId id="276" r:id="rId13"/>
    <p:sldId id="265" r:id="rId14"/>
    <p:sldId id="266" r:id="rId15"/>
    <p:sldId id="267" r:id="rId16"/>
    <p:sldId id="277" r:id="rId17"/>
    <p:sldId id="268" r:id="rId18"/>
    <p:sldId id="269" r:id="rId19"/>
    <p:sldId id="278" r:id="rId20"/>
    <p:sldId id="270" r:id="rId21"/>
    <p:sldId id="271" r:id="rId22"/>
    <p:sldId id="272" r:id="rId23"/>
    <p:sldId id="279" r:id="rId24"/>
    <p:sldId id="273" r:id="rId25"/>
    <p:sldId id="274"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034"/>
    <a:srgbClr val="B4AA9A"/>
    <a:srgbClr val="9D907B"/>
    <a:srgbClr val="3A3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6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ltLang="zh-CN" dirty="0"/>
              <a:t>chart title</a:t>
            </a:r>
            <a:endParaRPr lang="zh-CN"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系列 1</c:v>
                </c:pt>
              </c:strCache>
            </c:strRef>
          </c:tx>
          <c:spPr>
            <a:solidFill>
              <a:srgbClr val="9D907B"/>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CFA-402E-8AF9-BDE722DC9125}"/>
            </c:ext>
          </c:extLst>
        </c:ser>
        <c:ser>
          <c:idx val="1"/>
          <c:order val="1"/>
          <c:tx>
            <c:strRef>
              <c:f>Sheet1!$C$1</c:f>
              <c:strCache>
                <c:ptCount val="1"/>
                <c:pt idx="0">
                  <c:v>系列 2</c:v>
                </c:pt>
              </c:strCache>
            </c:strRef>
          </c:tx>
          <c:spPr>
            <a:solidFill>
              <a:srgbClr val="B4AA9A"/>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CFA-402E-8AF9-BDE722DC9125}"/>
            </c:ext>
          </c:extLst>
        </c:ser>
        <c:dLbls>
          <c:showLegendKey val="0"/>
          <c:showVal val="1"/>
          <c:showCatName val="0"/>
          <c:showSerName val="0"/>
          <c:showPercent val="0"/>
          <c:showBubbleSize val="0"/>
        </c:dLbls>
        <c:gapWidth val="219"/>
        <c:overlap val="-27"/>
        <c:axId val="798148864"/>
        <c:axId val="798158848"/>
      </c:barChart>
      <c:catAx>
        <c:axId val="798148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798158848"/>
        <c:crosses val="autoZero"/>
        <c:auto val="1"/>
        <c:lblAlgn val="ctr"/>
        <c:lblOffset val="100"/>
        <c:noMultiLvlLbl val="0"/>
      </c:catAx>
      <c:valAx>
        <c:axId val="798158848"/>
        <c:scaling>
          <c:orientation val="minMax"/>
        </c:scaling>
        <c:delete val="0"/>
        <c:axPos val="l"/>
        <c:majorGridlines>
          <c:spPr>
            <a:ln w="9525" cap="flat" cmpd="sng" algn="ctr">
              <a:solidFill>
                <a:schemeClr val="bg1"/>
              </a:solidFill>
              <a:round/>
            </a:ln>
            <a:effectLst/>
          </c:spPr>
        </c:majorGridlines>
        <c:numFmt formatCode="General" sourceLinked="1"/>
        <c:majorTickMark val="out"/>
        <c:minorTickMark val="none"/>
        <c:tickLblPos val="nextTo"/>
        <c:spPr>
          <a:noFill/>
          <a:ln>
            <a:noFill/>
          </a:ln>
          <a:effectLst/>
        </c:spPr>
        <c:txPr>
          <a:bodyPr rot="-60000000" vert="horz"/>
          <a:lstStyle/>
          <a:p>
            <a:pPr>
              <a:defRPr/>
            </a:pPr>
            <a:endParaRPr lang="en-US"/>
          </a:p>
        </c:txPr>
        <c:crossAx val="798148864"/>
        <c:crosses val="autoZero"/>
        <c:crossBetween val="between"/>
      </c:valAx>
      <c:spPr>
        <a:noFill/>
        <a:ln>
          <a:noFill/>
        </a:ln>
        <a:effectLst/>
      </c:spPr>
    </c:plotArea>
    <c:legend>
      <c:legendPos val="r"/>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lang="zh-CN">
          <a:latin typeface="Arial"/>
          <a:ea typeface="微软雅黑"/>
          <a:sym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8580421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4265541"/>
      </p:ext>
    </p:extLst>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7325588"/>
      </p:ext>
    </p:extLst>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8790865"/>
      </p:ext>
    </p:extLst>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84745382"/>
      </p:ext>
    </p:extLst>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52250405"/>
      </p:ext>
    </p:extLst>
  </p:cSld>
  <p:clrMapOvr>
    <a:masterClrMapping/>
  </p:clrMapOvr>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461507"/>
      </p:ext>
    </p:extLst>
  </p:cSld>
  <p:clrMapOvr>
    <a:masterClrMapping/>
  </p:clrMapOvr>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02265417"/>
      </p:ext>
    </p:extLst>
  </p:cSld>
  <p:clrMapOvr>
    <a:masterClrMapping/>
  </p:clrMapOvr>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27602939"/>
      </p:ext>
    </p:extLst>
  </p:cSld>
  <p:clrMapOvr>
    <a:masterClrMapping/>
  </p:clrMapOvr>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82206288"/>
      </p:ext>
    </p:extLst>
  </p:cSld>
  <p:clrMapOvr>
    <a:masterClrMapping/>
  </p:clrMapOvr>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62701898"/>
      </p:ext>
    </p:extLst>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90508889"/>
      </p:ext>
    </p:extLst>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6863398"/>
      </p:ext>
    </p:extLst>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99128581"/>
      </p:ext>
    </p:extLst>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89186950"/>
      </p:ext>
    </p:extLst>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98586945"/>
      </p:ext>
    </p:extLst>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74005329"/>
      </p:ext>
    </p:extLst>
  </p:cSld>
  <p:clrMapOvr>
    <a:masterClrMapping/>
  </p:clrMapOvr>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56446936"/>
      </p:ext>
    </p:extLst>
  </p:cSld>
  <p:clrMapOvr>
    <a:masterClrMapping/>
  </p:clrMapOvr>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52323109"/>
      </p:ext>
    </p:extLst>
  </p:cSld>
  <p:clrMapOvr>
    <a:masterClrMapping/>
  </p:clrMapOvr>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47924861"/>
      </p:ext>
    </p:extLst>
  </p:cSld>
  <p:clrMapOvr>
    <a:masterClrMapping/>
  </p:clrMapOvr>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44492639"/>
      </p:ext>
    </p:extLst>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97216675"/>
      </p:ext>
    </p:extLst>
  </p:cSld>
  <p:clrMapOvr>
    <a:masterClrMapping/>
  </p:clrMapOvr>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6038439"/>
      </p:ext>
    </p:extLst>
  </p:cSld>
  <p:clrMapOvr>
    <a:masterClrMapping/>
  </p:clrMapOvr>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5974915"/>
      </p:ext>
    </p:extLst>
  </p:cSld>
  <p:clrMapOvr>
    <a:masterClrMapping/>
  </p:clrMapOvr>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23502424"/>
      </p:ext>
    </p:extLst>
  </p:cSld>
  <p:clrMapOvr>
    <a:masterClrMapping/>
  </p:clrMapOvr>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37130364"/>
      </p:ext>
    </p:extLst>
  </p:cSld>
  <p:clrMapOvr>
    <a:masterClrMapping/>
  </p:clrMapOvr>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95279669"/>
      </p:ext>
    </p:extLst>
  </p:cSld>
  <p:clrMapOvr>
    <a:masterClrMapping/>
  </p:clrMapOvr>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42647328"/>
      </p:ext>
    </p:extLst>
  </p:cSld>
  <p:clrMapOvr>
    <a:masterClrMapping/>
  </p:clrMapOvr>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92091941"/>
      </p:ext>
    </p:extLst>
  </p:cSld>
  <p:clrMapOvr>
    <a:masterClrMapping/>
  </p:clrMapOvr>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2065161413"/>
      </p:ext>
    </p:extLst>
  </p:cSld>
  <p:clrMapOvr>
    <a:masterClrMapping/>
  </p:clrMapOvr>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47145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29883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00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2701964"/>
      </p:ext>
    </p:extLst>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2715433"/>
      </p:ext>
    </p:extLst>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44499671"/>
      </p:ext>
    </p:extLst>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6674175"/>
      </p:ext>
    </p:extLst>
  </p:cSld>
  <p:clrMapOvr>
    <a:masterClrMapping/>
  </p:clrMapOvr>
  <p:hf sldNum="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2023/6/6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54" r:id="rId39"/>
    <p:sldLayoutId id="2147483655" r:id="rId40"/>
    <p:sldLayoutId id="2147483656" r:id="rId41"/>
    <p:sldLayoutId id="2147483657" r:id="rId42"/>
    <p:sldLayoutId id="2147483658" r:id="rId43"/>
    <p:sldLayoutId id="2147483659" r:id="rId44"/>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7637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png"/><Relationship Id="rId1" Type="http://schemas.openxmlformats.org/officeDocument/2006/relationships/slideLayout" Target="../slideLayouts/slideLayout40.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40.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Layout" Target="../slideLayouts/slideLayout40.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1.png"/><Relationship Id="rId12"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Layout" Target="../slideLayouts/slideLayout40.xml"/><Relationship Id="rId6" Type="http://schemas.openxmlformats.org/officeDocument/2006/relationships/image" Target="../media/image20.sv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sv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40.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9" y="2158"/>
            <a:ext cx="12186787" cy="6856518"/>
          </a:xfrm>
          <a:prstGeom prst="rect">
            <a:avLst/>
          </a:prstGeom>
        </p:spPr>
      </p:pic>
      <p:sp>
        <p:nvSpPr>
          <p:cNvPr id="3" name="文本框 2"/>
          <p:cNvSpPr txBox="1"/>
          <p:nvPr/>
        </p:nvSpPr>
        <p:spPr>
          <a:xfrm>
            <a:off x="5108229" y="1097140"/>
            <a:ext cx="1975542" cy="1015663"/>
          </a:xfrm>
          <a:prstGeom prst="rect">
            <a:avLst/>
          </a:prstGeom>
          <a:noFill/>
        </p:spPr>
        <p:txBody>
          <a:bodyPr wrap="none" rtlCol="0">
            <a:spAutoFit/>
          </a:bodyPr>
          <a:lstStyle/>
          <a:p>
            <a:pPr algn="ctr"/>
            <a:r>
              <a:rPr lang="en-US" altLang="zh-CN" sz="6000" dirty="0">
                <a:solidFill>
                  <a:srgbClr val="2C3034"/>
                </a:solidFill>
                <a:latin typeface="方正正黑简体" panose="02000000000000000000" pitchFamily="2" charset="-122"/>
                <a:ea typeface="方正正黑简体" panose="02000000000000000000" pitchFamily="2" charset="-122"/>
                <a:sym typeface="Arial"/>
              </a:rPr>
              <a:t>Free </a:t>
            </a:r>
            <a:endParaRPr lang="zh-CN" altLang="en-US" sz="6000" dirty="0">
              <a:solidFill>
                <a:srgbClr val="2C3034"/>
              </a:solidFill>
              <a:latin typeface="方正正黑简体" panose="02000000000000000000" pitchFamily="2" charset="-122"/>
              <a:ea typeface="方正正黑简体" panose="02000000000000000000" pitchFamily="2" charset="-122"/>
              <a:sym typeface="Arial"/>
            </a:endParaRPr>
          </a:p>
        </p:txBody>
      </p:sp>
      <p:sp>
        <p:nvSpPr>
          <p:cNvPr id="4" name="文本框 3"/>
          <p:cNvSpPr txBox="1"/>
          <p:nvPr/>
        </p:nvSpPr>
        <p:spPr>
          <a:xfrm>
            <a:off x="3559888" y="1970190"/>
            <a:ext cx="5072222" cy="1015663"/>
          </a:xfrm>
          <a:prstGeom prst="rect">
            <a:avLst/>
          </a:prstGeom>
          <a:noFill/>
        </p:spPr>
        <p:txBody>
          <a:bodyPr wrap="none" rtlCol="0">
            <a:spAutoFit/>
          </a:bodyPr>
          <a:lstStyle/>
          <a:p>
            <a:pPr algn="ctr"/>
            <a:r>
              <a:rPr lang="en-US" altLang="zh-CN" sz="6000" dirty="0">
                <a:solidFill>
                  <a:srgbClr val="2C3034"/>
                </a:solidFill>
                <a:latin typeface="方正正黑简体" panose="02000000000000000000" pitchFamily="2" charset="-122"/>
                <a:ea typeface="方正正黑简体" panose="02000000000000000000" pitchFamily="2" charset="-122"/>
                <a:sym typeface="Arial"/>
              </a:rPr>
              <a:t>PPT template</a:t>
            </a:r>
            <a:endParaRPr lang="zh-CN" altLang="en-US" sz="6000" dirty="0">
              <a:solidFill>
                <a:srgbClr val="2C3034"/>
              </a:solidFill>
              <a:latin typeface="方正正黑简体" panose="02000000000000000000" pitchFamily="2" charset="-122"/>
              <a:ea typeface="方正正黑简体" panose="02000000000000000000" pitchFamily="2" charset="-122"/>
              <a:sym typeface="Arial"/>
            </a:endParaRPr>
          </a:p>
        </p:txBody>
      </p:sp>
      <p:sp>
        <p:nvSpPr>
          <p:cNvPr id="5" name="矩形 4"/>
          <p:cNvSpPr/>
          <p:nvPr/>
        </p:nvSpPr>
        <p:spPr>
          <a:xfrm>
            <a:off x="2943459" y="3226734"/>
            <a:ext cx="6305082" cy="400110"/>
          </a:xfrm>
          <a:prstGeom prst="rect">
            <a:avLst/>
          </a:prstGeom>
          <a:noFill/>
          <a:effectLst/>
        </p:spPr>
        <p:txBody>
          <a:bodyPr wrap="square">
            <a:spAutoFit/>
            <a:scene3d>
              <a:camera prst="orthographicFront"/>
              <a:lightRig rig="threePt" dir="t"/>
            </a:scene3d>
            <a:sp3d contourW="12700"/>
          </a:bodyPr>
          <a:lstStyle/>
          <a:p>
            <a:pPr algn="ctr"/>
            <a:r>
              <a:rPr lang="en-US" altLang="zh-CN" sz="2000" b="1" dirty="0">
                <a:solidFill>
                  <a:schemeClr val="tx1">
                    <a:lumMod val="75000"/>
                    <a:lumOff val="25000"/>
                  </a:schemeClr>
                </a:solidFill>
                <a:latin typeface="Arial"/>
                <a:ea typeface="微软雅黑"/>
                <a:cs typeface="+mn-ea"/>
                <a:sym typeface="Arial"/>
              </a:rPr>
              <a:t>Insert the Subtitle of Your Presentation</a:t>
            </a:r>
          </a:p>
        </p:txBody>
      </p:sp>
      <p:cxnSp>
        <p:nvCxnSpPr>
          <p:cNvPr id="8" name="直接连接符 7"/>
          <p:cNvCxnSpPr/>
          <p:nvPr/>
        </p:nvCxnSpPr>
        <p:spPr>
          <a:xfrm>
            <a:off x="3678238" y="3049815"/>
            <a:ext cx="4801314" cy="0"/>
          </a:xfrm>
          <a:prstGeom prst="line">
            <a:avLst/>
          </a:prstGeom>
          <a:ln w="28575">
            <a:solidFill>
              <a:srgbClr val="2C3034"/>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943459" y="4318815"/>
            <a:ext cx="6305082" cy="400110"/>
          </a:xfrm>
          <a:prstGeom prst="rect">
            <a:avLst/>
          </a:prstGeom>
          <a:noFill/>
          <a:effectLst/>
        </p:spPr>
        <p:txBody>
          <a:bodyPr wrap="square">
            <a:spAutoFit/>
            <a:scene3d>
              <a:camera prst="orthographicFront"/>
              <a:lightRig rig="threePt" dir="t"/>
            </a:scene3d>
            <a:sp3d contourW="12700"/>
          </a:bodyPr>
          <a:lstStyle/>
          <a:p>
            <a:pPr algn="ctr"/>
            <a:r>
              <a:rPr lang="en-US" altLang="zh-CN" sz="2000" b="1" dirty="0">
                <a:solidFill>
                  <a:schemeClr val="tx1">
                    <a:lumMod val="75000"/>
                    <a:lumOff val="25000"/>
                  </a:schemeClr>
                </a:solidFill>
                <a:latin typeface="Arial"/>
                <a:ea typeface="微软雅黑"/>
                <a:cs typeface="+mn-ea"/>
                <a:sym typeface="Arial"/>
              </a:rPr>
              <a:t>Report </a:t>
            </a:r>
            <a:r>
              <a:rPr lang="zh-CN" altLang="en-US" sz="2000" b="1" dirty="0">
                <a:solidFill>
                  <a:schemeClr val="tx1">
                    <a:lumMod val="75000"/>
                    <a:lumOff val="25000"/>
                  </a:schemeClr>
                </a:solidFill>
                <a:latin typeface="Arial"/>
                <a:ea typeface="微软雅黑"/>
                <a:cs typeface="+mn-ea"/>
                <a:sym typeface="Arial"/>
              </a:rPr>
              <a:t>：</a:t>
            </a:r>
            <a:r>
              <a:rPr lang="en-US" altLang="zh-CN" sz="2000" b="1" dirty="0">
                <a:solidFill>
                  <a:schemeClr val="tx1">
                    <a:lumMod val="75000"/>
                    <a:lumOff val="25000"/>
                  </a:schemeClr>
                </a:solidFill>
                <a:latin typeface="Arial"/>
                <a:ea typeface="微软雅黑"/>
                <a:cs typeface="+mn-ea"/>
                <a:sym typeface="Arial"/>
              </a:rPr>
              <a:t>freeppt7.com  Time</a:t>
            </a:r>
            <a:r>
              <a:rPr lang="zh-CN" altLang="en-US" sz="2000" b="1" dirty="0">
                <a:solidFill>
                  <a:schemeClr val="tx1">
                    <a:lumMod val="75000"/>
                    <a:lumOff val="25000"/>
                  </a:schemeClr>
                </a:solidFill>
                <a:latin typeface="Arial"/>
                <a:ea typeface="微软雅黑"/>
                <a:cs typeface="+mn-ea"/>
                <a:sym typeface="Arial"/>
              </a:rPr>
              <a:t>：</a:t>
            </a:r>
            <a:r>
              <a:rPr lang="en-US" altLang="zh-CN" sz="2000" b="1" dirty="0">
                <a:solidFill>
                  <a:schemeClr val="tx1">
                    <a:lumMod val="75000"/>
                    <a:lumOff val="25000"/>
                  </a:schemeClr>
                </a:solidFill>
                <a:latin typeface="Arial"/>
                <a:ea typeface="微软雅黑"/>
                <a:cs typeface="+mn-ea"/>
                <a:sym typeface="Arial"/>
              </a:rPr>
              <a:t>20XX</a:t>
            </a:r>
          </a:p>
        </p:txBody>
      </p:sp>
      <p:sp>
        <p:nvSpPr>
          <p:cNvPr id="11" name="文本框 10"/>
          <p:cNvSpPr txBox="1"/>
          <p:nvPr/>
        </p:nvSpPr>
        <p:spPr>
          <a:xfrm>
            <a:off x="473231" y="404642"/>
            <a:ext cx="1088760" cy="461665"/>
          </a:xfrm>
          <a:prstGeom prst="rect">
            <a:avLst/>
          </a:prstGeom>
          <a:noFill/>
        </p:spPr>
        <p:txBody>
          <a:bodyPr wrap="none" rtlCol="0">
            <a:spAutoFit/>
          </a:bodyPr>
          <a:lstStyle/>
          <a:p>
            <a:r>
              <a:rPr lang="en-US" altLang="zh-CN" sz="2400" b="1" dirty="0">
                <a:solidFill>
                  <a:schemeClr val="bg1"/>
                </a:solidFill>
                <a:latin typeface="Arial"/>
                <a:ea typeface="微软雅黑"/>
                <a:sym typeface="Arial"/>
              </a:rPr>
              <a:t>LOGO</a:t>
            </a:r>
            <a:endParaRPr lang="zh-CN" altLang="en-US" sz="2400" b="1" dirty="0">
              <a:solidFill>
                <a:schemeClr val="bg1"/>
              </a:solidFill>
              <a:latin typeface="Arial"/>
              <a:ea typeface="微软雅黑"/>
              <a:sym typeface="Arial"/>
            </a:endParaRPr>
          </a:p>
        </p:txBody>
      </p:sp>
      <p:sp>
        <p:nvSpPr>
          <p:cNvPr id="12" name="文本框 11"/>
          <p:cNvSpPr txBox="1"/>
          <p:nvPr/>
        </p:nvSpPr>
        <p:spPr>
          <a:xfrm>
            <a:off x="384331" y="866307"/>
            <a:ext cx="1673991" cy="461665"/>
          </a:xfrm>
          <a:prstGeom prst="rect">
            <a:avLst/>
          </a:prstGeom>
          <a:noFill/>
        </p:spPr>
        <p:txBody>
          <a:bodyPr wrap="square" rtlCol="0">
            <a:spAutoFit/>
          </a:bodyPr>
          <a:lstStyle/>
          <a:p>
            <a:r>
              <a:rPr lang="zh-CN" altLang="en-US" sz="800" b="1" cap="all" dirty="0">
                <a:solidFill>
                  <a:schemeClr val="bg1"/>
                </a:solidFill>
                <a:uFillTx/>
                <a:latin typeface="Arial"/>
                <a:ea typeface="微软雅黑"/>
                <a:cs typeface="思源黑体 CN Bold" panose="020B0800000000000000" charset="-122"/>
                <a:sym typeface="Arial"/>
              </a:rPr>
              <a:t>Enter your titleE</a:t>
            </a:r>
            <a:endParaRPr lang="en-US" altLang="zh-CN" sz="800" b="1" cap="all" dirty="0">
              <a:solidFill>
                <a:schemeClr val="bg1"/>
              </a:solidFill>
              <a:uFillTx/>
              <a:latin typeface="Arial"/>
              <a:ea typeface="微软雅黑"/>
              <a:cs typeface="思源黑体 CN Bold" panose="020B0800000000000000" charset="-122"/>
              <a:sym typeface="Arial"/>
            </a:endParaRPr>
          </a:p>
          <a:p>
            <a:r>
              <a:rPr lang="zh-CN" altLang="en-US" sz="800" b="1" cap="all" dirty="0">
                <a:solidFill>
                  <a:schemeClr val="bg1"/>
                </a:solidFill>
                <a:uFillTx/>
                <a:latin typeface="Arial"/>
                <a:ea typeface="微软雅黑"/>
                <a:cs typeface="思源黑体 CN Bold" panose="020B0800000000000000" charset="-122"/>
                <a:sym typeface="Arial"/>
              </a:rPr>
              <a:t>nter your titleEnter </a:t>
            </a:r>
            <a:endParaRPr lang="en-US" altLang="zh-CN" sz="800" b="1" cap="all" dirty="0">
              <a:solidFill>
                <a:schemeClr val="bg1"/>
              </a:solidFill>
              <a:uFillTx/>
              <a:latin typeface="Arial"/>
              <a:ea typeface="微软雅黑"/>
              <a:cs typeface="思源黑体 CN Bold" panose="020B0800000000000000" charset="-122"/>
              <a:sym typeface="Arial"/>
            </a:endParaRPr>
          </a:p>
          <a:p>
            <a:r>
              <a:rPr lang="zh-CN" altLang="en-US" sz="800" b="1" cap="all" dirty="0">
                <a:solidFill>
                  <a:schemeClr val="bg1"/>
                </a:solidFill>
                <a:uFillTx/>
                <a:latin typeface="Arial"/>
                <a:ea typeface="微软雅黑"/>
                <a:cs typeface="思源黑体 CN Bold" panose="020B0800000000000000" charset="-122"/>
                <a:sym typeface="Arial"/>
              </a:rPr>
              <a:t>your title</a:t>
            </a:r>
          </a:p>
        </p:txBody>
      </p:sp>
      <p:cxnSp>
        <p:nvCxnSpPr>
          <p:cNvPr id="13" name="直接连接符 12"/>
          <p:cNvCxnSpPr/>
          <p:nvPr/>
        </p:nvCxnSpPr>
        <p:spPr>
          <a:xfrm flipH="1">
            <a:off x="473231" y="826135"/>
            <a:ext cx="110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9451"/>
          </a:xfrm>
          <a:prstGeom prst="rect">
            <a:avLst/>
          </a:prstGeom>
        </p:spPr>
      </p:pic>
      <p:pic>
        <p:nvPicPr>
          <p:cNvPr id="3" name="图片占位符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88100" y="-1"/>
            <a:ext cx="3347041" cy="6858000"/>
          </a:xfrm>
          <a:prstGeom prst="rect">
            <a:avLst/>
          </a:prstGeom>
          <a:blipFill>
            <a:blip r:embed="rId4" cstate="screen">
              <a:extLst>
                <a:ext uri="{28A0092B-C50C-407E-A947-70E740481C1C}">
                  <a14:useLocalDpi xmlns:a14="http://schemas.microsoft.com/office/drawing/2010/main"/>
                </a:ext>
              </a:extLst>
            </a:blip>
            <a:stretch>
              <a:fillRect/>
            </a:stretch>
          </a:blipFill>
          <a:ln w="12700" cap="flat" cmpd="sng" algn="ctr">
            <a:noFill/>
            <a:prstDash val="solid"/>
            <a:miter lim="800000"/>
            <a:headEnd/>
            <a:tailEnd/>
          </a:ln>
          <a:effectLst>
            <a:outerShdw blurRad="419100" dist="279400" dir="2700000" sx="95000" sy="95000" algn="tl" rotWithShape="0">
              <a:sysClr val="windowText" lastClr="000000">
                <a:lumMod val="85000"/>
                <a:lumOff val="15000"/>
                <a:alpha val="28000"/>
              </a:sysClr>
            </a:outerShdw>
          </a:effectLst>
        </p:spPr>
      </p:pic>
      <p:sp>
        <p:nvSpPr>
          <p:cNvPr id="4" name="任意多边形 21"/>
          <p:cNvSpPr/>
          <p:nvPr/>
        </p:nvSpPr>
        <p:spPr>
          <a:xfrm>
            <a:off x="9439942" y="0"/>
            <a:ext cx="2748931" cy="6858000"/>
          </a:xfrm>
          <a:custGeom>
            <a:avLst/>
            <a:gdLst>
              <a:gd name="connsiteX0" fmla="*/ 273716 w 2538942"/>
              <a:gd name="connsiteY0" fmla="*/ 0 h 6858000"/>
              <a:gd name="connsiteX1" fmla="*/ 2538942 w 2538942"/>
              <a:gd name="connsiteY1" fmla="*/ 0 h 6858000"/>
              <a:gd name="connsiteX2" fmla="*/ 2538942 w 2538942"/>
              <a:gd name="connsiteY2" fmla="*/ 6858000 h 6858000"/>
              <a:gd name="connsiteX3" fmla="*/ 273716 w 2538942"/>
              <a:gd name="connsiteY3" fmla="*/ 6858000 h 6858000"/>
              <a:gd name="connsiteX4" fmla="*/ 273716 w 2538942"/>
              <a:gd name="connsiteY4" fmla="*/ 690809 h 6858000"/>
              <a:gd name="connsiteX5" fmla="*/ 0 w 2538942"/>
              <a:gd name="connsiteY5" fmla="*/ 532054 h 6858000"/>
              <a:gd name="connsiteX6" fmla="*/ 273716 w 2538942"/>
              <a:gd name="connsiteY6" fmla="*/ 3732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8942" h="6858000">
                <a:moveTo>
                  <a:pt x="273716" y="0"/>
                </a:moveTo>
                <a:lnTo>
                  <a:pt x="2538942" y="0"/>
                </a:lnTo>
                <a:lnTo>
                  <a:pt x="2538942" y="6858000"/>
                </a:lnTo>
                <a:lnTo>
                  <a:pt x="273716" y="6858000"/>
                </a:lnTo>
                <a:lnTo>
                  <a:pt x="273716" y="690809"/>
                </a:lnTo>
                <a:lnTo>
                  <a:pt x="0" y="532054"/>
                </a:lnTo>
                <a:lnTo>
                  <a:pt x="273716" y="373299"/>
                </a:lnTo>
                <a:close/>
              </a:path>
            </a:pathLst>
          </a:custGeom>
          <a:solidFill>
            <a:srgbClr val="9D907B"/>
          </a:solidFill>
          <a:ln w="12700" cap="flat" cmpd="sng" algn="ctr">
            <a:noFill/>
            <a:prstDash val="solid"/>
            <a:miter lim="800000"/>
          </a:ln>
          <a:effectLst>
            <a:outerShdw blurRad="419100" dist="279400" dir="2700000" sx="95000" sy="95000" algn="tl" rotWithShape="0">
              <a:sysClr val="windowText" lastClr="000000">
                <a:lumMod val="85000"/>
                <a:lumOff val="15000"/>
                <a:alpha val="28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kern="0" dirty="0">
              <a:solidFill>
                <a:schemeClr val="bg1"/>
              </a:solidFill>
              <a:latin typeface="Arial"/>
              <a:ea typeface="微软雅黑"/>
              <a:cs typeface="+mn-ea"/>
              <a:sym typeface="Arial"/>
            </a:endParaRPr>
          </a:p>
        </p:txBody>
      </p:sp>
      <p:sp>
        <p:nvSpPr>
          <p:cNvPr id="5" name="半闭框 4"/>
          <p:cNvSpPr/>
          <p:nvPr/>
        </p:nvSpPr>
        <p:spPr>
          <a:xfrm rot="18900000">
            <a:off x="10121298" y="3341042"/>
            <a:ext cx="175916" cy="175916"/>
          </a:xfrm>
          <a:prstGeom prst="halfFrame">
            <a:avLst>
              <a:gd name="adj1" fmla="val 18950"/>
              <a:gd name="adj2" fmla="val 17643"/>
            </a:avLst>
          </a:prstGeom>
          <a:solidFill>
            <a:schemeClr val="bg1"/>
          </a:solidFill>
          <a:ln w="12700" cap="flat" cmpd="sng" algn="ctr">
            <a:noFill/>
            <a:prstDash val="solid"/>
            <a:miter lim="800000"/>
          </a:ln>
          <a:effectLst>
            <a:outerShdw blurRad="419100" dist="279400" dir="2700000" sx="95000" sy="95000" algn="tl" rotWithShape="0">
              <a:sysClr val="windowText" lastClr="000000">
                <a:lumMod val="85000"/>
                <a:lumOff val="15000"/>
                <a:alpha val="28000"/>
              </a:sys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chemeClr val="bg1"/>
              </a:solidFill>
              <a:effectLst/>
              <a:uLnTx/>
              <a:uFillTx/>
              <a:latin typeface="Arial"/>
              <a:ea typeface="微软雅黑"/>
              <a:cs typeface="+mn-ea"/>
              <a:sym typeface="Arial"/>
            </a:endParaRPr>
          </a:p>
        </p:txBody>
      </p:sp>
      <p:sp>
        <p:nvSpPr>
          <p:cNvPr id="6" name="半闭框 5"/>
          <p:cNvSpPr/>
          <p:nvPr/>
        </p:nvSpPr>
        <p:spPr>
          <a:xfrm rot="18900000">
            <a:off x="10121298" y="5296315"/>
            <a:ext cx="175916" cy="175916"/>
          </a:xfrm>
          <a:prstGeom prst="halfFrame">
            <a:avLst>
              <a:gd name="adj1" fmla="val 18950"/>
              <a:gd name="adj2" fmla="val 17643"/>
            </a:avLst>
          </a:prstGeom>
          <a:solidFill>
            <a:schemeClr val="bg1"/>
          </a:solidFill>
          <a:ln w="12700" cap="flat" cmpd="sng" algn="ctr">
            <a:noFill/>
            <a:prstDash val="solid"/>
            <a:miter lim="800000"/>
          </a:ln>
          <a:effectLst>
            <a:outerShdw blurRad="419100" dist="279400" dir="2700000" sx="95000" sy="95000" algn="tl" rotWithShape="0">
              <a:sysClr val="windowText" lastClr="000000">
                <a:lumMod val="85000"/>
                <a:lumOff val="15000"/>
                <a:alpha val="28000"/>
              </a:sys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chemeClr val="bg1"/>
              </a:solidFill>
              <a:effectLst/>
              <a:uLnTx/>
              <a:uFillTx/>
              <a:latin typeface="Arial"/>
              <a:ea typeface="微软雅黑"/>
              <a:cs typeface="+mn-ea"/>
              <a:sym typeface="Arial"/>
            </a:endParaRPr>
          </a:p>
        </p:txBody>
      </p:sp>
      <p:sp>
        <p:nvSpPr>
          <p:cNvPr id="7" name="文本框 6"/>
          <p:cNvSpPr txBox="1"/>
          <p:nvPr/>
        </p:nvSpPr>
        <p:spPr>
          <a:xfrm>
            <a:off x="10359690" y="1291605"/>
            <a:ext cx="1282700" cy="369332"/>
          </a:xfrm>
          <a:prstGeom prst="rect">
            <a:avLst/>
          </a:prstGeom>
          <a:noFill/>
        </p:spPr>
        <p:txBody>
          <a:bodyPr wrap="square" rtlCol="0">
            <a:spAutoFit/>
          </a:bodyPr>
          <a:lstStyle/>
          <a:p>
            <a:r>
              <a:rPr lang="en-US" altLang="zh-CN" dirty="0">
                <a:solidFill>
                  <a:schemeClr val="bg1"/>
                </a:solidFill>
                <a:latin typeface="Arial"/>
                <a:ea typeface="微软雅黑"/>
                <a:cs typeface="+mn-ea"/>
                <a:sym typeface="Arial"/>
              </a:rPr>
              <a:t>ONE</a:t>
            </a:r>
            <a:endParaRPr lang="zh-CN" altLang="en-US" dirty="0">
              <a:solidFill>
                <a:schemeClr val="bg1"/>
              </a:solidFill>
              <a:latin typeface="Arial"/>
              <a:ea typeface="微软雅黑"/>
              <a:cs typeface="+mn-ea"/>
              <a:sym typeface="Arial"/>
            </a:endParaRPr>
          </a:p>
        </p:txBody>
      </p:sp>
      <p:sp>
        <p:nvSpPr>
          <p:cNvPr id="8" name="文本框 7"/>
          <p:cNvSpPr txBox="1"/>
          <p:nvPr/>
        </p:nvSpPr>
        <p:spPr>
          <a:xfrm>
            <a:off x="10359690" y="3241791"/>
            <a:ext cx="1479460" cy="369332"/>
          </a:xfrm>
          <a:prstGeom prst="rect">
            <a:avLst/>
          </a:prstGeom>
          <a:noFill/>
        </p:spPr>
        <p:txBody>
          <a:bodyPr wrap="square" rtlCol="0">
            <a:spAutoFit/>
          </a:bodyPr>
          <a:lstStyle/>
          <a:p>
            <a:r>
              <a:rPr lang="en-US" altLang="zh-CN" dirty="0">
                <a:solidFill>
                  <a:schemeClr val="bg1"/>
                </a:solidFill>
                <a:latin typeface="Arial"/>
                <a:ea typeface="微软雅黑"/>
                <a:cs typeface="+mn-ea"/>
                <a:sym typeface="Arial"/>
              </a:rPr>
              <a:t>TWO</a:t>
            </a:r>
            <a:endParaRPr lang="zh-CN" altLang="en-US" dirty="0">
              <a:solidFill>
                <a:schemeClr val="bg1"/>
              </a:solidFill>
              <a:latin typeface="Arial"/>
              <a:ea typeface="微软雅黑"/>
              <a:cs typeface="+mn-ea"/>
              <a:sym typeface="Arial"/>
            </a:endParaRPr>
          </a:p>
        </p:txBody>
      </p:sp>
      <p:sp>
        <p:nvSpPr>
          <p:cNvPr id="9" name="文本框 8"/>
          <p:cNvSpPr txBox="1"/>
          <p:nvPr/>
        </p:nvSpPr>
        <p:spPr>
          <a:xfrm>
            <a:off x="10359690" y="5177438"/>
            <a:ext cx="1479460" cy="369332"/>
          </a:xfrm>
          <a:prstGeom prst="rect">
            <a:avLst/>
          </a:prstGeom>
          <a:noFill/>
        </p:spPr>
        <p:txBody>
          <a:bodyPr wrap="square" rtlCol="0">
            <a:spAutoFit/>
          </a:bodyPr>
          <a:lstStyle/>
          <a:p>
            <a:r>
              <a:rPr lang="en-US" altLang="zh-CN" dirty="0">
                <a:solidFill>
                  <a:schemeClr val="bg1"/>
                </a:solidFill>
                <a:latin typeface="Arial"/>
                <a:ea typeface="微软雅黑"/>
                <a:cs typeface="+mn-ea"/>
                <a:sym typeface="Arial"/>
              </a:rPr>
              <a:t>Three</a:t>
            </a:r>
            <a:endParaRPr lang="zh-CN" altLang="en-US" dirty="0">
              <a:solidFill>
                <a:schemeClr val="bg1"/>
              </a:solidFill>
              <a:latin typeface="Arial"/>
              <a:ea typeface="微软雅黑"/>
              <a:cs typeface="+mn-ea"/>
              <a:sym typeface="Arial"/>
            </a:endParaRPr>
          </a:p>
        </p:txBody>
      </p:sp>
      <p:sp>
        <p:nvSpPr>
          <p:cNvPr id="10" name="TextBox 11"/>
          <p:cNvSpPr txBox="1"/>
          <p:nvPr/>
        </p:nvSpPr>
        <p:spPr>
          <a:xfrm>
            <a:off x="3258950" y="4368272"/>
            <a:ext cx="1016624" cy="646331"/>
          </a:xfrm>
          <a:prstGeom prst="rect">
            <a:avLst/>
          </a:prstGeom>
          <a:noFill/>
        </p:spPr>
        <p:txBody>
          <a:bodyPr wrap="none" rtlCol="0">
            <a:spAutoFit/>
          </a:bodyPr>
          <a:lstStyle/>
          <a:p>
            <a:pPr algn="r"/>
            <a:r>
              <a:rPr lang="en-US" sz="3600" b="1" dirty="0">
                <a:solidFill>
                  <a:schemeClr val="bg1"/>
                </a:solidFill>
                <a:latin typeface="Arial"/>
                <a:ea typeface="微软雅黑"/>
                <a:cs typeface="+mn-ea"/>
                <a:sym typeface="Arial"/>
              </a:rPr>
              <a:t>99</a:t>
            </a:r>
            <a:r>
              <a:rPr lang="en-US" sz="2800" b="1" dirty="0">
                <a:solidFill>
                  <a:schemeClr val="bg1"/>
                </a:solidFill>
                <a:latin typeface="Arial"/>
                <a:ea typeface="微软雅黑"/>
                <a:cs typeface="+mn-ea"/>
                <a:sym typeface="Arial"/>
              </a:rPr>
              <a:t>%</a:t>
            </a:r>
            <a:endParaRPr lang="en-US" sz="3600" b="1" dirty="0">
              <a:solidFill>
                <a:schemeClr val="bg1"/>
              </a:solidFill>
              <a:latin typeface="Arial"/>
              <a:ea typeface="微软雅黑"/>
              <a:cs typeface="+mn-ea"/>
              <a:sym typeface="Arial"/>
            </a:endParaRPr>
          </a:p>
        </p:txBody>
      </p:sp>
      <p:sp>
        <p:nvSpPr>
          <p:cNvPr id="11" name="TextBox 8"/>
          <p:cNvSpPr txBox="1"/>
          <p:nvPr/>
        </p:nvSpPr>
        <p:spPr>
          <a:xfrm>
            <a:off x="554187" y="4368272"/>
            <a:ext cx="1016625" cy="646331"/>
          </a:xfrm>
          <a:prstGeom prst="rect">
            <a:avLst/>
          </a:prstGeom>
          <a:noFill/>
        </p:spPr>
        <p:txBody>
          <a:bodyPr wrap="none" rtlCol="0">
            <a:spAutoFit/>
          </a:bodyPr>
          <a:lstStyle/>
          <a:p>
            <a:r>
              <a:rPr lang="en-US" sz="3600" b="1" dirty="0">
                <a:solidFill>
                  <a:schemeClr val="bg1"/>
                </a:solidFill>
                <a:latin typeface="Arial"/>
                <a:ea typeface="微软雅黑"/>
                <a:cs typeface="+mn-ea"/>
                <a:sym typeface="Arial"/>
              </a:rPr>
              <a:t>66</a:t>
            </a:r>
            <a:r>
              <a:rPr lang="en-US" sz="2800" b="1" dirty="0">
                <a:solidFill>
                  <a:schemeClr val="bg1"/>
                </a:solidFill>
                <a:latin typeface="Arial"/>
                <a:ea typeface="微软雅黑"/>
                <a:cs typeface="+mn-ea"/>
                <a:sym typeface="Arial"/>
              </a:rPr>
              <a:t>%</a:t>
            </a:r>
          </a:p>
        </p:txBody>
      </p:sp>
      <p:sp>
        <p:nvSpPr>
          <p:cNvPr id="12" name="半闭框 11"/>
          <p:cNvSpPr/>
          <p:nvPr/>
        </p:nvSpPr>
        <p:spPr>
          <a:xfrm rot="18900000">
            <a:off x="10121299" y="1388312"/>
            <a:ext cx="175916" cy="175916"/>
          </a:xfrm>
          <a:prstGeom prst="halfFrame">
            <a:avLst>
              <a:gd name="adj1" fmla="val 18950"/>
              <a:gd name="adj2" fmla="val 17643"/>
            </a:avLst>
          </a:prstGeom>
          <a:solidFill>
            <a:schemeClr val="bg1"/>
          </a:solidFill>
          <a:ln w="12700" cap="flat" cmpd="sng" algn="ctr">
            <a:noFill/>
            <a:prstDash val="solid"/>
            <a:miter lim="800000"/>
          </a:ln>
          <a:effectLst>
            <a:outerShdw blurRad="419100" dist="279400" dir="2700000" sx="95000" sy="95000" algn="tl" rotWithShape="0">
              <a:sysClr val="windowText" lastClr="000000">
                <a:lumMod val="85000"/>
                <a:lumOff val="15000"/>
                <a:alpha val="28000"/>
              </a:sys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chemeClr val="bg1"/>
              </a:solidFill>
              <a:effectLst/>
              <a:uLnTx/>
              <a:uFillTx/>
              <a:latin typeface="Arial"/>
              <a:ea typeface="微软雅黑"/>
              <a:cs typeface="+mn-ea"/>
              <a:sym typeface="Arial"/>
            </a:endParaRPr>
          </a:p>
        </p:txBody>
      </p:sp>
      <p:sp>
        <p:nvSpPr>
          <p:cNvPr id="13" name="TextBox 8"/>
          <p:cNvSpPr txBox="1"/>
          <p:nvPr/>
        </p:nvSpPr>
        <p:spPr>
          <a:xfrm>
            <a:off x="568436" y="1208044"/>
            <a:ext cx="3451113" cy="584775"/>
          </a:xfrm>
          <a:prstGeom prst="rect">
            <a:avLst/>
          </a:prstGeom>
          <a:noFill/>
        </p:spPr>
        <p:txBody>
          <a:bodyPr wrap="square" rtlCol="0">
            <a:spAutoFit/>
          </a:bodyPr>
          <a:lstStyle/>
          <a:p>
            <a:pPr algn="l"/>
            <a:r>
              <a:rPr lang="en-US" sz="3200" b="1" spc="200" dirty="0">
                <a:solidFill>
                  <a:schemeClr val="bg1"/>
                </a:solidFill>
                <a:latin typeface="Arial"/>
                <a:ea typeface="微软雅黑"/>
                <a:cs typeface="思源宋体" panose="02020700000000000000" charset="-122"/>
                <a:sym typeface="Arial"/>
              </a:rPr>
              <a:t>ADD THE TEXT</a:t>
            </a:r>
          </a:p>
        </p:txBody>
      </p:sp>
      <p:sp>
        <p:nvSpPr>
          <p:cNvPr id="14" name="TextBox 9"/>
          <p:cNvSpPr txBox="1"/>
          <p:nvPr/>
        </p:nvSpPr>
        <p:spPr>
          <a:xfrm>
            <a:off x="568437" y="1765700"/>
            <a:ext cx="3789646" cy="276860"/>
          </a:xfrm>
          <a:prstGeom prst="rect">
            <a:avLst/>
          </a:prstGeom>
          <a:noFill/>
        </p:spPr>
        <p:txBody>
          <a:bodyPr wrap="square" rtlCol="0">
            <a:spAutoFit/>
          </a:bodyPr>
          <a:lstStyle/>
          <a:p>
            <a:r>
              <a:rPr lang="en-US" altLang="zh-CN" sz="1200" dirty="0">
                <a:solidFill>
                  <a:schemeClr val="bg1"/>
                </a:solidFill>
                <a:latin typeface="Arial"/>
                <a:ea typeface="微软雅黑"/>
                <a:sym typeface="Arial"/>
              </a:rPr>
              <a:t>YOUR CONTENT IS TYPED HERE</a:t>
            </a:r>
            <a:endParaRPr lang="en-US" sz="1200" spc="200" dirty="0">
              <a:solidFill>
                <a:schemeClr val="bg1"/>
              </a:solidFill>
              <a:latin typeface="Arial"/>
              <a:ea typeface="微软雅黑"/>
              <a:cs typeface="思源宋体" panose="02020700000000000000" charset="-122"/>
              <a:sym typeface="Arial"/>
            </a:endParaRPr>
          </a:p>
        </p:txBody>
      </p:sp>
      <p:sp>
        <p:nvSpPr>
          <p:cNvPr id="15" name="文本框 14"/>
          <p:cNvSpPr txBox="1"/>
          <p:nvPr/>
        </p:nvSpPr>
        <p:spPr>
          <a:xfrm>
            <a:off x="568437" y="2384618"/>
            <a:ext cx="5331903" cy="1609864"/>
          </a:xfrm>
          <a:prstGeom prst="rect">
            <a:avLst/>
          </a:prstGeom>
          <a:noFill/>
        </p:spPr>
        <p:txBody>
          <a:bodyPr wrap="square" rtlCol="0">
            <a:spAutoFit/>
          </a:bodyPr>
          <a:lstStyle/>
          <a:p>
            <a:pPr>
              <a:lnSpc>
                <a:spcPct val="130000"/>
              </a:lnSpc>
            </a:pPr>
            <a:r>
              <a:rPr lang="en-US" altLang="zh-CN" sz="1100" dirty="0">
                <a:solidFill>
                  <a:schemeClr val="bg1"/>
                </a:solidFill>
                <a:latin typeface="Arial"/>
                <a:ea typeface="微软雅黑"/>
                <a:sym typeface="Arial"/>
              </a:rPr>
              <a:t>your content is typed here, or pasted by copying your copy. your content is typed here, or pasted by copying your copy.</a:t>
            </a:r>
          </a:p>
          <a:p>
            <a:pPr>
              <a:lnSpc>
                <a:spcPct val="130000"/>
              </a:lnSpc>
            </a:pPr>
            <a:endParaRPr lang="en-US" altLang="zh-CN" sz="1100" dirty="0">
              <a:solidFill>
                <a:schemeClr val="bg1"/>
              </a:solidFill>
              <a:latin typeface="Arial"/>
              <a:ea typeface="微软雅黑"/>
              <a:sym typeface="Arial"/>
            </a:endParaRPr>
          </a:p>
          <a:p>
            <a:pPr>
              <a:lnSpc>
                <a:spcPct val="130000"/>
              </a:lnSpc>
            </a:pPr>
            <a:r>
              <a:rPr lang="en-US" altLang="zh-CN" sz="1100" dirty="0">
                <a:solidFill>
                  <a:schemeClr val="bg1"/>
                </a:solidFill>
                <a:latin typeface="Arial"/>
                <a:ea typeface="微软雅黑"/>
                <a:sym typeface="Arial"/>
              </a:rPr>
              <a:t> your content is typed here, or pasted by copying your copy. your content is typed here, or pasted by copying your copy. your content is typed here, or pasted by copying your copy. your content is typed here, or pasted by copying your copy. your content is typed here, or pasted by copying your copy. </a:t>
            </a:r>
          </a:p>
        </p:txBody>
      </p:sp>
      <p:cxnSp>
        <p:nvCxnSpPr>
          <p:cNvPr id="16" name="直接连接符 15"/>
          <p:cNvCxnSpPr/>
          <p:nvPr/>
        </p:nvCxnSpPr>
        <p:spPr>
          <a:xfrm>
            <a:off x="653143" y="2168048"/>
            <a:ext cx="707571"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54187" y="4906048"/>
            <a:ext cx="2494522" cy="972574"/>
          </a:xfrm>
          <a:prstGeom prst="rect">
            <a:avLst/>
          </a:prstGeom>
          <a:noFill/>
        </p:spPr>
        <p:txBody>
          <a:bodyPr wrap="square">
            <a:spAutoFit/>
          </a:bodyPr>
          <a:lstStyle/>
          <a:p>
            <a:pPr>
              <a:lnSpc>
                <a:spcPct val="130000"/>
              </a:lnSpc>
            </a:pPr>
            <a:r>
              <a:rPr lang="en-US" altLang="zh-CN" sz="1100" dirty="0">
                <a:solidFill>
                  <a:schemeClr val="bg1"/>
                </a:solidFill>
                <a:latin typeface="Arial"/>
                <a:ea typeface="微软雅黑"/>
                <a:sym typeface="Arial"/>
              </a:rPr>
              <a:t>your content is typed here, or pasted by copying your copy. your content is typed here, or pasted by copying your copy.</a:t>
            </a:r>
          </a:p>
        </p:txBody>
      </p:sp>
      <p:sp>
        <p:nvSpPr>
          <p:cNvPr id="18" name="文本框 17"/>
          <p:cNvSpPr txBox="1"/>
          <p:nvPr/>
        </p:nvSpPr>
        <p:spPr>
          <a:xfrm>
            <a:off x="3240457" y="4906048"/>
            <a:ext cx="2494522" cy="972574"/>
          </a:xfrm>
          <a:prstGeom prst="rect">
            <a:avLst/>
          </a:prstGeom>
          <a:noFill/>
        </p:spPr>
        <p:txBody>
          <a:bodyPr wrap="square">
            <a:spAutoFit/>
          </a:bodyPr>
          <a:lstStyle/>
          <a:p>
            <a:pPr>
              <a:lnSpc>
                <a:spcPct val="130000"/>
              </a:lnSpc>
            </a:pPr>
            <a:r>
              <a:rPr lang="en-US" altLang="zh-CN" sz="1100" dirty="0">
                <a:solidFill>
                  <a:schemeClr val="bg1"/>
                </a:solidFill>
                <a:latin typeface="Arial"/>
                <a:ea typeface="微软雅黑"/>
                <a:sym typeface="Arial"/>
              </a:rPr>
              <a:t>your content is typed here, or pasted by copying your copy. your content is typed here, or pasted by copying your copy.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35" presetClass="path" presetSubtype="0" decel="33300" fill="hold" nodeType="withEffect">
                                  <p:stCondLst>
                                    <p:cond delay="0"/>
                                  </p:stCondLst>
                                  <p:childTnLst>
                                    <p:animMotion origin="layout" path="M 2.08333E-6 0 L -0.12813 -0.00347 " pathEditMode="relative" rAng="0" ptsTypes="AA">
                                      <p:cBhvr>
                                        <p:cTn id="9" dur="750" spd="-100000" fill="hold"/>
                                        <p:tgtEl>
                                          <p:spTgt spid="3"/>
                                        </p:tgtEl>
                                        <p:attrNameLst>
                                          <p:attrName>ppt_x</p:attrName>
                                          <p:attrName>ppt_y</p:attrName>
                                        </p:attrNameLst>
                                      </p:cBhvr>
                                      <p:rCtr x="-6406" y="-185"/>
                                    </p:animMotion>
                                  </p:childTnLst>
                                </p:cTn>
                              </p:par>
                              <p:par>
                                <p:cTn id="10" presetID="10" presetClass="entr" presetSubtype="0"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63" presetClass="path" presetSubtype="0" decel="50000" fill="hold" grpId="1" nodeType="withEffect">
                                  <p:stCondLst>
                                    <p:cond delay="250"/>
                                  </p:stCondLst>
                                  <p:childTnLst>
                                    <p:animMotion origin="layout" path="M -0.02774 0 L 0.11081 0 " pathEditMode="relative" rAng="0" ptsTypes="AA">
                                      <p:cBhvr>
                                        <p:cTn id="14" dur="750" spd="-100000" fill="hold"/>
                                        <p:tgtEl>
                                          <p:spTgt spid="4"/>
                                        </p:tgtEl>
                                        <p:attrNameLst>
                                          <p:attrName>ppt_x</p:attrName>
                                          <p:attrName>ppt_y</p:attrName>
                                        </p:attrNameLst>
                                      </p:cBhvr>
                                      <p:rCtr x="6927" y="0"/>
                                    </p:animMotion>
                                  </p:childTnLst>
                                </p:cTn>
                              </p:par>
                              <p:par>
                                <p:cTn id="15" presetID="35" presetClass="path" presetSubtype="0" accel="50000" decel="50000" fill="hold" grpId="2" nodeType="withEffect">
                                  <p:stCondLst>
                                    <p:cond delay="1000"/>
                                  </p:stCondLst>
                                  <p:childTnLst>
                                    <p:animMotion origin="layout" path="M -0.028 0 L 8.33333E-7 0 " pathEditMode="relative" rAng="0" ptsTypes="AA">
                                      <p:cBhvr>
                                        <p:cTn id="16" dur="750" fill="hold"/>
                                        <p:tgtEl>
                                          <p:spTgt spid="4"/>
                                        </p:tgtEl>
                                        <p:attrNameLst>
                                          <p:attrName>ppt_x</p:attrName>
                                          <p:attrName>ppt_y</p:attrName>
                                        </p:attrNameLst>
                                      </p:cBhvr>
                                      <p:rCtr x="1393" y="0"/>
                                    </p:animMotion>
                                  </p:childTnLst>
                                </p:cTn>
                              </p:par>
                              <p:par>
                                <p:cTn id="17" presetID="10" presetClass="entr" presetSubtype="0"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8" y="1710"/>
            <a:ext cx="12189942" cy="6858293"/>
          </a:xfrm>
          <a:prstGeom prst="rect">
            <a:avLst/>
          </a:prstGeom>
        </p:spPr>
      </p:pic>
      <p:grpSp>
        <p:nvGrpSpPr>
          <p:cNvPr id="3" name="组合 2"/>
          <p:cNvGrpSpPr/>
          <p:nvPr/>
        </p:nvGrpSpPr>
        <p:grpSpPr>
          <a:xfrm>
            <a:off x="1198487" y="2168663"/>
            <a:ext cx="5020573" cy="2285225"/>
            <a:chOff x="3991623" y="2509786"/>
            <a:chExt cx="5020573" cy="2285225"/>
          </a:xfrm>
        </p:grpSpPr>
        <p:sp>
          <p:nvSpPr>
            <p:cNvPr id="4" name="文本框 3"/>
            <p:cNvSpPr txBox="1"/>
            <p:nvPr/>
          </p:nvSpPr>
          <p:spPr>
            <a:xfrm>
              <a:off x="3991623" y="2509786"/>
              <a:ext cx="5020573" cy="584775"/>
            </a:xfrm>
            <a:prstGeom prst="rect">
              <a:avLst/>
            </a:prstGeom>
            <a:noFill/>
          </p:spPr>
          <p:txBody>
            <a:bodyPr wrap="square" rtlCol="0">
              <a:spAutoFit/>
            </a:bodyPr>
            <a:lstStyle>
              <a:defPPr>
                <a:defRPr lang="zh-CN"/>
              </a:defPPr>
              <a:lvl1pPr>
                <a:defRPr sz="3200" b="1">
                  <a:solidFill>
                    <a:srgbClr val="2C3034"/>
                  </a:solidFill>
                  <a:latin typeface="Arial"/>
                  <a:ea typeface="微软雅黑"/>
                </a:defRPr>
              </a:lvl1pPr>
            </a:lstStyle>
            <a:p>
              <a:r>
                <a:rPr lang="en-US" altLang="zh-CN" dirty="0">
                  <a:sym typeface="Arial"/>
                </a:rPr>
                <a:t>Add title text</a:t>
              </a:r>
              <a:endParaRPr lang="zh-CN" altLang="en-US" dirty="0">
                <a:sym typeface="Arial"/>
              </a:endParaRPr>
            </a:p>
          </p:txBody>
        </p:sp>
        <p:sp>
          <p:nvSpPr>
            <p:cNvPr id="5" name="TextBox 106"/>
            <p:cNvSpPr txBox="1"/>
            <p:nvPr/>
          </p:nvSpPr>
          <p:spPr>
            <a:xfrm>
              <a:off x="4104522" y="3207717"/>
              <a:ext cx="4108339" cy="1587294"/>
            </a:xfrm>
            <a:prstGeom prst="rect">
              <a:avLst/>
            </a:prstGeom>
            <a:noFill/>
          </p:spPr>
          <p:txBody>
            <a:bodyPr wrap="square" lIns="0" tIns="0" rIns="0" bIns="0" rtlCol="0">
              <a:spAutoFit/>
            </a:bodyPr>
            <a:lstStyle/>
            <a:p>
              <a:pPr>
                <a:lnSpc>
                  <a:spcPct val="150000"/>
                </a:lnSpc>
              </a:pPr>
              <a:r>
                <a:rPr lang="en-US" altLang="zh-CN" sz="1000" dirty="0">
                  <a:solidFill>
                    <a:srgbClr val="2C3034"/>
                  </a:solidFill>
                  <a:latin typeface="Arial"/>
                  <a:ea typeface="微软雅黑"/>
                  <a:cs typeface="思源黑体 CN Medium" panose="020B0600000000000000" pitchFamily="34" charset="-122"/>
                  <a:sym typeface="Arial"/>
                </a:rPr>
                <a:t>the cup of despair, but the chalice of opportunity . So let us seize it, not in fear, but in gladness but the chalice of opportunity. So let us . So let us seize it, not in fear, but in gladness but the chalice of </a:t>
              </a:r>
              <a:r>
                <a:rPr lang="en-US" altLang="zh-CN" sz="1000" dirty="0" err="1">
                  <a:solidFill>
                    <a:srgbClr val="2C3034"/>
                  </a:solidFill>
                  <a:latin typeface="Arial"/>
                  <a:ea typeface="微软雅黑"/>
                  <a:cs typeface="思源黑体 CN Medium" panose="020B0600000000000000" pitchFamily="34" charset="-122"/>
                  <a:sym typeface="Arial"/>
                </a:rPr>
                <a:t>opportunitythe</a:t>
              </a:r>
              <a:r>
                <a:rPr lang="en-US" altLang="zh-CN" sz="1000" dirty="0">
                  <a:solidFill>
                    <a:srgbClr val="2C3034"/>
                  </a:solidFill>
                  <a:latin typeface="Arial"/>
                  <a:ea typeface="微软雅黑"/>
                  <a:cs typeface="思源黑体 CN Medium" panose="020B0600000000000000" pitchFamily="34" charset="-122"/>
                  <a:sym typeface="Arial"/>
                </a:rPr>
                <a:t> cup of despair, but the chalice of opportunity . So let us seize it, not in fear, but in gladness but the chalice of opportunity. So let us . So let us seize it, not in fear, but in gladness but the chalice of opportunity</a:t>
              </a:r>
            </a:p>
            <a:p>
              <a:pPr>
                <a:lnSpc>
                  <a:spcPct val="150000"/>
                </a:lnSpc>
              </a:pPr>
              <a:endParaRPr lang="en-US" altLang="zh-CN" sz="1000" dirty="0">
                <a:solidFill>
                  <a:srgbClr val="2C3034"/>
                </a:solidFill>
                <a:latin typeface="Arial"/>
                <a:ea typeface="微软雅黑"/>
                <a:cs typeface="思源黑体 CN Medium" panose="020B0600000000000000" pitchFamily="34" charset="-122"/>
                <a:sym typeface="Arial"/>
              </a:endParaRPr>
            </a:p>
          </p:txBody>
        </p:sp>
      </p:grpSp>
      <p:cxnSp>
        <p:nvCxnSpPr>
          <p:cNvPr id="6" name="直接连接符 5"/>
          <p:cNvCxnSpPr/>
          <p:nvPr/>
        </p:nvCxnSpPr>
        <p:spPr>
          <a:xfrm>
            <a:off x="1321547" y="2760479"/>
            <a:ext cx="644810" cy="0"/>
          </a:xfrm>
          <a:prstGeom prst="line">
            <a:avLst/>
          </a:prstGeom>
          <a:ln w="158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98487" y="1081612"/>
            <a:ext cx="4897513" cy="1200329"/>
          </a:xfrm>
          <a:prstGeom prst="rect">
            <a:avLst/>
          </a:prstGeom>
          <a:noFill/>
        </p:spPr>
        <p:txBody>
          <a:bodyPr wrap="square" rtlCol="0">
            <a:spAutoFit/>
          </a:bodyPr>
          <a:lstStyle/>
          <a:p>
            <a:r>
              <a:rPr lang="en-US" altLang="zh-CN" sz="7200" b="1" dirty="0">
                <a:solidFill>
                  <a:srgbClr val="2C3034"/>
                </a:solidFill>
                <a:latin typeface="Arial"/>
                <a:ea typeface="微软雅黑"/>
                <a:sym typeface="Arial"/>
              </a:rPr>
              <a:t>Part 03</a:t>
            </a:r>
            <a:endParaRPr lang="zh-CN" altLang="en-US" sz="7200" b="1" dirty="0">
              <a:solidFill>
                <a:srgbClr val="2C3034"/>
              </a:solidFill>
              <a:latin typeface="Arial"/>
              <a:ea typeface="微软雅黑"/>
              <a:sym typeface="Arial"/>
            </a:endParaRPr>
          </a:p>
        </p:txBody>
      </p:sp>
      <p:sp>
        <p:nvSpPr>
          <p:cNvPr id="8" name="文本框 24"/>
          <p:cNvSpPr txBox="1"/>
          <p:nvPr/>
        </p:nvSpPr>
        <p:spPr>
          <a:xfrm>
            <a:off x="1198488" y="5695709"/>
            <a:ext cx="4221238" cy="889154"/>
          </a:xfrm>
          <a:prstGeom prst="rect">
            <a:avLst/>
          </a:prstGeom>
          <a:noFill/>
        </p:spPr>
        <p:txBody>
          <a:bodyPr wrap="square" rtlCol="0" anchor="t"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dirty="0">
                <a:solidFill>
                  <a:srgbClr val="2C3034"/>
                </a:solidFill>
                <a:latin typeface="Arial"/>
                <a:ea typeface="微软雅黑"/>
                <a:sym typeface="Arial"/>
              </a:rPr>
              <a:t>I'd like to change into the wind, the tender will be surrounded by you I'd like to change into the wind, the tender the wind</a:t>
            </a:r>
            <a:endParaRPr lang="zh-CN" altLang="en-US" sz="1200" dirty="0">
              <a:solidFill>
                <a:srgbClr val="2C3034"/>
              </a:solidFill>
              <a:latin typeface="Arial"/>
              <a:ea typeface="微软雅黑"/>
              <a:sym typeface="Arial"/>
            </a:endParaRPr>
          </a:p>
        </p:txBody>
      </p:sp>
      <p:sp>
        <p:nvSpPr>
          <p:cNvPr id="9" name="矩形 8"/>
          <p:cNvSpPr/>
          <p:nvPr/>
        </p:nvSpPr>
        <p:spPr>
          <a:xfrm>
            <a:off x="1198487" y="5265338"/>
            <a:ext cx="6305082" cy="400110"/>
          </a:xfrm>
          <a:prstGeom prst="rect">
            <a:avLst/>
          </a:prstGeom>
          <a:noFill/>
          <a:effectLst/>
        </p:spPr>
        <p:txBody>
          <a:bodyPr wrap="square">
            <a:spAutoFit/>
            <a:scene3d>
              <a:camera prst="orthographicFront"/>
              <a:lightRig rig="threePt" dir="t"/>
            </a:scene3d>
            <a:sp3d contourW="12700"/>
          </a:bodyPr>
          <a:lstStyle/>
          <a:p>
            <a:r>
              <a:rPr lang="en-US" altLang="zh-CN" sz="2000" b="1" dirty="0">
                <a:solidFill>
                  <a:schemeClr val="tx1">
                    <a:lumMod val="75000"/>
                    <a:lumOff val="25000"/>
                  </a:schemeClr>
                </a:solidFill>
                <a:latin typeface="Arial"/>
                <a:ea typeface="微软雅黑"/>
                <a:cs typeface="+mn-ea"/>
                <a:sym typeface="Arial"/>
              </a:rPr>
              <a:t>Add title text</a:t>
            </a:r>
            <a:endParaRPr lang="zh-CN" altLang="en-US" sz="2000" b="1" dirty="0">
              <a:solidFill>
                <a:schemeClr val="tx1">
                  <a:lumMod val="75000"/>
                  <a:lumOff val="25000"/>
                </a:schemeClr>
              </a:solidFill>
              <a:latin typeface="Arial"/>
              <a:ea typeface="微软雅黑"/>
              <a:cs typeface="+mn-ea"/>
              <a:sym typeface="Arial"/>
            </a:endParaRPr>
          </a:p>
        </p:txBody>
      </p:sp>
      <p:sp>
        <p:nvSpPr>
          <p:cNvPr id="10"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0"/>
            <a:ext cx="12192000" cy="6859451"/>
          </a:xfrm>
          <a:prstGeom prst="rect">
            <a:avLst/>
          </a:prstGeom>
        </p:spPr>
      </p:pic>
      <p:sp>
        <p:nvSpPr>
          <p:cNvPr id="3" name="ïṧlíďè"/>
          <p:cNvSpPr/>
          <p:nvPr/>
        </p:nvSpPr>
        <p:spPr>
          <a:xfrm>
            <a:off x="1257617" y="4873846"/>
            <a:ext cx="9608017" cy="751205"/>
          </a:xfrm>
          <a:prstGeom prst="rect">
            <a:avLst/>
          </a:prstGeom>
          <a:noFill/>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30000"/>
              </a:lnSpc>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bg1"/>
              </a:solidFill>
              <a:latin typeface="Arial"/>
              <a:ea typeface="微软雅黑"/>
              <a:cs typeface="思源黑体 CN Regular" panose="020B0500000000000000" pitchFamily="34" charset="-122"/>
              <a:sym typeface="Arial"/>
            </a:endParaRPr>
          </a:p>
          <a:p>
            <a:pPr algn="just">
              <a:lnSpc>
                <a:spcPct val="130000"/>
              </a:lnSpc>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Click here to add content, content to match the title. Click here to add content, content to match the title. </a:t>
            </a:r>
            <a:endParaRPr lang="zh-CN" altLang="en-US" sz="1200" dirty="0">
              <a:solidFill>
                <a:schemeClr val="bg1"/>
              </a:solidFill>
              <a:latin typeface="Arial"/>
              <a:ea typeface="微软雅黑"/>
              <a:cs typeface="思源黑体 CN Regular" panose="020B0500000000000000" pitchFamily="34" charset="-122"/>
              <a:sym typeface="Arial"/>
            </a:endParaRPr>
          </a:p>
          <a:p>
            <a:pPr lvl="0" indent="0" algn="just">
              <a:lnSpc>
                <a:spcPct val="130000"/>
              </a:lnSpc>
              <a:buFont typeface="Arial" panose="020B0604020202020204" pitchFamily="34" charset="0"/>
              <a:buNone/>
            </a:pPr>
            <a:endParaRPr lang="zh-CN" altLang="en-US" sz="1200" dirty="0">
              <a:solidFill>
                <a:schemeClr val="bg1"/>
              </a:solidFill>
              <a:latin typeface="Arial"/>
              <a:ea typeface="微软雅黑"/>
              <a:cs typeface="思源黑体 CN Regular" panose="020B0500000000000000" pitchFamily="34" charset="-122"/>
              <a:sym typeface="Arial"/>
            </a:endParaRPr>
          </a:p>
        </p:txBody>
      </p:sp>
      <p:sp>
        <p:nvSpPr>
          <p:cNvPr id="4" name="文本框 3"/>
          <p:cNvSpPr txBox="1"/>
          <p:nvPr/>
        </p:nvSpPr>
        <p:spPr>
          <a:xfrm>
            <a:off x="1257624" y="4010342"/>
            <a:ext cx="2105359" cy="453457"/>
          </a:xfrm>
          <a:prstGeom prst="rect">
            <a:avLst/>
          </a:prstGeom>
          <a:noFill/>
        </p:spPr>
        <p:txBody>
          <a:bodyPr wrap="square" rtlCol="0">
            <a:spAutoFit/>
          </a:bodyPr>
          <a:lstStyle/>
          <a:p>
            <a:pPr algn="just">
              <a:lnSpc>
                <a:spcPct val="130000"/>
              </a:lnSpc>
            </a:pPr>
            <a:r>
              <a:rPr lang="en-US" altLang="zh-CN" sz="2000" b="1" dirty="0">
                <a:solidFill>
                  <a:schemeClr val="bg1"/>
                </a:solidFill>
                <a:latin typeface="Arial"/>
                <a:ea typeface="微软雅黑"/>
                <a:cs typeface="思源黑体 CN Regular" panose="020B0500000000000000" pitchFamily="34" charset="-122"/>
                <a:sym typeface="Arial"/>
              </a:rPr>
              <a:t>Add title text</a:t>
            </a:r>
            <a:endParaRPr lang="zh-CN" altLang="en-US" sz="2000" b="1" dirty="0">
              <a:solidFill>
                <a:schemeClr val="bg1"/>
              </a:solidFill>
              <a:latin typeface="Arial"/>
              <a:ea typeface="微软雅黑"/>
              <a:cs typeface="思源黑体 CN Regular" panose="020B0500000000000000" pitchFamily="34" charset="-122"/>
              <a:sym typeface="Arial"/>
            </a:endParaRPr>
          </a:p>
        </p:txBody>
      </p:sp>
      <p:sp>
        <p:nvSpPr>
          <p:cNvPr id="5" name="îSļîďè"/>
          <p:cNvSpPr/>
          <p:nvPr/>
        </p:nvSpPr>
        <p:spPr>
          <a:xfrm>
            <a:off x="1912302" y="1552259"/>
            <a:ext cx="557530" cy="557530"/>
          </a:xfrm>
          <a:prstGeom prst="ellipse">
            <a:avLst/>
          </a:prstGeom>
          <a:solidFill>
            <a:srgbClr val="9D907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7500" lnSpcReduction="10000"/>
          </a:bodyPr>
          <a:lstStyle/>
          <a:p>
            <a:pPr algn="ctr" defTabSz="914400"/>
            <a:endParaRPr lang="zh-CN" altLang="en-US" sz="2000" b="1" i="1" dirty="0">
              <a:solidFill>
                <a:schemeClr val="bg1"/>
              </a:solidFill>
              <a:latin typeface="Arial"/>
              <a:ea typeface="微软雅黑"/>
              <a:cs typeface="思源黑体 CN Regular" panose="020B0500000000000000" pitchFamily="34" charset="-122"/>
              <a:sym typeface="Arial"/>
            </a:endParaRPr>
          </a:p>
        </p:txBody>
      </p:sp>
      <p:sp>
        <p:nvSpPr>
          <p:cNvPr id="6" name="ïsḻïḓe"/>
          <p:cNvSpPr txBox="1"/>
          <p:nvPr/>
        </p:nvSpPr>
        <p:spPr>
          <a:xfrm>
            <a:off x="1257617" y="2217104"/>
            <a:ext cx="1867535" cy="446405"/>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b="1" dirty="0">
                <a:solidFill>
                  <a:schemeClr val="bg1"/>
                </a:solidFill>
                <a:latin typeface="Arial"/>
                <a:ea typeface="微软雅黑"/>
                <a:cs typeface="思源黑体 CN Regular" panose="020B0500000000000000" pitchFamily="34" charset="-122"/>
                <a:sym typeface="Arial"/>
              </a:rPr>
              <a:t>Add title text</a:t>
            </a:r>
            <a:endParaRPr lang="zh-CN" altLang="en-US" b="1" dirty="0">
              <a:solidFill>
                <a:schemeClr val="bg1"/>
              </a:solidFill>
              <a:latin typeface="Arial"/>
              <a:ea typeface="微软雅黑"/>
              <a:cs typeface="思源黑体 CN Regular" panose="020B0500000000000000" pitchFamily="34" charset="-122"/>
              <a:sym typeface="Arial"/>
            </a:endParaRPr>
          </a:p>
        </p:txBody>
      </p:sp>
      <p:sp>
        <p:nvSpPr>
          <p:cNvPr id="7" name="íśḷiḍé"/>
          <p:cNvSpPr/>
          <p:nvPr/>
        </p:nvSpPr>
        <p:spPr bwMode="auto">
          <a:xfrm>
            <a:off x="1257617" y="2664144"/>
            <a:ext cx="1867535" cy="164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zh-CN" altLang="en-US" sz="1200" dirty="0">
              <a:solidFill>
                <a:schemeClr val="bg1"/>
              </a:solidFill>
              <a:latin typeface="Arial"/>
              <a:ea typeface="微软雅黑"/>
              <a:cs typeface="思源黑体 CN Regular" panose="020B0500000000000000" pitchFamily="34" charset="-122"/>
              <a:sym typeface="Arial"/>
            </a:endParaRPr>
          </a:p>
        </p:txBody>
      </p:sp>
      <p:sp>
        <p:nvSpPr>
          <p:cNvPr id="8" name="îsļîḋe"/>
          <p:cNvSpPr/>
          <p:nvPr/>
        </p:nvSpPr>
        <p:spPr>
          <a:xfrm>
            <a:off x="3864927" y="1552259"/>
            <a:ext cx="557530" cy="557530"/>
          </a:xfrm>
          <a:prstGeom prst="ellipse">
            <a:avLst/>
          </a:prstGeom>
          <a:solidFill>
            <a:srgbClr val="9D907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7500" lnSpcReduction="10000"/>
          </a:bodyPr>
          <a:lstStyle/>
          <a:p>
            <a:pPr algn="ctr" defTabSz="914400"/>
            <a:endParaRPr lang="zh-CN" altLang="en-US" sz="2000" b="1" i="1" dirty="0">
              <a:solidFill>
                <a:schemeClr val="bg1"/>
              </a:solidFill>
              <a:latin typeface="Arial"/>
              <a:ea typeface="微软雅黑"/>
              <a:cs typeface="思源黑体 CN Regular" panose="020B0500000000000000" pitchFamily="34" charset="-122"/>
              <a:sym typeface="Arial"/>
            </a:endParaRPr>
          </a:p>
        </p:txBody>
      </p:sp>
      <p:sp>
        <p:nvSpPr>
          <p:cNvPr id="9" name="íSḷïdê"/>
          <p:cNvSpPr txBox="1"/>
          <p:nvPr/>
        </p:nvSpPr>
        <p:spPr>
          <a:xfrm>
            <a:off x="3210242" y="2217104"/>
            <a:ext cx="1867535" cy="446405"/>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b="1" dirty="0">
                <a:solidFill>
                  <a:schemeClr val="bg1"/>
                </a:solidFill>
                <a:latin typeface="Arial"/>
                <a:ea typeface="微软雅黑"/>
                <a:cs typeface="思源黑体 CN Regular" panose="020B0500000000000000" pitchFamily="34" charset="-122"/>
                <a:sym typeface="Arial"/>
              </a:rPr>
              <a:t>Add title text</a:t>
            </a:r>
            <a:endParaRPr lang="zh-CN" altLang="en-US" b="1" dirty="0">
              <a:solidFill>
                <a:schemeClr val="bg1"/>
              </a:solidFill>
              <a:latin typeface="Arial"/>
              <a:ea typeface="微软雅黑"/>
              <a:cs typeface="思源黑体 CN Regular" panose="020B0500000000000000" pitchFamily="34" charset="-122"/>
              <a:sym typeface="Arial"/>
            </a:endParaRPr>
          </a:p>
        </p:txBody>
      </p:sp>
      <p:sp>
        <p:nvSpPr>
          <p:cNvPr id="10" name="iṧlíḋe"/>
          <p:cNvSpPr/>
          <p:nvPr/>
        </p:nvSpPr>
        <p:spPr bwMode="auto">
          <a:xfrm>
            <a:off x="3210242" y="2664144"/>
            <a:ext cx="1867535" cy="164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lnSpc>
                <a:spcPct val="130000"/>
              </a:lnSpc>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zh-CN" altLang="en-US" sz="1200" dirty="0">
              <a:solidFill>
                <a:schemeClr val="bg1"/>
              </a:solidFill>
              <a:latin typeface="Arial"/>
              <a:ea typeface="微软雅黑"/>
              <a:cs typeface="思源黑体 CN Regular" panose="020B0500000000000000" pitchFamily="34" charset="-122"/>
              <a:sym typeface="Arial"/>
            </a:endParaRPr>
          </a:p>
        </p:txBody>
      </p:sp>
      <p:sp>
        <p:nvSpPr>
          <p:cNvPr id="11" name="îş1idé"/>
          <p:cNvSpPr/>
          <p:nvPr/>
        </p:nvSpPr>
        <p:spPr>
          <a:xfrm>
            <a:off x="5817552" y="1552259"/>
            <a:ext cx="557530" cy="557530"/>
          </a:xfrm>
          <a:prstGeom prst="ellipse">
            <a:avLst/>
          </a:prstGeom>
          <a:solidFill>
            <a:srgbClr val="9D907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7500" lnSpcReduction="10000"/>
          </a:bodyPr>
          <a:lstStyle/>
          <a:p>
            <a:pPr algn="ctr" defTabSz="914400"/>
            <a:endParaRPr lang="zh-CN" altLang="en-US" sz="2000" b="1" i="1" dirty="0">
              <a:solidFill>
                <a:schemeClr val="bg1"/>
              </a:solidFill>
              <a:latin typeface="Arial"/>
              <a:ea typeface="微软雅黑"/>
              <a:cs typeface="思源黑体 CN Regular" panose="020B0500000000000000" pitchFamily="34" charset="-122"/>
              <a:sym typeface="Arial"/>
            </a:endParaRPr>
          </a:p>
        </p:txBody>
      </p:sp>
      <p:sp>
        <p:nvSpPr>
          <p:cNvPr id="12" name="îś1íḓé"/>
          <p:cNvSpPr txBox="1"/>
          <p:nvPr/>
        </p:nvSpPr>
        <p:spPr>
          <a:xfrm>
            <a:off x="5162232" y="2217104"/>
            <a:ext cx="1867535" cy="446405"/>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b="1" dirty="0">
                <a:solidFill>
                  <a:schemeClr val="bg1"/>
                </a:solidFill>
                <a:latin typeface="Arial"/>
                <a:ea typeface="微软雅黑"/>
                <a:cs typeface="思源黑体 CN Regular" panose="020B0500000000000000" pitchFamily="34" charset="-122"/>
                <a:sym typeface="Arial"/>
              </a:rPr>
              <a:t>Add title text</a:t>
            </a:r>
            <a:endParaRPr lang="zh-CN" altLang="en-US" b="1" dirty="0">
              <a:solidFill>
                <a:schemeClr val="bg1"/>
              </a:solidFill>
              <a:latin typeface="Arial"/>
              <a:ea typeface="微软雅黑"/>
              <a:cs typeface="思源黑体 CN Regular" panose="020B0500000000000000" pitchFamily="34" charset="-122"/>
              <a:sym typeface="Arial"/>
            </a:endParaRPr>
          </a:p>
        </p:txBody>
      </p:sp>
      <p:sp>
        <p:nvSpPr>
          <p:cNvPr id="13" name="î$lïḍê"/>
          <p:cNvSpPr/>
          <p:nvPr/>
        </p:nvSpPr>
        <p:spPr bwMode="auto">
          <a:xfrm>
            <a:off x="5162232" y="2664144"/>
            <a:ext cx="1867535" cy="164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lnSpc>
                <a:spcPct val="130000"/>
              </a:lnSpc>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zh-CN" altLang="en-US" sz="1200" dirty="0">
              <a:solidFill>
                <a:schemeClr val="bg1"/>
              </a:solidFill>
              <a:latin typeface="Arial"/>
              <a:ea typeface="微软雅黑"/>
              <a:cs typeface="思源黑体 CN Regular" panose="020B0500000000000000" pitchFamily="34" charset="-122"/>
              <a:sym typeface="Arial"/>
            </a:endParaRPr>
          </a:p>
        </p:txBody>
      </p:sp>
      <p:sp>
        <p:nvSpPr>
          <p:cNvPr id="14" name="íṡlïdé"/>
          <p:cNvSpPr/>
          <p:nvPr/>
        </p:nvSpPr>
        <p:spPr>
          <a:xfrm>
            <a:off x="7769542" y="1552259"/>
            <a:ext cx="557530" cy="557530"/>
          </a:xfrm>
          <a:prstGeom prst="ellipse">
            <a:avLst/>
          </a:prstGeom>
          <a:solidFill>
            <a:srgbClr val="9D907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7500" lnSpcReduction="10000"/>
          </a:bodyPr>
          <a:lstStyle/>
          <a:p>
            <a:pPr algn="ctr" defTabSz="914400"/>
            <a:endParaRPr lang="zh-CN" altLang="en-US" sz="2000" b="1" i="1" dirty="0">
              <a:solidFill>
                <a:schemeClr val="bg1"/>
              </a:solidFill>
              <a:latin typeface="Arial"/>
              <a:ea typeface="微软雅黑"/>
              <a:cs typeface="思源黑体 CN Regular" panose="020B0500000000000000" pitchFamily="34" charset="-122"/>
              <a:sym typeface="Arial"/>
            </a:endParaRPr>
          </a:p>
        </p:txBody>
      </p:sp>
      <p:sp>
        <p:nvSpPr>
          <p:cNvPr id="15" name="i$1iḋe"/>
          <p:cNvSpPr txBox="1"/>
          <p:nvPr/>
        </p:nvSpPr>
        <p:spPr>
          <a:xfrm>
            <a:off x="7114857" y="2217104"/>
            <a:ext cx="1867535" cy="446405"/>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chemeClr val="bg1"/>
                </a:solidFill>
                <a:latin typeface="Arial"/>
                <a:ea typeface="微软雅黑"/>
                <a:cs typeface="思源黑体 CN Regular" panose="020B0500000000000000" pitchFamily="34" charset="-122"/>
                <a:sym typeface="Arial"/>
              </a:rPr>
              <a:t>Add title text</a:t>
            </a:r>
            <a:endParaRPr lang="zh-CN" altLang="en-US" b="1" dirty="0">
              <a:solidFill>
                <a:schemeClr val="bg1"/>
              </a:solidFill>
              <a:latin typeface="Arial"/>
              <a:ea typeface="微软雅黑"/>
              <a:cs typeface="思源黑体 CN Regular" panose="020B0500000000000000" pitchFamily="34" charset="-122"/>
              <a:sym typeface="Arial"/>
            </a:endParaRPr>
          </a:p>
        </p:txBody>
      </p:sp>
      <p:sp>
        <p:nvSpPr>
          <p:cNvPr id="16" name="íṩḻïḋê"/>
          <p:cNvSpPr/>
          <p:nvPr/>
        </p:nvSpPr>
        <p:spPr bwMode="auto">
          <a:xfrm>
            <a:off x="7114857" y="2664144"/>
            <a:ext cx="1867535" cy="164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lnSpc>
                <a:spcPct val="130000"/>
              </a:lnSpc>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zh-CN" altLang="en-US" sz="1200" dirty="0">
              <a:solidFill>
                <a:schemeClr val="bg1"/>
              </a:solidFill>
              <a:latin typeface="Arial"/>
              <a:ea typeface="微软雅黑"/>
              <a:cs typeface="思源黑体 CN Regular" panose="020B0500000000000000" pitchFamily="34" charset="-122"/>
              <a:sym typeface="Arial"/>
            </a:endParaRPr>
          </a:p>
        </p:txBody>
      </p:sp>
      <p:cxnSp>
        <p:nvCxnSpPr>
          <p:cNvPr id="17" name="直接连接符 16"/>
          <p:cNvCxnSpPr/>
          <p:nvPr/>
        </p:nvCxnSpPr>
        <p:spPr>
          <a:xfrm>
            <a:off x="3167595" y="2330038"/>
            <a:ext cx="0" cy="140741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120008" y="2330038"/>
            <a:ext cx="0" cy="140741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072421" y="2330038"/>
            <a:ext cx="0" cy="140741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pic>
        <p:nvPicPr>
          <p:cNvPr id="20" name="图片 19" descr="32303038313138363b32303039303532303bcbd1cbf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9142" y="1668464"/>
            <a:ext cx="325120" cy="325120"/>
          </a:xfrm>
          <a:prstGeom prst="rect">
            <a:avLst/>
          </a:prstGeom>
        </p:spPr>
      </p:pic>
      <p:pic>
        <p:nvPicPr>
          <p:cNvPr id="21" name="图片 7" descr="32303038313138363b32303039303532383bb0aed0c4"/>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81132" y="1668464"/>
            <a:ext cx="325120" cy="325120"/>
          </a:xfrm>
          <a:prstGeom prst="rect">
            <a:avLst/>
          </a:prstGeom>
        </p:spPr>
      </p:pic>
      <p:pic>
        <p:nvPicPr>
          <p:cNvPr id="22" name="图片 21" descr="32303038313138363b32303039303531333bc9f9d2f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33122" y="1668464"/>
            <a:ext cx="325120" cy="325120"/>
          </a:xfrm>
          <a:prstGeom prst="rect">
            <a:avLst/>
          </a:prstGeom>
        </p:spPr>
      </p:pic>
      <p:pic>
        <p:nvPicPr>
          <p:cNvPr id="23" name="图片 22" descr="32303038313138363b32303039303531383bb1a8d6bd"/>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85747" y="1668464"/>
            <a:ext cx="325120" cy="325120"/>
          </a:xfrm>
          <a:prstGeom prst="rect">
            <a:avLst/>
          </a:prstGeom>
        </p:spPr>
      </p:pic>
      <p:sp>
        <p:nvSpPr>
          <p:cNvPr id="24" name="îş1idé"/>
          <p:cNvSpPr/>
          <p:nvPr/>
        </p:nvSpPr>
        <p:spPr>
          <a:xfrm>
            <a:off x="9653428" y="1552259"/>
            <a:ext cx="557530" cy="557530"/>
          </a:xfrm>
          <a:prstGeom prst="ellipse">
            <a:avLst/>
          </a:prstGeom>
          <a:solidFill>
            <a:srgbClr val="9D907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7500" lnSpcReduction="10000"/>
          </a:bodyPr>
          <a:lstStyle/>
          <a:p>
            <a:pPr algn="ctr" defTabSz="914400"/>
            <a:endParaRPr lang="zh-CN" altLang="en-US" sz="2000" b="1" i="1" dirty="0">
              <a:solidFill>
                <a:schemeClr val="bg1"/>
              </a:solidFill>
              <a:latin typeface="Arial"/>
              <a:ea typeface="微软雅黑"/>
              <a:cs typeface="思源黑体 CN Regular" panose="020B0500000000000000" pitchFamily="34" charset="-122"/>
              <a:sym typeface="Arial"/>
            </a:endParaRPr>
          </a:p>
        </p:txBody>
      </p:sp>
      <p:sp>
        <p:nvSpPr>
          <p:cNvPr id="25" name="îś1íḓé"/>
          <p:cNvSpPr txBox="1"/>
          <p:nvPr/>
        </p:nvSpPr>
        <p:spPr>
          <a:xfrm>
            <a:off x="8998108" y="2217104"/>
            <a:ext cx="1867535" cy="446405"/>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b="1" dirty="0">
                <a:solidFill>
                  <a:schemeClr val="bg1"/>
                </a:solidFill>
                <a:latin typeface="Arial"/>
                <a:ea typeface="微软雅黑"/>
                <a:cs typeface="思源黑体 CN Regular" panose="020B0500000000000000" pitchFamily="34" charset="-122"/>
                <a:sym typeface="Arial"/>
              </a:rPr>
              <a:t>Add title text</a:t>
            </a:r>
            <a:endParaRPr lang="zh-CN" altLang="en-US" b="1" dirty="0">
              <a:solidFill>
                <a:schemeClr val="bg1"/>
              </a:solidFill>
              <a:latin typeface="Arial"/>
              <a:ea typeface="微软雅黑"/>
              <a:cs typeface="思源黑体 CN Regular" panose="020B0500000000000000" pitchFamily="34" charset="-122"/>
              <a:sym typeface="Arial"/>
            </a:endParaRPr>
          </a:p>
        </p:txBody>
      </p:sp>
      <p:sp>
        <p:nvSpPr>
          <p:cNvPr id="26" name="î$lïḍê"/>
          <p:cNvSpPr/>
          <p:nvPr/>
        </p:nvSpPr>
        <p:spPr bwMode="auto">
          <a:xfrm>
            <a:off x="8998108" y="2664144"/>
            <a:ext cx="1867535" cy="164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lnSpc>
                <a:spcPct val="130000"/>
              </a:lnSpc>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zh-CN" altLang="en-US" sz="1200" dirty="0">
              <a:solidFill>
                <a:schemeClr val="bg1"/>
              </a:solidFill>
              <a:latin typeface="Arial"/>
              <a:ea typeface="微软雅黑"/>
              <a:cs typeface="思源黑体 CN Regular" panose="020B0500000000000000" pitchFamily="34" charset="-122"/>
              <a:sym typeface="Arial"/>
            </a:endParaRPr>
          </a:p>
        </p:txBody>
      </p:sp>
      <p:cxnSp>
        <p:nvCxnSpPr>
          <p:cNvPr id="27" name="直接连接符 26"/>
          <p:cNvCxnSpPr/>
          <p:nvPr/>
        </p:nvCxnSpPr>
        <p:spPr>
          <a:xfrm>
            <a:off x="8955884" y="2330038"/>
            <a:ext cx="0" cy="140741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pic>
        <p:nvPicPr>
          <p:cNvPr id="28" name="图片 27" descr="32303038313138363b32303039303531333bc9f9d2f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68998" y="1668464"/>
            <a:ext cx="325120" cy="325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50"/>
                                        <p:tgtEl>
                                          <p:spTgt spid="3"/>
                                        </p:tgtEl>
                                      </p:cBhvr>
                                    </p:animEffect>
                                    <p:anim calcmode="lin" valueType="num">
                                      <p:cBhvr>
                                        <p:cTn id="15" dur="750" fill="hold"/>
                                        <p:tgtEl>
                                          <p:spTgt spid="3"/>
                                        </p:tgtEl>
                                        <p:attrNameLst>
                                          <p:attrName>ppt_x</p:attrName>
                                        </p:attrNameLst>
                                      </p:cBhvr>
                                      <p:tavLst>
                                        <p:tav tm="0">
                                          <p:val>
                                            <p:strVal val="#ppt_x"/>
                                          </p:val>
                                        </p:tav>
                                        <p:tav tm="100000">
                                          <p:val>
                                            <p:strVal val="#ppt_x"/>
                                          </p:val>
                                        </p:tav>
                                      </p:tavLst>
                                    </p:anim>
                                    <p:anim calcmode="lin" valueType="num">
                                      <p:cBhvr>
                                        <p:cTn id="16" dur="675" decel="100000" fill="hold"/>
                                        <p:tgtEl>
                                          <p:spTgt spid="3"/>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0"/>
            <a:ext cx="12192000" cy="6859451"/>
          </a:xfrm>
          <a:prstGeom prst="rect">
            <a:avLst/>
          </a:prstGeom>
        </p:spPr>
      </p:pic>
      <p:grpSp>
        <p:nvGrpSpPr>
          <p:cNvPr id="3" name="组合 2"/>
          <p:cNvGrpSpPr/>
          <p:nvPr/>
        </p:nvGrpSpPr>
        <p:grpSpPr>
          <a:xfrm>
            <a:off x="5086221" y="2219908"/>
            <a:ext cx="2212673" cy="2841654"/>
            <a:chOff x="5002205" y="2410408"/>
            <a:chExt cx="2212673" cy="2841654"/>
          </a:xfrm>
        </p:grpSpPr>
        <p:grpSp>
          <p:nvGrpSpPr>
            <p:cNvPr id="4" name="组合 3"/>
            <p:cNvGrpSpPr/>
            <p:nvPr/>
          </p:nvGrpSpPr>
          <p:grpSpPr>
            <a:xfrm>
              <a:off x="5002205" y="2410408"/>
              <a:ext cx="2212673" cy="2841654"/>
              <a:chOff x="5002205" y="2410408"/>
              <a:chExt cx="2212673" cy="2841654"/>
            </a:xfrm>
          </p:grpSpPr>
          <p:sp>
            <p:nvSpPr>
              <p:cNvPr id="7" name="矩形: 圆角 6"/>
              <p:cNvSpPr/>
              <p:nvPr/>
            </p:nvSpPr>
            <p:spPr>
              <a:xfrm>
                <a:off x="5002205" y="2410408"/>
                <a:ext cx="2152061" cy="2841654"/>
              </a:xfrm>
              <a:prstGeom prst="roundRect">
                <a:avLst>
                  <a:gd name="adj" fmla="val 638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a:ea typeface="微软雅黑"/>
                  <a:cs typeface="思源黑体 CN Regular" panose="020B0500000000000000" pitchFamily="34" charset="-122"/>
                  <a:sym typeface="Arial"/>
                </a:endParaRPr>
              </a:p>
            </p:txBody>
          </p:sp>
          <p:sp>
            <p:nvSpPr>
              <p:cNvPr id="8" name="文本框 7"/>
              <p:cNvSpPr txBox="1"/>
              <p:nvPr/>
            </p:nvSpPr>
            <p:spPr>
              <a:xfrm>
                <a:off x="5196723" y="2987699"/>
                <a:ext cx="2018155" cy="769441"/>
              </a:xfrm>
              <a:prstGeom prst="rect">
                <a:avLst/>
              </a:prstGeom>
              <a:noFill/>
            </p:spPr>
            <p:txBody>
              <a:bodyPr wrap="square" rtlCol="0">
                <a:spAutoFit/>
              </a:bodyPr>
              <a:lstStyle/>
              <a:p>
                <a:pPr algn="just"/>
                <a:r>
                  <a:rPr lang="en-US" altLang="zh-CN" sz="4400" dirty="0">
                    <a:solidFill>
                      <a:schemeClr val="bg1"/>
                    </a:solidFill>
                    <a:latin typeface="Arial"/>
                    <a:ea typeface="微软雅黑"/>
                    <a:cs typeface="思源黑体 CN Regular" panose="020B0500000000000000" pitchFamily="34" charset="-122"/>
                    <a:sym typeface="Arial"/>
                  </a:rPr>
                  <a:t>50</a:t>
                </a:r>
                <a:r>
                  <a:rPr lang="en-US" altLang="zh-CN" sz="2000" dirty="0">
                    <a:solidFill>
                      <a:schemeClr val="bg1"/>
                    </a:solidFill>
                    <a:latin typeface="Arial"/>
                    <a:ea typeface="微软雅黑"/>
                    <a:cs typeface="思源黑体 CN Regular" panose="020B0500000000000000" pitchFamily="34" charset="-122"/>
                    <a:sym typeface="Arial"/>
                  </a:rPr>
                  <a:t>%</a:t>
                </a:r>
              </a:p>
            </p:txBody>
          </p:sp>
        </p:grpSp>
        <p:sp>
          <p:nvSpPr>
            <p:cNvPr id="5" name="矩形 4"/>
            <p:cNvSpPr/>
            <p:nvPr/>
          </p:nvSpPr>
          <p:spPr>
            <a:xfrm>
              <a:off x="5196723" y="2587589"/>
              <a:ext cx="1675098" cy="400110"/>
            </a:xfrm>
            <a:prstGeom prst="rect">
              <a:avLst/>
            </a:prstGeom>
          </p:spPr>
          <p:txBody>
            <a:bodyPr wrap="square">
              <a:spAutoFit/>
            </a:bodyPr>
            <a:lstStyle/>
            <a:p>
              <a:pPr algn="just"/>
              <a:r>
                <a:rPr lang="en-US" altLang="zh-CN" sz="2000" dirty="0">
                  <a:solidFill>
                    <a:schemeClr val="bg1"/>
                  </a:solidFill>
                  <a:latin typeface="Arial"/>
                  <a:ea typeface="微软雅黑"/>
                  <a:cs typeface="思源黑体 CN Regular" panose="020B0500000000000000" pitchFamily="34" charset="-122"/>
                  <a:sym typeface="Arial"/>
                </a:rPr>
                <a:t>Add title text</a:t>
              </a:r>
              <a:endParaRPr lang="zh-CN" altLang="en-US" sz="2000" dirty="0">
                <a:solidFill>
                  <a:schemeClr val="bg1"/>
                </a:solidFill>
                <a:latin typeface="Arial"/>
                <a:ea typeface="微软雅黑"/>
                <a:cs typeface="思源黑体 CN Regular" panose="020B0500000000000000" pitchFamily="34" charset="-122"/>
                <a:sym typeface="Arial"/>
              </a:endParaRPr>
            </a:p>
          </p:txBody>
        </p:sp>
        <p:sp>
          <p:nvSpPr>
            <p:cNvPr id="6" name="矩形 5"/>
            <p:cNvSpPr/>
            <p:nvPr/>
          </p:nvSpPr>
          <p:spPr>
            <a:xfrm>
              <a:off x="5196723" y="3731874"/>
              <a:ext cx="1873364" cy="1166153"/>
            </a:xfrm>
            <a:prstGeom prst="rect">
              <a:avLst/>
            </a:prstGeom>
          </p:spPr>
          <p:txBody>
            <a:bodyPr wrap="square">
              <a:spAutoFit/>
            </a:bodyPr>
            <a:lstStyle/>
            <a:p>
              <a:pPr algn="l" fontAlgn="auto">
                <a:lnSpc>
                  <a:spcPct val="150000"/>
                </a:lnSpc>
                <a:spcBef>
                  <a:spcPct val="0"/>
                </a:spcBef>
                <a:buNone/>
              </a:pPr>
              <a:r>
                <a:rPr lang="en-US" altLang="zh-CN" sz="1200" dirty="0">
                  <a:solidFill>
                    <a:schemeClr val="bg1"/>
                  </a:solidFill>
                  <a:latin typeface="Arial"/>
                  <a:ea typeface="微软雅黑"/>
                  <a:cs typeface="思源黑体 CN Regular" panose="020B0500000000000000" pitchFamily="34" charset="-122"/>
                  <a:sym typeface="Arial"/>
                </a:rPr>
                <a:t>Click here to add text content, such as keywords, some brief introductions, etc.</a:t>
              </a:r>
              <a:endParaRPr lang="en-US" altLang="zh-CN" sz="1200" spc="100" dirty="0">
                <a:solidFill>
                  <a:schemeClr val="bg1"/>
                </a:solidFill>
                <a:latin typeface="Arial"/>
                <a:ea typeface="微软雅黑"/>
                <a:cs typeface="思源黑体 CN Regular" panose="020B0500000000000000" pitchFamily="34" charset="-122"/>
                <a:sym typeface="Arial"/>
              </a:endParaRPr>
            </a:p>
          </p:txBody>
        </p:sp>
      </p:grpSp>
      <p:sp>
        <p:nvSpPr>
          <p:cNvPr id="9" name="文本框 8"/>
          <p:cNvSpPr txBox="1"/>
          <p:nvPr/>
        </p:nvSpPr>
        <p:spPr>
          <a:xfrm>
            <a:off x="7496070" y="2797199"/>
            <a:ext cx="2018155" cy="768350"/>
          </a:xfrm>
          <a:prstGeom prst="rect">
            <a:avLst/>
          </a:prstGeom>
          <a:noFill/>
        </p:spPr>
        <p:txBody>
          <a:bodyPr wrap="square" rtlCol="0">
            <a:spAutoFit/>
          </a:bodyPr>
          <a:lstStyle/>
          <a:p>
            <a:pPr algn="just"/>
            <a:r>
              <a:rPr lang="en-US" altLang="zh-CN" sz="4400" dirty="0">
                <a:solidFill>
                  <a:schemeClr val="bg1"/>
                </a:solidFill>
                <a:latin typeface="Arial"/>
                <a:ea typeface="微软雅黑"/>
                <a:cs typeface="思源黑体 CN Regular" panose="020B0500000000000000" pitchFamily="34" charset="-122"/>
                <a:sym typeface="Arial"/>
              </a:rPr>
              <a:t>35%</a:t>
            </a:r>
            <a:endParaRPr lang="en-US" altLang="zh-CN" sz="2000" dirty="0">
              <a:solidFill>
                <a:schemeClr val="bg1"/>
              </a:solidFill>
              <a:latin typeface="Arial"/>
              <a:ea typeface="微软雅黑"/>
              <a:cs typeface="思源黑体 CN Regular" panose="020B0500000000000000" pitchFamily="34" charset="-122"/>
              <a:sym typeface="Arial"/>
            </a:endParaRPr>
          </a:p>
        </p:txBody>
      </p:sp>
      <p:sp>
        <p:nvSpPr>
          <p:cNvPr id="10" name="矩形 9"/>
          <p:cNvSpPr/>
          <p:nvPr/>
        </p:nvSpPr>
        <p:spPr>
          <a:xfrm>
            <a:off x="7496070" y="2397089"/>
            <a:ext cx="1664347" cy="400110"/>
          </a:xfrm>
          <a:prstGeom prst="rect">
            <a:avLst/>
          </a:prstGeom>
        </p:spPr>
        <p:txBody>
          <a:bodyPr wrap="square">
            <a:spAutoFit/>
          </a:bodyPr>
          <a:lstStyle/>
          <a:p>
            <a:pPr algn="just"/>
            <a:r>
              <a:rPr lang="en-US" altLang="zh-CN" sz="2000" dirty="0">
                <a:solidFill>
                  <a:schemeClr val="bg1"/>
                </a:solidFill>
                <a:latin typeface="Arial"/>
                <a:ea typeface="微软雅黑"/>
                <a:cs typeface="思源黑体 CN Regular" panose="020B0500000000000000" pitchFamily="34" charset="-122"/>
                <a:sym typeface="Arial"/>
              </a:rPr>
              <a:t>Add title text</a:t>
            </a:r>
            <a:endParaRPr lang="zh-CN" altLang="en-US" sz="2000" dirty="0">
              <a:solidFill>
                <a:schemeClr val="bg1"/>
              </a:solidFill>
              <a:latin typeface="Arial"/>
              <a:ea typeface="微软雅黑"/>
              <a:cs typeface="思源黑体 CN Regular" panose="020B0500000000000000" pitchFamily="34" charset="-122"/>
              <a:sym typeface="Arial"/>
            </a:endParaRPr>
          </a:p>
        </p:txBody>
      </p:sp>
      <p:sp>
        <p:nvSpPr>
          <p:cNvPr id="11" name="矩形 10"/>
          <p:cNvSpPr/>
          <p:nvPr/>
        </p:nvSpPr>
        <p:spPr>
          <a:xfrm>
            <a:off x="7496070" y="3541374"/>
            <a:ext cx="1873364" cy="1166153"/>
          </a:xfrm>
          <a:prstGeom prst="rect">
            <a:avLst/>
          </a:prstGeom>
        </p:spPr>
        <p:txBody>
          <a:bodyPr wrap="square">
            <a:spAutoFit/>
          </a:bodyPr>
          <a:lstStyle/>
          <a:p>
            <a:pPr algn="l" fontAlgn="auto">
              <a:lnSpc>
                <a:spcPct val="150000"/>
              </a:lnSpc>
              <a:spcBef>
                <a:spcPct val="0"/>
              </a:spcBef>
              <a:buNone/>
            </a:pPr>
            <a:r>
              <a:rPr lang="en-US" altLang="zh-CN" sz="1200" dirty="0">
                <a:solidFill>
                  <a:schemeClr val="bg1"/>
                </a:solidFill>
                <a:latin typeface="Arial"/>
                <a:ea typeface="微软雅黑"/>
                <a:cs typeface="思源黑体 CN Regular" panose="020B0500000000000000" pitchFamily="34" charset="-122"/>
                <a:sym typeface="Arial"/>
              </a:rPr>
              <a:t>Click here to add text content, such as keywords, some brief introductions, etc.</a:t>
            </a:r>
            <a:endParaRPr lang="en-US" altLang="zh-CN" sz="1200" spc="100" dirty="0">
              <a:solidFill>
                <a:schemeClr val="bg1"/>
              </a:solidFill>
              <a:latin typeface="Arial"/>
              <a:ea typeface="微软雅黑"/>
              <a:cs typeface="思源黑体 CN Regular" panose="020B0500000000000000" pitchFamily="34" charset="-122"/>
              <a:sym typeface="Arial"/>
            </a:endParaRPr>
          </a:p>
        </p:txBody>
      </p:sp>
      <p:sp>
        <p:nvSpPr>
          <p:cNvPr id="12" name="文本框 11"/>
          <p:cNvSpPr txBox="1"/>
          <p:nvPr/>
        </p:nvSpPr>
        <p:spPr>
          <a:xfrm>
            <a:off x="9503474" y="2797199"/>
            <a:ext cx="2018155" cy="768350"/>
          </a:xfrm>
          <a:prstGeom prst="rect">
            <a:avLst/>
          </a:prstGeom>
          <a:noFill/>
        </p:spPr>
        <p:txBody>
          <a:bodyPr wrap="square" rtlCol="0">
            <a:spAutoFit/>
          </a:bodyPr>
          <a:lstStyle/>
          <a:p>
            <a:pPr algn="just"/>
            <a:r>
              <a:rPr lang="en-US" altLang="zh-CN" sz="4400" dirty="0">
                <a:solidFill>
                  <a:schemeClr val="bg1"/>
                </a:solidFill>
                <a:latin typeface="Arial"/>
                <a:ea typeface="微软雅黑"/>
                <a:cs typeface="思源黑体 CN Regular" panose="020B0500000000000000" pitchFamily="34" charset="-122"/>
                <a:sym typeface="Arial"/>
              </a:rPr>
              <a:t>68%</a:t>
            </a:r>
          </a:p>
        </p:txBody>
      </p:sp>
      <p:sp>
        <p:nvSpPr>
          <p:cNvPr id="13" name="矩形 12"/>
          <p:cNvSpPr/>
          <p:nvPr/>
        </p:nvSpPr>
        <p:spPr>
          <a:xfrm>
            <a:off x="9503474" y="2397089"/>
            <a:ext cx="1873364" cy="400110"/>
          </a:xfrm>
          <a:prstGeom prst="rect">
            <a:avLst/>
          </a:prstGeom>
        </p:spPr>
        <p:txBody>
          <a:bodyPr wrap="square">
            <a:spAutoFit/>
          </a:bodyPr>
          <a:lstStyle/>
          <a:p>
            <a:pPr algn="just"/>
            <a:r>
              <a:rPr lang="en-US" altLang="zh-CN" sz="2000" dirty="0">
                <a:solidFill>
                  <a:schemeClr val="bg1"/>
                </a:solidFill>
                <a:latin typeface="Arial"/>
                <a:ea typeface="微软雅黑"/>
                <a:cs typeface="思源黑体 CN Regular" panose="020B0500000000000000" pitchFamily="34" charset="-122"/>
                <a:sym typeface="Arial"/>
              </a:rPr>
              <a:t>Add title text</a:t>
            </a:r>
            <a:endParaRPr lang="zh-CN" altLang="en-US" sz="2000" dirty="0">
              <a:solidFill>
                <a:schemeClr val="bg1"/>
              </a:solidFill>
              <a:latin typeface="Arial"/>
              <a:ea typeface="微软雅黑"/>
              <a:cs typeface="思源黑体 CN Regular" panose="020B0500000000000000" pitchFamily="34" charset="-122"/>
              <a:sym typeface="Arial"/>
            </a:endParaRPr>
          </a:p>
        </p:txBody>
      </p:sp>
      <p:sp>
        <p:nvSpPr>
          <p:cNvPr id="14" name="矩形 13"/>
          <p:cNvSpPr/>
          <p:nvPr/>
        </p:nvSpPr>
        <p:spPr>
          <a:xfrm>
            <a:off x="9503474" y="3541374"/>
            <a:ext cx="1873364" cy="1166153"/>
          </a:xfrm>
          <a:prstGeom prst="rect">
            <a:avLst/>
          </a:prstGeom>
        </p:spPr>
        <p:txBody>
          <a:bodyPr wrap="square">
            <a:spAutoFit/>
          </a:bodyPr>
          <a:lstStyle/>
          <a:p>
            <a:pPr algn="l" fontAlgn="auto">
              <a:lnSpc>
                <a:spcPct val="150000"/>
              </a:lnSpc>
              <a:spcBef>
                <a:spcPct val="0"/>
              </a:spcBef>
              <a:buNone/>
            </a:pPr>
            <a:r>
              <a:rPr lang="en-US" altLang="zh-CN" sz="1200" dirty="0">
                <a:solidFill>
                  <a:schemeClr val="bg1"/>
                </a:solidFill>
                <a:latin typeface="Arial"/>
                <a:ea typeface="微软雅黑"/>
                <a:cs typeface="思源黑体 CN Regular" panose="020B0500000000000000" pitchFamily="34" charset="-122"/>
                <a:sym typeface="Arial"/>
              </a:rPr>
              <a:t>Click here to add text content, such as keywords, some brief introductions, etc.</a:t>
            </a:r>
            <a:endParaRPr lang="zh-CN" altLang="en-US" sz="1200" spc="100" dirty="0">
              <a:solidFill>
                <a:schemeClr val="bg1"/>
              </a:solidFill>
              <a:latin typeface="Arial"/>
              <a:ea typeface="微软雅黑"/>
              <a:cs typeface="思源黑体 CN Regular" panose="020B0500000000000000" pitchFamily="34" charset="-122"/>
              <a:sym typeface="Arial"/>
            </a:endParaRPr>
          </a:p>
        </p:txBody>
      </p:sp>
      <p:sp>
        <p:nvSpPr>
          <p:cNvPr id="15" name="矩形 14"/>
          <p:cNvSpPr/>
          <p:nvPr/>
        </p:nvSpPr>
        <p:spPr>
          <a:xfrm>
            <a:off x="906606" y="2984551"/>
            <a:ext cx="2723195" cy="461665"/>
          </a:xfrm>
          <a:prstGeom prst="rect">
            <a:avLst/>
          </a:prstGeom>
        </p:spPr>
        <p:txBody>
          <a:bodyPr wrap="square">
            <a:spAutoFit/>
          </a:bodyPr>
          <a:lstStyle/>
          <a:p>
            <a:pPr algn="just"/>
            <a:r>
              <a:rPr lang="en-US" altLang="zh-CN" sz="2400" dirty="0">
                <a:solidFill>
                  <a:schemeClr val="bg1"/>
                </a:solidFill>
                <a:latin typeface="Arial"/>
                <a:ea typeface="微软雅黑"/>
                <a:cs typeface="思源黑体 CN Regular" panose="020B0500000000000000" pitchFamily="34" charset="-122"/>
                <a:sym typeface="Arial"/>
              </a:rPr>
              <a:t>Add title text</a:t>
            </a:r>
            <a:endParaRPr lang="zh-CN" altLang="en-US" sz="2400" dirty="0">
              <a:solidFill>
                <a:schemeClr val="bg1"/>
              </a:solidFill>
              <a:latin typeface="Arial"/>
              <a:ea typeface="微软雅黑"/>
              <a:cs typeface="思源黑体 CN Regular" panose="020B0500000000000000" pitchFamily="34" charset="-122"/>
              <a:sym typeface="Arial"/>
            </a:endParaRPr>
          </a:p>
        </p:txBody>
      </p:sp>
      <p:sp>
        <p:nvSpPr>
          <p:cNvPr id="16" name="矩形 15"/>
          <p:cNvSpPr/>
          <p:nvPr/>
        </p:nvSpPr>
        <p:spPr>
          <a:xfrm>
            <a:off x="906605" y="3522416"/>
            <a:ext cx="3509245" cy="612155"/>
          </a:xfrm>
          <a:prstGeom prst="rect">
            <a:avLst/>
          </a:prstGeom>
        </p:spPr>
        <p:txBody>
          <a:bodyPr wrap="square">
            <a:spAutoFit/>
          </a:bodyPr>
          <a:lstStyle/>
          <a:p>
            <a:pPr algn="l" fontAlgn="auto">
              <a:lnSpc>
                <a:spcPct val="150000"/>
              </a:lnSpc>
              <a:spcBef>
                <a:spcPct val="0"/>
              </a:spcBef>
              <a:buNone/>
            </a:pPr>
            <a:r>
              <a:rPr lang="en-US" altLang="zh-CN" sz="1200" dirty="0">
                <a:solidFill>
                  <a:schemeClr val="bg1"/>
                </a:solidFill>
                <a:latin typeface="Arial"/>
                <a:ea typeface="微软雅黑"/>
                <a:cs typeface="思源黑体 CN Regular" panose="020B0500000000000000" pitchFamily="34" charset="-122"/>
                <a:sym typeface="Arial"/>
              </a:rPr>
              <a:t>Click here to add text content, such as keywords, some brief introductions, etc.</a:t>
            </a:r>
            <a:endParaRPr lang="en-US" altLang="zh-CN" sz="1200" spc="100" dirty="0">
              <a:solidFill>
                <a:schemeClr val="bg1"/>
              </a:solidFill>
              <a:latin typeface="Arial"/>
              <a:ea typeface="微软雅黑"/>
              <a:cs typeface="思源黑体 CN Regular" panose="020B0500000000000000" pitchFamily="34" charset="-122"/>
              <a:sym typeface="Arial"/>
            </a:endParaRPr>
          </a:p>
        </p:txBody>
      </p:sp>
      <p:sp>
        <p:nvSpPr>
          <p:cNvPr id="17" name="文本框 16"/>
          <p:cNvSpPr txBox="1"/>
          <p:nvPr/>
        </p:nvSpPr>
        <p:spPr>
          <a:xfrm>
            <a:off x="906604" y="2140848"/>
            <a:ext cx="3628633" cy="707886"/>
          </a:xfrm>
          <a:prstGeom prst="rect">
            <a:avLst/>
          </a:prstGeom>
          <a:noFill/>
        </p:spPr>
        <p:txBody>
          <a:bodyPr wrap="square" rtlCol="0">
            <a:spAutoFit/>
          </a:bodyPr>
          <a:lstStyle/>
          <a:p>
            <a:pPr algn="l"/>
            <a:r>
              <a:rPr lang="en-US" altLang="zh-CN" sz="4000" b="1" spc="100" dirty="0">
                <a:solidFill>
                  <a:srgbClr val="9D907B"/>
                </a:solidFill>
                <a:latin typeface="Arial"/>
                <a:ea typeface="微软雅黑"/>
                <a:cs typeface="思源黑体 CN Regular" panose="020B0500000000000000" pitchFamily="34" charset="-122"/>
                <a:sym typeface="Arial"/>
              </a:rPr>
              <a:t>Add title text</a:t>
            </a:r>
            <a:endParaRPr lang="zh-CN" altLang="zh-CN" sz="4000" b="1" spc="100" dirty="0">
              <a:solidFill>
                <a:srgbClr val="9D907B"/>
              </a:solidFill>
              <a:latin typeface="Arial"/>
              <a:ea typeface="微软雅黑"/>
              <a:cs typeface="思源黑体 CN Regular" panose="020B0500000000000000" pitchFamily="34" charset="-122"/>
              <a:sym typeface="Arial"/>
            </a:endParaRPr>
          </a:p>
        </p:txBody>
      </p:sp>
      <p:sp>
        <p:nvSpPr>
          <p:cNvPr id="18" name="矩形 17"/>
          <p:cNvSpPr/>
          <p:nvPr/>
        </p:nvSpPr>
        <p:spPr>
          <a:xfrm>
            <a:off x="903085" y="4310447"/>
            <a:ext cx="3509245" cy="1443152"/>
          </a:xfrm>
          <a:prstGeom prst="rect">
            <a:avLst/>
          </a:prstGeom>
        </p:spPr>
        <p:txBody>
          <a:bodyPr wrap="square">
            <a:spAutoFit/>
          </a:bodyPr>
          <a:lstStyle/>
          <a:p>
            <a:pPr algn="l" fontAlgn="auto">
              <a:lnSpc>
                <a:spcPct val="150000"/>
              </a:lnSpc>
              <a:spcBef>
                <a:spcPct val="0"/>
              </a:spcBef>
              <a:buNone/>
            </a:pPr>
            <a:r>
              <a:rPr lang="en-US" altLang="zh-CN" sz="1200" dirty="0">
                <a:solidFill>
                  <a:schemeClr val="bg1"/>
                </a:solidFill>
                <a:latin typeface="Arial"/>
                <a:ea typeface="微软雅黑"/>
                <a:cs typeface="思源黑体 CN Regular" panose="020B0500000000000000" pitchFamily="34" charset="-122"/>
                <a:sym typeface="Arial"/>
              </a:rPr>
              <a:t>Click here to add text content, such as keywords, some brief introductions, etc.</a:t>
            </a:r>
            <a:endParaRPr lang="en-US" altLang="zh-CN" sz="1200" kern="0" dirty="0">
              <a:solidFill>
                <a:schemeClr val="bg1"/>
              </a:solidFill>
              <a:latin typeface="Arial"/>
              <a:ea typeface="微软雅黑"/>
              <a:cs typeface="思源黑体 CN Regular" panose="020B0500000000000000" pitchFamily="34" charset="-122"/>
              <a:sym typeface="Arial"/>
            </a:endParaRPr>
          </a:p>
          <a:p>
            <a:pPr algn="l" fontAlgn="auto">
              <a:lnSpc>
                <a:spcPct val="150000"/>
              </a:lnSpc>
              <a:spcBef>
                <a:spcPct val="0"/>
              </a:spcBef>
              <a:buNone/>
            </a:pPr>
            <a:endParaRPr lang="en-US" altLang="zh-CN" sz="1200" kern="0" dirty="0">
              <a:solidFill>
                <a:schemeClr val="bg1"/>
              </a:solidFill>
              <a:latin typeface="Arial"/>
              <a:ea typeface="微软雅黑"/>
              <a:cs typeface="思源黑体 CN Regular" panose="020B0500000000000000" pitchFamily="34" charset="-122"/>
              <a:sym typeface="Arial"/>
            </a:endParaRPr>
          </a:p>
          <a:p>
            <a:pPr algn="l" fontAlgn="auto">
              <a:lnSpc>
                <a:spcPct val="150000"/>
              </a:lnSpc>
              <a:spcBef>
                <a:spcPct val="0"/>
              </a:spcBef>
              <a:buNone/>
            </a:pPr>
            <a:endParaRPr lang="en-US" altLang="zh-CN" sz="1200" kern="0" dirty="0">
              <a:solidFill>
                <a:schemeClr val="bg1"/>
              </a:solidFill>
              <a:latin typeface="Arial"/>
              <a:ea typeface="微软雅黑"/>
              <a:cs typeface="思源黑体 CN Regular" panose="020B0500000000000000" pitchFamily="34" charset="-122"/>
              <a:sym typeface="Arial"/>
            </a:endParaRPr>
          </a:p>
          <a:p>
            <a:pPr algn="l" fontAlgn="auto">
              <a:lnSpc>
                <a:spcPct val="150000"/>
              </a:lnSpc>
              <a:spcBef>
                <a:spcPct val="0"/>
              </a:spcBef>
              <a:buNone/>
            </a:pPr>
            <a:endParaRPr lang="en-US" altLang="zh-CN" sz="1200" spc="100" dirty="0">
              <a:solidFill>
                <a:schemeClr val="bg1"/>
              </a:solidFill>
              <a:latin typeface="Arial"/>
              <a:ea typeface="微软雅黑"/>
              <a:cs typeface="思源黑体 CN Regular" panose="020B0500000000000000" pitchFamily="34" charset="-122"/>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0"/>
            <a:ext cx="12192000" cy="6859451"/>
          </a:xfrm>
          <a:prstGeom prst="rect">
            <a:avLst/>
          </a:prstGeom>
        </p:spPr>
      </p:pic>
      <p:cxnSp>
        <p:nvCxnSpPr>
          <p:cNvPr id="3" name="直接连接符 2"/>
          <p:cNvCxnSpPr/>
          <p:nvPr/>
        </p:nvCxnSpPr>
        <p:spPr>
          <a:xfrm>
            <a:off x="1244846" y="3210396"/>
            <a:ext cx="9252520" cy="0"/>
          </a:xfrm>
          <a:prstGeom prst="line">
            <a:avLst/>
          </a:prstGeom>
          <a:ln w="31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677035" y="2786380"/>
            <a:ext cx="864235" cy="864235"/>
          </a:xfrm>
          <a:prstGeom prst="ellipse">
            <a:avLst/>
          </a:prstGeom>
          <a:solidFill>
            <a:srgbClr val="9D907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a:ea typeface="微软雅黑"/>
              <a:cs typeface="思源黑体 CN Medium" panose="020B0600000000000000" pitchFamily="34" charset="-122"/>
              <a:sym typeface="Arial"/>
            </a:endParaRPr>
          </a:p>
        </p:txBody>
      </p:sp>
      <p:sp>
        <p:nvSpPr>
          <p:cNvPr id="5" name="矩形 4"/>
          <p:cNvSpPr>
            <a:spLocks noChangeArrowheads="1"/>
          </p:cNvSpPr>
          <p:nvPr/>
        </p:nvSpPr>
        <p:spPr bwMode="auto">
          <a:xfrm>
            <a:off x="1352837" y="3002280"/>
            <a:ext cx="1430655"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400" spc="100" dirty="0">
                <a:solidFill>
                  <a:schemeClr val="bg1"/>
                </a:solidFill>
                <a:latin typeface="Arial"/>
                <a:ea typeface="微软雅黑"/>
                <a:cs typeface="思源黑体 CN Medium" panose="020B0600000000000000" pitchFamily="34" charset="-122"/>
                <a:sym typeface="Arial"/>
              </a:rPr>
              <a:t>1</a:t>
            </a:r>
          </a:p>
        </p:txBody>
      </p:sp>
      <p:sp>
        <p:nvSpPr>
          <p:cNvPr id="6" name="椭圆 5"/>
          <p:cNvSpPr/>
          <p:nvPr/>
        </p:nvSpPr>
        <p:spPr>
          <a:xfrm>
            <a:off x="3140075" y="2786380"/>
            <a:ext cx="864235" cy="864235"/>
          </a:xfrm>
          <a:prstGeom prst="ellipse">
            <a:avLst/>
          </a:prstGeom>
          <a:solidFill>
            <a:srgbClr val="9D907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Medium" panose="020B0600000000000000" pitchFamily="34" charset="-122"/>
              <a:sym typeface="Arial"/>
            </a:endParaRPr>
          </a:p>
        </p:txBody>
      </p:sp>
      <p:sp>
        <p:nvSpPr>
          <p:cNvPr id="7" name="矩形 6"/>
          <p:cNvSpPr>
            <a:spLocks noChangeArrowheads="1"/>
          </p:cNvSpPr>
          <p:nvPr/>
        </p:nvSpPr>
        <p:spPr bwMode="auto">
          <a:xfrm>
            <a:off x="2856865" y="3002280"/>
            <a:ext cx="1430655"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400" spc="100" dirty="0">
                <a:solidFill>
                  <a:schemeClr val="bg1"/>
                </a:solidFill>
                <a:latin typeface="Arial"/>
                <a:ea typeface="微软雅黑"/>
                <a:cs typeface="思源黑体 CN Medium" panose="020B0600000000000000" pitchFamily="34" charset="-122"/>
                <a:sym typeface="Arial"/>
              </a:rPr>
              <a:t>2</a:t>
            </a:r>
          </a:p>
        </p:txBody>
      </p:sp>
      <p:sp>
        <p:nvSpPr>
          <p:cNvPr id="8" name="椭圆 7"/>
          <p:cNvSpPr/>
          <p:nvPr/>
        </p:nvSpPr>
        <p:spPr>
          <a:xfrm>
            <a:off x="4613910" y="2786380"/>
            <a:ext cx="864235" cy="864235"/>
          </a:xfrm>
          <a:prstGeom prst="ellipse">
            <a:avLst/>
          </a:prstGeom>
          <a:solidFill>
            <a:srgbClr val="9D907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Medium" panose="020B0600000000000000" pitchFamily="34" charset="-122"/>
              <a:sym typeface="Arial"/>
            </a:endParaRPr>
          </a:p>
        </p:txBody>
      </p:sp>
      <p:sp>
        <p:nvSpPr>
          <p:cNvPr id="9" name="矩形 8"/>
          <p:cNvSpPr>
            <a:spLocks noChangeArrowheads="1"/>
          </p:cNvSpPr>
          <p:nvPr/>
        </p:nvSpPr>
        <p:spPr bwMode="auto">
          <a:xfrm>
            <a:off x="4335145" y="3002280"/>
            <a:ext cx="1430655"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400" spc="100" dirty="0">
                <a:solidFill>
                  <a:schemeClr val="bg1"/>
                </a:solidFill>
                <a:latin typeface="Arial"/>
                <a:ea typeface="微软雅黑"/>
                <a:cs typeface="思源黑体 CN Medium" panose="020B0600000000000000" pitchFamily="34" charset="-122"/>
                <a:sym typeface="Arial"/>
              </a:rPr>
              <a:t>3</a:t>
            </a:r>
          </a:p>
        </p:txBody>
      </p:sp>
      <p:sp>
        <p:nvSpPr>
          <p:cNvPr id="10" name="椭圆 9"/>
          <p:cNvSpPr/>
          <p:nvPr/>
        </p:nvSpPr>
        <p:spPr>
          <a:xfrm>
            <a:off x="6179185" y="2786380"/>
            <a:ext cx="864235" cy="864235"/>
          </a:xfrm>
          <a:prstGeom prst="ellipse">
            <a:avLst/>
          </a:prstGeom>
          <a:solidFill>
            <a:srgbClr val="9D907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Medium" panose="020B0600000000000000" pitchFamily="34" charset="-122"/>
              <a:sym typeface="Arial"/>
            </a:endParaRPr>
          </a:p>
        </p:txBody>
      </p:sp>
      <p:sp>
        <p:nvSpPr>
          <p:cNvPr id="11" name="矩形 10"/>
          <p:cNvSpPr>
            <a:spLocks noChangeArrowheads="1"/>
          </p:cNvSpPr>
          <p:nvPr/>
        </p:nvSpPr>
        <p:spPr bwMode="auto">
          <a:xfrm>
            <a:off x="5879465" y="3002280"/>
            <a:ext cx="1430655"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400" spc="100" dirty="0">
                <a:solidFill>
                  <a:schemeClr val="bg1"/>
                </a:solidFill>
                <a:latin typeface="Arial"/>
                <a:ea typeface="微软雅黑"/>
                <a:cs typeface="思源黑体 CN Medium" panose="020B0600000000000000" pitchFamily="34" charset="-122"/>
                <a:sym typeface="Arial"/>
              </a:rPr>
              <a:t>4</a:t>
            </a:r>
          </a:p>
        </p:txBody>
      </p:sp>
      <p:sp>
        <p:nvSpPr>
          <p:cNvPr id="12" name="椭圆 11"/>
          <p:cNvSpPr/>
          <p:nvPr/>
        </p:nvSpPr>
        <p:spPr>
          <a:xfrm>
            <a:off x="7702550" y="2786380"/>
            <a:ext cx="864235" cy="864235"/>
          </a:xfrm>
          <a:prstGeom prst="ellipse">
            <a:avLst/>
          </a:prstGeom>
          <a:solidFill>
            <a:srgbClr val="9D907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Medium" panose="020B0600000000000000" pitchFamily="34" charset="-122"/>
              <a:sym typeface="Arial"/>
            </a:endParaRPr>
          </a:p>
        </p:txBody>
      </p:sp>
      <p:sp>
        <p:nvSpPr>
          <p:cNvPr id="13" name="矩形 12"/>
          <p:cNvSpPr>
            <a:spLocks noChangeArrowheads="1"/>
          </p:cNvSpPr>
          <p:nvPr/>
        </p:nvSpPr>
        <p:spPr bwMode="auto">
          <a:xfrm>
            <a:off x="7432040" y="3002280"/>
            <a:ext cx="1430655"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400" spc="100" dirty="0">
                <a:solidFill>
                  <a:schemeClr val="bg1"/>
                </a:solidFill>
                <a:latin typeface="Arial"/>
                <a:ea typeface="微软雅黑"/>
                <a:cs typeface="思源黑体 CN Medium" panose="020B0600000000000000" pitchFamily="34" charset="-122"/>
                <a:sym typeface="Arial"/>
              </a:rPr>
              <a:t>5</a:t>
            </a:r>
          </a:p>
        </p:txBody>
      </p:sp>
      <p:sp>
        <p:nvSpPr>
          <p:cNvPr id="14" name="椭圆 13"/>
          <p:cNvSpPr/>
          <p:nvPr/>
        </p:nvSpPr>
        <p:spPr>
          <a:xfrm>
            <a:off x="9232900" y="2786380"/>
            <a:ext cx="864235" cy="864235"/>
          </a:xfrm>
          <a:prstGeom prst="ellipse">
            <a:avLst/>
          </a:prstGeom>
          <a:solidFill>
            <a:srgbClr val="9D907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Medium" panose="020B0600000000000000" pitchFamily="34" charset="-122"/>
              <a:sym typeface="Arial"/>
            </a:endParaRPr>
          </a:p>
        </p:txBody>
      </p:sp>
      <p:sp>
        <p:nvSpPr>
          <p:cNvPr id="15" name="矩形 14"/>
          <p:cNvSpPr>
            <a:spLocks noChangeArrowheads="1"/>
          </p:cNvSpPr>
          <p:nvPr/>
        </p:nvSpPr>
        <p:spPr bwMode="auto">
          <a:xfrm>
            <a:off x="9181465" y="3002280"/>
            <a:ext cx="9867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400" spc="100" dirty="0">
                <a:solidFill>
                  <a:schemeClr val="bg1"/>
                </a:solidFill>
                <a:latin typeface="Arial"/>
                <a:ea typeface="微软雅黑"/>
                <a:cs typeface="思源黑体 CN Medium" panose="020B0600000000000000" pitchFamily="34" charset="-122"/>
                <a:sym typeface="Arial"/>
              </a:rPr>
              <a:t>6</a:t>
            </a:r>
          </a:p>
        </p:txBody>
      </p:sp>
      <p:sp>
        <p:nvSpPr>
          <p:cNvPr id="16" name="弧形 15"/>
          <p:cNvSpPr/>
          <p:nvPr/>
        </p:nvSpPr>
        <p:spPr>
          <a:xfrm flipH="1">
            <a:off x="5392481" y="2430225"/>
            <a:ext cx="2627394" cy="1058963"/>
          </a:xfrm>
          <a:prstGeom prst="arc">
            <a:avLst>
              <a:gd name="adj1" fmla="val 16200000"/>
              <a:gd name="adj2" fmla="val 80904"/>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Arial"/>
              <a:ea typeface="微软雅黑"/>
              <a:cs typeface="思源黑体 CN Medium" panose="020B0600000000000000" pitchFamily="34" charset="-122"/>
              <a:sym typeface="Arial"/>
            </a:endParaRPr>
          </a:p>
        </p:txBody>
      </p:sp>
      <p:sp>
        <p:nvSpPr>
          <p:cNvPr id="17" name="矩形 16"/>
          <p:cNvSpPr>
            <a:spLocks noChangeArrowheads="1"/>
          </p:cNvSpPr>
          <p:nvPr/>
        </p:nvSpPr>
        <p:spPr bwMode="auto">
          <a:xfrm>
            <a:off x="6687820" y="2268855"/>
            <a:ext cx="199263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1200" cap="all" spc="100" dirty="0">
                <a:solidFill>
                  <a:schemeClr val="bg1"/>
                </a:solidFill>
                <a:uFillTx/>
                <a:latin typeface="Arial"/>
                <a:ea typeface="微软雅黑"/>
                <a:cs typeface="思源黑体 CN Medium" panose="020B0600000000000000" pitchFamily="34" charset="-122"/>
                <a:sym typeface="Arial"/>
              </a:rPr>
              <a:t>Enter your copy </a:t>
            </a:r>
          </a:p>
        </p:txBody>
      </p:sp>
      <p:grpSp>
        <p:nvGrpSpPr>
          <p:cNvPr id="18" name="组合 17"/>
          <p:cNvGrpSpPr/>
          <p:nvPr/>
        </p:nvGrpSpPr>
        <p:grpSpPr>
          <a:xfrm>
            <a:off x="1338851" y="3729327"/>
            <a:ext cx="1538896" cy="1460743"/>
            <a:chOff x="-14515" y="2931041"/>
            <a:chExt cx="1538896" cy="1460743"/>
          </a:xfrm>
        </p:grpSpPr>
        <p:sp>
          <p:nvSpPr>
            <p:cNvPr id="19" name="矩形 18"/>
            <p:cNvSpPr>
              <a:spLocks noChangeArrowheads="1"/>
            </p:cNvSpPr>
            <p:nvPr/>
          </p:nvSpPr>
          <p:spPr bwMode="auto">
            <a:xfrm>
              <a:off x="476643" y="2931041"/>
              <a:ext cx="6555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1100" spc="100" dirty="0">
                  <a:solidFill>
                    <a:schemeClr val="bg1"/>
                  </a:solidFill>
                  <a:latin typeface="Arial"/>
                  <a:ea typeface="微软雅黑"/>
                  <a:cs typeface="思源黑体 CN Medium" panose="020B0600000000000000" pitchFamily="34" charset="-122"/>
                  <a:sym typeface="Arial"/>
                </a:rPr>
                <a:t>Start</a:t>
              </a:r>
            </a:p>
          </p:txBody>
        </p:sp>
        <p:sp>
          <p:nvSpPr>
            <p:cNvPr id="20" name="矩形 20"/>
            <p:cNvSpPr>
              <a:spLocks noChangeArrowheads="1"/>
            </p:cNvSpPr>
            <p:nvPr/>
          </p:nvSpPr>
          <p:spPr bwMode="auto">
            <a:xfrm>
              <a:off x="-14515" y="3225631"/>
              <a:ext cx="1538896" cy="116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auto">
                <a:lnSpc>
                  <a:spcPct val="150000"/>
                </a:lnSpc>
              </a:pPr>
              <a:r>
                <a:rPr lang="en-US" altLang="zh-CN" sz="1200" dirty="0">
                  <a:solidFill>
                    <a:schemeClr val="bg1"/>
                  </a:solidFill>
                  <a:uFillTx/>
                  <a:latin typeface="Arial"/>
                  <a:ea typeface="微软雅黑"/>
                  <a:cs typeface="思源黑体 CN Bold" panose="020B0800000000000000" charset="-122"/>
                  <a:sym typeface="Arial"/>
                </a:rPr>
                <a:t>Click here to add content, content to match the title. </a:t>
              </a:r>
              <a:endParaRPr lang="zh-CN" altLang="zh-CN" sz="1200" dirty="0">
                <a:solidFill>
                  <a:schemeClr val="bg1"/>
                </a:solidFill>
                <a:uFillTx/>
                <a:latin typeface="Arial"/>
                <a:ea typeface="微软雅黑"/>
                <a:cs typeface="思源黑体 CN Bold" panose="020B0800000000000000" charset="-122"/>
                <a:sym typeface="Arial"/>
              </a:endParaRPr>
            </a:p>
            <a:p>
              <a:pPr algn="ctr" fontAlgn="auto">
                <a:lnSpc>
                  <a:spcPct val="150000"/>
                </a:lnSpc>
              </a:pPr>
              <a:endParaRPr lang="zh-CN" altLang="zh-CN" sz="1200" spc="100" dirty="0">
                <a:solidFill>
                  <a:schemeClr val="bg1"/>
                </a:solidFill>
                <a:uFillTx/>
                <a:latin typeface="Arial"/>
                <a:ea typeface="微软雅黑"/>
                <a:cs typeface="思源黑体 CN Bold" panose="020B0800000000000000" charset="-122"/>
                <a:sym typeface="Arial"/>
              </a:endParaRPr>
            </a:p>
          </p:txBody>
        </p:sp>
      </p:grpSp>
      <p:grpSp>
        <p:nvGrpSpPr>
          <p:cNvPr id="21" name="组合 20"/>
          <p:cNvGrpSpPr/>
          <p:nvPr/>
        </p:nvGrpSpPr>
        <p:grpSpPr>
          <a:xfrm>
            <a:off x="2757014" y="3729327"/>
            <a:ext cx="1538896" cy="1183744"/>
            <a:chOff x="1403648" y="2931041"/>
            <a:chExt cx="1538896" cy="1183744"/>
          </a:xfrm>
        </p:grpSpPr>
        <p:sp>
          <p:nvSpPr>
            <p:cNvPr id="22" name="矩形 21"/>
            <p:cNvSpPr>
              <a:spLocks noChangeArrowheads="1"/>
            </p:cNvSpPr>
            <p:nvPr/>
          </p:nvSpPr>
          <p:spPr bwMode="auto">
            <a:xfrm>
              <a:off x="1691680" y="2931041"/>
              <a:ext cx="108387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100" spc="100" dirty="0">
                  <a:solidFill>
                    <a:schemeClr val="bg1"/>
                  </a:solidFill>
                  <a:latin typeface="Arial"/>
                  <a:ea typeface="微软雅黑"/>
                  <a:cs typeface="思源黑体 CN Medium" panose="020B0600000000000000" pitchFamily="34" charset="-122"/>
                  <a:sym typeface="Arial"/>
                </a:rPr>
                <a:t>What we</a:t>
              </a:r>
            </a:p>
          </p:txBody>
        </p:sp>
        <p:sp>
          <p:nvSpPr>
            <p:cNvPr id="23" name="矩形 20"/>
            <p:cNvSpPr>
              <a:spLocks noChangeArrowheads="1"/>
            </p:cNvSpPr>
            <p:nvPr/>
          </p:nvSpPr>
          <p:spPr bwMode="auto">
            <a:xfrm>
              <a:off x="1403648" y="3225631"/>
              <a:ext cx="1538896" cy="88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auto">
                <a:lnSpc>
                  <a:spcPct val="150000"/>
                </a:lnSpc>
              </a:pPr>
              <a:r>
                <a:rPr lang="en-US" altLang="zh-CN" sz="1200" dirty="0">
                  <a:solidFill>
                    <a:schemeClr val="bg1"/>
                  </a:solidFill>
                  <a:uFillTx/>
                  <a:latin typeface="Arial"/>
                  <a:ea typeface="微软雅黑"/>
                  <a:cs typeface="思源黑体 CN Bold" panose="020B0800000000000000" charset="-122"/>
                  <a:sym typeface="Arial"/>
                </a:rPr>
                <a:t>Click here to add content, content to match the title. </a:t>
              </a:r>
              <a:endParaRPr lang="zh-CN" altLang="zh-CN" sz="1200" dirty="0">
                <a:solidFill>
                  <a:schemeClr val="bg1"/>
                </a:solidFill>
                <a:uFillTx/>
                <a:latin typeface="Arial"/>
                <a:ea typeface="微软雅黑"/>
                <a:cs typeface="思源黑体 CN Bold" panose="020B0800000000000000" charset="-122"/>
                <a:sym typeface="Arial"/>
              </a:endParaRPr>
            </a:p>
          </p:txBody>
        </p:sp>
      </p:grpSp>
      <p:grpSp>
        <p:nvGrpSpPr>
          <p:cNvPr id="24" name="组合 23"/>
          <p:cNvGrpSpPr/>
          <p:nvPr/>
        </p:nvGrpSpPr>
        <p:grpSpPr>
          <a:xfrm>
            <a:off x="4297187" y="3729327"/>
            <a:ext cx="1538896" cy="1183744"/>
            <a:chOff x="2943821" y="2931041"/>
            <a:chExt cx="1538896" cy="1183744"/>
          </a:xfrm>
        </p:grpSpPr>
        <p:sp>
          <p:nvSpPr>
            <p:cNvPr id="25" name="矩形 24"/>
            <p:cNvSpPr>
              <a:spLocks noChangeArrowheads="1"/>
            </p:cNvSpPr>
            <p:nvPr/>
          </p:nvSpPr>
          <p:spPr bwMode="auto">
            <a:xfrm>
              <a:off x="3260616" y="2931041"/>
              <a:ext cx="1083878" cy="31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pPr>
              <a:r>
                <a:rPr lang="en-US" altLang="zh-CN" sz="1100" spc="100" dirty="0" err="1">
                  <a:solidFill>
                    <a:schemeClr val="bg1"/>
                  </a:solidFill>
                  <a:latin typeface="Arial"/>
                  <a:ea typeface="微软雅黑"/>
                  <a:cs typeface="Arial" panose="020B0604020202020204" pitchFamily="34" charset="0"/>
                  <a:sym typeface="Arial"/>
                </a:rPr>
                <a:t>Strategues</a:t>
              </a:r>
              <a:endParaRPr lang="en-US" altLang="zh-CN" sz="1100" spc="100" dirty="0">
                <a:solidFill>
                  <a:schemeClr val="bg1"/>
                </a:solidFill>
                <a:latin typeface="Arial"/>
                <a:ea typeface="微软雅黑"/>
                <a:cs typeface="Arial" panose="020B0604020202020204" pitchFamily="34" charset="0"/>
                <a:sym typeface="Arial"/>
              </a:endParaRPr>
            </a:p>
          </p:txBody>
        </p:sp>
        <p:sp>
          <p:nvSpPr>
            <p:cNvPr id="26" name="矩形 20"/>
            <p:cNvSpPr>
              <a:spLocks noChangeArrowheads="1"/>
            </p:cNvSpPr>
            <p:nvPr/>
          </p:nvSpPr>
          <p:spPr bwMode="auto">
            <a:xfrm>
              <a:off x="2943821" y="3225631"/>
              <a:ext cx="1538896" cy="88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auto">
                <a:lnSpc>
                  <a:spcPct val="150000"/>
                </a:lnSpc>
              </a:pPr>
              <a:r>
                <a:rPr lang="en-US" altLang="zh-CN" sz="1200" dirty="0">
                  <a:solidFill>
                    <a:schemeClr val="bg1"/>
                  </a:solidFill>
                  <a:uFillTx/>
                  <a:latin typeface="Arial"/>
                  <a:ea typeface="微软雅黑"/>
                  <a:cs typeface="思源黑体 CN Bold" panose="020B0800000000000000" charset="-122"/>
                  <a:sym typeface="Arial"/>
                </a:rPr>
                <a:t>Click here to add content, content to match the title. </a:t>
              </a:r>
              <a:endParaRPr lang="zh-CN" altLang="zh-CN" sz="1200" spc="100" dirty="0">
                <a:solidFill>
                  <a:schemeClr val="bg1"/>
                </a:solidFill>
                <a:uFillTx/>
                <a:latin typeface="Arial"/>
                <a:ea typeface="微软雅黑"/>
                <a:cs typeface="思源黑体 CN Bold" panose="020B0800000000000000" charset="-122"/>
                <a:sym typeface="Arial"/>
              </a:endParaRPr>
            </a:p>
          </p:txBody>
        </p:sp>
      </p:grpSp>
      <p:grpSp>
        <p:nvGrpSpPr>
          <p:cNvPr id="27" name="组合 26"/>
          <p:cNvGrpSpPr/>
          <p:nvPr/>
        </p:nvGrpSpPr>
        <p:grpSpPr>
          <a:xfrm>
            <a:off x="5836083" y="3729327"/>
            <a:ext cx="1538896" cy="1183744"/>
            <a:chOff x="4482717" y="2931041"/>
            <a:chExt cx="1538896" cy="1183744"/>
          </a:xfrm>
        </p:grpSpPr>
        <p:sp>
          <p:nvSpPr>
            <p:cNvPr id="28" name="矩形 27"/>
            <p:cNvSpPr>
              <a:spLocks noChangeArrowheads="1"/>
            </p:cNvSpPr>
            <p:nvPr/>
          </p:nvSpPr>
          <p:spPr bwMode="auto">
            <a:xfrm>
              <a:off x="4729039" y="2931041"/>
              <a:ext cx="1083878" cy="31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pPr>
              <a:r>
                <a:rPr lang="en-US" altLang="zh-CN" sz="1100" spc="100" dirty="0" err="1">
                  <a:solidFill>
                    <a:schemeClr val="bg1"/>
                  </a:solidFill>
                  <a:latin typeface="Arial"/>
                  <a:ea typeface="微软雅黑"/>
                  <a:cs typeface="Arial" panose="020B0604020202020204" pitchFamily="34" charset="0"/>
                  <a:sym typeface="Arial"/>
                </a:rPr>
                <a:t>Strategues</a:t>
              </a:r>
              <a:endParaRPr lang="en-US" altLang="zh-CN" sz="1100" spc="100" dirty="0">
                <a:solidFill>
                  <a:schemeClr val="bg1"/>
                </a:solidFill>
                <a:latin typeface="Arial"/>
                <a:ea typeface="微软雅黑"/>
                <a:cs typeface="Arial" panose="020B0604020202020204" pitchFamily="34" charset="0"/>
                <a:sym typeface="Arial"/>
              </a:endParaRPr>
            </a:p>
          </p:txBody>
        </p:sp>
        <p:sp>
          <p:nvSpPr>
            <p:cNvPr id="29" name="矩形 20"/>
            <p:cNvSpPr>
              <a:spLocks noChangeArrowheads="1"/>
            </p:cNvSpPr>
            <p:nvPr/>
          </p:nvSpPr>
          <p:spPr bwMode="auto">
            <a:xfrm>
              <a:off x="4482717" y="3225631"/>
              <a:ext cx="1538896" cy="88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auto">
                <a:lnSpc>
                  <a:spcPct val="150000"/>
                </a:lnSpc>
              </a:pPr>
              <a:r>
                <a:rPr lang="en-US" altLang="zh-CN" sz="1200" dirty="0">
                  <a:solidFill>
                    <a:schemeClr val="bg1"/>
                  </a:solidFill>
                  <a:uFillTx/>
                  <a:latin typeface="Arial"/>
                  <a:ea typeface="微软雅黑"/>
                  <a:cs typeface="思源黑体 CN Bold" panose="020B0800000000000000" charset="-122"/>
                  <a:sym typeface="Arial"/>
                </a:rPr>
                <a:t>Click here to add content, content to match the title. </a:t>
              </a:r>
              <a:endParaRPr lang="zh-CN" altLang="zh-CN" sz="1200" dirty="0">
                <a:solidFill>
                  <a:schemeClr val="bg1"/>
                </a:solidFill>
                <a:uFillTx/>
                <a:latin typeface="Arial"/>
                <a:ea typeface="微软雅黑"/>
                <a:cs typeface="思源黑体 CN Bold" panose="020B0800000000000000" charset="-122"/>
                <a:sym typeface="Arial"/>
              </a:endParaRPr>
            </a:p>
          </p:txBody>
        </p:sp>
      </p:grpSp>
      <p:grpSp>
        <p:nvGrpSpPr>
          <p:cNvPr id="30" name="组合 29"/>
          <p:cNvGrpSpPr/>
          <p:nvPr/>
        </p:nvGrpSpPr>
        <p:grpSpPr>
          <a:xfrm>
            <a:off x="7368851" y="3729327"/>
            <a:ext cx="1538896" cy="1183744"/>
            <a:chOff x="6015485" y="2931041"/>
            <a:chExt cx="1538896" cy="1183744"/>
          </a:xfrm>
        </p:grpSpPr>
        <p:sp>
          <p:nvSpPr>
            <p:cNvPr id="31" name="矩形 20"/>
            <p:cNvSpPr>
              <a:spLocks noChangeArrowheads="1"/>
            </p:cNvSpPr>
            <p:nvPr/>
          </p:nvSpPr>
          <p:spPr bwMode="auto">
            <a:xfrm>
              <a:off x="6015485" y="3225631"/>
              <a:ext cx="1538896" cy="88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auto">
                <a:lnSpc>
                  <a:spcPct val="150000"/>
                </a:lnSpc>
              </a:pPr>
              <a:r>
                <a:rPr lang="en-US" altLang="zh-CN" sz="1200" dirty="0">
                  <a:solidFill>
                    <a:schemeClr val="bg1"/>
                  </a:solidFill>
                  <a:uFillTx/>
                  <a:latin typeface="Arial"/>
                  <a:ea typeface="微软雅黑"/>
                  <a:cs typeface="思源黑体 CN Bold" panose="020B0800000000000000" charset="-122"/>
                  <a:sym typeface="Arial"/>
                </a:rPr>
                <a:t>Click here to add content, content to match the title. </a:t>
              </a:r>
              <a:endParaRPr lang="zh-CN" altLang="zh-CN" sz="1200" dirty="0">
                <a:solidFill>
                  <a:schemeClr val="bg1"/>
                </a:solidFill>
                <a:uFillTx/>
                <a:latin typeface="Arial"/>
                <a:ea typeface="微软雅黑"/>
                <a:cs typeface="思源黑体 CN Bold" panose="020B0800000000000000" charset="-122"/>
                <a:sym typeface="Arial"/>
              </a:endParaRPr>
            </a:p>
          </p:txBody>
        </p:sp>
        <p:sp>
          <p:nvSpPr>
            <p:cNvPr id="32" name="矩形 31"/>
            <p:cNvSpPr>
              <a:spLocks noChangeArrowheads="1"/>
            </p:cNvSpPr>
            <p:nvPr/>
          </p:nvSpPr>
          <p:spPr bwMode="auto">
            <a:xfrm>
              <a:off x="6242994" y="2931041"/>
              <a:ext cx="1083878" cy="31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pPr>
              <a:r>
                <a:rPr lang="en-US" altLang="zh-CN" sz="1100" spc="100" dirty="0" err="1">
                  <a:solidFill>
                    <a:schemeClr val="bg1"/>
                  </a:solidFill>
                  <a:latin typeface="Arial"/>
                  <a:ea typeface="微软雅黑"/>
                  <a:cs typeface="Arial" panose="020B0604020202020204" pitchFamily="34" charset="0"/>
                  <a:sym typeface="Arial"/>
                </a:rPr>
                <a:t>Strategues</a:t>
              </a:r>
              <a:endParaRPr lang="en-US" altLang="zh-CN" sz="1100" spc="100" dirty="0">
                <a:solidFill>
                  <a:schemeClr val="bg1"/>
                </a:solidFill>
                <a:latin typeface="Arial"/>
                <a:ea typeface="微软雅黑"/>
                <a:cs typeface="Arial" panose="020B0604020202020204" pitchFamily="34" charset="0"/>
                <a:sym typeface="Arial"/>
              </a:endParaRPr>
            </a:p>
          </p:txBody>
        </p:sp>
      </p:grpSp>
      <p:grpSp>
        <p:nvGrpSpPr>
          <p:cNvPr id="33" name="组合 32"/>
          <p:cNvGrpSpPr/>
          <p:nvPr/>
        </p:nvGrpSpPr>
        <p:grpSpPr>
          <a:xfrm>
            <a:off x="8850070" y="3729327"/>
            <a:ext cx="1538896" cy="1183744"/>
            <a:chOff x="7496704" y="2931041"/>
            <a:chExt cx="1538896" cy="1183744"/>
          </a:xfrm>
        </p:grpSpPr>
        <p:sp>
          <p:nvSpPr>
            <p:cNvPr id="34" name="矩形 20"/>
            <p:cNvSpPr>
              <a:spLocks noChangeArrowheads="1"/>
            </p:cNvSpPr>
            <p:nvPr/>
          </p:nvSpPr>
          <p:spPr bwMode="auto">
            <a:xfrm>
              <a:off x="7496704" y="3225631"/>
              <a:ext cx="1538896" cy="88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auto">
                <a:lnSpc>
                  <a:spcPct val="150000"/>
                </a:lnSpc>
              </a:pPr>
              <a:r>
                <a:rPr lang="en-US" altLang="zh-CN" sz="1200" dirty="0">
                  <a:solidFill>
                    <a:schemeClr val="bg1"/>
                  </a:solidFill>
                  <a:uFillTx/>
                  <a:latin typeface="Arial"/>
                  <a:ea typeface="微软雅黑"/>
                  <a:cs typeface="思源黑体 CN Bold" panose="020B0800000000000000" charset="-122"/>
                  <a:sym typeface="Arial"/>
                </a:rPr>
                <a:t>Click here to add content, content to match the title. </a:t>
              </a:r>
              <a:endParaRPr lang="zh-CN" altLang="zh-CN" sz="1200" dirty="0">
                <a:solidFill>
                  <a:schemeClr val="bg1"/>
                </a:solidFill>
                <a:uFillTx/>
                <a:latin typeface="Arial"/>
                <a:ea typeface="微软雅黑"/>
                <a:cs typeface="思源黑体 CN Bold" panose="020B0800000000000000" charset="-122"/>
                <a:sym typeface="Arial"/>
              </a:endParaRPr>
            </a:p>
          </p:txBody>
        </p:sp>
        <p:sp>
          <p:nvSpPr>
            <p:cNvPr id="35" name="矩形 34"/>
            <p:cNvSpPr>
              <a:spLocks noChangeArrowheads="1"/>
            </p:cNvSpPr>
            <p:nvPr/>
          </p:nvSpPr>
          <p:spPr bwMode="auto">
            <a:xfrm>
              <a:off x="7731632" y="2931041"/>
              <a:ext cx="1083878" cy="31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pPr>
              <a:r>
                <a:rPr lang="en-US" altLang="zh-CN" sz="1100" spc="100" dirty="0" err="1">
                  <a:solidFill>
                    <a:schemeClr val="bg1"/>
                  </a:solidFill>
                  <a:latin typeface="Arial"/>
                  <a:ea typeface="微软雅黑"/>
                  <a:cs typeface="Arial" panose="020B0604020202020204" pitchFamily="34" charset="0"/>
                  <a:sym typeface="Arial"/>
                </a:rPr>
                <a:t>Strategues</a:t>
              </a:r>
              <a:endParaRPr lang="en-US" altLang="zh-CN" sz="1100" spc="100" dirty="0">
                <a:solidFill>
                  <a:schemeClr val="bg1"/>
                </a:solidFill>
                <a:latin typeface="Arial"/>
                <a:ea typeface="微软雅黑"/>
                <a:cs typeface="Arial" panose="020B0604020202020204" pitchFamily="34" charset="0"/>
                <a:sym typeface="Arial"/>
              </a:endParaRPr>
            </a:p>
          </p:txBody>
        </p:sp>
      </p:grpSp>
      <p:sp>
        <p:nvSpPr>
          <p:cNvPr id="36" name="TextBox 43"/>
          <p:cNvSpPr txBox="1"/>
          <p:nvPr/>
        </p:nvSpPr>
        <p:spPr>
          <a:xfrm>
            <a:off x="3415092" y="1266504"/>
            <a:ext cx="5361816" cy="598805"/>
          </a:xfrm>
          <a:prstGeom prst="rect">
            <a:avLst/>
          </a:prstGeom>
          <a:noFill/>
        </p:spPr>
        <p:txBody>
          <a:bodyPr wrap="square" rtlCol="0">
            <a:spAutoFit/>
          </a:bodyPr>
          <a:lstStyle/>
          <a:p>
            <a:pPr algn="ctr"/>
            <a:r>
              <a:rPr lang="en-US" sz="3300" spc="300" dirty="0">
                <a:solidFill>
                  <a:schemeClr val="bg1"/>
                </a:solidFill>
                <a:latin typeface="Arial"/>
                <a:ea typeface="微软雅黑"/>
                <a:cs typeface="思源黑体 CN Medium" panose="020B0600000000000000" pitchFamily="34" charset="-122"/>
                <a:sym typeface="Arial"/>
              </a:rPr>
              <a:t>MEET OUR TEAM</a:t>
            </a:r>
          </a:p>
        </p:txBody>
      </p:sp>
      <p:sp>
        <p:nvSpPr>
          <p:cNvPr id="37" name="TextBox 44"/>
          <p:cNvSpPr txBox="1"/>
          <p:nvPr/>
        </p:nvSpPr>
        <p:spPr>
          <a:xfrm>
            <a:off x="4529027" y="1036434"/>
            <a:ext cx="3133947" cy="215444"/>
          </a:xfrm>
          <a:prstGeom prst="rect">
            <a:avLst/>
          </a:prstGeom>
          <a:noFill/>
        </p:spPr>
        <p:txBody>
          <a:bodyPr wrap="square" rtlCol="0">
            <a:spAutoFit/>
          </a:bodyPr>
          <a:lstStyle/>
          <a:p>
            <a:pPr algn="ctr"/>
            <a:r>
              <a:rPr lang="en-US" sz="800" spc="600" dirty="0">
                <a:solidFill>
                  <a:schemeClr val="bg1"/>
                </a:solidFill>
                <a:latin typeface="Arial"/>
                <a:ea typeface="微软雅黑"/>
                <a:cs typeface="思源黑体 CN Medium" panose="020B0600000000000000" pitchFamily="34" charset="-122"/>
                <a:sym typeface="Arial"/>
              </a:rPr>
              <a:t>YOU CAN WRITE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2" presetClass="entr" presetSubtype="1" fill="hold" nodeType="withEffect">
                                  <p:stCondLst>
                                    <p:cond delay="12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down)">
                                      <p:cBhvr>
                                        <p:cTn id="12" dur="500"/>
                                        <p:tgtEl>
                                          <p:spTgt spid="18"/>
                                        </p:tgtEl>
                                      </p:cBhvr>
                                    </p:animEffect>
                                  </p:childTnLst>
                                </p:cTn>
                              </p:par>
                              <p:par>
                                <p:cTn id="13" presetID="12" presetClass="entr" presetSubtype="1" fill="hold" nodeType="withEffect">
                                  <p:stCondLst>
                                    <p:cond delay="19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ppt_h*1.125000"/>
                                          </p:val>
                                        </p:tav>
                                        <p:tav tm="100000">
                                          <p:val>
                                            <p:strVal val="#ppt_y"/>
                                          </p:val>
                                        </p:tav>
                                      </p:tavLst>
                                    </p:anim>
                                    <p:animEffect transition="in" filter="wipe(down)">
                                      <p:cBhvr>
                                        <p:cTn id="16" dur="500"/>
                                        <p:tgtEl>
                                          <p:spTgt spid="21"/>
                                        </p:tgtEl>
                                      </p:cBhvr>
                                    </p:animEffect>
                                  </p:childTnLst>
                                </p:cTn>
                              </p:par>
                              <p:par>
                                <p:cTn id="17" presetID="12" presetClass="entr" presetSubtype="1" fill="hold" nodeType="withEffect">
                                  <p:stCondLst>
                                    <p:cond delay="25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ppt_y</p:attrName>
                                        </p:attrNameLst>
                                      </p:cBhvr>
                                      <p:tavLst>
                                        <p:tav tm="0">
                                          <p:val>
                                            <p:strVal val="#ppt_y-#ppt_h*1.125000"/>
                                          </p:val>
                                        </p:tav>
                                        <p:tav tm="100000">
                                          <p:val>
                                            <p:strVal val="#ppt_y"/>
                                          </p:val>
                                        </p:tav>
                                      </p:tavLst>
                                    </p:anim>
                                    <p:animEffect transition="in" filter="wipe(down)">
                                      <p:cBhvr>
                                        <p:cTn id="20" dur="500"/>
                                        <p:tgtEl>
                                          <p:spTgt spid="24"/>
                                        </p:tgtEl>
                                      </p:cBhvr>
                                    </p:animEffect>
                                  </p:childTnLst>
                                </p:cTn>
                              </p:par>
                              <p:par>
                                <p:cTn id="21" presetID="22" presetClass="entr" presetSubtype="4" fill="hold" grpId="0" nodeType="withEffect">
                                  <p:stCondLst>
                                    <p:cond delay="26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12" presetClass="entr" presetSubtype="8" fill="hold" grpId="0" nodeType="withEffect">
                                  <p:stCondLst>
                                    <p:cond delay="29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p:tgtEl>
                                          <p:spTgt spid="17"/>
                                        </p:tgtEl>
                                        <p:attrNameLst>
                                          <p:attrName>ppt_x</p:attrName>
                                        </p:attrNameLst>
                                      </p:cBhvr>
                                      <p:tavLst>
                                        <p:tav tm="0">
                                          <p:val>
                                            <p:strVal val="#ppt_x-#ppt_w*1.125000"/>
                                          </p:val>
                                        </p:tav>
                                        <p:tav tm="100000">
                                          <p:val>
                                            <p:strVal val="#ppt_x"/>
                                          </p:val>
                                        </p:tav>
                                      </p:tavLst>
                                    </p:anim>
                                    <p:animEffect transition="in" filter="wipe(right)">
                                      <p:cBhvr>
                                        <p:cTn id="27" dur="500"/>
                                        <p:tgtEl>
                                          <p:spTgt spid="17"/>
                                        </p:tgtEl>
                                      </p:cBhvr>
                                    </p:animEffect>
                                  </p:childTnLst>
                                </p:cTn>
                              </p:par>
                              <p:par>
                                <p:cTn id="28" presetID="12" presetClass="entr" presetSubtype="1" fill="hold" nodeType="withEffect">
                                  <p:stCondLst>
                                    <p:cond delay="330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p:tgtEl>
                                          <p:spTgt spid="27"/>
                                        </p:tgtEl>
                                        <p:attrNameLst>
                                          <p:attrName>ppt_y</p:attrName>
                                        </p:attrNameLst>
                                      </p:cBhvr>
                                      <p:tavLst>
                                        <p:tav tm="0">
                                          <p:val>
                                            <p:strVal val="#ppt_y-#ppt_h*1.125000"/>
                                          </p:val>
                                        </p:tav>
                                        <p:tav tm="100000">
                                          <p:val>
                                            <p:strVal val="#ppt_y"/>
                                          </p:val>
                                        </p:tav>
                                      </p:tavLst>
                                    </p:anim>
                                    <p:animEffect transition="in" filter="wipe(down)">
                                      <p:cBhvr>
                                        <p:cTn id="31" dur="500"/>
                                        <p:tgtEl>
                                          <p:spTgt spid="27"/>
                                        </p:tgtEl>
                                      </p:cBhvr>
                                    </p:animEffect>
                                  </p:childTnLst>
                                </p:cTn>
                              </p:par>
                              <p:par>
                                <p:cTn id="32" presetID="12" presetClass="entr" presetSubtype="1" fill="hold" nodeType="withEffect">
                                  <p:stCondLst>
                                    <p:cond delay="380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p:tgtEl>
                                          <p:spTgt spid="30"/>
                                        </p:tgtEl>
                                        <p:attrNameLst>
                                          <p:attrName>ppt_y</p:attrName>
                                        </p:attrNameLst>
                                      </p:cBhvr>
                                      <p:tavLst>
                                        <p:tav tm="0">
                                          <p:val>
                                            <p:strVal val="#ppt_y-#ppt_h*1.125000"/>
                                          </p:val>
                                        </p:tav>
                                        <p:tav tm="100000">
                                          <p:val>
                                            <p:strVal val="#ppt_y"/>
                                          </p:val>
                                        </p:tav>
                                      </p:tavLst>
                                    </p:anim>
                                    <p:animEffect transition="in" filter="wipe(down)">
                                      <p:cBhvr>
                                        <p:cTn id="35" dur="500"/>
                                        <p:tgtEl>
                                          <p:spTgt spid="30"/>
                                        </p:tgtEl>
                                      </p:cBhvr>
                                    </p:animEffect>
                                  </p:childTnLst>
                                </p:cTn>
                              </p:par>
                              <p:par>
                                <p:cTn id="36" presetID="12" presetClass="entr" presetSubtype="1" fill="hold" nodeType="withEffect">
                                  <p:stCondLst>
                                    <p:cond delay="430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p:tgtEl>
                                          <p:spTgt spid="33"/>
                                        </p:tgtEl>
                                        <p:attrNameLst>
                                          <p:attrName>ppt_y</p:attrName>
                                        </p:attrNameLst>
                                      </p:cBhvr>
                                      <p:tavLst>
                                        <p:tav tm="0">
                                          <p:val>
                                            <p:strVal val="#ppt_y-#ppt_h*1.125000"/>
                                          </p:val>
                                        </p:tav>
                                        <p:tav tm="100000">
                                          <p:val>
                                            <p:strVal val="#ppt_y"/>
                                          </p:val>
                                        </p:tav>
                                      </p:tavLst>
                                    </p:anim>
                                    <p:animEffect transition="in" filter="wipe(down)">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8" y="1710"/>
            <a:ext cx="12189942" cy="6858293"/>
          </a:xfrm>
          <a:prstGeom prst="rect">
            <a:avLst/>
          </a:prstGeom>
        </p:spPr>
      </p:pic>
      <p:grpSp>
        <p:nvGrpSpPr>
          <p:cNvPr id="3" name="组合 2"/>
          <p:cNvGrpSpPr/>
          <p:nvPr/>
        </p:nvGrpSpPr>
        <p:grpSpPr>
          <a:xfrm>
            <a:off x="1198487" y="2168663"/>
            <a:ext cx="5020573" cy="2285225"/>
            <a:chOff x="3991623" y="2509786"/>
            <a:chExt cx="5020573" cy="2285225"/>
          </a:xfrm>
        </p:grpSpPr>
        <p:sp>
          <p:nvSpPr>
            <p:cNvPr id="4" name="文本框 3"/>
            <p:cNvSpPr txBox="1"/>
            <p:nvPr/>
          </p:nvSpPr>
          <p:spPr>
            <a:xfrm>
              <a:off x="3991623" y="2509786"/>
              <a:ext cx="5020573" cy="584775"/>
            </a:xfrm>
            <a:prstGeom prst="rect">
              <a:avLst/>
            </a:prstGeom>
            <a:noFill/>
          </p:spPr>
          <p:txBody>
            <a:bodyPr wrap="square" rtlCol="0">
              <a:spAutoFit/>
            </a:bodyPr>
            <a:lstStyle>
              <a:defPPr>
                <a:defRPr lang="zh-CN"/>
              </a:defPPr>
              <a:lvl1pPr>
                <a:defRPr sz="3200" b="1">
                  <a:solidFill>
                    <a:srgbClr val="2C3034"/>
                  </a:solidFill>
                  <a:latin typeface="Arial"/>
                  <a:ea typeface="微软雅黑"/>
                </a:defRPr>
              </a:lvl1pPr>
            </a:lstStyle>
            <a:p>
              <a:r>
                <a:rPr lang="en-US" altLang="zh-CN" dirty="0">
                  <a:sym typeface="Arial"/>
                </a:rPr>
                <a:t>Add title text</a:t>
              </a:r>
              <a:endParaRPr lang="zh-CN" altLang="en-US" dirty="0">
                <a:sym typeface="Arial"/>
              </a:endParaRPr>
            </a:p>
          </p:txBody>
        </p:sp>
        <p:sp>
          <p:nvSpPr>
            <p:cNvPr id="5" name="TextBox 106"/>
            <p:cNvSpPr txBox="1"/>
            <p:nvPr/>
          </p:nvSpPr>
          <p:spPr>
            <a:xfrm>
              <a:off x="4104522" y="3207717"/>
              <a:ext cx="4108339" cy="1587294"/>
            </a:xfrm>
            <a:prstGeom prst="rect">
              <a:avLst/>
            </a:prstGeom>
            <a:noFill/>
          </p:spPr>
          <p:txBody>
            <a:bodyPr wrap="square" lIns="0" tIns="0" rIns="0" bIns="0" rtlCol="0">
              <a:spAutoFit/>
            </a:bodyPr>
            <a:lstStyle/>
            <a:p>
              <a:pPr>
                <a:lnSpc>
                  <a:spcPct val="150000"/>
                </a:lnSpc>
              </a:pPr>
              <a:r>
                <a:rPr lang="en-US" altLang="zh-CN" sz="1000" dirty="0">
                  <a:solidFill>
                    <a:srgbClr val="2C3034"/>
                  </a:solidFill>
                  <a:latin typeface="Arial"/>
                  <a:ea typeface="微软雅黑"/>
                  <a:cs typeface="思源黑体 CN Medium" panose="020B0600000000000000" pitchFamily="34" charset="-122"/>
                  <a:sym typeface="Arial"/>
                </a:rPr>
                <a:t>the cup of despair, but the chalice of opportunity . So let us seize it, not in fear, but in gladness but the chalice of opportunity. So let us . So let us seize it, not in fear, but in gladness but the chalice of </a:t>
              </a:r>
              <a:r>
                <a:rPr lang="en-US" altLang="zh-CN" sz="1000" dirty="0" err="1">
                  <a:solidFill>
                    <a:srgbClr val="2C3034"/>
                  </a:solidFill>
                  <a:latin typeface="Arial"/>
                  <a:ea typeface="微软雅黑"/>
                  <a:cs typeface="思源黑体 CN Medium" panose="020B0600000000000000" pitchFamily="34" charset="-122"/>
                  <a:sym typeface="Arial"/>
                </a:rPr>
                <a:t>opportunitythe</a:t>
              </a:r>
              <a:r>
                <a:rPr lang="en-US" altLang="zh-CN" sz="1000" dirty="0">
                  <a:solidFill>
                    <a:srgbClr val="2C3034"/>
                  </a:solidFill>
                  <a:latin typeface="Arial"/>
                  <a:ea typeface="微软雅黑"/>
                  <a:cs typeface="思源黑体 CN Medium" panose="020B0600000000000000" pitchFamily="34" charset="-122"/>
                  <a:sym typeface="Arial"/>
                </a:rPr>
                <a:t> cup of despair, but the chalice of opportunity . So let us seize it, not in fear, but in gladness but the chalice of opportunity. So let us . So let us seize it, not in fear, but in gladness but the chalice of opportunity</a:t>
              </a:r>
            </a:p>
            <a:p>
              <a:pPr>
                <a:lnSpc>
                  <a:spcPct val="150000"/>
                </a:lnSpc>
              </a:pPr>
              <a:endParaRPr lang="en-US" altLang="zh-CN" sz="1000" dirty="0">
                <a:solidFill>
                  <a:srgbClr val="2C3034"/>
                </a:solidFill>
                <a:latin typeface="Arial"/>
                <a:ea typeface="微软雅黑"/>
                <a:cs typeface="思源黑体 CN Medium" panose="020B0600000000000000" pitchFamily="34" charset="-122"/>
                <a:sym typeface="Arial"/>
              </a:endParaRPr>
            </a:p>
          </p:txBody>
        </p:sp>
      </p:grpSp>
      <p:cxnSp>
        <p:nvCxnSpPr>
          <p:cNvPr id="6" name="直接连接符 5"/>
          <p:cNvCxnSpPr/>
          <p:nvPr/>
        </p:nvCxnSpPr>
        <p:spPr>
          <a:xfrm>
            <a:off x="1321547" y="2760479"/>
            <a:ext cx="644810" cy="0"/>
          </a:xfrm>
          <a:prstGeom prst="line">
            <a:avLst/>
          </a:prstGeom>
          <a:ln w="158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98487" y="1081612"/>
            <a:ext cx="4897513" cy="1200329"/>
          </a:xfrm>
          <a:prstGeom prst="rect">
            <a:avLst/>
          </a:prstGeom>
          <a:noFill/>
        </p:spPr>
        <p:txBody>
          <a:bodyPr wrap="square" rtlCol="0">
            <a:spAutoFit/>
          </a:bodyPr>
          <a:lstStyle/>
          <a:p>
            <a:r>
              <a:rPr lang="en-US" altLang="zh-CN" sz="7200" b="1" dirty="0">
                <a:solidFill>
                  <a:srgbClr val="2C3034"/>
                </a:solidFill>
                <a:latin typeface="Arial"/>
                <a:ea typeface="微软雅黑"/>
                <a:sym typeface="Arial"/>
              </a:rPr>
              <a:t>Part 04</a:t>
            </a:r>
            <a:endParaRPr lang="zh-CN" altLang="en-US" sz="7200" b="1" dirty="0">
              <a:solidFill>
                <a:srgbClr val="2C3034"/>
              </a:solidFill>
              <a:latin typeface="Arial"/>
              <a:ea typeface="微软雅黑"/>
              <a:sym typeface="Arial"/>
            </a:endParaRPr>
          </a:p>
        </p:txBody>
      </p:sp>
      <p:sp>
        <p:nvSpPr>
          <p:cNvPr id="8" name="文本框 24"/>
          <p:cNvSpPr txBox="1"/>
          <p:nvPr/>
        </p:nvSpPr>
        <p:spPr>
          <a:xfrm>
            <a:off x="1198488" y="5695709"/>
            <a:ext cx="4221238" cy="889154"/>
          </a:xfrm>
          <a:prstGeom prst="rect">
            <a:avLst/>
          </a:prstGeom>
          <a:noFill/>
        </p:spPr>
        <p:txBody>
          <a:bodyPr wrap="square" rtlCol="0" anchor="t"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dirty="0">
                <a:solidFill>
                  <a:srgbClr val="2C3034"/>
                </a:solidFill>
                <a:latin typeface="Arial"/>
                <a:ea typeface="微软雅黑"/>
                <a:sym typeface="Arial"/>
              </a:rPr>
              <a:t>I'd like to change into the wind, the tender will be surrounded by you I'd like to change into the wind, the tender the wind</a:t>
            </a:r>
            <a:endParaRPr lang="zh-CN" altLang="en-US" sz="1200" dirty="0">
              <a:solidFill>
                <a:srgbClr val="2C3034"/>
              </a:solidFill>
              <a:latin typeface="Arial"/>
              <a:ea typeface="微软雅黑"/>
              <a:sym typeface="Arial"/>
            </a:endParaRPr>
          </a:p>
        </p:txBody>
      </p:sp>
      <p:sp>
        <p:nvSpPr>
          <p:cNvPr id="9" name="矩形 8"/>
          <p:cNvSpPr/>
          <p:nvPr/>
        </p:nvSpPr>
        <p:spPr>
          <a:xfrm>
            <a:off x="1198487" y="5265338"/>
            <a:ext cx="6305082" cy="400110"/>
          </a:xfrm>
          <a:prstGeom prst="rect">
            <a:avLst/>
          </a:prstGeom>
          <a:noFill/>
          <a:effectLst/>
        </p:spPr>
        <p:txBody>
          <a:bodyPr wrap="square">
            <a:spAutoFit/>
            <a:scene3d>
              <a:camera prst="orthographicFront"/>
              <a:lightRig rig="threePt" dir="t"/>
            </a:scene3d>
            <a:sp3d contourW="12700"/>
          </a:bodyPr>
          <a:lstStyle/>
          <a:p>
            <a:r>
              <a:rPr lang="en-US" altLang="zh-CN" sz="2000" b="1" dirty="0">
                <a:solidFill>
                  <a:schemeClr val="tx1">
                    <a:lumMod val="75000"/>
                    <a:lumOff val="25000"/>
                  </a:schemeClr>
                </a:solidFill>
                <a:latin typeface="Arial"/>
                <a:ea typeface="微软雅黑"/>
                <a:cs typeface="+mn-ea"/>
                <a:sym typeface="Arial"/>
              </a:rPr>
              <a:t>Add title text</a:t>
            </a:r>
            <a:endParaRPr lang="zh-CN" altLang="en-US" sz="2000" b="1" dirty="0">
              <a:solidFill>
                <a:schemeClr val="tx1">
                  <a:lumMod val="75000"/>
                  <a:lumOff val="25000"/>
                </a:schemeClr>
              </a:solidFill>
              <a:latin typeface="Arial"/>
              <a:ea typeface="微软雅黑"/>
              <a:cs typeface="+mn-ea"/>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0"/>
            <a:ext cx="12192000" cy="6859451"/>
          </a:xfrm>
          <a:prstGeom prst="rect">
            <a:avLst/>
          </a:prstGeom>
        </p:spPr>
      </p:pic>
      <p:grpSp>
        <p:nvGrpSpPr>
          <p:cNvPr id="3" name="组合 2"/>
          <p:cNvGrpSpPr/>
          <p:nvPr/>
        </p:nvGrpSpPr>
        <p:grpSpPr>
          <a:xfrm>
            <a:off x="952500" y="1639570"/>
            <a:ext cx="10287000" cy="3968750"/>
            <a:chOff x="1500" y="3212"/>
            <a:chExt cx="16200" cy="6250"/>
          </a:xfrm>
        </p:grpSpPr>
        <p:sp>
          <p:nvSpPr>
            <p:cNvPr id="4" name="Freeform 14"/>
            <p:cNvSpPr/>
            <p:nvPr/>
          </p:nvSpPr>
          <p:spPr bwMode="auto">
            <a:xfrm rot="13500000">
              <a:off x="6266" y="4527"/>
              <a:ext cx="1606" cy="2641"/>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bg1">
                <a:lumMod val="65000"/>
              </a:schemeClr>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Arial"/>
                <a:ea typeface="微软雅黑"/>
                <a:sym typeface="Arial"/>
              </a:endParaRPr>
            </a:p>
          </p:txBody>
        </p:sp>
        <p:sp>
          <p:nvSpPr>
            <p:cNvPr id="5" name="Freeform 6"/>
            <p:cNvSpPr/>
            <p:nvPr/>
          </p:nvSpPr>
          <p:spPr bwMode="auto">
            <a:xfrm>
              <a:off x="1500" y="4222"/>
              <a:ext cx="16200" cy="4300"/>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bg1">
                <a:lumMod val="65000"/>
              </a:schemeClr>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Arial"/>
                <a:ea typeface="微软雅黑"/>
                <a:sym typeface="Arial"/>
              </a:endParaRPr>
            </a:p>
          </p:txBody>
        </p:sp>
        <p:sp>
          <p:nvSpPr>
            <p:cNvPr id="6" name="Freeform 13"/>
            <p:cNvSpPr/>
            <p:nvPr/>
          </p:nvSpPr>
          <p:spPr bwMode="auto">
            <a:xfrm>
              <a:off x="11113" y="6102"/>
              <a:ext cx="2347" cy="605"/>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bg1">
                <a:lumMod val="65000"/>
              </a:schemeClr>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Arial"/>
                <a:ea typeface="微软雅黑"/>
                <a:sym typeface="Arial"/>
              </a:endParaRPr>
            </a:p>
          </p:txBody>
        </p:sp>
        <p:grpSp>
          <p:nvGrpSpPr>
            <p:cNvPr id="7" name="组合 6"/>
            <p:cNvGrpSpPr/>
            <p:nvPr/>
          </p:nvGrpSpPr>
          <p:grpSpPr>
            <a:xfrm>
              <a:off x="2631" y="5798"/>
              <a:ext cx="3001" cy="1687"/>
              <a:chOff x="2631" y="5798"/>
              <a:chExt cx="3001" cy="1687"/>
            </a:xfrm>
          </p:grpSpPr>
          <p:sp>
            <p:nvSpPr>
              <p:cNvPr id="41" name="Rectangle 26"/>
              <p:cNvSpPr/>
              <p:nvPr/>
            </p:nvSpPr>
            <p:spPr bwMode="auto">
              <a:xfrm>
                <a:off x="2638" y="6185"/>
                <a:ext cx="2994"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114000"/>
                  </a:lnSpc>
                  <a:spcBef>
                    <a:spcPts val="0"/>
                  </a:spcBef>
                  <a:spcAft>
                    <a:spcPts val="0"/>
                  </a:spcAft>
                  <a:buClrTx/>
                  <a:buSzTx/>
                  <a:buFontTx/>
                  <a:buNone/>
                  <a:defRPr/>
                </a:pPr>
                <a:r>
                  <a:rPr kumimoji="0" lang="en-US" altLang="zh-CN" sz="1200" b="0" i="0" u="none" strike="noStrike" kern="0" cap="none" spc="0" normalizeH="0" baseline="0" noProof="0" dirty="0">
                    <a:ln>
                      <a:noFill/>
                    </a:ln>
                    <a:solidFill>
                      <a:schemeClr val="bg1"/>
                    </a:solidFill>
                    <a:effectLst/>
                    <a:uLnTx/>
                    <a:uFillTx/>
                    <a:latin typeface="Arial"/>
                    <a:ea typeface="微软雅黑"/>
                    <a:cs typeface="Lato Light" pitchFamily="34" charset="0"/>
                    <a:sym typeface="Arial"/>
                  </a:rPr>
                  <a:t>Click here to add content, content to match the title. </a:t>
                </a:r>
                <a:endParaRPr kumimoji="0" lang="zh-CN" altLang="en-US" sz="1200" b="0" i="0" u="none" strike="noStrike" kern="0" cap="none" spc="0" normalizeH="0" baseline="0" noProof="0" dirty="0">
                  <a:ln>
                    <a:noFill/>
                  </a:ln>
                  <a:solidFill>
                    <a:schemeClr val="bg1"/>
                  </a:solidFill>
                  <a:effectLst/>
                  <a:uLnTx/>
                  <a:uFillTx/>
                  <a:latin typeface="Arial"/>
                  <a:ea typeface="微软雅黑"/>
                  <a:cs typeface="Lato Light" pitchFamily="34" charset="0"/>
                  <a:sym typeface="Arial"/>
                </a:endParaRPr>
              </a:p>
            </p:txBody>
          </p:sp>
          <p:sp>
            <p:nvSpPr>
              <p:cNvPr id="42" name="Rectangle 27"/>
              <p:cNvSpPr/>
              <p:nvPr/>
            </p:nvSpPr>
            <p:spPr bwMode="auto">
              <a:xfrm>
                <a:off x="2631" y="5798"/>
                <a:ext cx="2379"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latin typeface="Arial"/>
                    <a:ea typeface="微软雅黑"/>
                    <a:cs typeface="Bebas Neue" charset="0"/>
                    <a:sym typeface="Arial"/>
                  </a:rPr>
                  <a:t>Add title text</a:t>
                </a:r>
                <a:endParaRPr kumimoji="0" lang="zh-CN" altLang="en-US" b="0" i="0" u="none" strike="noStrike" kern="0" cap="none" spc="0" normalizeH="0" baseline="0" noProof="0" dirty="0">
                  <a:ln>
                    <a:noFill/>
                  </a:ln>
                  <a:solidFill>
                    <a:schemeClr val="bg1"/>
                  </a:solidFill>
                  <a:effectLst/>
                  <a:uLnTx/>
                  <a:uFillTx/>
                  <a:latin typeface="Arial"/>
                  <a:ea typeface="微软雅黑"/>
                  <a:cs typeface="Bebas Neue" charset="0"/>
                  <a:sym typeface="Arial"/>
                </a:endParaRPr>
              </a:p>
            </p:txBody>
          </p:sp>
        </p:grpSp>
        <p:sp>
          <p:nvSpPr>
            <p:cNvPr id="8" name="Freeform 13"/>
            <p:cNvSpPr/>
            <p:nvPr/>
          </p:nvSpPr>
          <p:spPr bwMode="auto">
            <a:xfrm rot="5910658">
              <a:off x="12128" y="4222"/>
              <a:ext cx="1800" cy="605"/>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bg1">
                <a:lumMod val="65000"/>
              </a:schemeClr>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Arial"/>
                <a:ea typeface="微软雅黑"/>
                <a:sym typeface="Arial"/>
              </a:endParaRPr>
            </a:p>
          </p:txBody>
        </p:sp>
        <p:grpSp>
          <p:nvGrpSpPr>
            <p:cNvPr id="9" name="组合 8"/>
            <p:cNvGrpSpPr/>
            <p:nvPr/>
          </p:nvGrpSpPr>
          <p:grpSpPr>
            <a:xfrm>
              <a:off x="5343" y="4047"/>
              <a:ext cx="2706" cy="1447"/>
              <a:chOff x="5343" y="4047"/>
              <a:chExt cx="2706" cy="1447"/>
            </a:xfrm>
          </p:grpSpPr>
          <p:sp>
            <p:nvSpPr>
              <p:cNvPr id="39" name="Rectangle 26"/>
              <p:cNvSpPr/>
              <p:nvPr/>
            </p:nvSpPr>
            <p:spPr bwMode="auto">
              <a:xfrm>
                <a:off x="5343" y="4450"/>
                <a:ext cx="2706"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eaLnBrk="1" fontAlgn="auto" latinLnBrk="0" hangingPunct="1">
                  <a:lnSpc>
                    <a:spcPct val="114000"/>
                  </a:lnSpc>
                  <a:spcBef>
                    <a:spcPts val="0"/>
                  </a:spcBef>
                  <a:spcAft>
                    <a:spcPts val="0"/>
                  </a:spcAft>
                  <a:buClrTx/>
                  <a:buSzTx/>
                  <a:buFontTx/>
                  <a:buNone/>
                  <a:defRPr/>
                </a:pPr>
                <a:r>
                  <a:rPr kumimoji="0" lang="en-US" altLang="zh-CN" sz="1200" b="0" i="0" u="none" strike="noStrike" kern="0" cap="none" spc="0" normalizeH="0" baseline="0" noProof="0" dirty="0">
                    <a:ln>
                      <a:noFill/>
                    </a:ln>
                    <a:solidFill>
                      <a:schemeClr val="bg1"/>
                    </a:solidFill>
                    <a:effectLst/>
                    <a:uLnTx/>
                    <a:uFillTx/>
                    <a:latin typeface="Arial"/>
                    <a:ea typeface="微软雅黑"/>
                    <a:cs typeface="Lato Light" pitchFamily="34" charset="0"/>
                    <a:sym typeface="Arial"/>
                  </a:rPr>
                  <a:t>Click here to add content, content to match the title. </a:t>
                </a:r>
                <a:endParaRPr kumimoji="0" lang="zh-CN" altLang="en-US" sz="1200" b="0" i="0" u="none" strike="noStrike" kern="0" cap="none" spc="0" normalizeH="0" baseline="0" noProof="0" dirty="0">
                  <a:ln>
                    <a:noFill/>
                  </a:ln>
                  <a:solidFill>
                    <a:schemeClr val="bg1"/>
                  </a:solidFill>
                  <a:effectLst/>
                  <a:uLnTx/>
                  <a:uFillTx/>
                  <a:latin typeface="Arial"/>
                  <a:ea typeface="微软雅黑"/>
                  <a:cs typeface="Lato Light" pitchFamily="34" charset="0"/>
                  <a:sym typeface="Arial"/>
                </a:endParaRPr>
              </a:p>
            </p:txBody>
          </p:sp>
          <p:sp>
            <p:nvSpPr>
              <p:cNvPr id="40" name="Rectangle 27"/>
              <p:cNvSpPr/>
              <p:nvPr/>
            </p:nvSpPr>
            <p:spPr bwMode="auto">
              <a:xfrm>
                <a:off x="5343" y="4047"/>
                <a:ext cx="2379"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eaLnBrk="1" fontAlgn="auto" latinLnBrk="0" hangingPunct="1">
                  <a:lnSpc>
                    <a:spcPct val="8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latin typeface="Arial"/>
                    <a:ea typeface="微软雅黑"/>
                    <a:cs typeface="Bebas Neue" charset="0"/>
                    <a:sym typeface="Arial"/>
                  </a:rPr>
                  <a:t>Add title text</a:t>
                </a:r>
                <a:endParaRPr kumimoji="0" lang="zh-CN" altLang="en-US" b="0" i="0" u="none" strike="noStrike" kern="0" cap="none" spc="0" normalizeH="0" baseline="0" noProof="0" dirty="0">
                  <a:ln>
                    <a:noFill/>
                  </a:ln>
                  <a:solidFill>
                    <a:schemeClr val="bg1"/>
                  </a:solidFill>
                  <a:effectLst/>
                  <a:uLnTx/>
                  <a:uFillTx/>
                  <a:latin typeface="Arial"/>
                  <a:ea typeface="微软雅黑"/>
                  <a:cs typeface="Bebas Neue" charset="0"/>
                  <a:sym typeface="Arial"/>
                </a:endParaRPr>
              </a:p>
            </p:txBody>
          </p:sp>
        </p:grpSp>
        <p:grpSp>
          <p:nvGrpSpPr>
            <p:cNvPr id="10" name="组合 9"/>
            <p:cNvGrpSpPr/>
            <p:nvPr/>
          </p:nvGrpSpPr>
          <p:grpSpPr>
            <a:xfrm>
              <a:off x="9835" y="3212"/>
              <a:ext cx="2706" cy="1456"/>
              <a:chOff x="9835" y="3212"/>
              <a:chExt cx="2706" cy="1456"/>
            </a:xfrm>
          </p:grpSpPr>
          <p:sp>
            <p:nvSpPr>
              <p:cNvPr id="37" name="Rectangle 26"/>
              <p:cNvSpPr/>
              <p:nvPr/>
            </p:nvSpPr>
            <p:spPr bwMode="auto">
              <a:xfrm>
                <a:off x="9835" y="3622"/>
                <a:ext cx="2706"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eaLnBrk="1" fontAlgn="auto" latinLnBrk="0" hangingPunct="1">
                  <a:lnSpc>
                    <a:spcPct val="114000"/>
                  </a:lnSpc>
                  <a:spcBef>
                    <a:spcPts val="0"/>
                  </a:spcBef>
                  <a:spcAft>
                    <a:spcPts val="0"/>
                  </a:spcAft>
                  <a:buClrTx/>
                  <a:buSzTx/>
                  <a:buFontTx/>
                  <a:buNone/>
                  <a:defRPr/>
                </a:pPr>
                <a:r>
                  <a:rPr kumimoji="0" lang="en-US" altLang="zh-CN" sz="1200" b="0" i="0" u="none" strike="noStrike" kern="0" cap="none" spc="0" normalizeH="0" baseline="0" noProof="0" dirty="0">
                    <a:ln>
                      <a:noFill/>
                    </a:ln>
                    <a:solidFill>
                      <a:schemeClr val="bg1"/>
                    </a:solidFill>
                    <a:effectLst/>
                    <a:uLnTx/>
                    <a:uFillTx/>
                    <a:latin typeface="Arial"/>
                    <a:ea typeface="微软雅黑"/>
                    <a:cs typeface="Lato Light" pitchFamily="34" charset="0"/>
                    <a:sym typeface="Arial"/>
                  </a:rPr>
                  <a:t>Click here to add content, content to match the title. </a:t>
                </a:r>
                <a:endParaRPr kumimoji="0" lang="zh-CN" altLang="en-US" sz="1200" b="0" i="0" u="none" strike="noStrike" kern="0" cap="none" spc="0" normalizeH="0" baseline="0" noProof="0" dirty="0">
                  <a:ln>
                    <a:noFill/>
                  </a:ln>
                  <a:solidFill>
                    <a:schemeClr val="bg1"/>
                  </a:solidFill>
                  <a:effectLst/>
                  <a:uLnTx/>
                  <a:uFillTx/>
                  <a:latin typeface="Arial"/>
                  <a:ea typeface="微软雅黑"/>
                  <a:cs typeface="Lato Light" pitchFamily="34" charset="0"/>
                  <a:sym typeface="Arial"/>
                </a:endParaRPr>
              </a:p>
            </p:txBody>
          </p:sp>
          <p:sp>
            <p:nvSpPr>
              <p:cNvPr id="38" name="Rectangle 27"/>
              <p:cNvSpPr/>
              <p:nvPr/>
            </p:nvSpPr>
            <p:spPr bwMode="auto">
              <a:xfrm>
                <a:off x="9835" y="3212"/>
                <a:ext cx="2379"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eaLnBrk="1" fontAlgn="auto" latinLnBrk="0" hangingPunct="1">
                  <a:lnSpc>
                    <a:spcPct val="8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latin typeface="Arial"/>
                    <a:ea typeface="微软雅黑"/>
                    <a:cs typeface="Bebas Neue" charset="0"/>
                    <a:sym typeface="Arial"/>
                  </a:rPr>
                  <a:t>Add title text</a:t>
                </a:r>
                <a:endParaRPr kumimoji="0" lang="zh-CN" altLang="en-US" b="0" i="0" u="none" strike="noStrike" kern="0" cap="none" spc="0" normalizeH="0" baseline="0" noProof="0" dirty="0">
                  <a:ln>
                    <a:noFill/>
                  </a:ln>
                  <a:solidFill>
                    <a:schemeClr val="bg1"/>
                  </a:solidFill>
                  <a:effectLst/>
                  <a:uLnTx/>
                  <a:uFillTx/>
                  <a:latin typeface="Arial"/>
                  <a:ea typeface="微软雅黑"/>
                  <a:cs typeface="Bebas Neue" charset="0"/>
                  <a:sym typeface="Arial"/>
                </a:endParaRPr>
              </a:p>
            </p:txBody>
          </p:sp>
        </p:grpSp>
        <p:grpSp>
          <p:nvGrpSpPr>
            <p:cNvPr id="11" name="组合 10"/>
            <p:cNvGrpSpPr/>
            <p:nvPr/>
          </p:nvGrpSpPr>
          <p:grpSpPr>
            <a:xfrm>
              <a:off x="9655" y="7989"/>
              <a:ext cx="3017" cy="1473"/>
              <a:chOff x="9655" y="7989"/>
              <a:chExt cx="3017" cy="1473"/>
            </a:xfrm>
          </p:grpSpPr>
          <p:sp>
            <p:nvSpPr>
              <p:cNvPr id="35" name="Rectangle 26"/>
              <p:cNvSpPr/>
              <p:nvPr/>
            </p:nvSpPr>
            <p:spPr bwMode="auto">
              <a:xfrm>
                <a:off x="9678" y="8432"/>
                <a:ext cx="2994" cy="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114000"/>
                  </a:lnSpc>
                  <a:spcBef>
                    <a:spcPts val="0"/>
                  </a:spcBef>
                  <a:spcAft>
                    <a:spcPts val="0"/>
                  </a:spcAft>
                  <a:buClrTx/>
                  <a:buSzTx/>
                  <a:buFontTx/>
                  <a:buNone/>
                  <a:defRPr/>
                </a:pPr>
                <a:r>
                  <a:rPr kumimoji="0" lang="en-US" altLang="zh-CN" sz="1200" b="0" i="0" u="none" strike="noStrike" kern="0" cap="none" spc="0" normalizeH="0" baseline="0" noProof="0" dirty="0">
                    <a:ln>
                      <a:noFill/>
                    </a:ln>
                    <a:solidFill>
                      <a:schemeClr val="bg1"/>
                    </a:solidFill>
                    <a:effectLst/>
                    <a:uLnTx/>
                    <a:uFillTx/>
                    <a:latin typeface="Arial"/>
                    <a:ea typeface="微软雅黑"/>
                    <a:cs typeface="Lato Light" pitchFamily="34" charset="0"/>
                    <a:sym typeface="Arial"/>
                  </a:rPr>
                  <a:t>Click here to add content, content to match the title. </a:t>
                </a:r>
                <a:endParaRPr kumimoji="0" lang="zh-CN" altLang="en-US" sz="1200" b="0" i="0" u="none" strike="noStrike" kern="0" cap="none" spc="0" normalizeH="0" baseline="0" noProof="0" dirty="0">
                  <a:ln>
                    <a:noFill/>
                  </a:ln>
                  <a:solidFill>
                    <a:schemeClr val="bg1"/>
                  </a:solidFill>
                  <a:effectLst/>
                  <a:uLnTx/>
                  <a:uFillTx/>
                  <a:latin typeface="Arial"/>
                  <a:ea typeface="微软雅黑"/>
                  <a:cs typeface="Lato Light" pitchFamily="34" charset="0"/>
                  <a:sym typeface="Arial"/>
                </a:endParaRPr>
              </a:p>
            </p:txBody>
          </p:sp>
          <p:sp>
            <p:nvSpPr>
              <p:cNvPr id="36" name="Rectangle 27"/>
              <p:cNvSpPr/>
              <p:nvPr/>
            </p:nvSpPr>
            <p:spPr bwMode="auto">
              <a:xfrm>
                <a:off x="9655" y="7989"/>
                <a:ext cx="2379"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latin typeface="Arial"/>
                    <a:ea typeface="微软雅黑"/>
                    <a:cs typeface="Bebas Neue" charset="0"/>
                    <a:sym typeface="Arial"/>
                  </a:rPr>
                  <a:t>Add title text</a:t>
                </a:r>
                <a:endParaRPr kumimoji="0" lang="zh-CN" altLang="en-US" b="0" i="0" u="none" strike="noStrike" kern="0" cap="none" spc="0" normalizeH="0" baseline="0" noProof="0" dirty="0">
                  <a:ln>
                    <a:noFill/>
                  </a:ln>
                  <a:solidFill>
                    <a:schemeClr val="bg1"/>
                  </a:solidFill>
                  <a:effectLst/>
                  <a:uLnTx/>
                  <a:uFillTx/>
                  <a:latin typeface="Arial"/>
                  <a:ea typeface="微软雅黑"/>
                  <a:cs typeface="Bebas Neue" charset="0"/>
                  <a:sym typeface="Arial"/>
                </a:endParaRPr>
              </a:p>
            </p:txBody>
          </p:sp>
        </p:grpSp>
        <p:grpSp>
          <p:nvGrpSpPr>
            <p:cNvPr id="12" name="组合 11"/>
            <p:cNvGrpSpPr/>
            <p:nvPr/>
          </p:nvGrpSpPr>
          <p:grpSpPr>
            <a:xfrm>
              <a:off x="13049" y="7316"/>
              <a:ext cx="2994" cy="1426"/>
              <a:chOff x="13049" y="7316"/>
              <a:chExt cx="2994" cy="1426"/>
            </a:xfrm>
          </p:grpSpPr>
          <p:sp>
            <p:nvSpPr>
              <p:cNvPr id="33" name="Rectangle 26"/>
              <p:cNvSpPr/>
              <p:nvPr/>
            </p:nvSpPr>
            <p:spPr bwMode="auto">
              <a:xfrm>
                <a:off x="13049" y="7712"/>
                <a:ext cx="2994" cy="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114000"/>
                  </a:lnSpc>
                  <a:spcBef>
                    <a:spcPts val="0"/>
                  </a:spcBef>
                  <a:spcAft>
                    <a:spcPts val="0"/>
                  </a:spcAft>
                  <a:buClrTx/>
                  <a:buSzTx/>
                  <a:buFontTx/>
                  <a:buNone/>
                  <a:defRPr/>
                </a:pPr>
                <a:r>
                  <a:rPr kumimoji="0" lang="en-US" altLang="zh-CN" sz="1200" b="0" i="0" u="none" strike="noStrike" kern="0" cap="none" spc="0" normalizeH="0" baseline="0" noProof="0" dirty="0">
                    <a:ln>
                      <a:noFill/>
                    </a:ln>
                    <a:solidFill>
                      <a:schemeClr val="bg1"/>
                    </a:solidFill>
                    <a:effectLst/>
                    <a:uLnTx/>
                    <a:uFillTx/>
                    <a:latin typeface="Arial"/>
                    <a:ea typeface="微软雅黑"/>
                    <a:cs typeface="Lato Light" pitchFamily="34" charset="0"/>
                    <a:sym typeface="Arial"/>
                  </a:rPr>
                  <a:t>Click here to add content, content to match the title. </a:t>
                </a:r>
                <a:endParaRPr kumimoji="0" lang="zh-CN" altLang="en-US" sz="1200" b="0" i="0" u="none" strike="noStrike" kern="0" cap="none" spc="0" normalizeH="0" baseline="0" noProof="0" dirty="0">
                  <a:ln>
                    <a:noFill/>
                  </a:ln>
                  <a:solidFill>
                    <a:schemeClr val="bg1"/>
                  </a:solidFill>
                  <a:effectLst/>
                  <a:uLnTx/>
                  <a:uFillTx/>
                  <a:latin typeface="Arial"/>
                  <a:ea typeface="微软雅黑"/>
                  <a:cs typeface="Lato Light" pitchFamily="34" charset="0"/>
                  <a:sym typeface="Arial"/>
                </a:endParaRPr>
              </a:p>
            </p:txBody>
          </p:sp>
          <p:sp>
            <p:nvSpPr>
              <p:cNvPr id="34" name="Rectangle 27"/>
              <p:cNvSpPr/>
              <p:nvPr/>
            </p:nvSpPr>
            <p:spPr bwMode="auto">
              <a:xfrm>
                <a:off x="13077" y="7316"/>
                <a:ext cx="2379"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latin typeface="Arial"/>
                    <a:ea typeface="微软雅黑"/>
                    <a:cs typeface="Bebas Neue" charset="0"/>
                    <a:sym typeface="Arial"/>
                  </a:rPr>
                  <a:t>Add title text</a:t>
                </a:r>
                <a:endParaRPr kumimoji="0" lang="zh-CN" altLang="en-US" b="0" i="0" u="none" strike="noStrike" kern="0" cap="none" spc="0" normalizeH="0" baseline="0" noProof="0" dirty="0">
                  <a:ln>
                    <a:noFill/>
                  </a:ln>
                  <a:solidFill>
                    <a:schemeClr val="bg1"/>
                  </a:solidFill>
                  <a:effectLst/>
                  <a:uLnTx/>
                  <a:uFillTx/>
                  <a:latin typeface="Arial"/>
                  <a:ea typeface="微软雅黑"/>
                  <a:cs typeface="Bebas Neue" charset="0"/>
                  <a:sym typeface="Arial"/>
                </a:endParaRPr>
              </a:p>
            </p:txBody>
          </p:sp>
        </p:grpSp>
        <p:grpSp>
          <p:nvGrpSpPr>
            <p:cNvPr id="13" name="组合 12"/>
            <p:cNvGrpSpPr/>
            <p:nvPr/>
          </p:nvGrpSpPr>
          <p:grpSpPr>
            <a:xfrm>
              <a:off x="14432" y="4846"/>
              <a:ext cx="2994" cy="1453"/>
              <a:chOff x="14432" y="4846"/>
              <a:chExt cx="2994" cy="1453"/>
            </a:xfrm>
          </p:grpSpPr>
          <p:sp>
            <p:nvSpPr>
              <p:cNvPr id="31" name="Rectangle 26"/>
              <p:cNvSpPr/>
              <p:nvPr/>
            </p:nvSpPr>
            <p:spPr bwMode="auto">
              <a:xfrm>
                <a:off x="14432" y="5269"/>
                <a:ext cx="2994" cy="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114000"/>
                  </a:lnSpc>
                  <a:spcBef>
                    <a:spcPts val="0"/>
                  </a:spcBef>
                  <a:spcAft>
                    <a:spcPts val="0"/>
                  </a:spcAft>
                  <a:buClrTx/>
                  <a:buSzTx/>
                  <a:buFontTx/>
                  <a:buNone/>
                  <a:defRPr/>
                </a:pPr>
                <a:r>
                  <a:rPr kumimoji="0" lang="en-US" altLang="zh-CN" sz="1200" b="0" i="0" u="none" strike="noStrike" kern="0" cap="none" spc="0" normalizeH="0" baseline="0" noProof="0" dirty="0">
                    <a:ln>
                      <a:noFill/>
                    </a:ln>
                    <a:solidFill>
                      <a:schemeClr val="bg1"/>
                    </a:solidFill>
                    <a:effectLst/>
                    <a:uLnTx/>
                    <a:uFillTx/>
                    <a:latin typeface="Arial"/>
                    <a:ea typeface="微软雅黑"/>
                    <a:cs typeface="Lato Light" pitchFamily="34" charset="0"/>
                    <a:sym typeface="Arial"/>
                  </a:rPr>
                  <a:t>Click here to add content, content to match the title. </a:t>
                </a:r>
                <a:endParaRPr kumimoji="0" lang="zh-CN" altLang="en-US" sz="1200" b="0" i="0" u="none" strike="noStrike" kern="0" cap="none" spc="0" normalizeH="0" baseline="0" noProof="0" dirty="0">
                  <a:ln>
                    <a:noFill/>
                  </a:ln>
                  <a:solidFill>
                    <a:schemeClr val="bg1"/>
                  </a:solidFill>
                  <a:effectLst/>
                  <a:uLnTx/>
                  <a:uFillTx/>
                  <a:latin typeface="Arial"/>
                  <a:ea typeface="微软雅黑"/>
                  <a:cs typeface="Lato Light" pitchFamily="34" charset="0"/>
                  <a:sym typeface="Arial"/>
                </a:endParaRPr>
              </a:p>
            </p:txBody>
          </p:sp>
          <p:sp>
            <p:nvSpPr>
              <p:cNvPr id="32" name="Rectangle 27"/>
              <p:cNvSpPr/>
              <p:nvPr/>
            </p:nvSpPr>
            <p:spPr bwMode="auto">
              <a:xfrm>
                <a:off x="14441" y="4846"/>
                <a:ext cx="2379"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latin typeface="Arial"/>
                    <a:ea typeface="微软雅黑"/>
                    <a:cs typeface="Bebas Neue" charset="0"/>
                    <a:sym typeface="Arial"/>
                  </a:rPr>
                  <a:t>Add title text</a:t>
                </a:r>
                <a:endParaRPr kumimoji="0" lang="zh-CN" altLang="en-US" b="0" i="0" u="none" strike="noStrike" kern="0" cap="none" spc="0" normalizeH="0" baseline="0" noProof="0" dirty="0">
                  <a:ln>
                    <a:noFill/>
                  </a:ln>
                  <a:solidFill>
                    <a:schemeClr val="bg1"/>
                  </a:solidFill>
                  <a:effectLst/>
                  <a:uLnTx/>
                  <a:uFillTx/>
                  <a:latin typeface="Arial"/>
                  <a:ea typeface="微软雅黑"/>
                  <a:cs typeface="Bebas Neue" charset="0"/>
                  <a:sym typeface="Arial"/>
                </a:endParaRPr>
              </a:p>
            </p:txBody>
          </p:sp>
        </p:grpSp>
        <p:grpSp>
          <p:nvGrpSpPr>
            <p:cNvPr id="14" name="Group 15"/>
            <p:cNvGrpSpPr/>
            <p:nvPr/>
          </p:nvGrpSpPr>
          <p:grpSpPr>
            <a:xfrm>
              <a:off x="13052" y="6273"/>
              <a:ext cx="816" cy="816"/>
              <a:chOff x="6590322" y="2740893"/>
              <a:chExt cx="467298" cy="467298"/>
            </a:xfrm>
          </p:grpSpPr>
          <p:sp>
            <p:nvSpPr>
              <p:cNvPr id="29"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9D907B"/>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Arial"/>
                  <a:ea typeface="微软雅黑"/>
                  <a:sym typeface="Arial"/>
                </a:endParaRPr>
              </a:p>
            </p:txBody>
          </p:sp>
          <p:sp>
            <p:nvSpPr>
              <p:cNvPr id="30"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Arial"/>
                  <a:ea typeface="微软雅黑"/>
                  <a:sym typeface="Arial"/>
                </a:endParaRPr>
              </a:p>
            </p:txBody>
          </p:sp>
        </p:grpSp>
        <p:grpSp>
          <p:nvGrpSpPr>
            <p:cNvPr id="15" name="Group 1"/>
            <p:cNvGrpSpPr/>
            <p:nvPr/>
          </p:nvGrpSpPr>
          <p:grpSpPr>
            <a:xfrm>
              <a:off x="3409" y="4662"/>
              <a:ext cx="812" cy="816"/>
              <a:chOff x="1066322" y="1818164"/>
              <a:chExt cx="465007" cy="467298"/>
            </a:xfrm>
          </p:grpSpPr>
          <p:sp>
            <p:nvSpPr>
              <p:cNvPr id="27" name="Freeform 7"/>
              <p:cNvSpPr/>
              <p:nvPr/>
            </p:nvSpPr>
            <p:spPr bwMode="auto">
              <a:xfrm>
                <a:off x="1066322" y="1818164"/>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9D907B"/>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Arial"/>
                  <a:ea typeface="微软雅黑"/>
                  <a:sym typeface="Arial"/>
                </a:endParaRPr>
              </a:p>
            </p:txBody>
          </p:sp>
          <p:sp>
            <p:nvSpPr>
              <p:cNvPr id="28"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Arial"/>
                  <a:ea typeface="微软雅黑"/>
                  <a:sym typeface="Arial"/>
                </a:endParaRPr>
              </a:p>
            </p:txBody>
          </p:sp>
        </p:grpSp>
        <p:grpSp>
          <p:nvGrpSpPr>
            <p:cNvPr id="16" name="Group 2"/>
            <p:cNvGrpSpPr/>
            <p:nvPr/>
          </p:nvGrpSpPr>
          <p:grpSpPr>
            <a:xfrm>
              <a:off x="7895" y="4674"/>
              <a:ext cx="812" cy="812"/>
              <a:chOff x="3635896" y="1825130"/>
              <a:chExt cx="465007" cy="465007"/>
            </a:xfrm>
          </p:grpSpPr>
          <p:sp>
            <p:nvSpPr>
              <p:cNvPr id="25"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9D907B"/>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Arial"/>
                  <a:ea typeface="微软雅黑"/>
                  <a:sym typeface="Arial"/>
                </a:endParaRPr>
              </a:p>
            </p:txBody>
          </p:sp>
          <p:sp>
            <p:nvSpPr>
              <p:cNvPr id="26"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Arial"/>
                  <a:ea typeface="微软雅黑"/>
                  <a:sym typeface="Arial"/>
                </a:endParaRPr>
              </a:p>
            </p:txBody>
          </p:sp>
        </p:grpSp>
        <p:grpSp>
          <p:nvGrpSpPr>
            <p:cNvPr id="17" name="Group 3"/>
            <p:cNvGrpSpPr/>
            <p:nvPr/>
          </p:nvGrpSpPr>
          <p:grpSpPr>
            <a:xfrm>
              <a:off x="9876" y="6884"/>
              <a:ext cx="812" cy="820"/>
              <a:chOff x="4770914" y="3090921"/>
              <a:chExt cx="465007" cy="469589"/>
            </a:xfrm>
          </p:grpSpPr>
          <p:sp>
            <p:nvSpPr>
              <p:cNvPr id="23"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9D907B"/>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Arial"/>
                  <a:ea typeface="微软雅黑"/>
                  <a:sym typeface="Arial"/>
                </a:endParaRPr>
              </a:p>
            </p:txBody>
          </p:sp>
          <p:sp>
            <p:nvSpPr>
              <p:cNvPr id="24"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Arial"/>
                  <a:ea typeface="微软雅黑"/>
                  <a:sym typeface="Arial"/>
                </a:endParaRPr>
              </a:p>
            </p:txBody>
          </p:sp>
        </p:grpSp>
        <p:grpSp>
          <p:nvGrpSpPr>
            <p:cNvPr id="18" name="Group 18"/>
            <p:cNvGrpSpPr/>
            <p:nvPr/>
          </p:nvGrpSpPr>
          <p:grpSpPr>
            <a:xfrm>
              <a:off x="14809" y="3824"/>
              <a:ext cx="816" cy="816"/>
              <a:chOff x="7850778" y="1338532"/>
              <a:chExt cx="467298" cy="467298"/>
            </a:xfrm>
          </p:grpSpPr>
          <p:sp>
            <p:nvSpPr>
              <p:cNvPr id="21" name="Freeform 12"/>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9D907B"/>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Arial"/>
                  <a:ea typeface="微软雅黑"/>
                  <a:sym typeface="Arial"/>
                </a:endParaRPr>
              </a:p>
            </p:txBody>
          </p:sp>
          <p:sp>
            <p:nvSpPr>
              <p:cNvPr id="22"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Arial"/>
                  <a:ea typeface="微软雅黑"/>
                  <a:sym typeface="Arial"/>
                </a:endParaRPr>
              </a:p>
            </p:txBody>
          </p:sp>
        </p:grpSp>
        <p:sp>
          <p:nvSpPr>
            <p:cNvPr id="19" name="Freeform 10"/>
            <p:cNvSpPr/>
            <p:nvPr/>
          </p:nvSpPr>
          <p:spPr bwMode="auto">
            <a:xfrm>
              <a:off x="12597" y="3212"/>
              <a:ext cx="816" cy="812"/>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9D907B"/>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Arial"/>
                <a:ea typeface="微软雅黑"/>
                <a:sym typeface="Arial"/>
              </a:endParaRPr>
            </a:p>
          </p:txBody>
        </p:sp>
        <p:sp>
          <p:nvSpPr>
            <p:cNvPr id="20" name="Freeform 9"/>
            <p:cNvSpPr>
              <a:spLocks noEditPoints="1"/>
            </p:cNvSpPr>
            <p:nvPr/>
          </p:nvSpPr>
          <p:spPr bwMode="auto">
            <a:xfrm>
              <a:off x="12760" y="3446"/>
              <a:ext cx="460" cy="345"/>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Arial"/>
                <a:ea typeface="微软雅黑"/>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0"/>
            <a:ext cx="12192000" cy="6859451"/>
          </a:xfrm>
          <a:prstGeom prst="rect">
            <a:avLst/>
          </a:prstGeom>
        </p:spPr>
      </p:pic>
      <p:sp>
        <p:nvSpPr>
          <p:cNvPr id="3" name="矩形 2"/>
          <p:cNvSpPr/>
          <p:nvPr/>
        </p:nvSpPr>
        <p:spPr>
          <a:xfrm>
            <a:off x="0" y="1349693"/>
            <a:ext cx="12192000" cy="358405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a:ea typeface="微软雅黑"/>
              <a:sym typeface="Arial"/>
            </a:endParaRPr>
          </a:p>
        </p:txBody>
      </p:sp>
      <p:sp>
        <p:nvSpPr>
          <p:cNvPr id="4" name="矩形 3"/>
          <p:cNvSpPr/>
          <p:nvPr/>
        </p:nvSpPr>
        <p:spPr>
          <a:xfrm>
            <a:off x="7536887" y="1356841"/>
            <a:ext cx="3692423" cy="356917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schemeClr val="bg1"/>
              </a:solidFill>
              <a:effectLst/>
              <a:uLnTx/>
              <a:uFillTx/>
              <a:latin typeface="Arial"/>
              <a:ea typeface="微软雅黑"/>
              <a:sym typeface="Arial"/>
            </a:endParaRPr>
          </a:p>
        </p:txBody>
      </p:sp>
      <p:grpSp>
        <p:nvGrpSpPr>
          <p:cNvPr id="5" name="组合 4"/>
          <p:cNvGrpSpPr/>
          <p:nvPr/>
        </p:nvGrpSpPr>
        <p:grpSpPr>
          <a:xfrm>
            <a:off x="7643567" y="2547067"/>
            <a:ext cx="4436745" cy="1189355"/>
            <a:chOff x="1228" y="3864"/>
            <a:chExt cx="6987" cy="1873"/>
          </a:xfrm>
        </p:grpSpPr>
        <p:sp>
          <p:nvSpPr>
            <p:cNvPr id="6" name="文本框 5"/>
            <p:cNvSpPr txBox="1"/>
            <p:nvPr/>
          </p:nvSpPr>
          <p:spPr>
            <a:xfrm>
              <a:off x="1228" y="4568"/>
              <a:ext cx="6008" cy="824"/>
            </a:xfrm>
            <a:prstGeom prst="rect">
              <a:avLst/>
            </a:prstGeom>
            <a:noFill/>
          </p:spPr>
          <p:txBody>
            <a:bodyPr wrap="square" rtlCol="0">
              <a:spAutoFit/>
            </a:bodyPr>
            <a:lstStyle/>
            <a:p>
              <a:pPr algn="l"/>
              <a:r>
                <a:rPr lang="zh-CN" altLang="en-US" sz="2800" b="1" cap="all" dirty="0">
                  <a:solidFill>
                    <a:srgbClr val="9D907B"/>
                  </a:solidFill>
                  <a:uFillTx/>
                  <a:latin typeface="Arial"/>
                  <a:ea typeface="微软雅黑"/>
                  <a:cs typeface="思源黑体 CN Regular" panose="020B0500000000000000" pitchFamily="34" charset="-122"/>
                  <a:sym typeface="Arial"/>
                </a:rPr>
                <a:t>Summary Report</a:t>
              </a:r>
            </a:p>
          </p:txBody>
        </p:sp>
        <p:sp>
          <p:nvSpPr>
            <p:cNvPr id="7" name="文本框 6"/>
            <p:cNvSpPr txBox="1"/>
            <p:nvPr/>
          </p:nvSpPr>
          <p:spPr>
            <a:xfrm>
              <a:off x="1228" y="5254"/>
              <a:ext cx="6987" cy="483"/>
            </a:xfrm>
            <a:prstGeom prst="rect">
              <a:avLst/>
            </a:prstGeom>
            <a:noFill/>
          </p:spPr>
          <p:txBody>
            <a:bodyPr wrap="square" rtlCol="0">
              <a:spAutoFit/>
            </a:bodyPr>
            <a:lstStyle/>
            <a:p>
              <a:pPr algn="l"/>
              <a:r>
                <a:rPr lang="zh-CN" altLang="en-US" sz="1400" cap="all">
                  <a:solidFill>
                    <a:srgbClr val="2C3034"/>
                  </a:solidFill>
                  <a:uFillTx/>
                  <a:latin typeface="Arial"/>
                  <a:ea typeface="微软雅黑"/>
                  <a:cs typeface="思源黑体 CN Regular" panose="020B0500000000000000" pitchFamily="34" charset="-122"/>
                  <a:sym typeface="Arial"/>
                </a:rPr>
                <a:t>pursuing perfection self-i</a:t>
              </a:r>
            </a:p>
          </p:txBody>
        </p:sp>
        <p:sp>
          <p:nvSpPr>
            <p:cNvPr id="8" name="文本框 7"/>
            <p:cNvSpPr txBox="1"/>
            <p:nvPr/>
          </p:nvSpPr>
          <p:spPr>
            <a:xfrm>
              <a:off x="1228" y="3864"/>
              <a:ext cx="5490" cy="919"/>
            </a:xfrm>
            <a:prstGeom prst="rect">
              <a:avLst/>
            </a:prstGeom>
            <a:noFill/>
          </p:spPr>
          <p:txBody>
            <a:bodyPr wrap="square" rtlCol="0">
              <a:spAutoFit/>
            </a:bodyPr>
            <a:lstStyle/>
            <a:p>
              <a:pPr algn="l"/>
              <a:r>
                <a:rPr lang="en-US" altLang="zh-CN" sz="3200" cap="all" dirty="0">
                  <a:solidFill>
                    <a:srgbClr val="9D907B"/>
                  </a:solidFill>
                  <a:latin typeface="Arial"/>
                  <a:ea typeface="微软雅黑"/>
                  <a:cs typeface="思源黑体 CN Regular" panose="020B0500000000000000" pitchFamily="34" charset="-122"/>
                  <a:sym typeface="Arial"/>
                </a:rPr>
                <a:t>100</a:t>
              </a:r>
              <a:r>
                <a:rPr lang="en-US" altLang="zh-CN" sz="3200" cap="all" dirty="0">
                  <a:solidFill>
                    <a:srgbClr val="9D907B"/>
                  </a:solidFill>
                  <a:uFillTx/>
                  <a:latin typeface="Arial"/>
                  <a:ea typeface="微软雅黑"/>
                  <a:cs typeface="思源黑体 CN Regular" panose="020B0500000000000000" pitchFamily="34" charset="-122"/>
                  <a:sym typeface="Arial"/>
                </a:rPr>
                <a:t>%</a:t>
              </a:r>
            </a:p>
          </p:txBody>
        </p:sp>
      </p:grpSp>
      <p:sp>
        <p:nvSpPr>
          <p:cNvPr id="9" name="文本框 8"/>
          <p:cNvSpPr txBox="1"/>
          <p:nvPr/>
        </p:nvSpPr>
        <p:spPr>
          <a:xfrm>
            <a:off x="779780" y="5131118"/>
            <a:ext cx="3495040" cy="706755"/>
          </a:xfrm>
          <a:prstGeom prst="rect">
            <a:avLst/>
          </a:prstGeom>
          <a:noFill/>
        </p:spPr>
        <p:txBody>
          <a:bodyPr wrap="square" rtlCol="0">
            <a:spAutoFit/>
          </a:bodyPr>
          <a:lstStyle/>
          <a:p>
            <a:pPr fontAlgn="auto">
              <a:lnSpc>
                <a:spcPct val="100000"/>
              </a:lnSpc>
            </a:pPr>
            <a:r>
              <a:rPr lang="zh-CN" altLang="en-US" sz="1500" b="1" cap="all" dirty="0">
                <a:solidFill>
                  <a:schemeClr val="bg1"/>
                </a:solidFill>
                <a:uFillTx/>
                <a:latin typeface="Arial"/>
                <a:ea typeface="微软雅黑"/>
                <a:sym typeface="Arial"/>
              </a:rPr>
              <a:t>Click here to</a:t>
            </a:r>
          </a:p>
          <a:p>
            <a:pPr fontAlgn="auto">
              <a:lnSpc>
                <a:spcPct val="100000"/>
              </a:lnSpc>
            </a:pPr>
            <a:r>
              <a:rPr lang="en-US" altLang="zh-CN" sz="2500" b="1" cap="all" dirty="0">
                <a:solidFill>
                  <a:schemeClr val="bg1"/>
                </a:solidFill>
                <a:uFillTx/>
                <a:latin typeface="Arial"/>
                <a:ea typeface="微软雅黑"/>
                <a:sym typeface="Arial"/>
              </a:rPr>
              <a:t>Add title text</a:t>
            </a:r>
            <a:endParaRPr lang="zh-CN" altLang="en-US" sz="2500" b="1" cap="all" dirty="0">
              <a:solidFill>
                <a:schemeClr val="bg1"/>
              </a:solidFill>
              <a:uFillTx/>
              <a:latin typeface="Arial"/>
              <a:ea typeface="微软雅黑"/>
              <a:sym typeface="Arial"/>
            </a:endParaRPr>
          </a:p>
        </p:txBody>
      </p:sp>
      <p:sp>
        <p:nvSpPr>
          <p:cNvPr id="10" name="文本框 9"/>
          <p:cNvSpPr txBox="1"/>
          <p:nvPr/>
        </p:nvSpPr>
        <p:spPr>
          <a:xfrm>
            <a:off x="779780" y="5852795"/>
            <a:ext cx="10306050" cy="787588"/>
          </a:xfrm>
          <a:prstGeom prst="rect">
            <a:avLst/>
          </a:prstGeom>
          <a:noFill/>
        </p:spPr>
        <p:txBody>
          <a:bodyPr wrap="square" rtlCol="0">
            <a:spAutoFit/>
          </a:bodyPr>
          <a:lstStyle/>
          <a:p>
            <a:pPr fontAlgn="auto">
              <a:lnSpc>
                <a:spcPct val="130000"/>
              </a:lnSpc>
            </a:pPr>
            <a:r>
              <a:rPr lang="zh-CN" altLang="en-US" sz="1200" dirty="0">
                <a:solidFill>
                  <a:schemeClr val="bg1"/>
                </a:solidFill>
                <a:latin typeface="Arial"/>
                <a:ea typeface="微软雅黑"/>
                <a:sym typeface="Arial"/>
              </a:rPr>
              <a:t>Enter the text you want according to what you need. Click to enter the specific text in this column. This is a concept illustration. Please modify it according to your specific content.Enter the text you want according to what you need. Click to enter the specific text in this column. This is a concept illustration. Please modify it according to your specific content.</a:t>
            </a:r>
          </a:p>
        </p:txBody>
      </p:sp>
      <p:sp>
        <p:nvSpPr>
          <p:cNvPr id="11" name="文本框 10"/>
          <p:cNvSpPr txBox="1"/>
          <p:nvPr/>
        </p:nvSpPr>
        <p:spPr>
          <a:xfrm>
            <a:off x="673100" y="367665"/>
            <a:ext cx="1529715" cy="306705"/>
          </a:xfrm>
          <a:prstGeom prst="rect">
            <a:avLst/>
          </a:prstGeom>
          <a:noFill/>
        </p:spPr>
        <p:txBody>
          <a:bodyPr wrap="square" rtlCol="0">
            <a:spAutoFit/>
          </a:bodyPr>
          <a:lstStyle/>
          <a:p>
            <a:r>
              <a:rPr lang="zh-CN" altLang="en-US" sz="1400" cap="all">
                <a:solidFill>
                  <a:schemeClr val="bg1"/>
                </a:solidFill>
                <a:uFillTx/>
                <a:latin typeface="Arial"/>
                <a:ea typeface="微软雅黑"/>
                <a:cs typeface="思源黑体 CN Medium" panose="020B0600000000000000" pitchFamily="34" charset="-122"/>
                <a:sym typeface="Arial"/>
              </a:rPr>
              <a:t>input</a:t>
            </a:r>
          </a:p>
        </p:txBody>
      </p:sp>
      <p:sp>
        <p:nvSpPr>
          <p:cNvPr id="12" name="文本框 11"/>
          <p:cNvSpPr txBox="1"/>
          <p:nvPr/>
        </p:nvSpPr>
        <p:spPr>
          <a:xfrm>
            <a:off x="673100" y="614680"/>
            <a:ext cx="1529715" cy="245110"/>
          </a:xfrm>
          <a:prstGeom prst="rect">
            <a:avLst/>
          </a:prstGeom>
          <a:noFill/>
        </p:spPr>
        <p:txBody>
          <a:bodyPr wrap="square" rtlCol="0">
            <a:spAutoFit/>
          </a:bodyPr>
          <a:lstStyle/>
          <a:p>
            <a:r>
              <a:rPr lang="zh-CN" altLang="en-US" sz="1000" cap="all">
                <a:solidFill>
                  <a:schemeClr val="bg1"/>
                </a:solidFill>
                <a:uFillTx/>
                <a:latin typeface="Arial"/>
                <a:ea typeface="微软雅黑"/>
                <a:cs typeface="思源黑体 CN Medium" panose="020B0600000000000000" pitchFamily="34" charset="-122"/>
                <a:sym typeface="Arial"/>
              </a:rPr>
              <a:t>Please input</a:t>
            </a:r>
          </a:p>
        </p:txBody>
      </p:sp>
      <p:cxnSp>
        <p:nvCxnSpPr>
          <p:cNvPr id="13" name="直接连接符 12"/>
          <p:cNvCxnSpPr/>
          <p:nvPr/>
        </p:nvCxnSpPr>
        <p:spPr>
          <a:xfrm>
            <a:off x="775335" y="897255"/>
            <a:ext cx="418465"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490470" y="5583555"/>
            <a:ext cx="8420735" cy="0"/>
          </a:xfrm>
          <a:prstGeom prst="line">
            <a:avLst/>
          </a:prstGeom>
          <a:ln w="12700" cmpd="sng">
            <a:solidFill>
              <a:srgbClr val="70717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8" y="1710"/>
            <a:ext cx="12189942" cy="6858293"/>
          </a:xfrm>
          <a:prstGeom prst="rect">
            <a:avLst/>
          </a:prstGeom>
        </p:spPr>
      </p:pic>
      <p:grpSp>
        <p:nvGrpSpPr>
          <p:cNvPr id="3" name="组合 2"/>
          <p:cNvGrpSpPr/>
          <p:nvPr/>
        </p:nvGrpSpPr>
        <p:grpSpPr>
          <a:xfrm>
            <a:off x="1198487" y="2168663"/>
            <a:ext cx="5020573" cy="2285225"/>
            <a:chOff x="3991623" y="2509786"/>
            <a:chExt cx="5020573" cy="2285225"/>
          </a:xfrm>
        </p:grpSpPr>
        <p:sp>
          <p:nvSpPr>
            <p:cNvPr id="4" name="文本框 3"/>
            <p:cNvSpPr txBox="1"/>
            <p:nvPr/>
          </p:nvSpPr>
          <p:spPr>
            <a:xfrm>
              <a:off x="3991623" y="2509786"/>
              <a:ext cx="5020573" cy="584775"/>
            </a:xfrm>
            <a:prstGeom prst="rect">
              <a:avLst/>
            </a:prstGeom>
            <a:noFill/>
          </p:spPr>
          <p:txBody>
            <a:bodyPr wrap="square" rtlCol="0">
              <a:spAutoFit/>
            </a:bodyPr>
            <a:lstStyle>
              <a:defPPr>
                <a:defRPr lang="zh-CN"/>
              </a:defPPr>
              <a:lvl1pPr>
                <a:defRPr sz="3200" b="1">
                  <a:solidFill>
                    <a:srgbClr val="2C3034"/>
                  </a:solidFill>
                  <a:latin typeface="Arial"/>
                  <a:ea typeface="微软雅黑"/>
                </a:defRPr>
              </a:lvl1pPr>
            </a:lstStyle>
            <a:p>
              <a:r>
                <a:rPr lang="en-US" altLang="zh-CN" dirty="0">
                  <a:sym typeface="Arial"/>
                </a:rPr>
                <a:t>Add title text</a:t>
              </a:r>
              <a:endParaRPr lang="zh-CN" altLang="en-US" dirty="0">
                <a:sym typeface="Arial"/>
              </a:endParaRPr>
            </a:p>
          </p:txBody>
        </p:sp>
        <p:sp>
          <p:nvSpPr>
            <p:cNvPr id="5" name="TextBox 106"/>
            <p:cNvSpPr txBox="1"/>
            <p:nvPr/>
          </p:nvSpPr>
          <p:spPr>
            <a:xfrm>
              <a:off x="4104522" y="3207717"/>
              <a:ext cx="4108339" cy="1587294"/>
            </a:xfrm>
            <a:prstGeom prst="rect">
              <a:avLst/>
            </a:prstGeom>
            <a:noFill/>
          </p:spPr>
          <p:txBody>
            <a:bodyPr wrap="square" lIns="0" tIns="0" rIns="0" bIns="0" rtlCol="0">
              <a:spAutoFit/>
            </a:bodyPr>
            <a:lstStyle/>
            <a:p>
              <a:pPr>
                <a:lnSpc>
                  <a:spcPct val="150000"/>
                </a:lnSpc>
              </a:pPr>
              <a:r>
                <a:rPr lang="en-US" altLang="zh-CN" sz="1000" dirty="0">
                  <a:solidFill>
                    <a:srgbClr val="2C3034"/>
                  </a:solidFill>
                  <a:latin typeface="Arial"/>
                  <a:ea typeface="微软雅黑"/>
                  <a:cs typeface="思源黑体 CN Medium" panose="020B0600000000000000" pitchFamily="34" charset="-122"/>
                  <a:sym typeface="Arial"/>
                </a:rPr>
                <a:t>the cup of despair, but the chalice of opportunity . So let us seize it, not in fear, but in gladness but the chalice of opportunity. So let us . So let us seize it, not in fear, but in gladness but the chalice of </a:t>
              </a:r>
              <a:r>
                <a:rPr lang="en-US" altLang="zh-CN" sz="1000" dirty="0" err="1">
                  <a:solidFill>
                    <a:srgbClr val="2C3034"/>
                  </a:solidFill>
                  <a:latin typeface="Arial"/>
                  <a:ea typeface="微软雅黑"/>
                  <a:cs typeface="思源黑体 CN Medium" panose="020B0600000000000000" pitchFamily="34" charset="-122"/>
                  <a:sym typeface="Arial"/>
                </a:rPr>
                <a:t>opportunitythe</a:t>
              </a:r>
              <a:r>
                <a:rPr lang="en-US" altLang="zh-CN" sz="1000" dirty="0">
                  <a:solidFill>
                    <a:srgbClr val="2C3034"/>
                  </a:solidFill>
                  <a:latin typeface="Arial"/>
                  <a:ea typeface="微软雅黑"/>
                  <a:cs typeface="思源黑体 CN Medium" panose="020B0600000000000000" pitchFamily="34" charset="-122"/>
                  <a:sym typeface="Arial"/>
                </a:rPr>
                <a:t> cup of despair, but the chalice of opportunity . So let us seize it, not in fear, but in gladness but the chalice of opportunity. So let us . So let us seize it, not in fear, but in gladness but the chalice of opportunity</a:t>
              </a:r>
            </a:p>
            <a:p>
              <a:pPr>
                <a:lnSpc>
                  <a:spcPct val="150000"/>
                </a:lnSpc>
              </a:pPr>
              <a:endParaRPr lang="en-US" altLang="zh-CN" sz="1000" dirty="0">
                <a:solidFill>
                  <a:srgbClr val="2C3034"/>
                </a:solidFill>
                <a:latin typeface="Arial"/>
                <a:ea typeface="微软雅黑"/>
                <a:cs typeface="思源黑体 CN Medium" panose="020B0600000000000000" pitchFamily="34" charset="-122"/>
                <a:sym typeface="Arial"/>
              </a:endParaRPr>
            </a:p>
          </p:txBody>
        </p:sp>
      </p:grpSp>
      <p:cxnSp>
        <p:nvCxnSpPr>
          <p:cNvPr id="6" name="直接连接符 5"/>
          <p:cNvCxnSpPr/>
          <p:nvPr/>
        </p:nvCxnSpPr>
        <p:spPr>
          <a:xfrm>
            <a:off x="1321547" y="2760479"/>
            <a:ext cx="644810" cy="0"/>
          </a:xfrm>
          <a:prstGeom prst="line">
            <a:avLst/>
          </a:prstGeom>
          <a:ln w="158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98487" y="1081612"/>
            <a:ext cx="4897513" cy="1200329"/>
          </a:xfrm>
          <a:prstGeom prst="rect">
            <a:avLst/>
          </a:prstGeom>
          <a:noFill/>
        </p:spPr>
        <p:txBody>
          <a:bodyPr wrap="square" rtlCol="0">
            <a:spAutoFit/>
          </a:bodyPr>
          <a:lstStyle/>
          <a:p>
            <a:r>
              <a:rPr lang="en-US" altLang="zh-CN" sz="7200" b="1" dirty="0">
                <a:solidFill>
                  <a:srgbClr val="2C3034"/>
                </a:solidFill>
                <a:latin typeface="Arial"/>
                <a:ea typeface="微软雅黑"/>
                <a:sym typeface="Arial"/>
              </a:rPr>
              <a:t>Part 05</a:t>
            </a:r>
            <a:endParaRPr lang="zh-CN" altLang="en-US" sz="7200" b="1" dirty="0">
              <a:solidFill>
                <a:srgbClr val="2C3034"/>
              </a:solidFill>
              <a:latin typeface="Arial"/>
              <a:ea typeface="微软雅黑"/>
              <a:sym typeface="Arial"/>
            </a:endParaRPr>
          </a:p>
        </p:txBody>
      </p:sp>
      <p:sp>
        <p:nvSpPr>
          <p:cNvPr id="8" name="文本框 24"/>
          <p:cNvSpPr txBox="1"/>
          <p:nvPr/>
        </p:nvSpPr>
        <p:spPr>
          <a:xfrm>
            <a:off x="1198488" y="5695709"/>
            <a:ext cx="4221238" cy="889154"/>
          </a:xfrm>
          <a:prstGeom prst="rect">
            <a:avLst/>
          </a:prstGeom>
          <a:noFill/>
        </p:spPr>
        <p:txBody>
          <a:bodyPr wrap="square" rtlCol="0" anchor="t"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dirty="0">
                <a:solidFill>
                  <a:srgbClr val="2C3034"/>
                </a:solidFill>
                <a:latin typeface="Arial"/>
                <a:ea typeface="微软雅黑"/>
                <a:sym typeface="Arial"/>
              </a:rPr>
              <a:t>I'd like to change into the wind, the tender will be surrounded by you I'd like to change into the wind, the tender the wind</a:t>
            </a:r>
            <a:endParaRPr lang="zh-CN" altLang="en-US" sz="1200" dirty="0">
              <a:solidFill>
                <a:srgbClr val="2C3034"/>
              </a:solidFill>
              <a:latin typeface="Arial"/>
              <a:ea typeface="微软雅黑"/>
              <a:sym typeface="Arial"/>
            </a:endParaRPr>
          </a:p>
        </p:txBody>
      </p:sp>
      <p:sp>
        <p:nvSpPr>
          <p:cNvPr id="9" name="矩形 8"/>
          <p:cNvSpPr/>
          <p:nvPr/>
        </p:nvSpPr>
        <p:spPr>
          <a:xfrm>
            <a:off x="1198487" y="5265338"/>
            <a:ext cx="6305082" cy="400110"/>
          </a:xfrm>
          <a:prstGeom prst="rect">
            <a:avLst/>
          </a:prstGeom>
          <a:noFill/>
          <a:effectLst/>
        </p:spPr>
        <p:txBody>
          <a:bodyPr wrap="square">
            <a:spAutoFit/>
            <a:scene3d>
              <a:camera prst="orthographicFront"/>
              <a:lightRig rig="threePt" dir="t"/>
            </a:scene3d>
            <a:sp3d contourW="12700"/>
          </a:bodyPr>
          <a:lstStyle/>
          <a:p>
            <a:r>
              <a:rPr lang="en-US" altLang="zh-CN" sz="2000" b="1" dirty="0">
                <a:solidFill>
                  <a:schemeClr val="tx1">
                    <a:lumMod val="75000"/>
                    <a:lumOff val="25000"/>
                  </a:schemeClr>
                </a:solidFill>
                <a:latin typeface="Arial"/>
                <a:ea typeface="微软雅黑"/>
                <a:cs typeface="+mn-ea"/>
                <a:sym typeface="Arial"/>
              </a:rPr>
              <a:t>Add title text</a:t>
            </a:r>
            <a:endParaRPr lang="zh-CN" altLang="en-US" sz="2000" b="1" dirty="0">
              <a:solidFill>
                <a:schemeClr val="tx1">
                  <a:lumMod val="75000"/>
                  <a:lumOff val="25000"/>
                </a:schemeClr>
              </a:solidFill>
              <a:latin typeface="Arial"/>
              <a:ea typeface="微软雅黑"/>
              <a:cs typeface="+mn-ea"/>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0"/>
            <a:ext cx="12192000" cy="6859451"/>
          </a:xfrm>
          <a:prstGeom prst="rect">
            <a:avLst/>
          </a:prstGeom>
        </p:spPr>
      </p:pic>
      <p:sp>
        <p:nvSpPr>
          <p:cNvPr id="2" name="椭圆 1"/>
          <p:cNvSpPr/>
          <p:nvPr/>
        </p:nvSpPr>
        <p:spPr>
          <a:xfrm>
            <a:off x="1938020" y="3140075"/>
            <a:ext cx="765175" cy="765175"/>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Regular" panose="020B0500000000000000" pitchFamily="34" charset="-122"/>
              <a:sym typeface="Arial"/>
            </a:endParaRPr>
          </a:p>
        </p:txBody>
      </p:sp>
      <p:sp>
        <p:nvSpPr>
          <p:cNvPr id="3" name="文本框 2"/>
          <p:cNvSpPr txBox="1"/>
          <p:nvPr/>
        </p:nvSpPr>
        <p:spPr>
          <a:xfrm>
            <a:off x="1995170" y="3300095"/>
            <a:ext cx="631190" cy="445135"/>
          </a:xfrm>
          <a:prstGeom prst="rect">
            <a:avLst/>
          </a:prstGeom>
          <a:noFill/>
        </p:spPr>
        <p:txBody>
          <a:bodyPr wrap="square" rtlCol="0">
            <a:spAutoFit/>
          </a:bodyPr>
          <a:lstStyle/>
          <a:p>
            <a:pPr algn="ctr"/>
            <a:r>
              <a:rPr lang="en-US" altLang="zh-CN" sz="2300" b="1" dirty="0">
                <a:solidFill>
                  <a:schemeClr val="bg1"/>
                </a:solidFill>
                <a:latin typeface="Arial"/>
                <a:ea typeface="微软雅黑"/>
                <a:cs typeface="思源黑体 CN Regular" panose="020B0500000000000000" pitchFamily="34" charset="-122"/>
                <a:sym typeface="Arial"/>
              </a:rPr>
              <a:t>01</a:t>
            </a:r>
          </a:p>
        </p:txBody>
      </p:sp>
      <p:sp>
        <p:nvSpPr>
          <p:cNvPr id="4" name="椭圆 3"/>
          <p:cNvSpPr/>
          <p:nvPr/>
        </p:nvSpPr>
        <p:spPr>
          <a:xfrm>
            <a:off x="3822065" y="3140075"/>
            <a:ext cx="765175" cy="765175"/>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Regular" panose="020B0500000000000000" pitchFamily="34" charset="-122"/>
              <a:sym typeface="Arial"/>
            </a:endParaRPr>
          </a:p>
        </p:txBody>
      </p:sp>
      <p:sp>
        <p:nvSpPr>
          <p:cNvPr id="5" name="文本框 4"/>
          <p:cNvSpPr txBox="1"/>
          <p:nvPr/>
        </p:nvSpPr>
        <p:spPr>
          <a:xfrm>
            <a:off x="3879215" y="3300095"/>
            <a:ext cx="631190" cy="445135"/>
          </a:xfrm>
          <a:prstGeom prst="rect">
            <a:avLst/>
          </a:prstGeom>
          <a:noFill/>
        </p:spPr>
        <p:txBody>
          <a:bodyPr wrap="square" rtlCol="0">
            <a:spAutoFit/>
          </a:bodyPr>
          <a:lstStyle/>
          <a:p>
            <a:pPr algn="ctr"/>
            <a:r>
              <a:rPr lang="en-US" altLang="zh-CN" sz="2300" b="1">
                <a:solidFill>
                  <a:schemeClr val="bg1"/>
                </a:solidFill>
                <a:latin typeface="Arial"/>
                <a:ea typeface="微软雅黑"/>
                <a:cs typeface="思源黑体 CN Regular" panose="020B0500000000000000" pitchFamily="34" charset="-122"/>
                <a:sym typeface="Arial"/>
              </a:rPr>
              <a:t>02</a:t>
            </a:r>
          </a:p>
        </p:txBody>
      </p:sp>
      <p:sp>
        <p:nvSpPr>
          <p:cNvPr id="6" name="椭圆 5"/>
          <p:cNvSpPr/>
          <p:nvPr/>
        </p:nvSpPr>
        <p:spPr>
          <a:xfrm>
            <a:off x="5701030" y="3140075"/>
            <a:ext cx="765175" cy="765175"/>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Regular" panose="020B0500000000000000" pitchFamily="34" charset="-122"/>
              <a:sym typeface="Arial"/>
            </a:endParaRPr>
          </a:p>
        </p:txBody>
      </p:sp>
      <p:sp>
        <p:nvSpPr>
          <p:cNvPr id="7" name="文本框 6"/>
          <p:cNvSpPr txBox="1"/>
          <p:nvPr/>
        </p:nvSpPr>
        <p:spPr>
          <a:xfrm>
            <a:off x="5758180" y="3300095"/>
            <a:ext cx="631190" cy="445135"/>
          </a:xfrm>
          <a:prstGeom prst="rect">
            <a:avLst/>
          </a:prstGeom>
          <a:noFill/>
        </p:spPr>
        <p:txBody>
          <a:bodyPr wrap="square" rtlCol="0">
            <a:spAutoFit/>
          </a:bodyPr>
          <a:lstStyle/>
          <a:p>
            <a:pPr algn="ctr"/>
            <a:r>
              <a:rPr lang="en-US" altLang="zh-CN" sz="2300" b="1">
                <a:solidFill>
                  <a:schemeClr val="bg1"/>
                </a:solidFill>
                <a:latin typeface="Arial"/>
                <a:ea typeface="微软雅黑"/>
                <a:cs typeface="思源黑体 CN Regular" panose="020B0500000000000000" pitchFamily="34" charset="-122"/>
                <a:sym typeface="Arial"/>
              </a:rPr>
              <a:t>03</a:t>
            </a:r>
          </a:p>
        </p:txBody>
      </p:sp>
      <p:sp>
        <p:nvSpPr>
          <p:cNvPr id="8" name="椭圆 7"/>
          <p:cNvSpPr/>
          <p:nvPr/>
        </p:nvSpPr>
        <p:spPr>
          <a:xfrm>
            <a:off x="7582535" y="3140075"/>
            <a:ext cx="765175" cy="765175"/>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Regular" panose="020B0500000000000000" pitchFamily="34" charset="-122"/>
              <a:sym typeface="Arial"/>
            </a:endParaRPr>
          </a:p>
        </p:txBody>
      </p:sp>
      <p:sp>
        <p:nvSpPr>
          <p:cNvPr id="9" name="文本框 8"/>
          <p:cNvSpPr txBox="1"/>
          <p:nvPr/>
        </p:nvSpPr>
        <p:spPr>
          <a:xfrm>
            <a:off x="7639685" y="3300095"/>
            <a:ext cx="631190" cy="445135"/>
          </a:xfrm>
          <a:prstGeom prst="rect">
            <a:avLst/>
          </a:prstGeom>
          <a:noFill/>
        </p:spPr>
        <p:txBody>
          <a:bodyPr wrap="square" rtlCol="0">
            <a:spAutoFit/>
          </a:bodyPr>
          <a:lstStyle/>
          <a:p>
            <a:pPr algn="ctr"/>
            <a:r>
              <a:rPr lang="en-US" altLang="zh-CN" sz="2300" b="1">
                <a:solidFill>
                  <a:schemeClr val="bg1"/>
                </a:solidFill>
                <a:latin typeface="Arial"/>
                <a:ea typeface="微软雅黑"/>
                <a:cs typeface="思源黑体 CN Regular" panose="020B0500000000000000" pitchFamily="34" charset="-122"/>
                <a:sym typeface="Arial"/>
              </a:rPr>
              <a:t>04</a:t>
            </a:r>
          </a:p>
        </p:txBody>
      </p:sp>
      <p:sp>
        <p:nvSpPr>
          <p:cNvPr id="10" name="椭圆 9"/>
          <p:cNvSpPr/>
          <p:nvPr/>
        </p:nvSpPr>
        <p:spPr>
          <a:xfrm>
            <a:off x="9464040" y="3140075"/>
            <a:ext cx="765175" cy="765175"/>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Regular" panose="020B0500000000000000" pitchFamily="34" charset="-122"/>
              <a:sym typeface="Arial"/>
            </a:endParaRPr>
          </a:p>
        </p:txBody>
      </p:sp>
      <p:sp>
        <p:nvSpPr>
          <p:cNvPr id="11" name="文本框 10"/>
          <p:cNvSpPr txBox="1"/>
          <p:nvPr/>
        </p:nvSpPr>
        <p:spPr>
          <a:xfrm>
            <a:off x="9521190" y="3300095"/>
            <a:ext cx="631190" cy="445135"/>
          </a:xfrm>
          <a:prstGeom prst="rect">
            <a:avLst/>
          </a:prstGeom>
          <a:noFill/>
        </p:spPr>
        <p:txBody>
          <a:bodyPr wrap="square" rtlCol="0">
            <a:spAutoFit/>
          </a:bodyPr>
          <a:lstStyle/>
          <a:p>
            <a:pPr algn="ctr"/>
            <a:r>
              <a:rPr lang="en-US" altLang="zh-CN" sz="2300" b="1">
                <a:solidFill>
                  <a:schemeClr val="bg1"/>
                </a:solidFill>
                <a:latin typeface="Arial"/>
                <a:ea typeface="微软雅黑"/>
                <a:cs typeface="思源黑体 CN Regular" panose="020B0500000000000000" pitchFamily="34" charset="-122"/>
                <a:sym typeface="Arial"/>
              </a:rPr>
              <a:t>05</a:t>
            </a:r>
          </a:p>
        </p:txBody>
      </p:sp>
      <p:grpSp>
        <p:nvGrpSpPr>
          <p:cNvPr id="12" name="组合 11"/>
          <p:cNvGrpSpPr/>
          <p:nvPr/>
        </p:nvGrpSpPr>
        <p:grpSpPr>
          <a:xfrm>
            <a:off x="3162935" y="1765300"/>
            <a:ext cx="5824220" cy="782320"/>
            <a:chOff x="4981" y="2193"/>
            <a:chExt cx="9172" cy="1232"/>
          </a:xfrm>
        </p:grpSpPr>
        <p:grpSp>
          <p:nvGrpSpPr>
            <p:cNvPr id="13" name="组合 12"/>
            <p:cNvGrpSpPr/>
            <p:nvPr/>
          </p:nvGrpSpPr>
          <p:grpSpPr>
            <a:xfrm>
              <a:off x="4981" y="2193"/>
              <a:ext cx="3250" cy="1231"/>
              <a:chOff x="1790" y="5970"/>
              <a:chExt cx="3250" cy="1231"/>
            </a:xfrm>
          </p:grpSpPr>
          <p:sp>
            <p:nvSpPr>
              <p:cNvPr id="17" name="文本框 16"/>
              <p:cNvSpPr txBox="1"/>
              <p:nvPr/>
            </p:nvSpPr>
            <p:spPr>
              <a:xfrm>
                <a:off x="1911" y="5970"/>
                <a:ext cx="3008" cy="507"/>
              </a:xfrm>
              <a:prstGeom prst="rect">
                <a:avLst/>
              </a:prstGeom>
              <a:noFill/>
            </p:spPr>
            <p:txBody>
              <a:bodyPr wrap="square" rtlCol="0">
                <a:spAutoFit/>
              </a:bodyPr>
              <a:lstStyle/>
              <a:p>
                <a:pPr algn="ctr"/>
                <a:r>
                  <a:rPr lang="en-US" altLang="zh-CN" sz="1500" dirty="0">
                    <a:solidFill>
                      <a:schemeClr val="bg1"/>
                    </a:solidFill>
                    <a:latin typeface="Arial"/>
                    <a:ea typeface="微软雅黑"/>
                    <a:cs typeface="思源黑体 CN Regular" panose="020B0500000000000000" pitchFamily="34" charset="-122"/>
                    <a:sym typeface="Arial"/>
                  </a:rPr>
                  <a:t>Add title text</a:t>
                </a:r>
                <a:endParaRPr lang="zh-CN" altLang="en-US" sz="1500" dirty="0">
                  <a:solidFill>
                    <a:schemeClr val="bg1"/>
                  </a:solidFill>
                  <a:latin typeface="Arial"/>
                  <a:ea typeface="微软雅黑"/>
                  <a:cs typeface="思源黑体 CN Regular" panose="020B0500000000000000" pitchFamily="34" charset="-122"/>
                  <a:sym typeface="Arial"/>
                </a:endParaRPr>
              </a:p>
            </p:txBody>
          </p:sp>
          <p:sp>
            <p:nvSpPr>
              <p:cNvPr id="18" name="文本框 17"/>
              <p:cNvSpPr txBox="1"/>
              <p:nvPr/>
            </p:nvSpPr>
            <p:spPr>
              <a:xfrm>
                <a:off x="1790" y="6390"/>
                <a:ext cx="3250" cy="811"/>
              </a:xfrm>
              <a:prstGeom prst="rect">
                <a:avLst/>
              </a:prstGeom>
              <a:noFill/>
            </p:spPr>
            <p:txBody>
              <a:bodyPr wrap="square" rtlCol="0">
                <a:spAutoFit/>
              </a:bodyPr>
              <a:lstStyle/>
              <a:p>
                <a:pPr algn="ctr" fontAlgn="auto">
                  <a:lnSpc>
                    <a:spcPct val="120000"/>
                  </a:lnSpc>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zh-CN" altLang="en-US" sz="1200" dirty="0">
                  <a:solidFill>
                    <a:schemeClr val="bg1"/>
                  </a:solidFill>
                  <a:latin typeface="Arial"/>
                  <a:ea typeface="微软雅黑"/>
                  <a:cs typeface="思源黑体 CN Regular" panose="020B0500000000000000" pitchFamily="34" charset="-122"/>
                  <a:sym typeface="Arial"/>
                </a:endParaRPr>
              </a:p>
            </p:txBody>
          </p:sp>
        </p:grpSp>
        <p:grpSp>
          <p:nvGrpSpPr>
            <p:cNvPr id="14" name="组合 13"/>
            <p:cNvGrpSpPr/>
            <p:nvPr/>
          </p:nvGrpSpPr>
          <p:grpSpPr>
            <a:xfrm>
              <a:off x="10903" y="2194"/>
              <a:ext cx="3250" cy="1231"/>
              <a:chOff x="1790" y="5970"/>
              <a:chExt cx="3250" cy="1231"/>
            </a:xfrm>
          </p:grpSpPr>
          <p:sp>
            <p:nvSpPr>
              <p:cNvPr id="15" name="文本框 14"/>
              <p:cNvSpPr txBox="1"/>
              <p:nvPr/>
            </p:nvSpPr>
            <p:spPr>
              <a:xfrm>
                <a:off x="1911" y="5970"/>
                <a:ext cx="3008" cy="507"/>
              </a:xfrm>
              <a:prstGeom prst="rect">
                <a:avLst/>
              </a:prstGeom>
              <a:noFill/>
            </p:spPr>
            <p:txBody>
              <a:bodyPr wrap="square" rtlCol="0">
                <a:spAutoFit/>
              </a:bodyPr>
              <a:lstStyle/>
              <a:p>
                <a:pPr algn="ctr"/>
                <a:r>
                  <a:rPr lang="en-US" altLang="zh-CN" sz="1500" dirty="0">
                    <a:solidFill>
                      <a:schemeClr val="bg1"/>
                    </a:solidFill>
                    <a:latin typeface="Arial"/>
                    <a:ea typeface="微软雅黑"/>
                    <a:cs typeface="思源黑体 CN Regular" panose="020B0500000000000000" pitchFamily="34" charset="-122"/>
                    <a:sym typeface="Arial"/>
                  </a:rPr>
                  <a:t>Add title text</a:t>
                </a:r>
                <a:endParaRPr lang="zh-CN" altLang="en-US" sz="1500" dirty="0">
                  <a:solidFill>
                    <a:schemeClr val="bg1"/>
                  </a:solidFill>
                  <a:latin typeface="Arial"/>
                  <a:ea typeface="微软雅黑"/>
                  <a:cs typeface="思源黑体 CN Regular" panose="020B0500000000000000" pitchFamily="34" charset="-122"/>
                  <a:sym typeface="Arial"/>
                </a:endParaRPr>
              </a:p>
            </p:txBody>
          </p:sp>
          <p:sp>
            <p:nvSpPr>
              <p:cNvPr id="16" name="文本框 15"/>
              <p:cNvSpPr txBox="1"/>
              <p:nvPr/>
            </p:nvSpPr>
            <p:spPr>
              <a:xfrm>
                <a:off x="1790" y="6390"/>
                <a:ext cx="3250" cy="811"/>
              </a:xfrm>
              <a:prstGeom prst="rect">
                <a:avLst/>
              </a:prstGeom>
              <a:noFill/>
            </p:spPr>
            <p:txBody>
              <a:bodyPr wrap="square" rtlCol="0">
                <a:spAutoFit/>
              </a:bodyPr>
              <a:lstStyle/>
              <a:p>
                <a:pPr algn="ctr" fontAlgn="auto">
                  <a:lnSpc>
                    <a:spcPct val="120000"/>
                  </a:lnSpc>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zh-CN" altLang="en-US" sz="1200" dirty="0">
                  <a:solidFill>
                    <a:schemeClr val="bg1"/>
                  </a:solidFill>
                  <a:latin typeface="Arial"/>
                  <a:ea typeface="微软雅黑"/>
                  <a:cs typeface="思源黑体 CN Regular" panose="020B0500000000000000" pitchFamily="34" charset="-122"/>
                  <a:sym typeface="Arial"/>
                </a:endParaRPr>
              </a:p>
            </p:txBody>
          </p:sp>
        </p:grpSp>
      </p:grpSp>
      <p:grpSp>
        <p:nvGrpSpPr>
          <p:cNvPr id="19" name="组合 18"/>
          <p:cNvGrpSpPr/>
          <p:nvPr/>
        </p:nvGrpSpPr>
        <p:grpSpPr>
          <a:xfrm>
            <a:off x="1136650" y="4164965"/>
            <a:ext cx="9779635" cy="781685"/>
            <a:chOff x="1790" y="5970"/>
            <a:chExt cx="15401" cy="1231"/>
          </a:xfrm>
        </p:grpSpPr>
        <p:grpSp>
          <p:nvGrpSpPr>
            <p:cNvPr id="20" name="组合 19"/>
            <p:cNvGrpSpPr/>
            <p:nvPr/>
          </p:nvGrpSpPr>
          <p:grpSpPr>
            <a:xfrm>
              <a:off x="1790" y="5970"/>
              <a:ext cx="3250" cy="1231"/>
              <a:chOff x="1790" y="5970"/>
              <a:chExt cx="3250" cy="1231"/>
            </a:xfrm>
          </p:grpSpPr>
          <p:sp>
            <p:nvSpPr>
              <p:cNvPr id="27" name="文本框 26"/>
              <p:cNvSpPr txBox="1"/>
              <p:nvPr/>
            </p:nvSpPr>
            <p:spPr>
              <a:xfrm>
                <a:off x="1911" y="5970"/>
                <a:ext cx="3008" cy="507"/>
              </a:xfrm>
              <a:prstGeom prst="rect">
                <a:avLst/>
              </a:prstGeom>
              <a:noFill/>
            </p:spPr>
            <p:txBody>
              <a:bodyPr wrap="square" rtlCol="0">
                <a:spAutoFit/>
              </a:bodyPr>
              <a:lstStyle/>
              <a:p>
                <a:pPr algn="ctr"/>
                <a:r>
                  <a:rPr lang="en-US" altLang="zh-CN" sz="1500" dirty="0">
                    <a:solidFill>
                      <a:schemeClr val="bg1"/>
                    </a:solidFill>
                    <a:latin typeface="Arial"/>
                    <a:ea typeface="微软雅黑"/>
                    <a:cs typeface="思源黑体 CN Regular" panose="020B0500000000000000" pitchFamily="34" charset="-122"/>
                    <a:sym typeface="Arial"/>
                  </a:rPr>
                  <a:t>Add title text</a:t>
                </a:r>
                <a:endParaRPr lang="zh-CN" altLang="en-US" sz="1500" dirty="0">
                  <a:solidFill>
                    <a:schemeClr val="bg1"/>
                  </a:solidFill>
                  <a:latin typeface="Arial"/>
                  <a:ea typeface="微软雅黑"/>
                  <a:cs typeface="思源黑体 CN Regular" panose="020B0500000000000000" pitchFamily="34" charset="-122"/>
                  <a:sym typeface="Arial"/>
                </a:endParaRPr>
              </a:p>
            </p:txBody>
          </p:sp>
          <p:sp>
            <p:nvSpPr>
              <p:cNvPr id="28" name="文本框 27"/>
              <p:cNvSpPr txBox="1"/>
              <p:nvPr/>
            </p:nvSpPr>
            <p:spPr>
              <a:xfrm>
                <a:off x="1790" y="6390"/>
                <a:ext cx="3250" cy="811"/>
              </a:xfrm>
              <a:prstGeom prst="rect">
                <a:avLst/>
              </a:prstGeom>
              <a:noFill/>
            </p:spPr>
            <p:txBody>
              <a:bodyPr wrap="square" rtlCol="0">
                <a:spAutoFit/>
              </a:bodyPr>
              <a:lstStyle/>
              <a:p>
                <a:pPr algn="ctr" fontAlgn="auto">
                  <a:lnSpc>
                    <a:spcPct val="120000"/>
                  </a:lnSpc>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zh-CN" altLang="en-US" sz="1200" dirty="0">
                  <a:solidFill>
                    <a:schemeClr val="bg1"/>
                  </a:solidFill>
                  <a:latin typeface="Arial"/>
                  <a:ea typeface="微软雅黑"/>
                  <a:cs typeface="思源黑体 CN Regular" panose="020B0500000000000000" pitchFamily="34" charset="-122"/>
                  <a:sym typeface="Arial"/>
                </a:endParaRPr>
              </a:p>
            </p:txBody>
          </p:sp>
        </p:grpSp>
        <p:grpSp>
          <p:nvGrpSpPr>
            <p:cNvPr id="21" name="组合 20"/>
            <p:cNvGrpSpPr/>
            <p:nvPr/>
          </p:nvGrpSpPr>
          <p:grpSpPr>
            <a:xfrm>
              <a:off x="8015" y="5970"/>
              <a:ext cx="3250" cy="1231"/>
              <a:chOff x="1790" y="5970"/>
              <a:chExt cx="3250" cy="1231"/>
            </a:xfrm>
          </p:grpSpPr>
          <p:sp>
            <p:nvSpPr>
              <p:cNvPr id="25" name="文本框 24"/>
              <p:cNvSpPr txBox="1"/>
              <p:nvPr/>
            </p:nvSpPr>
            <p:spPr>
              <a:xfrm>
                <a:off x="1911" y="5970"/>
                <a:ext cx="3008" cy="507"/>
              </a:xfrm>
              <a:prstGeom prst="rect">
                <a:avLst/>
              </a:prstGeom>
              <a:noFill/>
            </p:spPr>
            <p:txBody>
              <a:bodyPr wrap="square" rtlCol="0">
                <a:spAutoFit/>
              </a:bodyPr>
              <a:lstStyle/>
              <a:p>
                <a:pPr algn="ctr"/>
                <a:r>
                  <a:rPr lang="en-US" altLang="zh-CN" sz="1500" dirty="0">
                    <a:solidFill>
                      <a:schemeClr val="bg1"/>
                    </a:solidFill>
                    <a:latin typeface="Arial"/>
                    <a:ea typeface="微软雅黑"/>
                    <a:cs typeface="思源黑体 CN Regular" panose="020B0500000000000000" pitchFamily="34" charset="-122"/>
                    <a:sym typeface="Arial"/>
                  </a:rPr>
                  <a:t>Add title text</a:t>
                </a:r>
                <a:endParaRPr lang="zh-CN" altLang="en-US" sz="1500" dirty="0">
                  <a:solidFill>
                    <a:schemeClr val="bg1"/>
                  </a:solidFill>
                  <a:latin typeface="Arial"/>
                  <a:ea typeface="微软雅黑"/>
                  <a:cs typeface="思源黑体 CN Regular" panose="020B0500000000000000" pitchFamily="34" charset="-122"/>
                  <a:sym typeface="Arial"/>
                </a:endParaRPr>
              </a:p>
            </p:txBody>
          </p:sp>
          <p:sp>
            <p:nvSpPr>
              <p:cNvPr id="26" name="文本框 25"/>
              <p:cNvSpPr txBox="1"/>
              <p:nvPr/>
            </p:nvSpPr>
            <p:spPr>
              <a:xfrm>
                <a:off x="1790" y="6390"/>
                <a:ext cx="3250" cy="811"/>
              </a:xfrm>
              <a:prstGeom prst="rect">
                <a:avLst/>
              </a:prstGeom>
              <a:noFill/>
            </p:spPr>
            <p:txBody>
              <a:bodyPr wrap="square" rtlCol="0">
                <a:spAutoFit/>
              </a:bodyPr>
              <a:lstStyle/>
              <a:p>
                <a:pPr algn="ctr" fontAlgn="auto">
                  <a:lnSpc>
                    <a:spcPct val="120000"/>
                  </a:lnSpc>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zh-CN" altLang="en-US" sz="1200" dirty="0">
                  <a:solidFill>
                    <a:schemeClr val="bg1"/>
                  </a:solidFill>
                  <a:latin typeface="Arial"/>
                  <a:ea typeface="微软雅黑"/>
                  <a:cs typeface="思源黑体 CN Regular" panose="020B0500000000000000" pitchFamily="34" charset="-122"/>
                  <a:sym typeface="Arial"/>
                </a:endParaRPr>
              </a:p>
            </p:txBody>
          </p:sp>
        </p:grpSp>
        <p:grpSp>
          <p:nvGrpSpPr>
            <p:cNvPr id="22" name="组合 21"/>
            <p:cNvGrpSpPr/>
            <p:nvPr/>
          </p:nvGrpSpPr>
          <p:grpSpPr>
            <a:xfrm>
              <a:off x="13941" y="5970"/>
              <a:ext cx="3250" cy="1231"/>
              <a:chOff x="1790" y="5970"/>
              <a:chExt cx="3250" cy="1231"/>
            </a:xfrm>
          </p:grpSpPr>
          <p:sp>
            <p:nvSpPr>
              <p:cNvPr id="23" name="文本框 22"/>
              <p:cNvSpPr txBox="1"/>
              <p:nvPr/>
            </p:nvSpPr>
            <p:spPr>
              <a:xfrm>
                <a:off x="1911" y="5970"/>
                <a:ext cx="3008" cy="507"/>
              </a:xfrm>
              <a:prstGeom prst="rect">
                <a:avLst/>
              </a:prstGeom>
              <a:noFill/>
            </p:spPr>
            <p:txBody>
              <a:bodyPr wrap="square" rtlCol="0">
                <a:spAutoFit/>
              </a:bodyPr>
              <a:lstStyle/>
              <a:p>
                <a:pPr algn="ctr"/>
                <a:r>
                  <a:rPr lang="en-US" altLang="zh-CN" sz="1500" dirty="0">
                    <a:solidFill>
                      <a:schemeClr val="bg1"/>
                    </a:solidFill>
                    <a:latin typeface="Arial"/>
                    <a:ea typeface="微软雅黑"/>
                    <a:cs typeface="思源黑体 CN Regular" panose="020B0500000000000000" pitchFamily="34" charset="-122"/>
                    <a:sym typeface="Arial"/>
                  </a:rPr>
                  <a:t>Add title text</a:t>
                </a:r>
                <a:endParaRPr lang="zh-CN" altLang="en-US" sz="1500" dirty="0">
                  <a:solidFill>
                    <a:schemeClr val="bg1"/>
                  </a:solidFill>
                  <a:latin typeface="Arial"/>
                  <a:ea typeface="微软雅黑"/>
                  <a:cs typeface="思源黑体 CN Regular" panose="020B0500000000000000" pitchFamily="34" charset="-122"/>
                  <a:sym typeface="Arial"/>
                </a:endParaRPr>
              </a:p>
            </p:txBody>
          </p:sp>
          <p:sp>
            <p:nvSpPr>
              <p:cNvPr id="24" name="文本框 23"/>
              <p:cNvSpPr txBox="1"/>
              <p:nvPr/>
            </p:nvSpPr>
            <p:spPr>
              <a:xfrm>
                <a:off x="1790" y="6390"/>
                <a:ext cx="3250" cy="811"/>
              </a:xfrm>
              <a:prstGeom prst="rect">
                <a:avLst/>
              </a:prstGeom>
              <a:noFill/>
            </p:spPr>
            <p:txBody>
              <a:bodyPr wrap="square" rtlCol="0">
                <a:spAutoFit/>
              </a:bodyPr>
              <a:lstStyle/>
              <a:p>
                <a:pPr algn="ctr" fontAlgn="auto">
                  <a:lnSpc>
                    <a:spcPct val="120000"/>
                  </a:lnSpc>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zh-CN" altLang="en-US" sz="1200" dirty="0">
                  <a:solidFill>
                    <a:schemeClr val="bg1"/>
                  </a:solidFill>
                  <a:latin typeface="Arial"/>
                  <a:ea typeface="微软雅黑"/>
                  <a:cs typeface="思源黑体 CN Regular" panose="020B0500000000000000" pitchFamily="34" charset="-122"/>
                  <a:sym typeface="Arial"/>
                </a:endParaRPr>
              </a:p>
            </p:txBody>
          </p:sp>
        </p:grpSp>
      </p:grpSp>
      <p:cxnSp>
        <p:nvCxnSpPr>
          <p:cNvPr id="29" name="直接连接符 28"/>
          <p:cNvCxnSpPr/>
          <p:nvPr/>
        </p:nvCxnSpPr>
        <p:spPr>
          <a:xfrm>
            <a:off x="2720975" y="3522980"/>
            <a:ext cx="441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356610" y="3522980"/>
            <a:ext cx="441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597400" y="3522980"/>
            <a:ext cx="441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233035" y="3522980"/>
            <a:ext cx="441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483350" y="3522980"/>
            <a:ext cx="441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118985" y="3522980"/>
            <a:ext cx="441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359140" y="3522980"/>
            <a:ext cx="441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994775" y="3522980"/>
            <a:ext cx="441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flipV="1">
            <a:off x="3197225" y="3467100"/>
            <a:ext cx="129540" cy="129540"/>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Regular" panose="020B0500000000000000" pitchFamily="34" charset="-122"/>
              <a:sym typeface="Arial"/>
            </a:endParaRPr>
          </a:p>
        </p:txBody>
      </p:sp>
      <p:sp>
        <p:nvSpPr>
          <p:cNvPr id="38" name="椭圆 37"/>
          <p:cNvSpPr/>
          <p:nvPr/>
        </p:nvSpPr>
        <p:spPr>
          <a:xfrm flipV="1">
            <a:off x="5073650" y="3467100"/>
            <a:ext cx="129540" cy="129540"/>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Regular" panose="020B0500000000000000" pitchFamily="34" charset="-122"/>
              <a:sym typeface="Arial"/>
            </a:endParaRPr>
          </a:p>
        </p:txBody>
      </p:sp>
      <p:sp>
        <p:nvSpPr>
          <p:cNvPr id="39" name="椭圆 38"/>
          <p:cNvSpPr/>
          <p:nvPr/>
        </p:nvSpPr>
        <p:spPr>
          <a:xfrm flipV="1">
            <a:off x="6959600" y="3467100"/>
            <a:ext cx="129540" cy="129540"/>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Regular" panose="020B0500000000000000" pitchFamily="34" charset="-122"/>
              <a:sym typeface="Arial"/>
            </a:endParaRPr>
          </a:p>
        </p:txBody>
      </p:sp>
      <p:sp>
        <p:nvSpPr>
          <p:cNvPr id="40" name="椭圆 39"/>
          <p:cNvSpPr/>
          <p:nvPr/>
        </p:nvSpPr>
        <p:spPr>
          <a:xfrm flipV="1">
            <a:off x="8845550" y="3467100"/>
            <a:ext cx="129540" cy="129540"/>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Regular" panose="020B0500000000000000" pitchFamily="34" charset="-122"/>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5417"/>
            <a:ext cx="12185585" cy="6855842"/>
          </a:xfrm>
          <a:prstGeom prst="rect">
            <a:avLst/>
          </a:prstGeom>
        </p:spPr>
      </p:pic>
      <p:sp>
        <p:nvSpPr>
          <p:cNvPr id="4" name="文本框 3"/>
          <p:cNvSpPr txBox="1"/>
          <p:nvPr/>
        </p:nvSpPr>
        <p:spPr>
          <a:xfrm>
            <a:off x="2380634" y="1855595"/>
            <a:ext cx="2560316" cy="461665"/>
          </a:xfrm>
          <a:prstGeom prst="rect">
            <a:avLst/>
          </a:prstGeom>
          <a:noFill/>
        </p:spPr>
        <p:txBody>
          <a:bodyPr wrap="none" rtlCol="0">
            <a:spAutoFit/>
            <a:scene3d>
              <a:camera prst="orthographicFront"/>
              <a:lightRig rig="threePt" dir="t"/>
            </a:scene3d>
            <a:sp3d contourW="12700"/>
          </a:bodyPr>
          <a:lstStyle/>
          <a:p>
            <a:r>
              <a:rPr lang="en-US" altLang="zh-CN" sz="2400" b="1" dirty="0">
                <a:solidFill>
                  <a:srgbClr val="2C3034"/>
                </a:solidFill>
                <a:latin typeface="Arial"/>
                <a:ea typeface="微软雅黑"/>
                <a:cs typeface="思源黑体 CN Normal" panose="020B0400000000000000" pitchFamily="34" charset="-122"/>
                <a:sym typeface="Arial"/>
              </a:rPr>
              <a:t>01 .Add title text</a:t>
            </a:r>
            <a:endParaRPr lang="zh-CN" altLang="en-US" sz="2400" b="1" dirty="0">
              <a:solidFill>
                <a:srgbClr val="2C3034"/>
              </a:solidFill>
              <a:latin typeface="Arial"/>
              <a:ea typeface="微软雅黑"/>
              <a:cs typeface="思源黑体 CN Normal" panose="020B0400000000000000" pitchFamily="34" charset="-122"/>
              <a:sym typeface="Arial"/>
            </a:endParaRPr>
          </a:p>
        </p:txBody>
      </p:sp>
      <p:sp>
        <p:nvSpPr>
          <p:cNvPr id="5" name="文本框 4"/>
          <p:cNvSpPr txBox="1"/>
          <p:nvPr/>
        </p:nvSpPr>
        <p:spPr>
          <a:xfrm>
            <a:off x="2380634" y="2288031"/>
            <a:ext cx="3092449" cy="414020"/>
          </a:xfrm>
          <a:prstGeom prst="rect">
            <a:avLst/>
          </a:prstGeom>
          <a:noFill/>
        </p:spPr>
        <p:txBody>
          <a:bodyPr wrap="square" rtlCol="0">
            <a:spAutoFit/>
            <a:scene3d>
              <a:camera prst="orthographicFront"/>
              <a:lightRig rig="threePt" dir="t"/>
            </a:scene3d>
            <a:sp3d contourW="12700"/>
          </a:bodyPr>
          <a:lstStyle/>
          <a:p>
            <a:r>
              <a:rPr lang="en-US" altLang="zh-CN" sz="1050" dirty="0">
                <a:solidFill>
                  <a:srgbClr val="2C3034"/>
                </a:solidFill>
                <a:latin typeface="Arial"/>
                <a:ea typeface="微软雅黑"/>
                <a:cs typeface="思源黑体 CN Normal" panose="020B0400000000000000" pitchFamily="34" charset="-122"/>
                <a:sym typeface="Arial"/>
              </a:rPr>
              <a:t>print the presentation and make it into a</a:t>
            </a:r>
          </a:p>
          <a:p>
            <a:r>
              <a:rPr lang="en-US" altLang="zh-CN" sz="1050" dirty="0">
                <a:solidFill>
                  <a:srgbClr val="2C3034"/>
                </a:solidFill>
                <a:latin typeface="Arial"/>
                <a:ea typeface="微软雅黑"/>
                <a:cs typeface="思源黑体 CN Normal" panose="020B0400000000000000" pitchFamily="34" charset="-122"/>
                <a:sym typeface="Arial"/>
              </a:rPr>
              <a:t>film a wider field wider field</a:t>
            </a:r>
          </a:p>
        </p:txBody>
      </p:sp>
      <p:grpSp>
        <p:nvGrpSpPr>
          <p:cNvPr id="6" name="组合 5"/>
          <p:cNvGrpSpPr/>
          <p:nvPr/>
        </p:nvGrpSpPr>
        <p:grpSpPr>
          <a:xfrm>
            <a:off x="5473083" y="1855453"/>
            <a:ext cx="3134360" cy="846455"/>
            <a:chOff x="7800" y="4827"/>
            <a:chExt cx="4936" cy="1333"/>
          </a:xfrm>
        </p:grpSpPr>
        <p:sp>
          <p:nvSpPr>
            <p:cNvPr id="7" name="文本框 6"/>
            <p:cNvSpPr txBox="1"/>
            <p:nvPr/>
          </p:nvSpPr>
          <p:spPr>
            <a:xfrm>
              <a:off x="7800" y="4827"/>
              <a:ext cx="4032" cy="727"/>
            </a:xfrm>
            <a:prstGeom prst="rect">
              <a:avLst/>
            </a:prstGeom>
            <a:noFill/>
          </p:spPr>
          <p:txBody>
            <a:bodyPr wrap="none" rtlCol="0">
              <a:spAutoFit/>
              <a:scene3d>
                <a:camera prst="orthographicFront"/>
                <a:lightRig rig="threePt" dir="t"/>
              </a:scene3d>
              <a:sp3d contourW="12700"/>
            </a:bodyPr>
            <a:lstStyle/>
            <a:p>
              <a:r>
                <a:rPr lang="en-US" altLang="zh-CN" sz="2400" b="1" dirty="0">
                  <a:solidFill>
                    <a:srgbClr val="2C3034"/>
                  </a:solidFill>
                  <a:latin typeface="Arial"/>
                  <a:ea typeface="微软雅黑"/>
                  <a:cs typeface="思源黑体 CN Normal" panose="020B0400000000000000" pitchFamily="34" charset="-122"/>
                  <a:sym typeface="Arial"/>
                </a:rPr>
                <a:t>02 .Add title text</a:t>
              </a:r>
              <a:endParaRPr lang="zh-CN" altLang="en-US" sz="2400" b="1" dirty="0">
                <a:solidFill>
                  <a:srgbClr val="2C3034"/>
                </a:solidFill>
                <a:latin typeface="Arial"/>
                <a:ea typeface="微软雅黑"/>
                <a:cs typeface="思源黑体 CN Normal" panose="020B0400000000000000" pitchFamily="34" charset="-122"/>
                <a:sym typeface="Arial"/>
              </a:endParaRPr>
            </a:p>
          </p:txBody>
        </p:sp>
        <p:sp>
          <p:nvSpPr>
            <p:cNvPr id="8" name="文本框 7"/>
            <p:cNvSpPr txBox="1"/>
            <p:nvPr/>
          </p:nvSpPr>
          <p:spPr>
            <a:xfrm>
              <a:off x="7866" y="5508"/>
              <a:ext cx="4870" cy="652"/>
            </a:xfrm>
            <a:prstGeom prst="rect">
              <a:avLst/>
            </a:prstGeom>
            <a:noFill/>
          </p:spPr>
          <p:txBody>
            <a:bodyPr wrap="square" rtlCol="0">
              <a:spAutoFit/>
              <a:scene3d>
                <a:camera prst="orthographicFront"/>
                <a:lightRig rig="threePt" dir="t"/>
              </a:scene3d>
              <a:sp3d contourW="12700"/>
            </a:bodyPr>
            <a:lstStyle/>
            <a:p>
              <a:r>
                <a:rPr lang="en-US" altLang="zh-CN" sz="1050" dirty="0">
                  <a:solidFill>
                    <a:srgbClr val="2C3034"/>
                  </a:solidFill>
                  <a:latin typeface="Arial"/>
                  <a:ea typeface="微软雅黑"/>
                  <a:cs typeface="思源黑体 CN Normal" panose="020B0400000000000000" pitchFamily="34" charset="-122"/>
                  <a:sym typeface="Arial"/>
                </a:rPr>
                <a:t>print the presentation and make it into a</a:t>
              </a:r>
            </a:p>
            <a:p>
              <a:r>
                <a:rPr lang="en-US" altLang="zh-CN" sz="1050" dirty="0">
                  <a:solidFill>
                    <a:srgbClr val="2C3034"/>
                  </a:solidFill>
                  <a:latin typeface="Arial"/>
                  <a:ea typeface="微软雅黑"/>
                  <a:cs typeface="思源黑体 CN Normal" panose="020B0400000000000000" pitchFamily="34" charset="-122"/>
                  <a:sym typeface="Arial"/>
                </a:rPr>
                <a:t>film a wider field wider field wider field</a:t>
              </a:r>
            </a:p>
          </p:txBody>
        </p:sp>
      </p:grpSp>
      <p:grpSp>
        <p:nvGrpSpPr>
          <p:cNvPr id="12" name="组合 11"/>
          <p:cNvGrpSpPr/>
          <p:nvPr/>
        </p:nvGrpSpPr>
        <p:grpSpPr>
          <a:xfrm>
            <a:off x="2381271" y="2951001"/>
            <a:ext cx="3092450" cy="846456"/>
            <a:chOff x="7717943" y="1707592"/>
            <a:chExt cx="2710888" cy="742015"/>
          </a:xfrm>
        </p:grpSpPr>
        <p:sp>
          <p:nvSpPr>
            <p:cNvPr id="13" name="文本框 12"/>
            <p:cNvSpPr txBox="1"/>
            <p:nvPr/>
          </p:nvSpPr>
          <p:spPr>
            <a:xfrm>
              <a:off x="7717943" y="1707592"/>
              <a:ext cx="2244411" cy="404702"/>
            </a:xfrm>
            <a:prstGeom prst="rect">
              <a:avLst/>
            </a:prstGeom>
            <a:noFill/>
          </p:spPr>
          <p:txBody>
            <a:bodyPr wrap="none" rtlCol="0">
              <a:spAutoFit/>
              <a:scene3d>
                <a:camera prst="orthographicFront"/>
                <a:lightRig rig="threePt" dir="t"/>
              </a:scene3d>
              <a:sp3d contourW="12700"/>
            </a:bodyPr>
            <a:lstStyle/>
            <a:p>
              <a:r>
                <a:rPr lang="en-US" altLang="zh-CN" sz="2400" b="1" dirty="0">
                  <a:solidFill>
                    <a:srgbClr val="2C3034"/>
                  </a:solidFill>
                  <a:latin typeface="Arial"/>
                  <a:ea typeface="微软雅黑"/>
                  <a:cs typeface="思源黑体 CN Normal" panose="020B0400000000000000" pitchFamily="34" charset="-122"/>
                  <a:sym typeface="Arial"/>
                </a:rPr>
                <a:t>04 .Add title text</a:t>
              </a:r>
              <a:endParaRPr lang="zh-CN" altLang="en-US" sz="2400" b="1" dirty="0">
                <a:solidFill>
                  <a:srgbClr val="2C3034"/>
                </a:solidFill>
                <a:latin typeface="Arial"/>
                <a:ea typeface="微软雅黑"/>
                <a:cs typeface="思源黑体 CN Normal" panose="020B0400000000000000" pitchFamily="34" charset="-122"/>
                <a:sym typeface="Arial"/>
              </a:endParaRPr>
            </a:p>
          </p:txBody>
        </p:sp>
        <p:sp>
          <p:nvSpPr>
            <p:cNvPr id="14" name="文本框 13"/>
            <p:cNvSpPr txBox="1"/>
            <p:nvPr/>
          </p:nvSpPr>
          <p:spPr>
            <a:xfrm>
              <a:off x="7717943" y="2086671"/>
              <a:ext cx="2710888" cy="362936"/>
            </a:xfrm>
            <a:prstGeom prst="rect">
              <a:avLst/>
            </a:prstGeom>
            <a:noFill/>
          </p:spPr>
          <p:txBody>
            <a:bodyPr wrap="square" rtlCol="0">
              <a:spAutoFit/>
              <a:scene3d>
                <a:camera prst="orthographicFront"/>
                <a:lightRig rig="threePt" dir="t"/>
              </a:scene3d>
              <a:sp3d contourW="12700"/>
            </a:bodyPr>
            <a:lstStyle/>
            <a:p>
              <a:r>
                <a:rPr lang="en-US" altLang="zh-CN" sz="1050" dirty="0">
                  <a:solidFill>
                    <a:srgbClr val="2C3034"/>
                  </a:solidFill>
                  <a:latin typeface="Arial"/>
                  <a:ea typeface="微软雅黑"/>
                  <a:cs typeface="思源黑体 CN Normal" panose="020B0400000000000000" pitchFamily="34" charset="-122"/>
                  <a:sym typeface="Arial"/>
                </a:rPr>
                <a:t>print the presentation and make it into a</a:t>
              </a:r>
            </a:p>
            <a:p>
              <a:r>
                <a:rPr lang="en-US" altLang="zh-CN" sz="1050" dirty="0">
                  <a:solidFill>
                    <a:srgbClr val="2C3034"/>
                  </a:solidFill>
                  <a:latin typeface="Arial"/>
                  <a:ea typeface="微软雅黑"/>
                  <a:cs typeface="思源黑体 CN Normal" panose="020B0400000000000000" pitchFamily="34" charset="-122"/>
                  <a:sym typeface="Arial"/>
                </a:rPr>
                <a:t>film field</a:t>
              </a:r>
            </a:p>
          </p:txBody>
        </p:sp>
      </p:grpSp>
      <p:grpSp>
        <p:nvGrpSpPr>
          <p:cNvPr id="15" name="组合 14"/>
          <p:cNvGrpSpPr/>
          <p:nvPr/>
        </p:nvGrpSpPr>
        <p:grpSpPr>
          <a:xfrm>
            <a:off x="5473718" y="2950859"/>
            <a:ext cx="3123565" cy="846455"/>
            <a:chOff x="7800" y="4827"/>
            <a:chExt cx="4919" cy="1333"/>
          </a:xfrm>
        </p:grpSpPr>
        <p:sp>
          <p:nvSpPr>
            <p:cNvPr id="16" name="文本框 15"/>
            <p:cNvSpPr txBox="1"/>
            <p:nvPr/>
          </p:nvSpPr>
          <p:spPr>
            <a:xfrm>
              <a:off x="7800" y="4827"/>
              <a:ext cx="4032" cy="727"/>
            </a:xfrm>
            <a:prstGeom prst="rect">
              <a:avLst/>
            </a:prstGeom>
            <a:noFill/>
          </p:spPr>
          <p:txBody>
            <a:bodyPr wrap="none" rtlCol="0">
              <a:spAutoFit/>
              <a:scene3d>
                <a:camera prst="orthographicFront"/>
                <a:lightRig rig="threePt" dir="t"/>
              </a:scene3d>
              <a:sp3d contourW="12700"/>
            </a:bodyPr>
            <a:lstStyle/>
            <a:p>
              <a:r>
                <a:rPr lang="en-US" altLang="zh-CN" sz="2400" b="1" dirty="0">
                  <a:solidFill>
                    <a:srgbClr val="2C3034"/>
                  </a:solidFill>
                  <a:latin typeface="Arial"/>
                  <a:ea typeface="微软雅黑"/>
                  <a:cs typeface="思源黑体 CN Normal" panose="020B0400000000000000" pitchFamily="34" charset="-122"/>
                  <a:sym typeface="Arial"/>
                </a:rPr>
                <a:t>05 .Add title text</a:t>
              </a:r>
              <a:endParaRPr lang="zh-CN" altLang="en-US" sz="2400" b="1" dirty="0">
                <a:solidFill>
                  <a:srgbClr val="2C3034"/>
                </a:solidFill>
                <a:latin typeface="Arial"/>
                <a:ea typeface="微软雅黑"/>
                <a:cs typeface="思源黑体 CN Normal" panose="020B0400000000000000" pitchFamily="34" charset="-122"/>
                <a:sym typeface="Arial"/>
              </a:endParaRPr>
            </a:p>
          </p:txBody>
        </p:sp>
        <p:sp>
          <p:nvSpPr>
            <p:cNvPr id="17" name="文本框 16"/>
            <p:cNvSpPr txBox="1"/>
            <p:nvPr/>
          </p:nvSpPr>
          <p:spPr>
            <a:xfrm>
              <a:off x="7849" y="5508"/>
              <a:ext cx="4870" cy="652"/>
            </a:xfrm>
            <a:prstGeom prst="rect">
              <a:avLst/>
            </a:prstGeom>
            <a:noFill/>
          </p:spPr>
          <p:txBody>
            <a:bodyPr wrap="square" rtlCol="0">
              <a:spAutoFit/>
              <a:scene3d>
                <a:camera prst="orthographicFront"/>
                <a:lightRig rig="threePt" dir="t"/>
              </a:scene3d>
              <a:sp3d contourW="12700"/>
            </a:bodyPr>
            <a:lstStyle/>
            <a:p>
              <a:r>
                <a:rPr lang="en-US" altLang="zh-CN" sz="1050" dirty="0">
                  <a:solidFill>
                    <a:srgbClr val="2C3034"/>
                  </a:solidFill>
                  <a:latin typeface="Arial"/>
                  <a:ea typeface="微软雅黑"/>
                  <a:cs typeface="思源黑体 CN Normal" panose="020B0400000000000000" pitchFamily="34" charset="-122"/>
                  <a:sym typeface="Arial"/>
                </a:rPr>
                <a:t>print the presentation and make it into a</a:t>
              </a:r>
            </a:p>
            <a:p>
              <a:r>
                <a:rPr lang="en-US" altLang="zh-CN" sz="1050" dirty="0">
                  <a:solidFill>
                    <a:srgbClr val="2C3034"/>
                  </a:solidFill>
                  <a:latin typeface="Arial"/>
                  <a:ea typeface="微软雅黑"/>
                  <a:cs typeface="思源黑体 CN Normal" panose="020B0400000000000000" pitchFamily="34" charset="-122"/>
                  <a:sym typeface="Arial"/>
                </a:rPr>
                <a:t>film </a:t>
              </a:r>
            </a:p>
          </p:txBody>
        </p:sp>
      </p:grpSp>
      <p:grpSp>
        <p:nvGrpSpPr>
          <p:cNvPr id="21" name="组合 20"/>
          <p:cNvGrpSpPr/>
          <p:nvPr/>
        </p:nvGrpSpPr>
        <p:grpSpPr>
          <a:xfrm>
            <a:off x="8591529" y="1855453"/>
            <a:ext cx="3134360" cy="846455"/>
            <a:chOff x="7800" y="4827"/>
            <a:chExt cx="4936" cy="1333"/>
          </a:xfrm>
        </p:grpSpPr>
        <p:sp>
          <p:nvSpPr>
            <p:cNvPr id="22" name="文本框 21"/>
            <p:cNvSpPr txBox="1"/>
            <p:nvPr/>
          </p:nvSpPr>
          <p:spPr>
            <a:xfrm>
              <a:off x="7800" y="4827"/>
              <a:ext cx="4032" cy="727"/>
            </a:xfrm>
            <a:prstGeom prst="rect">
              <a:avLst/>
            </a:prstGeom>
            <a:noFill/>
          </p:spPr>
          <p:txBody>
            <a:bodyPr wrap="none" rtlCol="0">
              <a:spAutoFit/>
              <a:scene3d>
                <a:camera prst="orthographicFront"/>
                <a:lightRig rig="threePt" dir="t"/>
              </a:scene3d>
              <a:sp3d contourW="12700"/>
            </a:bodyPr>
            <a:lstStyle/>
            <a:p>
              <a:r>
                <a:rPr lang="en-US" altLang="zh-CN" sz="2400" b="1" dirty="0">
                  <a:solidFill>
                    <a:srgbClr val="2C3034"/>
                  </a:solidFill>
                  <a:latin typeface="Arial"/>
                  <a:ea typeface="微软雅黑"/>
                  <a:cs typeface="思源黑体 CN Normal" panose="020B0400000000000000" pitchFamily="34" charset="-122"/>
                  <a:sym typeface="Arial"/>
                </a:rPr>
                <a:t>03 .Add title text</a:t>
              </a:r>
              <a:endParaRPr lang="zh-CN" altLang="en-US" sz="2400" b="1" dirty="0">
                <a:solidFill>
                  <a:srgbClr val="2C3034"/>
                </a:solidFill>
                <a:latin typeface="Arial"/>
                <a:ea typeface="微软雅黑"/>
                <a:cs typeface="思源黑体 CN Normal" panose="020B0400000000000000" pitchFamily="34" charset="-122"/>
                <a:sym typeface="Arial"/>
              </a:endParaRPr>
            </a:p>
          </p:txBody>
        </p:sp>
        <p:sp>
          <p:nvSpPr>
            <p:cNvPr id="23" name="文本框 22"/>
            <p:cNvSpPr txBox="1"/>
            <p:nvPr/>
          </p:nvSpPr>
          <p:spPr>
            <a:xfrm>
              <a:off x="7866" y="5508"/>
              <a:ext cx="4870" cy="652"/>
            </a:xfrm>
            <a:prstGeom prst="rect">
              <a:avLst/>
            </a:prstGeom>
            <a:noFill/>
          </p:spPr>
          <p:txBody>
            <a:bodyPr wrap="square" rtlCol="0">
              <a:spAutoFit/>
              <a:scene3d>
                <a:camera prst="orthographicFront"/>
                <a:lightRig rig="threePt" dir="t"/>
              </a:scene3d>
              <a:sp3d contourW="12700"/>
            </a:bodyPr>
            <a:lstStyle/>
            <a:p>
              <a:r>
                <a:rPr lang="en-US" altLang="zh-CN" sz="1050" dirty="0">
                  <a:solidFill>
                    <a:srgbClr val="2C3034"/>
                  </a:solidFill>
                  <a:latin typeface="Arial"/>
                  <a:ea typeface="微软雅黑"/>
                  <a:cs typeface="思源黑体 CN Normal" panose="020B0400000000000000" pitchFamily="34" charset="-122"/>
                  <a:sym typeface="Arial"/>
                </a:rPr>
                <a:t>print the presentation and make it into a</a:t>
              </a:r>
            </a:p>
            <a:p>
              <a:r>
                <a:rPr lang="en-US" altLang="zh-CN" sz="1050" dirty="0">
                  <a:solidFill>
                    <a:srgbClr val="2C3034"/>
                  </a:solidFill>
                  <a:latin typeface="Arial"/>
                  <a:ea typeface="微软雅黑"/>
                  <a:cs typeface="思源黑体 CN Normal" panose="020B0400000000000000" pitchFamily="34" charset="-122"/>
                  <a:sym typeface="Arial"/>
                </a:rPr>
                <a:t>film a wider field wider field wider field</a:t>
              </a:r>
            </a:p>
          </p:txBody>
        </p:sp>
      </p:grpSp>
      <p:grpSp>
        <p:nvGrpSpPr>
          <p:cNvPr id="24" name="组合 23"/>
          <p:cNvGrpSpPr/>
          <p:nvPr/>
        </p:nvGrpSpPr>
        <p:grpSpPr>
          <a:xfrm>
            <a:off x="8592164" y="2950859"/>
            <a:ext cx="3123565" cy="846455"/>
            <a:chOff x="7800" y="4827"/>
            <a:chExt cx="4919" cy="1333"/>
          </a:xfrm>
        </p:grpSpPr>
        <p:sp>
          <p:nvSpPr>
            <p:cNvPr id="25" name="文本框 24"/>
            <p:cNvSpPr txBox="1"/>
            <p:nvPr/>
          </p:nvSpPr>
          <p:spPr>
            <a:xfrm>
              <a:off x="7800" y="4827"/>
              <a:ext cx="4032" cy="727"/>
            </a:xfrm>
            <a:prstGeom prst="rect">
              <a:avLst/>
            </a:prstGeom>
            <a:noFill/>
          </p:spPr>
          <p:txBody>
            <a:bodyPr wrap="none" rtlCol="0">
              <a:spAutoFit/>
              <a:scene3d>
                <a:camera prst="orthographicFront"/>
                <a:lightRig rig="threePt" dir="t"/>
              </a:scene3d>
              <a:sp3d contourW="12700"/>
            </a:bodyPr>
            <a:lstStyle/>
            <a:p>
              <a:r>
                <a:rPr lang="en-US" altLang="zh-CN" sz="2400" b="1" dirty="0">
                  <a:solidFill>
                    <a:srgbClr val="2C3034"/>
                  </a:solidFill>
                  <a:latin typeface="Arial"/>
                  <a:ea typeface="微软雅黑"/>
                  <a:cs typeface="思源黑体 CN Normal" panose="020B0400000000000000" pitchFamily="34" charset="-122"/>
                  <a:sym typeface="Arial"/>
                </a:rPr>
                <a:t>06 .Add title text</a:t>
              </a:r>
              <a:endParaRPr lang="zh-CN" altLang="en-US" sz="2400" b="1" dirty="0">
                <a:solidFill>
                  <a:srgbClr val="2C3034"/>
                </a:solidFill>
                <a:latin typeface="Arial"/>
                <a:ea typeface="微软雅黑"/>
                <a:cs typeface="思源黑体 CN Normal" panose="020B0400000000000000" pitchFamily="34" charset="-122"/>
                <a:sym typeface="Arial"/>
              </a:endParaRPr>
            </a:p>
          </p:txBody>
        </p:sp>
        <p:sp>
          <p:nvSpPr>
            <p:cNvPr id="26" name="文本框 25"/>
            <p:cNvSpPr txBox="1"/>
            <p:nvPr/>
          </p:nvSpPr>
          <p:spPr>
            <a:xfrm>
              <a:off x="7849" y="5508"/>
              <a:ext cx="4870" cy="652"/>
            </a:xfrm>
            <a:prstGeom prst="rect">
              <a:avLst/>
            </a:prstGeom>
            <a:noFill/>
          </p:spPr>
          <p:txBody>
            <a:bodyPr wrap="square" rtlCol="0">
              <a:spAutoFit/>
              <a:scene3d>
                <a:camera prst="orthographicFront"/>
                <a:lightRig rig="threePt" dir="t"/>
              </a:scene3d>
              <a:sp3d contourW="12700"/>
            </a:bodyPr>
            <a:lstStyle/>
            <a:p>
              <a:r>
                <a:rPr lang="en-US" altLang="zh-CN" sz="1050" dirty="0">
                  <a:solidFill>
                    <a:srgbClr val="2C3034"/>
                  </a:solidFill>
                  <a:latin typeface="Arial"/>
                  <a:ea typeface="微软雅黑"/>
                  <a:cs typeface="思源黑体 CN Normal" panose="020B0400000000000000" pitchFamily="34" charset="-122"/>
                  <a:sym typeface="Arial"/>
                </a:rPr>
                <a:t>print the presentation and make it into a</a:t>
              </a:r>
            </a:p>
            <a:p>
              <a:r>
                <a:rPr lang="en-US" altLang="zh-CN" sz="1050" dirty="0">
                  <a:solidFill>
                    <a:srgbClr val="2C3034"/>
                  </a:solidFill>
                  <a:latin typeface="Arial"/>
                  <a:ea typeface="微软雅黑"/>
                  <a:cs typeface="思源黑体 CN Normal" panose="020B0400000000000000" pitchFamily="34" charset="-122"/>
                  <a:sym typeface="Arial"/>
                </a:rPr>
                <a:t>film </a:t>
              </a:r>
            </a:p>
          </p:txBody>
        </p:sp>
      </p:grpSp>
      <p:sp>
        <p:nvSpPr>
          <p:cNvPr id="27" name="文本框 26"/>
          <p:cNvSpPr txBox="1"/>
          <p:nvPr/>
        </p:nvSpPr>
        <p:spPr>
          <a:xfrm>
            <a:off x="362068" y="319151"/>
            <a:ext cx="3344762" cy="769441"/>
          </a:xfrm>
          <a:prstGeom prst="rect">
            <a:avLst/>
          </a:prstGeom>
          <a:noFill/>
        </p:spPr>
        <p:txBody>
          <a:bodyPr wrap="none" rtlCol="0">
            <a:spAutoFit/>
          </a:bodyPr>
          <a:lstStyle/>
          <a:p>
            <a:pPr algn="ctr"/>
            <a:r>
              <a:rPr lang="en-US" altLang="zh-CN" sz="4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a:rPr>
              <a:t>CONTENTS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0"/>
            <a:ext cx="12192000" cy="6859451"/>
          </a:xfrm>
          <a:prstGeom prst="rect">
            <a:avLst/>
          </a:prstGeom>
        </p:spPr>
      </p:pic>
      <p:sp>
        <p:nvSpPr>
          <p:cNvPr id="3" name="文本框 2"/>
          <p:cNvSpPr txBox="1"/>
          <p:nvPr/>
        </p:nvSpPr>
        <p:spPr>
          <a:xfrm>
            <a:off x="796290" y="3485141"/>
            <a:ext cx="4422140" cy="1492716"/>
          </a:xfrm>
          <a:prstGeom prst="rect">
            <a:avLst/>
          </a:prstGeom>
          <a:noFill/>
        </p:spPr>
        <p:txBody>
          <a:bodyPr wrap="square" rtlCol="0">
            <a:spAutoFit/>
          </a:bodyPr>
          <a:lstStyle/>
          <a:p>
            <a:pPr fontAlgn="auto">
              <a:lnSpc>
                <a:spcPct val="120000"/>
              </a:lnSpc>
            </a:pPr>
            <a:r>
              <a:rPr lang="en-US" altLang="zh-CN" sz="1300" dirty="0">
                <a:solidFill>
                  <a:schemeClr val="bg1"/>
                </a:solidFill>
                <a:latin typeface="Arial"/>
                <a:ea typeface="微软雅黑"/>
                <a:sym typeface="Arial"/>
              </a:rPr>
              <a:t>Click here to add text content, such as keywords, some brief introductions, etc.</a:t>
            </a:r>
          </a:p>
          <a:p>
            <a:pPr fontAlgn="auto">
              <a:lnSpc>
                <a:spcPct val="120000"/>
              </a:lnSpc>
            </a:pPr>
            <a:endParaRPr lang="en-US" altLang="zh-CN" sz="1300" dirty="0">
              <a:solidFill>
                <a:schemeClr val="bg1"/>
              </a:solidFill>
              <a:latin typeface="Arial"/>
              <a:ea typeface="微软雅黑"/>
              <a:sym typeface="Arial"/>
            </a:endParaRPr>
          </a:p>
          <a:p>
            <a:pPr fontAlgn="auto">
              <a:lnSpc>
                <a:spcPct val="120000"/>
              </a:lnSpc>
            </a:pPr>
            <a:r>
              <a:rPr lang="en-US" altLang="zh-CN" sz="1300" dirty="0">
                <a:solidFill>
                  <a:schemeClr val="bg1"/>
                </a:solidFill>
                <a:latin typeface="Arial"/>
                <a:ea typeface="微软雅黑"/>
                <a:sym typeface="Arial"/>
              </a:rPr>
              <a:t>Click here to add text content, such as keywords, some brief introductions, etc.</a:t>
            </a:r>
            <a:endParaRPr lang="zh-CN" altLang="en-US" sz="1300" dirty="0">
              <a:solidFill>
                <a:schemeClr val="bg1"/>
              </a:solidFill>
              <a:latin typeface="Arial"/>
              <a:ea typeface="微软雅黑"/>
              <a:cs typeface="+mn-ea"/>
              <a:sym typeface="Arial"/>
            </a:endParaRPr>
          </a:p>
          <a:p>
            <a:endParaRPr lang="zh-CN" altLang="en-US" sz="1300" dirty="0">
              <a:solidFill>
                <a:schemeClr val="bg1"/>
              </a:solidFill>
              <a:latin typeface="Arial"/>
              <a:ea typeface="微软雅黑"/>
              <a:cs typeface="+mn-ea"/>
              <a:sym typeface="Arial"/>
            </a:endParaRPr>
          </a:p>
        </p:txBody>
      </p:sp>
      <p:grpSp>
        <p:nvGrpSpPr>
          <p:cNvPr id="4" name="组合 3"/>
          <p:cNvGrpSpPr/>
          <p:nvPr/>
        </p:nvGrpSpPr>
        <p:grpSpPr>
          <a:xfrm>
            <a:off x="5802630" y="1550035"/>
            <a:ext cx="5630545" cy="1147445"/>
            <a:chOff x="9138" y="2403"/>
            <a:chExt cx="8867" cy="1807"/>
          </a:xfrm>
        </p:grpSpPr>
        <p:grpSp>
          <p:nvGrpSpPr>
            <p:cNvPr id="5" name="组合 4"/>
            <p:cNvGrpSpPr/>
            <p:nvPr/>
          </p:nvGrpSpPr>
          <p:grpSpPr>
            <a:xfrm>
              <a:off x="9138" y="2403"/>
              <a:ext cx="4164" cy="1797"/>
              <a:chOff x="9138" y="2403"/>
              <a:chExt cx="4164" cy="1797"/>
            </a:xfrm>
          </p:grpSpPr>
          <p:grpSp>
            <p:nvGrpSpPr>
              <p:cNvPr id="13" name="组合 12"/>
              <p:cNvGrpSpPr/>
              <p:nvPr/>
            </p:nvGrpSpPr>
            <p:grpSpPr>
              <a:xfrm>
                <a:off x="9138" y="2645"/>
                <a:ext cx="1174" cy="1140"/>
                <a:chOff x="8434" y="2645"/>
                <a:chExt cx="1174" cy="1140"/>
              </a:xfrm>
            </p:grpSpPr>
            <p:sp>
              <p:nvSpPr>
                <p:cNvPr id="17" name="Oval 171"/>
                <p:cNvSpPr>
                  <a:spLocks noChangeAspect="1"/>
                </p:cNvSpPr>
                <p:nvPr/>
              </p:nvSpPr>
              <p:spPr>
                <a:xfrm>
                  <a:off x="8434" y="2645"/>
                  <a:ext cx="1175" cy="1141"/>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bg1"/>
                    </a:solidFill>
                    <a:latin typeface="Arial"/>
                    <a:ea typeface="微软雅黑"/>
                    <a:cs typeface="+mn-ea"/>
                    <a:sym typeface="Arial"/>
                  </a:endParaRPr>
                </a:p>
              </p:txBody>
            </p:sp>
            <p:sp>
              <p:nvSpPr>
                <p:cNvPr id="18" name="Freeform 117"/>
                <p:cNvSpPr/>
                <p:nvPr/>
              </p:nvSpPr>
              <p:spPr bwMode="auto">
                <a:xfrm>
                  <a:off x="8683" y="2877"/>
                  <a:ext cx="677" cy="677"/>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solidFill>
                      <a:schemeClr val="bg1"/>
                    </a:solidFill>
                    <a:latin typeface="Arial"/>
                    <a:ea typeface="微软雅黑"/>
                    <a:cs typeface="+mn-ea"/>
                    <a:sym typeface="Arial"/>
                  </a:endParaRPr>
                </a:p>
              </p:txBody>
            </p:sp>
          </p:grpSp>
          <p:grpSp>
            <p:nvGrpSpPr>
              <p:cNvPr id="14" name="组合 13"/>
              <p:cNvGrpSpPr/>
              <p:nvPr/>
            </p:nvGrpSpPr>
            <p:grpSpPr>
              <a:xfrm>
                <a:off x="10535" y="2403"/>
                <a:ext cx="2767" cy="1797"/>
                <a:chOff x="10535" y="2403"/>
                <a:chExt cx="2767" cy="1797"/>
              </a:xfrm>
            </p:grpSpPr>
            <p:sp>
              <p:nvSpPr>
                <p:cNvPr id="15" name="文本框 14"/>
                <p:cNvSpPr txBox="1"/>
                <p:nvPr/>
              </p:nvSpPr>
              <p:spPr>
                <a:xfrm>
                  <a:off x="10535" y="3040"/>
                  <a:ext cx="2696" cy="1160"/>
                </a:xfrm>
                <a:prstGeom prst="rect">
                  <a:avLst/>
                </a:prstGeom>
                <a:noFill/>
              </p:spPr>
              <p:txBody>
                <a:bodyPr wrap="square" rtlCol="0">
                  <a:spAutoFit/>
                </a:bodyPr>
                <a:lstStyle/>
                <a:p>
                  <a:pPr>
                    <a:lnSpc>
                      <a:spcPct val="120000"/>
                    </a:lnSpc>
                  </a:pPr>
                  <a:r>
                    <a:rPr lang="en-US" altLang="zh-CN" sz="1200" dirty="0">
                      <a:solidFill>
                        <a:schemeClr val="bg1"/>
                      </a:solidFill>
                      <a:latin typeface="Arial"/>
                      <a:ea typeface="微软雅黑"/>
                      <a:sym typeface="Arial"/>
                    </a:rPr>
                    <a:t>Click here to add content, content to match the title. </a:t>
                  </a:r>
                  <a:endParaRPr lang="zh-CN" altLang="en-US" sz="1200" dirty="0">
                    <a:solidFill>
                      <a:schemeClr val="bg1"/>
                    </a:solidFill>
                    <a:latin typeface="Arial"/>
                    <a:ea typeface="微软雅黑"/>
                    <a:sym typeface="Arial"/>
                  </a:endParaRPr>
                </a:p>
              </p:txBody>
            </p:sp>
            <p:sp>
              <p:nvSpPr>
                <p:cNvPr id="16" name="TextBox 76"/>
                <p:cNvSpPr txBox="1"/>
                <p:nvPr/>
              </p:nvSpPr>
              <p:spPr>
                <a:xfrm>
                  <a:off x="10535" y="2403"/>
                  <a:ext cx="2767" cy="628"/>
                </a:xfrm>
                <a:prstGeom prst="rect">
                  <a:avLst/>
                </a:prstGeom>
                <a:noFill/>
              </p:spPr>
              <p:txBody>
                <a:bodyPr wrap="square" rtlCol="0">
                  <a:spAutoFit/>
                </a:bodyPr>
                <a:lstStyle/>
                <a:p>
                  <a:pPr algn="l"/>
                  <a:r>
                    <a:rPr lang="en-US" altLang="zh-CN" sz="2000" b="1" dirty="0">
                      <a:solidFill>
                        <a:schemeClr val="bg1"/>
                      </a:solidFill>
                      <a:latin typeface="Arial"/>
                      <a:ea typeface="微软雅黑"/>
                      <a:sym typeface="Arial"/>
                    </a:rPr>
                    <a:t>Subheading</a:t>
                  </a:r>
                  <a:endParaRPr lang="zh-CN" altLang="en-US" sz="2000" b="1" dirty="0">
                    <a:solidFill>
                      <a:schemeClr val="bg1"/>
                    </a:solidFill>
                    <a:latin typeface="Arial"/>
                    <a:ea typeface="微软雅黑"/>
                    <a:sym typeface="Arial"/>
                  </a:endParaRPr>
                </a:p>
              </p:txBody>
            </p:sp>
          </p:grpSp>
        </p:grpSp>
        <p:grpSp>
          <p:nvGrpSpPr>
            <p:cNvPr id="6" name="组合 5"/>
            <p:cNvGrpSpPr/>
            <p:nvPr/>
          </p:nvGrpSpPr>
          <p:grpSpPr>
            <a:xfrm>
              <a:off x="13826" y="2413"/>
              <a:ext cx="4179" cy="1797"/>
              <a:chOff x="13826" y="2413"/>
              <a:chExt cx="4179" cy="1797"/>
            </a:xfrm>
          </p:grpSpPr>
          <p:grpSp>
            <p:nvGrpSpPr>
              <p:cNvPr id="7" name="组合 6"/>
              <p:cNvGrpSpPr/>
              <p:nvPr/>
            </p:nvGrpSpPr>
            <p:grpSpPr>
              <a:xfrm>
                <a:off x="13826" y="2645"/>
                <a:ext cx="1174" cy="1140"/>
                <a:chOff x="13826" y="2645"/>
                <a:chExt cx="1174" cy="1140"/>
              </a:xfrm>
            </p:grpSpPr>
            <p:sp>
              <p:nvSpPr>
                <p:cNvPr id="11" name="Oval 183"/>
                <p:cNvSpPr>
                  <a:spLocks noChangeAspect="1"/>
                </p:cNvSpPr>
                <p:nvPr/>
              </p:nvSpPr>
              <p:spPr>
                <a:xfrm>
                  <a:off x="13826" y="2645"/>
                  <a:ext cx="1175" cy="1141"/>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bg1"/>
                    </a:solidFill>
                    <a:latin typeface="Arial"/>
                    <a:ea typeface="微软雅黑"/>
                    <a:cs typeface="+mn-ea"/>
                    <a:sym typeface="Arial"/>
                  </a:endParaRPr>
                </a:p>
              </p:txBody>
            </p:sp>
            <p:sp>
              <p:nvSpPr>
                <p:cNvPr id="12" name="Freeform 5"/>
                <p:cNvSpPr>
                  <a:spLocks noEditPoints="1"/>
                </p:cNvSpPr>
                <p:nvPr/>
              </p:nvSpPr>
              <p:spPr bwMode="auto">
                <a:xfrm>
                  <a:off x="14064" y="2863"/>
                  <a:ext cx="700" cy="7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solidFill>
                      <a:schemeClr val="bg1"/>
                    </a:solidFill>
                    <a:latin typeface="Arial"/>
                    <a:ea typeface="微软雅黑"/>
                    <a:cs typeface="+mn-ea"/>
                    <a:sym typeface="Arial"/>
                  </a:endParaRPr>
                </a:p>
              </p:txBody>
            </p:sp>
          </p:grpSp>
          <p:grpSp>
            <p:nvGrpSpPr>
              <p:cNvPr id="8" name="组合 7"/>
              <p:cNvGrpSpPr/>
              <p:nvPr/>
            </p:nvGrpSpPr>
            <p:grpSpPr>
              <a:xfrm>
                <a:off x="15238" y="2413"/>
                <a:ext cx="2767" cy="1797"/>
                <a:chOff x="15238" y="2413"/>
                <a:chExt cx="2767" cy="1797"/>
              </a:xfrm>
            </p:grpSpPr>
            <p:sp>
              <p:nvSpPr>
                <p:cNvPr id="9" name="文本框 8"/>
                <p:cNvSpPr txBox="1"/>
                <p:nvPr/>
              </p:nvSpPr>
              <p:spPr>
                <a:xfrm>
                  <a:off x="15238" y="3050"/>
                  <a:ext cx="2696" cy="1160"/>
                </a:xfrm>
                <a:prstGeom prst="rect">
                  <a:avLst/>
                </a:prstGeom>
                <a:noFill/>
              </p:spPr>
              <p:txBody>
                <a:bodyPr wrap="square" rtlCol="0">
                  <a:spAutoFit/>
                </a:bodyPr>
                <a:lstStyle/>
                <a:p>
                  <a:pPr>
                    <a:lnSpc>
                      <a:spcPct val="120000"/>
                    </a:lnSpc>
                  </a:pPr>
                  <a:r>
                    <a:rPr lang="en-US" altLang="zh-CN" sz="1200" dirty="0">
                      <a:solidFill>
                        <a:schemeClr val="bg1"/>
                      </a:solidFill>
                      <a:latin typeface="Arial"/>
                      <a:ea typeface="微软雅黑"/>
                      <a:sym typeface="Arial"/>
                    </a:rPr>
                    <a:t>Click here to add content, content to match the title. </a:t>
                  </a:r>
                </a:p>
              </p:txBody>
            </p:sp>
            <p:sp>
              <p:nvSpPr>
                <p:cNvPr id="10" name="TextBox 76"/>
                <p:cNvSpPr txBox="1"/>
                <p:nvPr/>
              </p:nvSpPr>
              <p:spPr>
                <a:xfrm>
                  <a:off x="15238" y="2413"/>
                  <a:ext cx="2767" cy="628"/>
                </a:xfrm>
                <a:prstGeom prst="rect">
                  <a:avLst/>
                </a:prstGeom>
                <a:noFill/>
              </p:spPr>
              <p:txBody>
                <a:bodyPr wrap="square" rtlCol="0">
                  <a:spAutoFit/>
                </a:bodyPr>
                <a:lstStyle/>
                <a:p>
                  <a:pPr algn="l"/>
                  <a:r>
                    <a:rPr lang="en-US" altLang="zh-CN" sz="2000" b="1" dirty="0">
                      <a:solidFill>
                        <a:schemeClr val="bg1"/>
                      </a:solidFill>
                      <a:latin typeface="Arial"/>
                      <a:ea typeface="微软雅黑"/>
                      <a:sym typeface="Arial"/>
                    </a:rPr>
                    <a:t>Subheading</a:t>
                  </a:r>
                  <a:endParaRPr lang="zh-CN" altLang="en-US" sz="2000" b="1" dirty="0">
                    <a:solidFill>
                      <a:schemeClr val="bg1"/>
                    </a:solidFill>
                    <a:latin typeface="Arial"/>
                    <a:ea typeface="微软雅黑"/>
                    <a:sym typeface="Arial"/>
                  </a:endParaRPr>
                </a:p>
              </p:txBody>
            </p:sp>
          </p:grpSp>
        </p:grpSp>
      </p:grpSp>
      <p:grpSp>
        <p:nvGrpSpPr>
          <p:cNvPr id="19" name="组合 18"/>
          <p:cNvGrpSpPr/>
          <p:nvPr/>
        </p:nvGrpSpPr>
        <p:grpSpPr>
          <a:xfrm>
            <a:off x="5802630" y="2926080"/>
            <a:ext cx="5638165" cy="1147445"/>
            <a:chOff x="9138" y="4062"/>
            <a:chExt cx="8879" cy="1807"/>
          </a:xfrm>
        </p:grpSpPr>
        <p:grpSp>
          <p:nvGrpSpPr>
            <p:cNvPr id="20" name="组合 19"/>
            <p:cNvGrpSpPr/>
            <p:nvPr/>
          </p:nvGrpSpPr>
          <p:grpSpPr>
            <a:xfrm>
              <a:off x="9138" y="4062"/>
              <a:ext cx="4176" cy="1797"/>
              <a:chOff x="9138" y="4062"/>
              <a:chExt cx="4176" cy="1797"/>
            </a:xfrm>
          </p:grpSpPr>
          <p:grpSp>
            <p:nvGrpSpPr>
              <p:cNvPr id="28" name="组合 27"/>
              <p:cNvGrpSpPr/>
              <p:nvPr/>
            </p:nvGrpSpPr>
            <p:grpSpPr>
              <a:xfrm>
                <a:off x="9138" y="4341"/>
                <a:ext cx="1174" cy="1140"/>
                <a:chOff x="8434" y="4341"/>
                <a:chExt cx="1174" cy="1140"/>
              </a:xfrm>
            </p:grpSpPr>
            <p:sp>
              <p:nvSpPr>
                <p:cNvPr id="32" name="Oval 177"/>
                <p:cNvSpPr>
                  <a:spLocks noChangeAspect="1"/>
                </p:cNvSpPr>
                <p:nvPr/>
              </p:nvSpPr>
              <p:spPr>
                <a:xfrm>
                  <a:off x="8434" y="4341"/>
                  <a:ext cx="1175" cy="1141"/>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bg1"/>
                    </a:solidFill>
                    <a:latin typeface="Arial"/>
                    <a:ea typeface="微软雅黑"/>
                    <a:cs typeface="+mn-ea"/>
                    <a:sym typeface="Arial"/>
                  </a:endParaRPr>
                </a:p>
              </p:txBody>
            </p:sp>
            <p:sp>
              <p:nvSpPr>
                <p:cNvPr id="33" name="Freeform 36"/>
                <p:cNvSpPr>
                  <a:spLocks noEditPoints="1"/>
                </p:cNvSpPr>
                <p:nvPr/>
              </p:nvSpPr>
              <p:spPr bwMode="auto">
                <a:xfrm>
                  <a:off x="8776" y="4645"/>
                  <a:ext cx="492" cy="53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solidFill>
                      <a:schemeClr val="bg1"/>
                    </a:solidFill>
                    <a:latin typeface="Arial"/>
                    <a:ea typeface="微软雅黑"/>
                    <a:cs typeface="+mn-ea"/>
                    <a:sym typeface="Arial"/>
                  </a:endParaRPr>
                </a:p>
              </p:txBody>
            </p:sp>
          </p:grpSp>
          <p:grpSp>
            <p:nvGrpSpPr>
              <p:cNvPr id="29" name="组合 28"/>
              <p:cNvGrpSpPr/>
              <p:nvPr/>
            </p:nvGrpSpPr>
            <p:grpSpPr>
              <a:xfrm>
                <a:off x="10547" y="4062"/>
                <a:ext cx="2767" cy="1797"/>
                <a:chOff x="10547" y="4062"/>
                <a:chExt cx="2767" cy="1797"/>
              </a:xfrm>
            </p:grpSpPr>
            <p:sp>
              <p:nvSpPr>
                <p:cNvPr id="30" name="文本框 29"/>
                <p:cNvSpPr txBox="1"/>
                <p:nvPr/>
              </p:nvSpPr>
              <p:spPr>
                <a:xfrm>
                  <a:off x="10547" y="4699"/>
                  <a:ext cx="2696" cy="1160"/>
                </a:xfrm>
                <a:prstGeom prst="rect">
                  <a:avLst/>
                </a:prstGeom>
                <a:noFill/>
              </p:spPr>
              <p:txBody>
                <a:bodyPr wrap="square" rtlCol="0">
                  <a:spAutoFit/>
                </a:bodyPr>
                <a:lstStyle/>
                <a:p>
                  <a:pPr>
                    <a:lnSpc>
                      <a:spcPct val="120000"/>
                    </a:lnSpc>
                  </a:pPr>
                  <a:r>
                    <a:rPr lang="en-US" altLang="zh-CN" sz="1200" dirty="0">
                      <a:solidFill>
                        <a:schemeClr val="bg1"/>
                      </a:solidFill>
                      <a:latin typeface="Arial"/>
                      <a:ea typeface="微软雅黑"/>
                      <a:sym typeface="Arial"/>
                    </a:rPr>
                    <a:t>Click here to add content, content to match the title. </a:t>
                  </a:r>
                </a:p>
              </p:txBody>
            </p:sp>
            <p:sp>
              <p:nvSpPr>
                <p:cNvPr id="31" name="TextBox 76"/>
                <p:cNvSpPr txBox="1"/>
                <p:nvPr/>
              </p:nvSpPr>
              <p:spPr>
                <a:xfrm>
                  <a:off x="10547" y="4062"/>
                  <a:ext cx="2767" cy="628"/>
                </a:xfrm>
                <a:prstGeom prst="rect">
                  <a:avLst/>
                </a:prstGeom>
                <a:noFill/>
              </p:spPr>
              <p:txBody>
                <a:bodyPr wrap="square" rtlCol="0">
                  <a:spAutoFit/>
                </a:bodyPr>
                <a:lstStyle/>
                <a:p>
                  <a:pPr algn="l"/>
                  <a:r>
                    <a:rPr lang="en-US" altLang="zh-CN" sz="2000" b="1" dirty="0">
                      <a:solidFill>
                        <a:schemeClr val="bg1"/>
                      </a:solidFill>
                      <a:latin typeface="Arial"/>
                      <a:ea typeface="微软雅黑"/>
                      <a:sym typeface="Arial"/>
                    </a:rPr>
                    <a:t>Subheading</a:t>
                  </a:r>
                  <a:endParaRPr lang="zh-CN" altLang="en-US" sz="2000" b="1" dirty="0">
                    <a:solidFill>
                      <a:schemeClr val="bg1"/>
                    </a:solidFill>
                    <a:latin typeface="Arial"/>
                    <a:ea typeface="微软雅黑"/>
                    <a:sym typeface="Arial"/>
                  </a:endParaRPr>
                </a:p>
              </p:txBody>
            </p:sp>
          </p:grpSp>
        </p:grpSp>
        <p:grpSp>
          <p:nvGrpSpPr>
            <p:cNvPr id="21" name="组合 20"/>
            <p:cNvGrpSpPr/>
            <p:nvPr/>
          </p:nvGrpSpPr>
          <p:grpSpPr>
            <a:xfrm>
              <a:off x="13826" y="4072"/>
              <a:ext cx="4191" cy="1797"/>
              <a:chOff x="13826" y="4072"/>
              <a:chExt cx="4191" cy="1797"/>
            </a:xfrm>
          </p:grpSpPr>
          <p:grpSp>
            <p:nvGrpSpPr>
              <p:cNvPr id="22" name="组合 21"/>
              <p:cNvGrpSpPr/>
              <p:nvPr/>
            </p:nvGrpSpPr>
            <p:grpSpPr>
              <a:xfrm>
                <a:off x="13826" y="4341"/>
                <a:ext cx="1174" cy="1140"/>
                <a:chOff x="13826" y="4341"/>
                <a:chExt cx="1174" cy="1140"/>
              </a:xfrm>
            </p:grpSpPr>
            <p:sp>
              <p:nvSpPr>
                <p:cNvPr id="26" name="Oval 180"/>
                <p:cNvSpPr>
                  <a:spLocks noChangeAspect="1"/>
                </p:cNvSpPr>
                <p:nvPr/>
              </p:nvSpPr>
              <p:spPr>
                <a:xfrm>
                  <a:off x="13826" y="4341"/>
                  <a:ext cx="1175" cy="1141"/>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bg1"/>
                    </a:solidFill>
                    <a:latin typeface="Arial"/>
                    <a:ea typeface="微软雅黑"/>
                    <a:cs typeface="+mn-ea"/>
                    <a:sym typeface="Arial"/>
                  </a:endParaRPr>
                </a:p>
              </p:txBody>
            </p:sp>
            <p:sp>
              <p:nvSpPr>
                <p:cNvPr id="27" name="Freeform 103"/>
                <p:cNvSpPr>
                  <a:spLocks noEditPoints="1"/>
                </p:cNvSpPr>
                <p:nvPr/>
              </p:nvSpPr>
              <p:spPr bwMode="auto">
                <a:xfrm>
                  <a:off x="14163" y="4543"/>
                  <a:ext cx="501" cy="738"/>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solidFill>
                      <a:schemeClr val="bg1"/>
                    </a:solidFill>
                    <a:latin typeface="Arial"/>
                    <a:ea typeface="微软雅黑"/>
                    <a:cs typeface="+mn-ea"/>
                    <a:sym typeface="Arial"/>
                  </a:endParaRPr>
                </a:p>
              </p:txBody>
            </p:sp>
          </p:grpSp>
          <p:grpSp>
            <p:nvGrpSpPr>
              <p:cNvPr id="23" name="组合 22"/>
              <p:cNvGrpSpPr/>
              <p:nvPr/>
            </p:nvGrpSpPr>
            <p:grpSpPr>
              <a:xfrm>
                <a:off x="15250" y="4072"/>
                <a:ext cx="2767" cy="1797"/>
                <a:chOff x="15250" y="4072"/>
                <a:chExt cx="2767" cy="1797"/>
              </a:xfrm>
            </p:grpSpPr>
            <p:sp>
              <p:nvSpPr>
                <p:cNvPr id="24" name="文本框 23"/>
                <p:cNvSpPr txBox="1"/>
                <p:nvPr/>
              </p:nvSpPr>
              <p:spPr>
                <a:xfrm>
                  <a:off x="15250" y="4709"/>
                  <a:ext cx="2696" cy="1160"/>
                </a:xfrm>
                <a:prstGeom prst="rect">
                  <a:avLst/>
                </a:prstGeom>
                <a:noFill/>
              </p:spPr>
              <p:txBody>
                <a:bodyPr wrap="square" rtlCol="0">
                  <a:spAutoFit/>
                </a:bodyPr>
                <a:lstStyle/>
                <a:p>
                  <a:pPr>
                    <a:lnSpc>
                      <a:spcPct val="120000"/>
                    </a:lnSpc>
                  </a:pPr>
                  <a:r>
                    <a:rPr lang="en-US" altLang="zh-CN" sz="1200" dirty="0">
                      <a:solidFill>
                        <a:schemeClr val="bg1"/>
                      </a:solidFill>
                      <a:latin typeface="Arial"/>
                      <a:ea typeface="微软雅黑"/>
                      <a:sym typeface="Arial"/>
                    </a:rPr>
                    <a:t>Click here to add content, content to match the title. </a:t>
                  </a:r>
                </a:p>
              </p:txBody>
            </p:sp>
            <p:sp>
              <p:nvSpPr>
                <p:cNvPr id="25" name="TextBox 76"/>
                <p:cNvSpPr txBox="1"/>
                <p:nvPr/>
              </p:nvSpPr>
              <p:spPr>
                <a:xfrm>
                  <a:off x="15250" y="4072"/>
                  <a:ext cx="2767" cy="628"/>
                </a:xfrm>
                <a:prstGeom prst="rect">
                  <a:avLst/>
                </a:prstGeom>
                <a:noFill/>
              </p:spPr>
              <p:txBody>
                <a:bodyPr wrap="square" rtlCol="0">
                  <a:spAutoFit/>
                </a:bodyPr>
                <a:lstStyle/>
                <a:p>
                  <a:pPr algn="l"/>
                  <a:r>
                    <a:rPr lang="en-US" altLang="zh-CN" sz="2000" b="1" dirty="0">
                      <a:solidFill>
                        <a:schemeClr val="bg1"/>
                      </a:solidFill>
                      <a:latin typeface="Arial"/>
                      <a:ea typeface="微软雅黑"/>
                      <a:sym typeface="Arial"/>
                    </a:rPr>
                    <a:t>Subheading</a:t>
                  </a:r>
                  <a:endParaRPr lang="zh-CN" altLang="en-US" sz="2000" b="1" dirty="0">
                    <a:solidFill>
                      <a:schemeClr val="bg1"/>
                    </a:solidFill>
                    <a:latin typeface="Arial"/>
                    <a:ea typeface="微软雅黑"/>
                    <a:sym typeface="Arial"/>
                  </a:endParaRPr>
                </a:p>
              </p:txBody>
            </p:sp>
          </p:grpSp>
        </p:grpSp>
      </p:grpSp>
      <p:grpSp>
        <p:nvGrpSpPr>
          <p:cNvPr id="34" name="组合 33"/>
          <p:cNvGrpSpPr/>
          <p:nvPr/>
        </p:nvGrpSpPr>
        <p:grpSpPr>
          <a:xfrm>
            <a:off x="5802630" y="4314825"/>
            <a:ext cx="5638165" cy="1147445"/>
            <a:chOff x="9138" y="6316"/>
            <a:chExt cx="8879" cy="1807"/>
          </a:xfrm>
        </p:grpSpPr>
        <p:grpSp>
          <p:nvGrpSpPr>
            <p:cNvPr id="35" name="组合 34"/>
            <p:cNvGrpSpPr/>
            <p:nvPr/>
          </p:nvGrpSpPr>
          <p:grpSpPr>
            <a:xfrm>
              <a:off x="9138" y="6316"/>
              <a:ext cx="4176" cy="1797"/>
              <a:chOff x="9138" y="5920"/>
              <a:chExt cx="4176" cy="1797"/>
            </a:xfrm>
          </p:grpSpPr>
          <p:grpSp>
            <p:nvGrpSpPr>
              <p:cNvPr id="43" name="组合 42"/>
              <p:cNvGrpSpPr/>
              <p:nvPr/>
            </p:nvGrpSpPr>
            <p:grpSpPr>
              <a:xfrm>
                <a:off x="9138" y="6098"/>
                <a:ext cx="1174" cy="1140"/>
                <a:chOff x="8434" y="6098"/>
                <a:chExt cx="1174" cy="1140"/>
              </a:xfrm>
            </p:grpSpPr>
            <p:sp>
              <p:nvSpPr>
                <p:cNvPr id="47" name="Oval 174"/>
                <p:cNvSpPr>
                  <a:spLocks noChangeAspect="1"/>
                </p:cNvSpPr>
                <p:nvPr/>
              </p:nvSpPr>
              <p:spPr>
                <a:xfrm>
                  <a:off x="8434" y="6098"/>
                  <a:ext cx="1175" cy="1141"/>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bg1"/>
                    </a:solidFill>
                    <a:latin typeface="Arial"/>
                    <a:ea typeface="微软雅黑"/>
                    <a:cs typeface="+mn-ea"/>
                    <a:sym typeface="Arial"/>
                  </a:endParaRPr>
                </a:p>
              </p:txBody>
            </p:sp>
            <p:sp>
              <p:nvSpPr>
                <p:cNvPr id="48" name="Freeform 83"/>
                <p:cNvSpPr>
                  <a:spLocks noEditPoints="1"/>
                </p:cNvSpPr>
                <p:nvPr/>
              </p:nvSpPr>
              <p:spPr bwMode="auto">
                <a:xfrm>
                  <a:off x="8790" y="6322"/>
                  <a:ext cx="463" cy="694"/>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solidFill>
                      <a:schemeClr val="bg1"/>
                    </a:solidFill>
                    <a:latin typeface="Arial"/>
                    <a:ea typeface="微软雅黑"/>
                    <a:cs typeface="+mn-ea"/>
                    <a:sym typeface="Arial"/>
                  </a:endParaRPr>
                </a:p>
              </p:txBody>
            </p:sp>
          </p:grpSp>
          <p:grpSp>
            <p:nvGrpSpPr>
              <p:cNvPr id="44" name="组合 43"/>
              <p:cNvGrpSpPr/>
              <p:nvPr/>
            </p:nvGrpSpPr>
            <p:grpSpPr>
              <a:xfrm>
                <a:off x="10547" y="5920"/>
                <a:ext cx="2767" cy="1797"/>
                <a:chOff x="10547" y="5920"/>
                <a:chExt cx="2767" cy="1797"/>
              </a:xfrm>
            </p:grpSpPr>
            <p:sp>
              <p:nvSpPr>
                <p:cNvPr id="45" name="文本框 44"/>
                <p:cNvSpPr txBox="1"/>
                <p:nvPr/>
              </p:nvSpPr>
              <p:spPr>
                <a:xfrm>
                  <a:off x="10547" y="6557"/>
                  <a:ext cx="2696" cy="1160"/>
                </a:xfrm>
                <a:prstGeom prst="rect">
                  <a:avLst/>
                </a:prstGeom>
                <a:noFill/>
              </p:spPr>
              <p:txBody>
                <a:bodyPr wrap="square" rtlCol="0">
                  <a:spAutoFit/>
                </a:bodyPr>
                <a:lstStyle/>
                <a:p>
                  <a:pPr>
                    <a:lnSpc>
                      <a:spcPct val="120000"/>
                    </a:lnSpc>
                  </a:pPr>
                  <a:r>
                    <a:rPr lang="en-US" altLang="zh-CN" sz="1200" dirty="0">
                      <a:solidFill>
                        <a:schemeClr val="bg1"/>
                      </a:solidFill>
                      <a:latin typeface="Arial"/>
                      <a:ea typeface="微软雅黑"/>
                      <a:sym typeface="Arial"/>
                    </a:rPr>
                    <a:t>Click here to add content, content to match the title. </a:t>
                  </a:r>
                </a:p>
              </p:txBody>
            </p:sp>
            <p:sp>
              <p:nvSpPr>
                <p:cNvPr id="46" name="TextBox 76"/>
                <p:cNvSpPr txBox="1"/>
                <p:nvPr/>
              </p:nvSpPr>
              <p:spPr>
                <a:xfrm>
                  <a:off x="10547" y="5920"/>
                  <a:ext cx="2767" cy="628"/>
                </a:xfrm>
                <a:prstGeom prst="rect">
                  <a:avLst/>
                </a:prstGeom>
                <a:noFill/>
              </p:spPr>
              <p:txBody>
                <a:bodyPr wrap="square" rtlCol="0">
                  <a:spAutoFit/>
                </a:bodyPr>
                <a:lstStyle/>
                <a:p>
                  <a:pPr algn="l"/>
                  <a:r>
                    <a:rPr lang="en-US" altLang="zh-CN" sz="2000" b="1" dirty="0">
                      <a:solidFill>
                        <a:schemeClr val="bg1"/>
                      </a:solidFill>
                      <a:latin typeface="Arial"/>
                      <a:ea typeface="微软雅黑"/>
                      <a:sym typeface="Arial"/>
                    </a:rPr>
                    <a:t>Subheading</a:t>
                  </a:r>
                  <a:endParaRPr lang="zh-CN" altLang="en-US" sz="2000" b="1" dirty="0">
                    <a:solidFill>
                      <a:schemeClr val="bg1"/>
                    </a:solidFill>
                    <a:latin typeface="Arial"/>
                    <a:ea typeface="微软雅黑"/>
                    <a:sym typeface="Arial"/>
                  </a:endParaRPr>
                </a:p>
              </p:txBody>
            </p:sp>
          </p:grpSp>
        </p:grpSp>
        <p:grpSp>
          <p:nvGrpSpPr>
            <p:cNvPr id="36" name="组合 35"/>
            <p:cNvGrpSpPr/>
            <p:nvPr/>
          </p:nvGrpSpPr>
          <p:grpSpPr>
            <a:xfrm>
              <a:off x="13826" y="6326"/>
              <a:ext cx="4191" cy="1797"/>
              <a:chOff x="13826" y="5930"/>
              <a:chExt cx="4191" cy="1797"/>
            </a:xfrm>
          </p:grpSpPr>
          <p:grpSp>
            <p:nvGrpSpPr>
              <p:cNvPr id="37" name="组合 36"/>
              <p:cNvGrpSpPr/>
              <p:nvPr/>
            </p:nvGrpSpPr>
            <p:grpSpPr>
              <a:xfrm>
                <a:off x="13826" y="6098"/>
                <a:ext cx="1174" cy="1140"/>
                <a:chOff x="13826" y="6098"/>
                <a:chExt cx="1174" cy="1140"/>
              </a:xfrm>
            </p:grpSpPr>
            <p:sp>
              <p:nvSpPr>
                <p:cNvPr id="41" name="Oval 168"/>
                <p:cNvSpPr>
                  <a:spLocks noChangeAspect="1"/>
                </p:cNvSpPr>
                <p:nvPr/>
              </p:nvSpPr>
              <p:spPr>
                <a:xfrm>
                  <a:off x="13826" y="6098"/>
                  <a:ext cx="1175" cy="1141"/>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bg1"/>
                    </a:solidFill>
                    <a:latin typeface="Arial"/>
                    <a:ea typeface="微软雅黑"/>
                    <a:cs typeface="+mn-ea"/>
                    <a:sym typeface="Arial"/>
                  </a:endParaRPr>
                </a:p>
              </p:txBody>
            </p:sp>
            <p:sp>
              <p:nvSpPr>
                <p:cNvPr id="42" name="Freeform 63"/>
                <p:cNvSpPr>
                  <a:spLocks noEditPoints="1"/>
                </p:cNvSpPr>
                <p:nvPr/>
              </p:nvSpPr>
              <p:spPr bwMode="auto">
                <a:xfrm>
                  <a:off x="14045" y="6400"/>
                  <a:ext cx="737" cy="537"/>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solidFill>
                      <a:schemeClr val="bg1"/>
                    </a:solidFill>
                    <a:latin typeface="Arial"/>
                    <a:ea typeface="微软雅黑"/>
                    <a:cs typeface="+mn-ea"/>
                    <a:sym typeface="Arial"/>
                  </a:endParaRPr>
                </a:p>
              </p:txBody>
            </p:sp>
          </p:grpSp>
          <p:grpSp>
            <p:nvGrpSpPr>
              <p:cNvPr id="38" name="组合 37"/>
              <p:cNvGrpSpPr/>
              <p:nvPr/>
            </p:nvGrpSpPr>
            <p:grpSpPr>
              <a:xfrm>
                <a:off x="15250" y="5930"/>
                <a:ext cx="2767" cy="1797"/>
                <a:chOff x="15250" y="5930"/>
                <a:chExt cx="2767" cy="1797"/>
              </a:xfrm>
            </p:grpSpPr>
            <p:sp>
              <p:nvSpPr>
                <p:cNvPr id="39" name="文本框 38"/>
                <p:cNvSpPr txBox="1"/>
                <p:nvPr/>
              </p:nvSpPr>
              <p:spPr>
                <a:xfrm>
                  <a:off x="15250" y="6567"/>
                  <a:ext cx="2696" cy="1160"/>
                </a:xfrm>
                <a:prstGeom prst="rect">
                  <a:avLst/>
                </a:prstGeom>
                <a:noFill/>
              </p:spPr>
              <p:txBody>
                <a:bodyPr wrap="square" rtlCol="0">
                  <a:spAutoFit/>
                </a:bodyPr>
                <a:lstStyle/>
                <a:p>
                  <a:pPr>
                    <a:lnSpc>
                      <a:spcPct val="120000"/>
                    </a:lnSpc>
                  </a:pPr>
                  <a:r>
                    <a:rPr lang="en-US" altLang="zh-CN" sz="1200" dirty="0">
                      <a:solidFill>
                        <a:schemeClr val="bg1"/>
                      </a:solidFill>
                      <a:latin typeface="Arial"/>
                      <a:ea typeface="微软雅黑"/>
                      <a:sym typeface="Arial"/>
                    </a:rPr>
                    <a:t>Click here to add content, content to match the title. </a:t>
                  </a:r>
                </a:p>
              </p:txBody>
            </p:sp>
            <p:sp>
              <p:nvSpPr>
                <p:cNvPr id="40" name="TextBox 76"/>
                <p:cNvSpPr txBox="1"/>
                <p:nvPr/>
              </p:nvSpPr>
              <p:spPr>
                <a:xfrm>
                  <a:off x="15250" y="5930"/>
                  <a:ext cx="2767" cy="628"/>
                </a:xfrm>
                <a:prstGeom prst="rect">
                  <a:avLst/>
                </a:prstGeom>
                <a:noFill/>
              </p:spPr>
              <p:txBody>
                <a:bodyPr wrap="square" rtlCol="0">
                  <a:spAutoFit/>
                </a:bodyPr>
                <a:lstStyle/>
                <a:p>
                  <a:pPr algn="l"/>
                  <a:r>
                    <a:rPr lang="en-US" altLang="zh-CN" sz="2000" b="1" dirty="0">
                      <a:solidFill>
                        <a:schemeClr val="bg1"/>
                      </a:solidFill>
                      <a:latin typeface="Arial"/>
                      <a:ea typeface="微软雅黑"/>
                      <a:sym typeface="Arial"/>
                    </a:rPr>
                    <a:t>Subheading</a:t>
                  </a:r>
                  <a:endParaRPr lang="zh-CN" altLang="en-US" sz="2000" b="1" dirty="0">
                    <a:solidFill>
                      <a:schemeClr val="bg1"/>
                    </a:solidFill>
                    <a:latin typeface="Arial"/>
                    <a:ea typeface="微软雅黑"/>
                    <a:sym typeface="Arial"/>
                  </a:endParaRPr>
                </a:p>
              </p:txBody>
            </p:sp>
          </p:grpSp>
        </p:grpSp>
      </p:grpSp>
      <p:sp>
        <p:nvSpPr>
          <p:cNvPr id="49" name="Rectangle 21"/>
          <p:cNvSpPr/>
          <p:nvPr/>
        </p:nvSpPr>
        <p:spPr>
          <a:xfrm>
            <a:off x="942852" y="2792253"/>
            <a:ext cx="492919" cy="45719"/>
          </a:xfrm>
          <a:prstGeom prst="rect">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a:ea typeface="微软雅黑"/>
              <a:cs typeface="思源黑体 CN Regular" panose="020B0500000000000000" pitchFamily="34" charset="-122"/>
              <a:sym typeface="Arial"/>
            </a:endParaRPr>
          </a:p>
        </p:txBody>
      </p:sp>
      <p:sp>
        <p:nvSpPr>
          <p:cNvPr id="50" name="TextBox 7"/>
          <p:cNvSpPr txBox="1"/>
          <p:nvPr/>
        </p:nvSpPr>
        <p:spPr>
          <a:xfrm>
            <a:off x="814683" y="2126714"/>
            <a:ext cx="2664512" cy="584775"/>
          </a:xfrm>
          <a:prstGeom prst="rect">
            <a:avLst/>
          </a:prstGeom>
          <a:noFill/>
        </p:spPr>
        <p:txBody>
          <a:bodyPr wrap="none" rtlCol="0">
            <a:spAutoFit/>
          </a:bodyPr>
          <a:lstStyle/>
          <a:p>
            <a:r>
              <a:rPr lang="en-US" altLang="zh-CN" sz="3200" b="1" dirty="0">
                <a:solidFill>
                  <a:schemeClr val="bg1"/>
                </a:solidFill>
                <a:latin typeface="Arial"/>
                <a:ea typeface="微软雅黑"/>
                <a:cs typeface="思源黑体 CN Regular" panose="020B0500000000000000" pitchFamily="34" charset="-122"/>
                <a:sym typeface="Arial"/>
              </a:rPr>
              <a:t>Add title text</a:t>
            </a:r>
            <a:endParaRPr lang="zh-CN" altLang="en-US" sz="3200" b="1" dirty="0">
              <a:solidFill>
                <a:schemeClr val="bg1"/>
              </a:solidFill>
              <a:latin typeface="Arial"/>
              <a:ea typeface="微软雅黑"/>
              <a:cs typeface="思源黑体 CN Regular" panose="020B0500000000000000" pitchFamily="34" charset="-122"/>
              <a:sym typeface="Arial"/>
            </a:endParaRPr>
          </a:p>
        </p:txBody>
      </p:sp>
      <p:sp>
        <p:nvSpPr>
          <p:cNvPr id="51" name="Google Shape;86;p19"/>
          <p:cNvSpPr txBox="1"/>
          <p:nvPr/>
        </p:nvSpPr>
        <p:spPr>
          <a:xfrm>
            <a:off x="814683" y="1692444"/>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bg1"/>
                </a:solidFill>
                <a:latin typeface="Arial"/>
                <a:ea typeface="微软雅黑"/>
                <a:cs typeface="思源黑体 CN Regular" panose="020B0500000000000000" pitchFamily="34" charset="-122"/>
                <a:sym typeface="Arial"/>
              </a:rPr>
              <a:t>YOUR TITLE HERE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0"/>
            <a:ext cx="12192000" cy="6859451"/>
          </a:xfrm>
          <a:prstGeom prst="rect">
            <a:avLst/>
          </a:prstGeom>
        </p:spPr>
      </p:pic>
      <p:sp>
        <p:nvSpPr>
          <p:cNvPr id="2" name="Monotonectally deliver function web is…"/>
          <p:cNvSpPr txBox="1"/>
          <p:nvPr/>
        </p:nvSpPr>
        <p:spPr>
          <a:xfrm>
            <a:off x="1337945" y="2527300"/>
            <a:ext cx="4231640" cy="530979"/>
          </a:xfrm>
          <a:prstGeom prst="rect">
            <a:avLst/>
          </a:prstGeom>
          <a:ln w="12700">
            <a:miter lim="400000"/>
          </a:ln>
        </p:spPr>
        <p:txBody>
          <a:bodyPr wrap="square" lIns="0" tIns="0" rIns="0" bIns="0">
            <a:spAutoFit/>
          </a:bodyPr>
          <a:lstStyle/>
          <a:p>
            <a:pPr>
              <a:lnSpc>
                <a:spcPct val="130000"/>
              </a:lnSpc>
            </a:pPr>
            <a:r>
              <a:rPr lang="en-US" altLang="zh-CN" sz="1400" dirty="0">
                <a:solidFill>
                  <a:schemeClr val="bg1"/>
                </a:solidFill>
                <a:latin typeface="Arial"/>
                <a:ea typeface="微软雅黑"/>
                <a:cs typeface="思源黑体 CN Regular" panose="020B0500000000000000" pitchFamily="34" charset="-122"/>
                <a:sym typeface="Arial"/>
              </a:rPr>
              <a:t>Click here to add text content, such as keywords, some brief introductions, etc.</a:t>
            </a:r>
            <a:endParaRPr lang="zh-CN" altLang="en-US" sz="1400" dirty="0">
              <a:solidFill>
                <a:schemeClr val="bg1"/>
              </a:solidFill>
              <a:latin typeface="Arial"/>
              <a:ea typeface="微软雅黑"/>
              <a:cs typeface="思源黑体 CN Regular" panose="020B0500000000000000" pitchFamily="34" charset="-122"/>
              <a:sym typeface="Arial"/>
            </a:endParaRPr>
          </a:p>
        </p:txBody>
      </p:sp>
      <p:sp>
        <p:nvSpPr>
          <p:cNvPr id="3" name="Rounded Rectangle"/>
          <p:cNvSpPr/>
          <p:nvPr/>
        </p:nvSpPr>
        <p:spPr>
          <a:xfrm>
            <a:off x="6647723" y="973584"/>
            <a:ext cx="2413001" cy="2413001"/>
          </a:xfrm>
          <a:prstGeom prst="roundRect">
            <a:avLst>
              <a:gd name="adj" fmla="val 1316"/>
            </a:avLst>
          </a:prstGeom>
          <a:solidFill>
            <a:srgbClr val="9D907B"/>
          </a:solidFill>
          <a:ln w="12700">
            <a:noFill/>
            <a:miter lim="400000"/>
          </a:ln>
        </p:spPr>
        <p:txBody>
          <a:bodyPr lIns="0" tIns="0" rIns="0" bIns="0" anchor="b"/>
          <a:lstStyle/>
          <a:p>
            <a:pPr algn="l"/>
            <a:endParaRPr sz="100" dirty="0">
              <a:solidFill>
                <a:schemeClr val="bg1"/>
              </a:solidFill>
              <a:latin typeface="Arial"/>
              <a:ea typeface="微软雅黑"/>
              <a:cs typeface="思源黑体 CN Regular" panose="020B0500000000000000" pitchFamily="34" charset="-122"/>
              <a:sym typeface="Arial"/>
            </a:endParaRPr>
          </a:p>
        </p:txBody>
      </p:sp>
      <p:sp>
        <p:nvSpPr>
          <p:cNvPr id="4" name="Rounded Rectangle"/>
          <p:cNvSpPr/>
          <p:nvPr/>
        </p:nvSpPr>
        <p:spPr>
          <a:xfrm>
            <a:off x="6647723" y="3474591"/>
            <a:ext cx="2413001" cy="2413001"/>
          </a:xfrm>
          <a:prstGeom prst="roundRect">
            <a:avLst>
              <a:gd name="adj" fmla="val 1316"/>
            </a:avLst>
          </a:prstGeom>
          <a:ln w="127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chemeClr val="bg1"/>
              </a:solidFill>
              <a:latin typeface="Arial"/>
              <a:ea typeface="微软雅黑"/>
              <a:cs typeface="思源黑体 CN Regular" panose="020B0500000000000000" pitchFamily="34" charset="-122"/>
              <a:sym typeface="Arial"/>
            </a:endParaRPr>
          </a:p>
        </p:txBody>
      </p:sp>
      <p:sp>
        <p:nvSpPr>
          <p:cNvPr id="5" name="Rounded Rectangle"/>
          <p:cNvSpPr/>
          <p:nvPr/>
        </p:nvSpPr>
        <p:spPr>
          <a:xfrm>
            <a:off x="9146447" y="970409"/>
            <a:ext cx="2413001" cy="2413001"/>
          </a:xfrm>
          <a:prstGeom prst="roundRect">
            <a:avLst>
              <a:gd name="adj" fmla="val 1316"/>
            </a:avLst>
          </a:prstGeom>
          <a:ln w="127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chemeClr val="bg1"/>
              </a:solidFill>
              <a:latin typeface="Arial"/>
              <a:ea typeface="微软雅黑"/>
              <a:cs typeface="思源黑体 CN Regular" panose="020B0500000000000000" pitchFamily="34" charset="-122"/>
              <a:sym typeface="Arial"/>
            </a:endParaRPr>
          </a:p>
        </p:txBody>
      </p:sp>
      <p:sp>
        <p:nvSpPr>
          <p:cNvPr id="6" name="Rounded Rectangle"/>
          <p:cNvSpPr/>
          <p:nvPr/>
        </p:nvSpPr>
        <p:spPr>
          <a:xfrm>
            <a:off x="9146447" y="3474591"/>
            <a:ext cx="2413001" cy="2413001"/>
          </a:xfrm>
          <a:prstGeom prst="roundRect">
            <a:avLst>
              <a:gd name="adj" fmla="val 1316"/>
            </a:avLst>
          </a:prstGeom>
          <a:ln w="127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chemeClr val="bg1"/>
              </a:solidFill>
              <a:latin typeface="Arial"/>
              <a:ea typeface="微软雅黑"/>
              <a:cs typeface="思源黑体 CN Regular" panose="020B0500000000000000" pitchFamily="34" charset="-122"/>
              <a:sym typeface="Arial"/>
            </a:endParaRPr>
          </a:p>
        </p:txBody>
      </p:sp>
      <p:sp>
        <p:nvSpPr>
          <p:cNvPr id="7" name="Designed"/>
          <p:cNvSpPr txBox="1"/>
          <p:nvPr/>
        </p:nvSpPr>
        <p:spPr>
          <a:xfrm>
            <a:off x="7312821" y="4156036"/>
            <a:ext cx="1155766" cy="335413"/>
          </a:xfrm>
          <a:prstGeom prst="rect">
            <a:avLst/>
          </a:prstGeom>
          <a:ln w="12700">
            <a:miter lim="400000"/>
          </a:ln>
        </p:spPr>
        <p:txBody>
          <a:bodyPr wrap="none" lIns="0" tIns="0" rIns="0" bIns="0">
            <a:spAutoFit/>
          </a:bodyPr>
          <a:lstStyle>
            <a:lvl1pPr>
              <a:lnSpc>
                <a:spcPct val="120000"/>
              </a:lnSpc>
              <a:defRPr sz="4000" b="0">
                <a:solidFill>
                  <a:srgbClr val="2C2E3C"/>
                </a:solidFill>
                <a:latin typeface="Lato Black"/>
                <a:ea typeface="Lato Black"/>
                <a:cs typeface="Lato Black"/>
                <a:sym typeface="Lato Black"/>
              </a:defRPr>
            </a:lvl1pPr>
          </a:lstStyle>
          <a:p>
            <a:r>
              <a:rPr sz="2000" b="1">
                <a:solidFill>
                  <a:schemeClr val="bg1"/>
                </a:solidFill>
                <a:latin typeface="Arial"/>
                <a:ea typeface="微软雅黑"/>
                <a:cs typeface="思源黑体 CN Regular" panose="020B0500000000000000" pitchFamily="34" charset="-122"/>
                <a:sym typeface="Arial"/>
              </a:rPr>
              <a:t>Designed</a:t>
            </a:r>
          </a:p>
        </p:txBody>
      </p:sp>
      <p:sp>
        <p:nvSpPr>
          <p:cNvPr id="8" name="Creative"/>
          <p:cNvSpPr txBox="1"/>
          <p:nvPr/>
        </p:nvSpPr>
        <p:spPr>
          <a:xfrm>
            <a:off x="9852567" y="4156036"/>
            <a:ext cx="1011495" cy="335413"/>
          </a:xfrm>
          <a:prstGeom prst="rect">
            <a:avLst/>
          </a:prstGeom>
          <a:ln w="12700">
            <a:miter lim="400000"/>
          </a:ln>
        </p:spPr>
        <p:txBody>
          <a:bodyPr wrap="none" lIns="0" tIns="0" rIns="0" bIns="0">
            <a:spAutoFit/>
          </a:bodyPr>
          <a:lstStyle>
            <a:lvl1pPr>
              <a:lnSpc>
                <a:spcPct val="120000"/>
              </a:lnSpc>
              <a:defRPr sz="4000" b="0">
                <a:solidFill>
                  <a:srgbClr val="2C2E3C"/>
                </a:solidFill>
                <a:latin typeface="Lato Black"/>
                <a:ea typeface="Lato Black"/>
                <a:cs typeface="Lato Black"/>
                <a:sym typeface="Lato Black"/>
              </a:defRPr>
            </a:lvl1pPr>
          </a:lstStyle>
          <a:p>
            <a:r>
              <a:rPr sz="2000" b="1" dirty="0">
                <a:solidFill>
                  <a:schemeClr val="bg1"/>
                </a:solidFill>
                <a:latin typeface="Arial"/>
                <a:ea typeface="微软雅黑"/>
                <a:cs typeface="思源黑体 CN Regular" panose="020B0500000000000000" pitchFamily="34" charset="-122"/>
                <a:sym typeface="Arial"/>
              </a:rPr>
              <a:t>Creative</a:t>
            </a:r>
          </a:p>
        </p:txBody>
      </p:sp>
      <p:sp>
        <p:nvSpPr>
          <p:cNvPr id="9" name="Rather than performance based…"/>
          <p:cNvSpPr txBox="1"/>
          <p:nvPr/>
        </p:nvSpPr>
        <p:spPr>
          <a:xfrm>
            <a:off x="9421276" y="2095539"/>
            <a:ext cx="1878096" cy="519822"/>
          </a:xfrm>
          <a:prstGeom prst="rect">
            <a:avLst/>
          </a:prstGeom>
          <a:ln w="12700">
            <a:miter lim="400000"/>
          </a:ln>
        </p:spPr>
        <p:txBody>
          <a:bodyPr wrap="square" lIns="0" tIns="0" rIns="0" bIns="0">
            <a:spAutoFit/>
          </a:bodyPr>
          <a:lstStyle/>
          <a:p>
            <a:pPr>
              <a:lnSpc>
                <a:spcPct val="150000"/>
              </a:lnSpc>
              <a:defRPr sz="2000" b="0">
                <a:solidFill>
                  <a:srgbClr val="747A82"/>
                </a:solidFill>
                <a:latin typeface="Lato Light"/>
                <a:ea typeface="Lato Light"/>
                <a:cs typeface="Lato Light"/>
                <a:sym typeface="Lato Light"/>
              </a:defRPr>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zh-CN" sz="1200" dirty="0">
              <a:solidFill>
                <a:schemeClr val="bg1"/>
              </a:solidFill>
              <a:latin typeface="Arial"/>
              <a:ea typeface="微软雅黑"/>
              <a:cs typeface="思源黑体 CN Regular" panose="020B0500000000000000" pitchFamily="34" charset="-122"/>
              <a:sym typeface="Arial"/>
            </a:endParaRPr>
          </a:p>
        </p:txBody>
      </p:sp>
      <p:sp>
        <p:nvSpPr>
          <p:cNvPr id="10" name="Marketing"/>
          <p:cNvSpPr txBox="1"/>
          <p:nvPr/>
        </p:nvSpPr>
        <p:spPr>
          <a:xfrm>
            <a:off x="9744109" y="1655029"/>
            <a:ext cx="1210268" cy="335413"/>
          </a:xfrm>
          <a:prstGeom prst="rect">
            <a:avLst/>
          </a:prstGeom>
          <a:ln w="12700">
            <a:miter lim="400000"/>
          </a:ln>
        </p:spPr>
        <p:txBody>
          <a:bodyPr wrap="none" lIns="0" tIns="0" rIns="0" bIns="0">
            <a:spAutoFit/>
          </a:bodyPr>
          <a:lstStyle>
            <a:lvl1pPr>
              <a:lnSpc>
                <a:spcPct val="120000"/>
              </a:lnSpc>
              <a:defRPr sz="4000" b="0">
                <a:solidFill>
                  <a:srgbClr val="2C2E3C"/>
                </a:solidFill>
                <a:latin typeface="Lato Black"/>
                <a:ea typeface="Lato Black"/>
                <a:cs typeface="Lato Black"/>
                <a:sym typeface="Lato Black"/>
              </a:defRPr>
            </a:lvl1pPr>
          </a:lstStyle>
          <a:p>
            <a:r>
              <a:rPr sz="2000" b="1">
                <a:solidFill>
                  <a:schemeClr val="bg1"/>
                </a:solidFill>
                <a:latin typeface="Arial"/>
                <a:ea typeface="微软雅黑"/>
                <a:cs typeface="思源黑体 CN Regular" panose="020B0500000000000000" pitchFamily="34" charset="-122"/>
                <a:sym typeface="Arial"/>
              </a:rPr>
              <a:t>Marketing</a:t>
            </a:r>
          </a:p>
        </p:txBody>
      </p:sp>
      <p:sp>
        <p:nvSpPr>
          <p:cNvPr id="11" name="Rather than performance based…"/>
          <p:cNvSpPr txBox="1"/>
          <p:nvPr/>
        </p:nvSpPr>
        <p:spPr>
          <a:xfrm>
            <a:off x="6864985" y="2095500"/>
            <a:ext cx="1916430" cy="180306"/>
          </a:xfrm>
          <a:prstGeom prst="rect">
            <a:avLst/>
          </a:prstGeom>
          <a:ln w="12700">
            <a:miter lim="400000"/>
          </a:ln>
        </p:spPr>
        <p:txBody>
          <a:bodyPr wrap="square" lIns="0" tIns="0" rIns="0" bIns="0">
            <a:spAutoFit/>
          </a:bodyPr>
          <a:lstStyle/>
          <a:p>
            <a:pPr algn="l">
              <a:lnSpc>
                <a:spcPct val="130000"/>
              </a:lnSpc>
            </a:pPr>
            <a:endParaRPr lang="zh-CN" altLang="en-US" sz="1000" dirty="0">
              <a:solidFill>
                <a:schemeClr val="bg1"/>
              </a:solidFill>
              <a:latin typeface="Arial"/>
              <a:ea typeface="微软雅黑"/>
              <a:cs typeface="思源黑体 CN Regular" panose="020B0500000000000000" pitchFamily="34" charset="-122"/>
              <a:sym typeface="Arial"/>
            </a:endParaRPr>
          </a:p>
        </p:txBody>
      </p:sp>
      <p:sp>
        <p:nvSpPr>
          <p:cNvPr id="12" name="Consulting"/>
          <p:cNvSpPr txBox="1"/>
          <p:nvPr/>
        </p:nvSpPr>
        <p:spPr>
          <a:xfrm>
            <a:off x="7227477" y="1655029"/>
            <a:ext cx="1340110" cy="335413"/>
          </a:xfrm>
          <a:prstGeom prst="rect">
            <a:avLst/>
          </a:prstGeom>
          <a:ln w="12700">
            <a:miter lim="400000"/>
          </a:ln>
        </p:spPr>
        <p:txBody>
          <a:bodyPr wrap="none" lIns="0" tIns="0" rIns="0" bIns="0">
            <a:spAutoFit/>
          </a:bodyPr>
          <a:lstStyle>
            <a:lvl1pPr>
              <a:lnSpc>
                <a:spcPct val="120000"/>
              </a:lnSpc>
              <a:defRPr sz="4000" b="0">
                <a:solidFill>
                  <a:srgbClr val="F7F9FF"/>
                </a:solidFill>
                <a:latin typeface="Lato Black"/>
                <a:ea typeface="Lato Black"/>
                <a:cs typeface="Lato Black"/>
                <a:sym typeface="Lato Black"/>
              </a:defRPr>
            </a:lvl1pPr>
          </a:lstStyle>
          <a:p>
            <a:r>
              <a:rPr sz="2000" b="1" dirty="0">
                <a:solidFill>
                  <a:schemeClr val="bg1"/>
                </a:solidFill>
                <a:latin typeface="Arial"/>
                <a:ea typeface="微软雅黑"/>
                <a:cs typeface="思源黑体 CN Regular" panose="020B0500000000000000" pitchFamily="34" charset="-122"/>
                <a:sym typeface="Arial"/>
              </a:rPr>
              <a:t>Consulting</a:t>
            </a:r>
          </a:p>
        </p:txBody>
      </p:sp>
      <p:sp>
        <p:nvSpPr>
          <p:cNvPr id="13" name="150Bn…"/>
          <p:cNvSpPr txBox="1"/>
          <p:nvPr/>
        </p:nvSpPr>
        <p:spPr>
          <a:xfrm>
            <a:off x="1349176" y="4322588"/>
            <a:ext cx="1330492" cy="503471"/>
          </a:xfrm>
          <a:prstGeom prst="rect">
            <a:avLst/>
          </a:prstGeom>
          <a:ln w="12700">
            <a:miter lim="400000"/>
          </a:ln>
        </p:spPr>
        <p:txBody>
          <a:bodyPr wrap="none" lIns="0" tIns="0" rIns="0" bIns="0">
            <a:spAutoFit/>
          </a:bodyPr>
          <a:lstStyle/>
          <a:p>
            <a:pPr algn="l">
              <a:lnSpc>
                <a:spcPct val="120000"/>
              </a:lnSpc>
              <a:defRPr sz="4000" b="0">
                <a:solidFill>
                  <a:srgbClr val="2C2E3C"/>
                </a:solidFill>
                <a:latin typeface="Lato Black"/>
                <a:ea typeface="Lato Black"/>
                <a:cs typeface="Lato Black"/>
                <a:sym typeface="Lato Black"/>
              </a:defRPr>
            </a:pPr>
            <a:r>
              <a:rPr sz="2000">
                <a:solidFill>
                  <a:schemeClr val="bg1"/>
                </a:solidFill>
                <a:latin typeface="Arial"/>
                <a:ea typeface="微软雅黑"/>
                <a:cs typeface="思源黑体 CN Regular" panose="020B0500000000000000" pitchFamily="34" charset="-122"/>
                <a:sym typeface="Arial"/>
              </a:rPr>
              <a:t>150</a:t>
            </a:r>
            <a:r>
              <a:rPr lang="en-US" sz="1000">
                <a:solidFill>
                  <a:schemeClr val="bg1"/>
                </a:solidFill>
                <a:latin typeface="Arial"/>
                <a:ea typeface="微软雅黑"/>
                <a:cs typeface="思源黑体 CN Regular" panose="020B0500000000000000" pitchFamily="34" charset="-122"/>
                <a:sym typeface="Arial"/>
              </a:rPr>
              <a:t>hg</a:t>
            </a:r>
          </a:p>
          <a:p>
            <a:pPr algn="l">
              <a:lnSpc>
                <a:spcPct val="120000"/>
              </a:lnSpc>
              <a:defRPr sz="4000" b="0">
                <a:solidFill>
                  <a:srgbClr val="2C2E3C"/>
                </a:solidFill>
                <a:latin typeface="Lato Black"/>
                <a:ea typeface="Lato Black"/>
                <a:cs typeface="Lato Black"/>
                <a:sym typeface="Lato Black"/>
              </a:defRPr>
            </a:pPr>
            <a:r>
              <a:rPr lang="zh-CN" altLang="en-US" sz="800" cap="all">
                <a:solidFill>
                  <a:schemeClr val="bg1"/>
                </a:solidFill>
                <a:uFillTx/>
                <a:latin typeface="Arial"/>
                <a:ea typeface="微软雅黑"/>
                <a:cs typeface="思源黑体 CN Bold" panose="020B0800000000000000" charset="-122"/>
                <a:sym typeface="Arial"/>
              </a:rPr>
              <a:t>Enter your titleEnter</a:t>
            </a:r>
          </a:p>
        </p:txBody>
      </p:sp>
      <p:sp>
        <p:nvSpPr>
          <p:cNvPr id="14" name="90%…"/>
          <p:cNvSpPr txBox="1"/>
          <p:nvPr/>
        </p:nvSpPr>
        <p:spPr>
          <a:xfrm>
            <a:off x="3032286" y="4322588"/>
            <a:ext cx="1330492" cy="503471"/>
          </a:xfrm>
          <a:prstGeom prst="rect">
            <a:avLst/>
          </a:prstGeom>
          <a:ln w="12700">
            <a:miter lim="400000"/>
          </a:ln>
        </p:spPr>
        <p:txBody>
          <a:bodyPr wrap="none" lIns="0" tIns="0" rIns="0" bIns="0">
            <a:spAutoFit/>
          </a:bodyPr>
          <a:lstStyle/>
          <a:p>
            <a:pPr algn="l">
              <a:lnSpc>
                <a:spcPct val="120000"/>
              </a:lnSpc>
              <a:defRPr sz="4000" b="0">
                <a:solidFill>
                  <a:srgbClr val="2C2E3C"/>
                </a:solidFill>
                <a:latin typeface="Lato Black"/>
                <a:ea typeface="Lato Black"/>
                <a:cs typeface="Lato Black"/>
                <a:sym typeface="Lato Black"/>
              </a:defRPr>
            </a:pPr>
            <a:r>
              <a:rPr sz="2000" dirty="0">
                <a:solidFill>
                  <a:schemeClr val="bg1"/>
                </a:solidFill>
                <a:latin typeface="Arial"/>
                <a:ea typeface="微软雅黑"/>
                <a:cs typeface="思源黑体 CN Regular" panose="020B0500000000000000" pitchFamily="34" charset="-122"/>
                <a:sym typeface="Arial"/>
              </a:rPr>
              <a:t>90</a:t>
            </a:r>
            <a:r>
              <a:rPr sz="1000" dirty="0">
                <a:solidFill>
                  <a:schemeClr val="bg1"/>
                </a:solidFill>
                <a:latin typeface="Arial"/>
                <a:ea typeface="微软雅黑"/>
                <a:cs typeface="思源黑体 CN Regular" panose="020B0500000000000000" pitchFamily="34" charset="-122"/>
                <a:sym typeface="Arial"/>
              </a:rPr>
              <a:t>%</a:t>
            </a:r>
          </a:p>
          <a:p>
            <a:pPr algn="l">
              <a:lnSpc>
                <a:spcPct val="120000"/>
              </a:lnSpc>
              <a:defRPr sz="4000" b="0">
                <a:solidFill>
                  <a:srgbClr val="2C2E3C"/>
                </a:solidFill>
                <a:latin typeface="Lato Black"/>
                <a:ea typeface="Lato Black"/>
                <a:cs typeface="Lato Black"/>
                <a:sym typeface="Lato Black"/>
              </a:defRPr>
            </a:pPr>
            <a:r>
              <a:rPr lang="zh-CN" altLang="en-US" sz="800" cap="all" dirty="0">
                <a:solidFill>
                  <a:schemeClr val="bg1"/>
                </a:solidFill>
                <a:uFillTx/>
                <a:latin typeface="Arial"/>
                <a:ea typeface="微软雅黑"/>
                <a:cs typeface="思源黑体 CN Bold" panose="020B0800000000000000" charset="-122"/>
                <a:sym typeface="Arial"/>
              </a:rPr>
              <a:t>Enter your titleEnter</a:t>
            </a:r>
          </a:p>
        </p:txBody>
      </p:sp>
      <p:sp>
        <p:nvSpPr>
          <p:cNvPr id="15" name="150k…"/>
          <p:cNvSpPr txBox="1"/>
          <p:nvPr/>
        </p:nvSpPr>
        <p:spPr>
          <a:xfrm>
            <a:off x="4583443" y="4322588"/>
            <a:ext cx="1330492" cy="503471"/>
          </a:xfrm>
          <a:prstGeom prst="rect">
            <a:avLst/>
          </a:prstGeom>
          <a:ln w="12700">
            <a:miter lim="400000"/>
          </a:ln>
        </p:spPr>
        <p:txBody>
          <a:bodyPr wrap="none" lIns="0" tIns="0" rIns="0" bIns="0">
            <a:spAutoFit/>
          </a:bodyPr>
          <a:lstStyle/>
          <a:p>
            <a:pPr algn="l">
              <a:lnSpc>
                <a:spcPct val="120000"/>
              </a:lnSpc>
              <a:defRPr sz="4000" b="0">
                <a:solidFill>
                  <a:srgbClr val="2C2E3C"/>
                </a:solidFill>
                <a:latin typeface="Lato Black"/>
                <a:ea typeface="Lato Black"/>
                <a:cs typeface="Lato Black"/>
                <a:sym typeface="Lato Black"/>
              </a:defRPr>
            </a:pPr>
            <a:r>
              <a:rPr sz="2000">
                <a:solidFill>
                  <a:schemeClr val="bg1"/>
                </a:solidFill>
                <a:latin typeface="Arial"/>
                <a:ea typeface="微软雅黑"/>
                <a:cs typeface="思源黑体 CN Regular" panose="020B0500000000000000" pitchFamily="34" charset="-122"/>
                <a:sym typeface="Arial"/>
              </a:rPr>
              <a:t>150</a:t>
            </a:r>
            <a:r>
              <a:rPr sz="1000">
                <a:solidFill>
                  <a:schemeClr val="bg1"/>
                </a:solidFill>
                <a:latin typeface="Arial"/>
                <a:ea typeface="微软雅黑"/>
                <a:cs typeface="思源黑体 CN Regular" panose="020B0500000000000000" pitchFamily="34" charset="-122"/>
                <a:sym typeface="Arial"/>
              </a:rPr>
              <a:t>k</a:t>
            </a:r>
          </a:p>
          <a:p>
            <a:pPr algn="l">
              <a:lnSpc>
                <a:spcPct val="120000"/>
              </a:lnSpc>
              <a:defRPr sz="4000" b="0">
                <a:solidFill>
                  <a:srgbClr val="2C2E3C"/>
                </a:solidFill>
                <a:latin typeface="Lato Black"/>
                <a:ea typeface="Lato Black"/>
                <a:cs typeface="Lato Black"/>
                <a:sym typeface="Lato Black"/>
              </a:defRPr>
            </a:pPr>
            <a:r>
              <a:rPr lang="zh-CN" altLang="en-US" sz="800" cap="all">
                <a:solidFill>
                  <a:schemeClr val="bg1"/>
                </a:solidFill>
                <a:uFillTx/>
                <a:latin typeface="Arial"/>
                <a:ea typeface="微软雅黑"/>
                <a:cs typeface="思源黑体 CN Bold" panose="020B0800000000000000" charset="-122"/>
                <a:sym typeface="Arial"/>
              </a:rPr>
              <a:t>Enter your titleEnter</a:t>
            </a:r>
          </a:p>
        </p:txBody>
      </p:sp>
      <p:sp>
        <p:nvSpPr>
          <p:cNvPr id="16" name="矩形 15"/>
          <p:cNvSpPr/>
          <p:nvPr/>
        </p:nvSpPr>
        <p:spPr>
          <a:xfrm>
            <a:off x="1349176" y="1771214"/>
            <a:ext cx="2178481" cy="430887"/>
          </a:xfrm>
          <a:prstGeom prst="rect">
            <a:avLst/>
          </a:prstGeom>
        </p:spPr>
        <p:txBody>
          <a:bodyPr wrap="none" lIns="0" tIns="0" rIns="0" bIns="0" anchor="t">
            <a:spAutoFit/>
          </a:bodyPr>
          <a:lstStyle/>
          <a:p>
            <a:r>
              <a:rPr lang="en-US" altLang="zh-CN" sz="2800" b="1" dirty="0">
                <a:solidFill>
                  <a:schemeClr val="bg1"/>
                </a:solidFill>
                <a:latin typeface="Arial"/>
                <a:ea typeface="微软雅黑"/>
                <a:cs typeface="思源黑体 CN Regular" panose="020B0500000000000000" pitchFamily="34" charset="-122"/>
                <a:sym typeface="Arial"/>
              </a:rPr>
              <a:t>Add title text</a:t>
            </a:r>
            <a:endParaRPr lang="zh-CN" altLang="en-US" sz="2800" b="1" dirty="0">
              <a:solidFill>
                <a:schemeClr val="bg1"/>
              </a:solidFill>
              <a:latin typeface="Arial"/>
              <a:ea typeface="微软雅黑"/>
              <a:cs typeface="思源黑体 CN Regular" panose="020B0500000000000000" pitchFamily="34" charset="-122"/>
              <a:sym typeface="Arial"/>
            </a:endParaRPr>
          </a:p>
        </p:txBody>
      </p:sp>
      <p:sp>
        <p:nvSpPr>
          <p:cNvPr id="17" name="矩形 16"/>
          <p:cNvSpPr/>
          <p:nvPr/>
        </p:nvSpPr>
        <p:spPr>
          <a:xfrm>
            <a:off x="1349176" y="2202101"/>
            <a:ext cx="2698949" cy="184666"/>
          </a:xfrm>
          <a:prstGeom prst="rect">
            <a:avLst/>
          </a:prstGeom>
        </p:spPr>
        <p:txBody>
          <a:bodyPr wrap="square" lIns="0" tIns="0" rIns="0" bIns="0">
            <a:spAutoFit/>
          </a:bodyPr>
          <a:lstStyle/>
          <a:p>
            <a:r>
              <a:rPr lang="en-US" altLang="zh-CN" sz="1200" spc="300" dirty="0">
                <a:solidFill>
                  <a:schemeClr val="bg1"/>
                </a:solidFill>
                <a:latin typeface="Arial"/>
                <a:ea typeface="微软雅黑"/>
                <a:cs typeface="思源黑体 CN Regular" panose="020B0500000000000000" pitchFamily="34" charset="-122"/>
                <a:sym typeface="Arial"/>
              </a:rPr>
              <a:t>COMPANY PROFILE</a:t>
            </a:r>
          </a:p>
        </p:txBody>
      </p:sp>
      <p:sp>
        <p:nvSpPr>
          <p:cNvPr id="18" name="Rather than performance based…"/>
          <p:cNvSpPr txBox="1"/>
          <p:nvPr/>
        </p:nvSpPr>
        <p:spPr>
          <a:xfrm>
            <a:off x="9421276" y="4560609"/>
            <a:ext cx="1747468" cy="519822"/>
          </a:xfrm>
          <a:prstGeom prst="rect">
            <a:avLst/>
          </a:prstGeom>
          <a:ln w="12700">
            <a:miter lim="400000"/>
          </a:ln>
        </p:spPr>
        <p:txBody>
          <a:bodyPr wrap="square" lIns="0" tIns="0" rIns="0" bIns="0">
            <a:spAutoFit/>
          </a:bodyPr>
          <a:lstStyle/>
          <a:p>
            <a:pPr>
              <a:lnSpc>
                <a:spcPct val="150000"/>
              </a:lnSpc>
              <a:defRPr sz="2000" b="0">
                <a:solidFill>
                  <a:srgbClr val="747A82"/>
                </a:solidFill>
                <a:latin typeface="Lato Light"/>
                <a:ea typeface="Lato Light"/>
                <a:cs typeface="Lato Light"/>
                <a:sym typeface="Lato Light"/>
              </a:defRPr>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zh-CN" sz="1200" dirty="0">
              <a:solidFill>
                <a:schemeClr val="bg1"/>
              </a:solidFill>
              <a:latin typeface="Arial"/>
              <a:ea typeface="微软雅黑"/>
              <a:cs typeface="思源黑体 CN Regular" panose="020B0500000000000000" pitchFamily="34" charset="-122"/>
              <a:sym typeface="Arial"/>
            </a:endParaRPr>
          </a:p>
        </p:txBody>
      </p:sp>
      <p:sp>
        <p:nvSpPr>
          <p:cNvPr id="19" name="Rather than performance based…"/>
          <p:cNvSpPr txBox="1"/>
          <p:nvPr/>
        </p:nvSpPr>
        <p:spPr>
          <a:xfrm>
            <a:off x="6956840" y="4560609"/>
            <a:ext cx="1727287" cy="519822"/>
          </a:xfrm>
          <a:prstGeom prst="rect">
            <a:avLst/>
          </a:prstGeom>
          <a:ln w="12700">
            <a:miter lim="400000"/>
          </a:ln>
        </p:spPr>
        <p:txBody>
          <a:bodyPr wrap="square" lIns="0" tIns="0" rIns="0" bIns="0">
            <a:spAutoFit/>
          </a:bodyPr>
          <a:lstStyle/>
          <a:p>
            <a:pPr>
              <a:lnSpc>
                <a:spcPct val="150000"/>
              </a:lnSpc>
              <a:defRPr sz="2000" b="0">
                <a:solidFill>
                  <a:srgbClr val="747A82"/>
                </a:solidFill>
                <a:latin typeface="Lato Light"/>
                <a:ea typeface="Lato Light"/>
                <a:cs typeface="Lato Light"/>
                <a:sym typeface="Lato Light"/>
              </a:defRPr>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zh-CN" sz="1200" dirty="0">
              <a:solidFill>
                <a:schemeClr val="bg1"/>
              </a:solidFill>
              <a:latin typeface="Arial"/>
              <a:ea typeface="微软雅黑"/>
              <a:cs typeface="思源黑体 CN Regular" panose="020B0500000000000000" pitchFamily="34" charset="-122"/>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4" grpId="0" bldLvl="0" animBg="1"/>
      <p:bldP spid="5" grpId="0" bldLvl="0" animBg="1"/>
      <p:bldP spid="6" grpId="0" bldLvl="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8" y="1710"/>
            <a:ext cx="12189942" cy="6858293"/>
          </a:xfrm>
          <a:prstGeom prst="rect">
            <a:avLst/>
          </a:prstGeom>
        </p:spPr>
      </p:pic>
      <p:grpSp>
        <p:nvGrpSpPr>
          <p:cNvPr id="3" name="组合 2"/>
          <p:cNvGrpSpPr/>
          <p:nvPr/>
        </p:nvGrpSpPr>
        <p:grpSpPr>
          <a:xfrm>
            <a:off x="1198487" y="2168663"/>
            <a:ext cx="5020573" cy="2285225"/>
            <a:chOff x="3991623" y="2509786"/>
            <a:chExt cx="5020573" cy="2285225"/>
          </a:xfrm>
        </p:grpSpPr>
        <p:sp>
          <p:nvSpPr>
            <p:cNvPr id="4" name="文本框 3"/>
            <p:cNvSpPr txBox="1"/>
            <p:nvPr/>
          </p:nvSpPr>
          <p:spPr>
            <a:xfrm>
              <a:off x="3991623" y="2509786"/>
              <a:ext cx="5020573" cy="584775"/>
            </a:xfrm>
            <a:prstGeom prst="rect">
              <a:avLst/>
            </a:prstGeom>
            <a:noFill/>
          </p:spPr>
          <p:txBody>
            <a:bodyPr wrap="square" rtlCol="0">
              <a:spAutoFit/>
            </a:bodyPr>
            <a:lstStyle>
              <a:defPPr>
                <a:defRPr lang="zh-CN"/>
              </a:defPPr>
              <a:lvl1pPr>
                <a:defRPr sz="3200" b="1">
                  <a:solidFill>
                    <a:srgbClr val="2C3034"/>
                  </a:solidFill>
                  <a:latin typeface="Arial"/>
                  <a:ea typeface="微软雅黑"/>
                </a:defRPr>
              </a:lvl1pPr>
            </a:lstStyle>
            <a:p>
              <a:r>
                <a:rPr lang="en-US" altLang="zh-CN" dirty="0">
                  <a:sym typeface="Arial"/>
                </a:rPr>
                <a:t>Add title text</a:t>
              </a:r>
              <a:endParaRPr lang="zh-CN" altLang="en-US" dirty="0">
                <a:sym typeface="Arial"/>
              </a:endParaRPr>
            </a:p>
          </p:txBody>
        </p:sp>
        <p:sp>
          <p:nvSpPr>
            <p:cNvPr id="5" name="TextBox 106"/>
            <p:cNvSpPr txBox="1"/>
            <p:nvPr/>
          </p:nvSpPr>
          <p:spPr>
            <a:xfrm>
              <a:off x="4104522" y="3207717"/>
              <a:ext cx="4108339" cy="1587294"/>
            </a:xfrm>
            <a:prstGeom prst="rect">
              <a:avLst/>
            </a:prstGeom>
            <a:noFill/>
          </p:spPr>
          <p:txBody>
            <a:bodyPr wrap="square" lIns="0" tIns="0" rIns="0" bIns="0" rtlCol="0">
              <a:spAutoFit/>
            </a:bodyPr>
            <a:lstStyle/>
            <a:p>
              <a:pPr>
                <a:lnSpc>
                  <a:spcPct val="150000"/>
                </a:lnSpc>
              </a:pPr>
              <a:r>
                <a:rPr lang="en-US" altLang="zh-CN" sz="1000" dirty="0">
                  <a:solidFill>
                    <a:srgbClr val="2C3034"/>
                  </a:solidFill>
                  <a:latin typeface="Arial"/>
                  <a:ea typeface="微软雅黑"/>
                  <a:cs typeface="思源黑体 CN Medium" panose="020B0600000000000000" pitchFamily="34" charset="-122"/>
                  <a:sym typeface="Arial"/>
                </a:rPr>
                <a:t>the cup of despair, but the chalice of opportunity . So let us seize it, not in fear, but in gladness but the chalice of opportunity. So let us . So let us seize it, not in fear, but in gladness but the chalice of </a:t>
              </a:r>
              <a:r>
                <a:rPr lang="en-US" altLang="zh-CN" sz="1000" dirty="0" err="1">
                  <a:solidFill>
                    <a:srgbClr val="2C3034"/>
                  </a:solidFill>
                  <a:latin typeface="Arial"/>
                  <a:ea typeface="微软雅黑"/>
                  <a:cs typeface="思源黑体 CN Medium" panose="020B0600000000000000" pitchFamily="34" charset="-122"/>
                  <a:sym typeface="Arial"/>
                </a:rPr>
                <a:t>opportunitythe</a:t>
              </a:r>
              <a:r>
                <a:rPr lang="en-US" altLang="zh-CN" sz="1000" dirty="0">
                  <a:solidFill>
                    <a:srgbClr val="2C3034"/>
                  </a:solidFill>
                  <a:latin typeface="Arial"/>
                  <a:ea typeface="微软雅黑"/>
                  <a:cs typeface="思源黑体 CN Medium" panose="020B0600000000000000" pitchFamily="34" charset="-122"/>
                  <a:sym typeface="Arial"/>
                </a:rPr>
                <a:t> cup of despair, but the chalice of opportunity . So let us seize it, not in fear, but in gladness but the chalice of opportunity. So let us . So let us seize it, not in fear, but in gladness but the chalice of opportunity</a:t>
              </a:r>
            </a:p>
            <a:p>
              <a:pPr>
                <a:lnSpc>
                  <a:spcPct val="150000"/>
                </a:lnSpc>
              </a:pPr>
              <a:endParaRPr lang="en-US" altLang="zh-CN" sz="1000" dirty="0">
                <a:solidFill>
                  <a:srgbClr val="2C3034"/>
                </a:solidFill>
                <a:latin typeface="Arial"/>
                <a:ea typeface="微软雅黑"/>
                <a:cs typeface="思源黑体 CN Medium" panose="020B0600000000000000" pitchFamily="34" charset="-122"/>
                <a:sym typeface="Arial"/>
              </a:endParaRPr>
            </a:p>
          </p:txBody>
        </p:sp>
      </p:grpSp>
      <p:cxnSp>
        <p:nvCxnSpPr>
          <p:cNvPr id="6" name="直接连接符 5"/>
          <p:cNvCxnSpPr/>
          <p:nvPr/>
        </p:nvCxnSpPr>
        <p:spPr>
          <a:xfrm>
            <a:off x="1321547" y="2760479"/>
            <a:ext cx="644810" cy="0"/>
          </a:xfrm>
          <a:prstGeom prst="line">
            <a:avLst/>
          </a:prstGeom>
          <a:ln w="158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98487" y="1081612"/>
            <a:ext cx="4897513" cy="1200329"/>
          </a:xfrm>
          <a:prstGeom prst="rect">
            <a:avLst/>
          </a:prstGeom>
          <a:noFill/>
        </p:spPr>
        <p:txBody>
          <a:bodyPr wrap="square" rtlCol="0">
            <a:spAutoFit/>
          </a:bodyPr>
          <a:lstStyle/>
          <a:p>
            <a:r>
              <a:rPr lang="en-US" altLang="zh-CN" sz="7200" b="1" dirty="0">
                <a:solidFill>
                  <a:srgbClr val="2C3034"/>
                </a:solidFill>
                <a:latin typeface="Arial"/>
                <a:ea typeface="微软雅黑"/>
                <a:sym typeface="Arial"/>
              </a:rPr>
              <a:t>Part 06</a:t>
            </a:r>
            <a:endParaRPr lang="zh-CN" altLang="en-US" sz="7200" b="1" dirty="0">
              <a:solidFill>
                <a:srgbClr val="2C3034"/>
              </a:solidFill>
              <a:latin typeface="Arial"/>
              <a:ea typeface="微软雅黑"/>
              <a:sym typeface="Arial"/>
            </a:endParaRPr>
          </a:p>
        </p:txBody>
      </p:sp>
      <p:sp>
        <p:nvSpPr>
          <p:cNvPr id="8" name="文本框 24"/>
          <p:cNvSpPr txBox="1"/>
          <p:nvPr/>
        </p:nvSpPr>
        <p:spPr>
          <a:xfrm>
            <a:off x="1198488" y="5695709"/>
            <a:ext cx="4221238" cy="889154"/>
          </a:xfrm>
          <a:prstGeom prst="rect">
            <a:avLst/>
          </a:prstGeom>
          <a:noFill/>
        </p:spPr>
        <p:txBody>
          <a:bodyPr wrap="square" rtlCol="0" anchor="t"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dirty="0">
                <a:solidFill>
                  <a:srgbClr val="2C3034"/>
                </a:solidFill>
                <a:latin typeface="Arial"/>
                <a:ea typeface="微软雅黑"/>
                <a:sym typeface="Arial"/>
              </a:rPr>
              <a:t>I'd like to change into the wind, the tender will be surrounded by you I'd like to change into the wind, the tender the wind</a:t>
            </a:r>
            <a:endParaRPr lang="zh-CN" altLang="en-US" sz="1200" dirty="0">
              <a:solidFill>
                <a:srgbClr val="2C3034"/>
              </a:solidFill>
              <a:latin typeface="Arial"/>
              <a:ea typeface="微软雅黑"/>
              <a:sym typeface="Arial"/>
            </a:endParaRPr>
          </a:p>
        </p:txBody>
      </p:sp>
      <p:sp>
        <p:nvSpPr>
          <p:cNvPr id="9" name="矩形 8"/>
          <p:cNvSpPr/>
          <p:nvPr/>
        </p:nvSpPr>
        <p:spPr>
          <a:xfrm>
            <a:off x="1198487" y="5265338"/>
            <a:ext cx="6305082" cy="400110"/>
          </a:xfrm>
          <a:prstGeom prst="rect">
            <a:avLst/>
          </a:prstGeom>
          <a:noFill/>
          <a:effectLst/>
        </p:spPr>
        <p:txBody>
          <a:bodyPr wrap="square">
            <a:spAutoFit/>
            <a:scene3d>
              <a:camera prst="orthographicFront"/>
              <a:lightRig rig="threePt" dir="t"/>
            </a:scene3d>
            <a:sp3d contourW="12700"/>
          </a:bodyPr>
          <a:lstStyle/>
          <a:p>
            <a:r>
              <a:rPr lang="en-US" altLang="zh-CN" sz="2000" b="1" dirty="0">
                <a:solidFill>
                  <a:schemeClr val="tx1">
                    <a:lumMod val="75000"/>
                    <a:lumOff val="25000"/>
                  </a:schemeClr>
                </a:solidFill>
                <a:latin typeface="Arial"/>
                <a:ea typeface="微软雅黑"/>
                <a:cs typeface="+mn-ea"/>
                <a:sym typeface="Arial"/>
              </a:rPr>
              <a:t>Add title text</a:t>
            </a:r>
            <a:endParaRPr lang="zh-CN" altLang="en-US" sz="2000" b="1" dirty="0">
              <a:solidFill>
                <a:schemeClr val="tx1">
                  <a:lumMod val="75000"/>
                  <a:lumOff val="25000"/>
                </a:schemeClr>
              </a:solidFill>
              <a:latin typeface="Arial"/>
              <a:ea typeface="微软雅黑"/>
              <a:cs typeface="+mn-ea"/>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0"/>
            <a:ext cx="12192000" cy="6859451"/>
          </a:xfrm>
          <a:prstGeom prst="rect">
            <a:avLst/>
          </a:prstGeom>
        </p:spPr>
      </p:pic>
      <p:graphicFrame>
        <p:nvGraphicFramePr>
          <p:cNvPr id="3" name="图表 2"/>
          <p:cNvGraphicFramePr/>
          <p:nvPr>
            <p:extLst>
              <p:ext uri="{D42A27DB-BD31-4B8C-83A1-F6EECF244321}">
                <p14:modId xmlns:p14="http://schemas.microsoft.com/office/powerpoint/2010/main" val="3255497197"/>
              </p:ext>
            </p:extLst>
          </p:nvPr>
        </p:nvGraphicFramePr>
        <p:xfrm>
          <a:off x="1185134" y="1059084"/>
          <a:ext cx="6227550" cy="4540596"/>
        </p:xfrm>
        <a:graphic>
          <a:graphicData uri="http://schemas.openxmlformats.org/drawingml/2006/chart">
            <c:chart xmlns:c="http://schemas.openxmlformats.org/drawingml/2006/chart" xmlns:r="http://schemas.openxmlformats.org/officeDocument/2006/relationships" r:id="rId3"/>
          </a:graphicData>
        </a:graphic>
      </p:graphicFrame>
      <p:sp>
        <p:nvSpPr>
          <p:cNvPr id="4" name="矩形 3"/>
          <p:cNvSpPr/>
          <p:nvPr/>
        </p:nvSpPr>
        <p:spPr>
          <a:xfrm>
            <a:off x="7730624" y="1511911"/>
            <a:ext cx="3032230"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b="1" dirty="0">
                <a:solidFill>
                  <a:schemeClr val="bg1"/>
                </a:solidFill>
                <a:latin typeface="Arial"/>
                <a:ea typeface="微软雅黑"/>
                <a:sym typeface="Arial"/>
              </a:rPr>
              <a:t>Add title text</a:t>
            </a:r>
            <a:endParaRPr kumimoji="0" lang="zh-CN" altLang="en-US" b="1" i="0" u="none" strike="noStrike" kern="1200" cap="none" spc="0" normalizeH="0" baseline="0" noProof="0" dirty="0">
              <a:ln>
                <a:noFill/>
              </a:ln>
              <a:solidFill>
                <a:schemeClr val="bg1"/>
              </a:solidFill>
              <a:effectLst/>
              <a:uLnTx/>
              <a:uFillTx/>
              <a:latin typeface="Arial"/>
              <a:ea typeface="微软雅黑"/>
              <a:sym typeface="Arial"/>
            </a:endParaRPr>
          </a:p>
        </p:txBody>
      </p:sp>
      <p:sp>
        <p:nvSpPr>
          <p:cNvPr id="5" name="TextBox 102"/>
          <p:cNvSpPr txBox="1"/>
          <p:nvPr/>
        </p:nvSpPr>
        <p:spPr>
          <a:xfrm>
            <a:off x="7730624" y="1931873"/>
            <a:ext cx="3201264" cy="903371"/>
          </a:xfrm>
          <a:prstGeom prst="rect">
            <a:avLst/>
          </a:prstGeom>
          <a:noFill/>
        </p:spPr>
        <p:txBody>
          <a:bodyPr wrap="square" lIns="91421" tIns="45711" rIns="91421" bIns="45711" rtlCol="0">
            <a:spAutoFit/>
          </a:bodyPr>
          <a:lstStyle/>
          <a:p>
            <a:pPr>
              <a:lnSpc>
                <a:spcPct val="130000"/>
              </a:lnSpc>
            </a:pPr>
            <a:r>
              <a:rPr lang="en-US" altLang="zh-CN" sz="1400" dirty="0">
                <a:solidFill>
                  <a:schemeClr val="bg1"/>
                </a:solidFill>
                <a:latin typeface="Arial"/>
                <a:ea typeface="微软雅黑"/>
                <a:sym typeface="Arial"/>
              </a:rPr>
              <a:t>Click here to add text content, such as keywords, some brief introductions, etc.</a:t>
            </a:r>
            <a:endParaRPr lang="zh-CN" altLang="en-US" sz="1400" dirty="0">
              <a:solidFill>
                <a:schemeClr val="bg1"/>
              </a:solidFill>
              <a:latin typeface="Arial"/>
              <a:ea typeface="微软雅黑"/>
              <a:sym typeface="Arial"/>
            </a:endParaRPr>
          </a:p>
        </p:txBody>
      </p:sp>
      <p:sp>
        <p:nvSpPr>
          <p:cNvPr id="6" name="矩形 5"/>
          <p:cNvSpPr/>
          <p:nvPr/>
        </p:nvSpPr>
        <p:spPr>
          <a:xfrm>
            <a:off x="7730624" y="3620433"/>
            <a:ext cx="3032230"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b="1" dirty="0">
                <a:solidFill>
                  <a:schemeClr val="bg1"/>
                </a:solidFill>
                <a:latin typeface="Arial"/>
                <a:ea typeface="微软雅黑"/>
                <a:sym typeface="Arial"/>
              </a:rPr>
              <a:t>Add title text</a:t>
            </a:r>
            <a:endParaRPr kumimoji="0" lang="zh-CN" altLang="en-US" b="1" i="0" u="none" strike="noStrike" kern="1200" cap="none" spc="0" normalizeH="0" baseline="0" noProof="0" dirty="0">
              <a:ln>
                <a:noFill/>
              </a:ln>
              <a:solidFill>
                <a:schemeClr val="bg1"/>
              </a:solidFill>
              <a:effectLst/>
              <a:uLnTx/>
              <a:uFillTx/>
              <a:latin typeface="Arial"/>
              <a:ea typeface="微软雅黑"/>
              <a:sym typeface="Arial"/>
            </a:endParaRPr>
          </a:p>
        </p:txBody>
      </p:sp>
      <p:sp>
        <p:nvSpPr>
          <p:cNvPr id="7" name="TextBox 102"/>
          <p:cNvSpPr txBox="1"/>
          <p:nvPr/>
        </p:nvSpPr>
        <p:spPr>
          <a:xfrm>
            <a:off x="7730624" y="4040395"/>
            <a:ext cx="3201264" cy="903371"/>
          </a:xfrm>
          <a:prstGeom prst="rect">
            <a:avLst/>
          </a:prstGeom>
          <a:noFill/>
        </p:spPr>
        <p:txBody>
          <a:bodyPr wrap="square" lIns="91421" tIns="45711" rIns="91421" bIns="45711" rtlCol="0">
            <a:spAutoFit/>
          </a:bodyPr>
          <a:lstStyle/>
          <a:p>
            <a:pPr>
              <a:lnSpc>
                <a:spcPct val="130000"/>
              </a:lnSpc>
            </a:pPr>
            <a:r>
              <a:rPr lang="en-US" altLang="zh-CN" sz="1400" dirty="0">
                <a:solidFill>
                  <a:schemeClr val="bg1"/>
                </a:solidFill>
                <a:latin typeface="Arial"/>
                <a:ea typeface="微软雅黑"/>
                <a:sym typeface="Arial"/>
              </a:rPr>
              <a:t>Click here to add text content, such as keywords, some brief introductions, etc.</a:t>
            </a:r>
            <a:endParaRPr lang="zh-CN" altLang="en-US" sz="1400" dirty="0">
              <a:solidFill>
                <a:schemeClr val="bg1"/>
              </a:solidFill>
              <a:latin typeface="Arial"/>
              <a:ea typeface="微软雅黑"/>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0"/>
            <a:ext cx="12192000" cy="6859451"/>
          </a:xfrm>
          <a:prstGeom prst="rect">
            <a:avLst/>
          </a:prstGeom>
        </p:spPr>
      </p:pic>
      <p:sp>
        <p:nvSpPr>
          <p:cNvPr id="3" name="îṣļîḑé-Rectangle 24"/>
          <p:cNvSpPr/>
          <p:nvPr/>
        </p:nvSpPr>
        <p:spPr>
          <a:xfrm>
            <a:off x="741680" y="3113405"/>
            <a:ext cx="2473960" cy="252031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思源黑体 CN Regular" panose="020B0500000000000000" pitchFamily="34" charset="-122"/>
              <a:sym typeface="Arial"/>
            </a:endParaRPr>
          </a:p>
        </p:txBody>
      </p:sp>
      <p:sp>
        <p:nvSpPr>
          <p:cNvPr id="4" name="îṣļîḑé-Rectangle 26"/>
          <p:cNvSpPr/>
          <p:nvPr/>
        </p:nvSpPr>
        <p:spPr>
          <a:xfrm>
            <a:off x="741680" y="2520315"/>
            <a:ext cx="2473960" cy="454025"/>
          </a:xfrm>
          <a:prstGeom prst="rect">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b="1" dirty="0">
              <a:solidFill>
                <a:schemeClr val="bg1"/>
              </a:solidFill>
              <a:latin typeface="Arial"/>
              <a:ea typeface="微软雅黑"/>
              <a:cs typeface="思源黑体 CN Regular" panose="020B0500000000000000" pitchFamily="34" charset="-122"/>
              <a:sym typeface="Arial"/>
            </a:endParaRPr>
          </a:p>
        </p:txBody>
      </p:sp>
      <p:sp>
        <p:nvSpPr>
          <p:cNvPr id="5" name="Rectangle 107"/>
          <p:cNvSpPr/>
          <p:nvPr/>
        </p:nvSpPr>
        <p:spPr>
          <a:xfrm>
            <a:off x="1345950" y="4238625"/>
            <a:ext cx="1266693" cy="307777"/>
          </a:xfrm>
          <a:prstGeom prst="rect">
            <a:avLst/>
          </a:prstGeom>
        </p:spPr>
        <p:txBody>
          <a:bodyPr wrap="none">
            <a:spAutoFit/>
          </a:bodyPr>
          <a:lstStyle/>
          <a:p>
            <a:pPr algn="ctr" defTabSz="685800"/>
            <a:r>
              <a:rPr lang="en-US" altLang="zh-CN" sz="1400" b="1" dirty="0">
                <a:solidFill>
                  <a:schemeClr val="bg1"/>
                </a:solidFill>
                <a:latin typeface="Arial"/>
                <a:ea typeface="微软雅黑"/>
                <a:cs typeface="思源黑体 CN Regular" panose="020B0500000000000000" pitchFamily="34" charset="-122"/>
                <a:sym typeface="Arial"/>
              </a:rPr>
              <a:t>Add title text</a:t>
            </a:r>
            <a:endParaRPr lang="en-US" sz="1400" b="1" dirty="0">
              <a:solidFill>
                <a:schemeClr val="bg1"/>
              </a:solidFill>
              <a:latin typeface="Arial"/>
              <a:ea typeface="微软雅黑"/>
              <a:cs typeface="思源黑体 CN Regular" panose="020B0500000000000000" pitchFamily="34" charset="-122"/>
              <a:sym typeface="Arial"/>
            </a:endParaRPr>
          </a:p>
        </p:txBody>
      </p:sp>
      <p:sp>
        <p:nvSpPr>
          <p:cNvPr id="6" name="7 CuadroTexto"/>
          <p:cNvSpPr txBox="1"/>
          <p:nvPr/>
        </p:nvSpPr>
        <p:spPr>
          <a:xfrm>
            <a:off x="984885" y="4537710"/>
            <a:ext cx="1988185" cy="482889"/>
          </a:xfrm>
          <a:prstGeom prst="rect">
            <a:avLst/>
          </a:prstGeom>
          <a:noFill/>
        </p:spPr>
        <p:txBody>
          <a:bodyPr wrap="square">
            <a:spAutoFit/>
          </a:bodyPr>
          <a:lstStyle/>
          <a:p>
            <a:pPr algn="ctr">
              <a:lnSpc>
                <a:spcPct val="110000"/>
              </a:lnSpc>
              <a:spcBef>
                <a:spcPct val="0"/>
              </a:spcBef>
              <a:buNone/>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en-US" sz="1200" dirty="0">
              <a:solidFill>
                <a:schemeClr val="bg1"/>
              </a:solidFill>
              <a:latin typeface="Arial"/>
              <a:ea typeface="微软雅黑"/>
              <a:cs typeface="思源黑体 CN Regular" panose="020B0500000000000000" pitchFamily="34" charset="-122"/>
              <a:sym typeface="Arial"/>
            </a:endParaRPr>
          </a:p>
        </p:txBody>
      </p:sp>
      <p:sp>
        <p:nvSpPr>
          <p:cNvPr id="7" name="Rectangle 110"/>
          <p:cNvSpPr/>
          <p:nvPr/>
        </p:nvSpPr>
        <p:spPr>
          <a:xfrm>
            <a:off x="1263878" y="2599508"/>
            <a:ext cx="1430200" cy="338554"/>
          </a:xfrm>
          <a:prstGeom prst="rect">
            <a:avLst/>
          </a:prstGeom>
        </p:spPr>
        <p:txBody>
          <a:bodyPr wrap="none">
            <a:spAutoFit/>
          </a:bodyPr>
          <a:lstStyle/>
          <a:p>
            <a:pPr algn="ctr" defTabSz="685800"/>
            <a:r>
              <a:rPr lang="en-US" altLang="zh-CN" sz="1600" b="1" dirty="0">
                <a:solidFill>
                  <a:schemeClr val="bg1"/>
                </a:solidFill>
                <a:latin typeface="Arial"/>
                <a:ea typeface="微软雅黑"/>
                <a:cs typeface="思源黑体 CN Regular" panose="020B0500000000000000" pitchFamily="34" charset="-122"/>
                <a:sym typeface="Arial"/>
              </a:rPr>
              <a:t>Add title text</a:t>
            </a:r>
            <a:endParaRPr lang="zh-CN" altLang="en-US" sz="1600" b="1" dirty="0">
              <a:solidFill>
                <a:schemeClr val="bg1"/>
              </a:solidFill>
              <a:latin typeface="Arial"/>
              <a:ea typeface="微软雅黑"/>
              <a:cs typeface="思源黑体 CN Regular" panose="020B0500000000000000" pitchFamily="34" charset="-122"/>
              <a:sym typeface="Arial"/>
            </a:endParaRPr>
          </a:p>
        </p:txBody>
      </p:sp>
      <p:sp>
        <p:nvSpPr>
          <p:cNvPr id="8" name="îṣļîḑé-Rectangle 18"/>
          <p:cNvSpPr/>
          <p:nvPr/>
        </p:nvSpPr>
        <p:spPr>
          <a:xfrm>
            <a:off x="3484245" y="3113405"/>
            <a:ext cx="2473960" cy="252031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思源黑体 CN Regular" panose="020B0500000000000000" pitchFamily="34" charset="-122"/>
              <a:sym typeface="Arial"/>
            </a:endParaRPr>
          </a:p>
        </p:txBody>
      </p:sp>
      <p:sp>
        <p:nvSpPr>
          <p:cNvPr id="9" name="îṣļîḑé-Rectangle 19"/>
          <p:cNvSpPr/>
          <p:nvPr/>
        </p:nvSpPr>
        <p:spPr>
          <a:xfrm>
            <a:off x="3484245" y="2556510"/>
            <a:ext cx="2473960" cy="454025"/>
          </a:xfrm>
          <a:prstGeom prst="rect">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b="1" dirty="0">
              <a:solidFill>
                <a:schemeClr val="bg1"/>
              </a:solidFill>
              <a:latin typeface="Arial"/>
              <a:ea typeface="微软雅黑"/>
              <a:cs typeface="思源黑体 CN Regular" panose="020B0500000000000000" pitchFamily="34" charset="-122"/>
              <a:sym typeface="Arial"/>
            </a:endParaRPr>
          </a:p>
        </p:txBody>
      </p:sp>
      <p:sp>
        <p:nvSpPr>
          <p:cNvPr id="10" name="Rectangle 107"/>
          <p:cNvSpPr/>
          <p:nvPr/>
        </p:nvSpPr>
        <p:spPr>
          <a:xfrm>
            <a:off x="4088515" y="4238625"/>
            <a:ext cx="1266693" cy="307777"/>
          </a:xfrm>
          <a:prstGeom prst="rect">
            <a:avLst/>
          </a:prstGeom>
        </p:spPr>
        <p:txBody>
          <a:bodyPr wrap="none">
            <a:spAutoFit/>
          </a:bodyPr>
          <a:lstStyle/>
          <a:p>
            <a:pPr algn="ctr" defTabSz="685800"/>
            <a:r>
              <a:rPr lang="en-US" altLang="zh-CN" sz="1400" b="1" dirty="0">
                <a:solidFill>
                  <a:schemeClr val="bg1"/>
                </a:solidFill>
                <a:latin typeface="Arial"/>
                <a:ea typeface="微软雅黑"/>
                <a:cs typeface="思源黑体 CN Regular" panose="020B0500000000000000" pitchFamily="34" charset="-122"/>
                <a:sym typeface="Arial"/>
              </a:rPr>
              <a:t>Add title text</a:t>
            </a:r>
            <a:endParaRPr lang="en-US" sz="1400" b="1" dirty="0">
              <a:solidFill>
                <a:schemeClr val="bg1"/>
              </a:solidFill>
              <a:latin typeface="Arial"/>
              <a:ea typeface="微软雅黑"/>
              <a:cs typeface="思源黑体 CN Regular" panose="020B0500000000000000" pitchFamily="34" charset="-122"/>
              <a:sym typeface="Arial"/>
            </a:endParaRPr>
          </a:p>
        </p:txBody>
      </p:sp>
      <p:sp>
        <p:nvSpPr>
          <p:cNvPr id="11" name="7 CuadroTexto"/>
          <p:cNvSpPr txBox="1"/>
          <p:nvPr/>
        </p:nvSpPr>
        <p:spPr>
          <a:xfrm>
            <a:off x="3727450" y="4537710"/>
            <a:ext cx="1988185" cy="482889"/>
          </a:xfrm>
          <a:prstGeom prst="rect">
            <a:avLst/>
          </a:prstGeom>
          <a:noFill/>
        </p:spPr>
        <p:txBody>
          <a:bodyPr wrap="square">
            <a:spAutoFit/>
          </a:bodyPr>
          <a:lstStyle/>
          <a:p>
            <a:pPr algn="ctr">
              <a:lnSpc>
                <a:spcPct val="110000"/>
              </a:lnSpc>
              <a:spcBef>
                <a:spcPct val="0"/>
              </a:spcBef>
              <a:buNone/>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en-US" sz="1200" dirty="0">
              <a:solidFill>
                <a:schemeClr val="bg1"/>
              </a:solidFill>
              <a:latin typeface="Arial"/>
              <a:ea typeface="微软雅黑"/>
              <a:cs typeface="思源黑体 CN Regular" panose="020B0500000000000000" pitchFamily="34" charset="-122"/>
              <a:sym typeface="Arial"/>
            </a:endParaRPr>
          </a:p>
        </p:txBody>
      </p:sp>
      <p:sp>
        <p:nvSpPr>
          <p:cNvPr id="12" name="Rectangle 110"/>
          <p:cNvSpPr/>
          <p:nvPr/>
        </p:nvSpPr>
        <p:spPr>
          <a:xfrm>
            <a:off x="4040733" y="2599508"/>
            <a:ext cx="1430200" cy="338554"/>
          </a:xfrm>
          <a:prstGeom prst="rect">
            <a:avLst/>
          </a:prstGeom>
        </p:spPr>
        <p:txBody>
          <a:bodyPr wrap="none">
            <a:spAutoFit/>
          </a:bodyPr>
          <a:lstStyle/>
          <a:p>
            <a:pPr algn="ctr" defTabSz="685800"/>
            <a:r>
              <a:rPr lang="en-US" altLang="zh-CN" sz="1600" b="1" dirty="0">
                <a:solidFill>
                  <a:schemeClr val="bg1"/>
                </a:solidFill>
                <a:latin typeface="Arial"/>
                <a:ea typeface="微软雅黑"/>
                <a:cs typeface="思源黑体 CN Regular" panose="020B0500000000000000" pitchFamily="34" charset="-122"/>
                <a:sym typeface="Arial"/>
              </a:rPr>
              <a:t>Add title text</a:t>
            </a:r>
            <a:endParaRPr lang="zh-CN" altLang="en-US" sz="1600" b="1" dirty="0">
              <a:solidFill>
                <a:schemeClr val="bg1"/>
              </a:solidFill>
              <a:latin typeface="Arial"/>
              <a:ea typeface="微软雅黑"/>
              <a:cs typeface="思源黑体 CN Regular" panose="020B0500000000000000" pitchFamily="34" charset="-122"/>
              <a:sym typeface="Arial"/>
            </a:endParaRPr>
          </a:p>
        </p:txBody>
      </p:sp>
      <p:sp>
        <p:nvSpPr>
          <p:cNvPr id="13" name="îṣļîḑé-Rectangle 12"/>
          <p:cNvSpPr/>
          <p:nvPr/>
        </p:nvSpPr>
        <p:spPr>
          <a:xfrm>
            <a:off x="6233795" y="3113405"/>
            <a:ext cx="2473960" cy="252031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思源黑体 CN Regular" panose="020B0500000000000000" pitchFamily="34" charset="-122"/>
              <a:sym typeface="Arial"/>
            </a:endParaRPr>
          </a:p>
        </p:txBody>
      </p:sp>
      <p:sp>
        <p:nvSpPr>
          <p:cNvPr id="14" name="îṣļîḑé-Rectangle 13"/>
          <p:cNvSpPr/>
          <p:nvPr/>
        </p:nvSpPr>
        <p:spPr>
          <a:xfrm>
            <a:off x="6226810" y="2556510"/>
            <a:ext cx="2473960" cy="454025"/>
          </a:xfrm>
          <a:prstGeom prst="rect">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b="1" dirty="0">
              <a:solidFill>
                <a:schemeClr val="bg1"/>
              </a:solidFill>
              <a:latin typeface="Arial"/>
              <a:ea typeface="微软雅黑"/>
              <a:cs typeface="思源黑体 CN Regular" panose="020B0500000000000000" pitchFamily="34" charset="-122"/>
              <a:sym typeface="Arial"/>
            </a:endParaRPr>
          </a:p>
        </p:txBody>
      </p:sp>
      <p:sp>
        <p:nvSpPr>
          <p:cNvPr id="15" name="Rectangle 107"/>
          <p:cNvSpPr/>
          <p:nvPr/>
        </p:nvSpPr>
        <p:spPr>
          <a:xfrm>
            <a:off x="6831080" y="4258945"/>
            <a:ext cx="1266693" cy="307777"/>
          </a:xfrm>
          <a:prstGeom prst="rect">
            <a:avLst/>
          </a:prstGeom>
        </p:spPr>
        <p:txBody>
          <a:bodyPr wrap="none">
            <a:spAutoFit/>
          </a:bodyPr>
          <a:lstStyle/>
          <a:p>
            <a:pPr algn="ctr" defTabSz="685800"/>
            <a:r>
              <a:rPr lang="en-US" altLang="zh-CN" sz="1400" b="1" dirty="0">
                <a:solidFill>
                  <a:schemeClr val="bg1"/>
                </a:solidFill>
                <a:latin typeface="Arial"/>
                <a:ea typeface="微软雅黑"/>
                <a:cs typeface="思源黑体 CN Regular" panose="020B0500000000000000" pitchFamily="34" charset="-122"/>
                <a:sym typeface="Arial"/>
              </a:rPr>
              <a:t>Add title text</a:t>
            </a:r>
            <a:endParaRPr lang="en-US" sz="1400" b="1" dirty="0">
              <a:solidFill>
                <a:schemeClr val="bg1"/>
              </a:solidFill>
              <a:latin typeface="Arial"/>
              <a:ea typeface="微软雅黑"/>
              <a:cs typeface="思源黑体 CN Regular" panose="020B0500000000000000" pitchFamily="34" charset="-122"/>
              <a:sym typeface="Arial"/>
            </a:endParaRPr>
          </a:p>
        </p:txBody>
      </p:sp>
      <p:sp>
        <p:nvSpPr>
          <p:cNvPr id="16" name="7 CuadroTexto"/>
          <p:cNvSpPr txBox="1"/>
          <p:nvPr/>
        </p:nvSpPr>
        <p:spPr>
          <a:xfrm>
            <a:off x="6470015" y="4558030"/>
            <a:ext cx="1988185" cy="482889"/>
          </a:xfrm>
          <a:prstGeom prst="rect">
            <a:avLst/>
          </a:prstGeom>
          <a:noFill/>
        </p:spPr>
        <p:txBody>
          <a:bodyPr wrap="square">
            <a:spAutoFit/>
          </a:bodyPr>
          <a:lstStyle/>
          <a:p>
            <a:pPr algn="ctr">
              <a:lnSpc>
                <a:spcPct val="110000"/>
              </a:lnSpc>
              <a:spcBef>
                <a:spcPct val="0"/>
              </a:spcBef>
              <a:buNone/>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en-US" sz="1200" dirty="0">
              <a:solidFill>
                <a:schemeClr val="bg1"/>
              </a:solidFill>
              <a:latin typeface="Arial"/>
              <a:ea typeface="微软雅黑"/>
              <a:cs typeface="思源黑体 CN Regular" panose="020B0500000000000000" pitchFamily="34" charset="-122"/>
              <a:sym typeface="Arial"/>
            </a:endParaRPr>
          </a:p>
        </p:txBody>
      </p:sp>
      <p:sp>
        <p:nvSpPr>
          <p:cNvPr id="17" name="Rectangle 110"/>
          <p:cNvSpPr/>
          <p:nvPr/>
        </p:nvSpPr>
        <p:spPr>
          <a:xfrm>
            <a:off x="6755358" y="2610303"/>
            <a:ext cx="1430200" cy="338554"/>
          </a:xfrm>
          <a:prstGeom prst="rect">
            <a:avLst/>
          </a:prstGeom>
        </p:spPr>
        <p:txBody>
          <a:bodyPr wrap="none">
            <a:spAutoFit/>
          </a:bodyPr>
          <a:lstStyle/>
          <a:p>
            <a:pPr algn="ctr" defTabSz="685800"/>
            <a:r>
              <a:rPr lang="en-US" altLang="zh-CN" sz="1600" b="1" dirty="0">
                <a:solidFill>
                  <a:schemeClr val="bg1"/>
                </a:solidFill>
                <a:latin typeface="Arial"/>
                <a:ea typeface="微软雅黑"/>
                <a:cs typeface="思源黑体 CN Regular" panose="020B0500000000000000" pitchFamily="34" charset="-122"/>
                <a:sym typeface="Arial"/>
              </a:rPr>
              <a:t>Add title text</a:t>
            </a:r>
            <a:endParaRPr lang="en-US" sz="1600" b="1" dirty="0">
              <a:solidFill>
                <a:schemeClr val="bg1"/>
              </a:solidFill>
              <a:latin typeface="Arial"/>
              <a:ea typeface="微软雅黑"/>
              <a:cs typeface="思源黑体 CN Regular" panose="020B0500000000000000" pitchFamily="34" charset="-122"/>
              <a:sym typeface="Arial"/>
            </a:endParaRPr>
          </a:p>
        </p:txBody>
      </p:sp>
      <p:sp>
        <p:nvSpPr>
          <p:cNvPr id="18" name="îṣļîḑé-Rectangle 6"/>
          <p:cNvSpPr/>
          <p:nvPr/>
        </p:nvSpPr>
        <p:spPr>
          <a:xfrm>
            <a:off x="8976360" y="3113405"/>
            <a:ext cx="2473960" cy="252031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思源黑体 CN Regular" panose="020B0500000000000000" pitchFamily="34" charset="-122"/>
              <a:sym typeface="Arial"/>
            </a:endParaRPr>
          </a:p>
        </p:txBody>
      </p:sp>
      <p:sp>
        <p:nvSpPr>
          <p:cNvPr id="19" name="îṣļîḑé-Rectangle 7"/>
          <p:cNvSpPr/>
          <p:nvPr/>
        </p:nvSpPr>
        <p:spPr>
          <a:xfrm>
            <a:off x="8976360" y="2556510"/>
            <a:ext cx="2473960" cy="454025"/>
          </a:xfrm>
          <a:prstGeom prst="rect">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b="1" dirty="0">
              <a:solidFill>
                <a:schemeClr val="bg1"/>
              </a:solidFill>
              <a:latin typeface="Arial"/>
              <a:ea typeface="微软雅黑"/>
              <a:cs typeface="思源黑体 CN Regular" panose="020B0500000000000000" pitchFamily="34" charset="-122"/>
              <a:sym typeface="Arial"/>
            </a:endParaRPr>
          </a:p>
        </p:txBody>
      </p:sp>
      <p:sp>
        <p:nvSpPr>
          <p:cNvPr id="20" name="Rectangle 107"/>
          <p:cNvSpPr/>
          <p:nvPr/>
        </p:nvSpPr>
        <p:spPr>
          <a:xfrm>
            <a:off x="9579995" y="4238625"/>
            <a:ext cx="1266693" cy="307777"/>
          </a:xfrm>
          <a:prstGeom prst="rect">
            <a:avLst/>
          </a:prstGeom>
        </p:spPr>
        <p:txBody>
          <a:bodyPr wrap="none">
            <a:spAutoFit/>
          </a:bodyPr>
          <a:lstStyle/>
          <a:p>
            <a:pPr algn="ctr" defTabSz="685800"/>
            <a:r>
              <a:rPr lang="en-US" altLang="zh-CN" sz="1400" b="1" dirty="0">
                <a:solidFill>
                  <a:schemeClr val="bg1"/>
                </a:solidFill>
                <a:latin typeface="Arial"/>
                <a:ea typeface="微软雅黑"/>
                <a:cs typeface="思源黑体 CN Regular" panose="020B0500000000000000" pitchFamily="34" charset="-122"/>
                <a:sym typeface="Arial"/>
              </a:rPr>
              <a:t>Add title text</a:t>
            </a:r>
            <a:endParaRPr lang="en-US" sz="1400" b="1" dirty="0">
              <a:solidFill>
                <a:schemeClr val="bg1"/>
              </a:solidFill>
              <a:latin typeface="Arial"/>
              <a:ea typeface="微软雅黑"/>
              <a:cs typeface="思源黑体 CN Regular" panose="020B0500000000000000" pitchFamily="34" charset="-122"/>
              <a:sym typeface="Arial"/>
            </a:endParaRPr>
          </a:p>
        </p:txBody>
      </p:sp>
      <p:sp>
        <p:nvSpPr>
          <p:cNvPr id="21" name="7 CuadroTexto"/>
          <p:cNvSpPr txBox="1"/>
          <p:nvPr/>
        </p:nvSpPr>
        <p:spPr>
          <a:xfrm>
            <a:off x="9218930" y="4537710"/>
            <a:ext cx="1988185" cy="482889"/>
          </a:xfrm>
          <a:prstGeom prst="rect">
            <a:avLst/>
          </a:prstGeom>
          <a:noFill/>
        </p:spPr>
        <p:txBody>
          <a:bodyPr wrap="square">
            <a:spAutoFit/>
          </a:bodyPr>
          <a:lstStyle/>
          <a:p>
            <a:pPr algn="ctr">
              <a:lnSpc>
                <a:spcPct val="110000"/>
              </a:lnSpc>
              <a:spcBef>
                <a:spcPct val="0"/>
              </a:spcBef>
              <a:buNone/>
            </a:pPr>
            <a:r>
              <a:rPr lang="en-US" altLang="zh-CN" sz="1200" dirty="0">
                <a:solidFill>
                  <a:schemeClr val="bg1"/>
                </a:solidFill>
                <a:latin typeface="Arial"/>
                <a:ea typeface="微软雅黑"/>
                <a:cs typeface="思源黑体 CN Regular" panose="020B0500000000000000" pitchFamily="34" charset="-122"/>
                <a:sym typeface="Arial"/>
              </a:rPr>
              <a:t>Click here to add content, content to match the title. </a:t>
            </a:r>
            <a:endParaRPr lang="en-US" sz="1200" dirty="0">
              <a:solidFill>
                <a:schemeClr val="bg1"/>
              </a:solidFill>
              <a:latin typeface="Arial"/>
              <a:ea typeface="微软雅黑"/>
              <a:cs typeface="思源黑体 CN Regular" panose="020B0500000000000000" pitchFamily="34" charset="-122"/>
              <a:sym typeface="Arial"/>
            </a:endParaRPr>
          </a:p>
        </p:txBody>
      </p:sp>
      <p:sp>
        <p:nvSpPr>
          <p:cNvPr id="22" name="Rectangle 110"/>
          <p:cNvSpPr/>
          <p:nvPr/>
        </p:nvSpPr>
        <p:spPr>
          <a:xfrm>
            <a:off x="9497923" y="2610303"/>
            <a:ext cx="1430200" cy="338554"/>
          </a:xfrm>
          <a:prstGeom prst="rect">
            <a:avLst/>
          </a:prstGeom>
        </p:spPr>
        <p:txBody>
          <a:bodyPr wrap="none">
            <a:spAutoFit/>
          </a:bodyPr>
          <a:lstStyle/>
          <a:p>
            <a:pPr algn="ctr" defTabSz="685800"/>
            <a:r>
              <a:rPr lang="en-US" altLang="zh-CN" sz="1600" b="1" dirty="0">
                <a:solidFill>
                  <a:schemeClr val="bg1"/>
                </a:solidFill>
                <a:latin typeface="Arial"/>
                <a:ea typeface="微软雅黑"/>
                <a:cs typeface="思源黑体 CN Regular" panose="020B0500000000000000" pitchFamily="34" charset="-122"/>
                <a:sym typeface="Arial"/>
              </a:rPr>
              <a:t>Add title text</a:t>
            </a:r>
            <a:endParaRPr lang="en-US" sz="1600" b="1" dirty="0">
              <a:solidFill>
                <a:schemeClr val="bg1"/>
              </a:solidFill>
              <a:latin typeface="Arial"/>
              <a:ea typeface="微软雅黑"/>
              <a:cs typeface="思源黑体 CN Regular" panose="020B0500000000000000" pitchFamily="34" charset="-122"/>
              <a:sym typeface="Arial"/>
            </a:endParaRPr>
          </a:p>
        </p:txBody>
      </p:sp>
      <p:grpSp>
        <p:nvGrpSpPr>
          <p:cNvPr id="23" name="组合 22"/>
          <p:cNvGrpSpPr/>
          <p:nvPr/>
        </p:nvGrpSpPr>
        <p:grpSpPr>
          <a:xfrm>
            <a:off x="4457699" y="1173391"/>
            <a:ext cx="3276602" cy="583219"/>
            <a:chOff x="4457699" y="292101"/>
            <a:chExt cx="3276602" cy="583219"/>
          </a:xfrm>
        </p:grpSpPr>
        <p:sp>
          <p:nvSpPr>
            <p:cNvPr id="24" name="Text Placeholder 21"/>
            <p:cNvSpPr txBox="1"/>
            <p:nvPr/>
          </p:nvSpPr>
          <p:spPr>
            <a:xfrm>
              <a:off x="4457699" y="292101"/>
              <a:ext cx="3276602" cy="42544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000" b="0" kern="1200">
                  <a:solidFill>
                    <a:schemeClr val="tx1">
                      <a:lumMod val="85000"/>
                      <a:lumOff val="15000"/>
                    </a:schemeClr>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sz="2400" b="1" noProof="0" dirty="0">
                  <a:ln>
                    <a:noFill/>
                  </a:ln>
                  <a:solidFill>
                    <a:schemeClr val="bg1"/>
                  </a:solidFill>
                  <a:effectLst/>
                  <a:uLnTx/>
                  <a:uFillTx/>
                  <a:latin typeface="Arial"/>
                  <a:ea typeface="微软雅黑"/>
                  <a:cs typeface="思源黑体 CN Regular" panose="020B0500000000000000" pitchFamily="34" charset="-122"/>
                  <a:sym typeface="Arial"/>
                </a:rPr>
                <a:t>Add title text</a:t>
              </a:r>
              <a:endParaRPr kumimoji="0" lang="en-US" sz="2400" b="1" i="0" u="none" strike="noStrike" kern="1200" cap="none" spc="0" normalizeH="0" baseline="0" noProof="0" dirty="0">
                <a:ln>
                  <a:noFill/>
                </a:ln>
                <a:solidFill>
                  <a:schemeClr val="bg1"/>
                </a:solidFill>
                <a:effectLst/>
                <a:uLnTx/>
                <a:uFillTx/>
                <a:latin typeface="Arial"/>
                <a:ea typeface="微软雅黑"/>
                <a:cs typeface="思源黑体 CN Regular" panose="020B0500000000000000" pitchFamily="34" charset="-122"/>
                <a:sym typeface="Arial"/>
              </a:endParaRPr>
            </a:p>
          </p:txBody>
        </p:sp>
        <p:sp>
          <p:nvSpPr>
            <p:cNvPr id="25" name="TextBox 60"/>
            <p:cNvSpPr txBox="1"/>
            <p:nvPr/>
          </p:nvSpPr>
          <p:spPr>
            <a:xfrm>
              <a:off x="5003395" y="644488"/>
              <a:ext cx="2185214" cy="230832"/>
            </a:xfrm>
            <a:prstGeom prst="rect">
              <a:avLst/>
            </a:prstGeom>
            <a:noFill/>
          </p:spPr>
          <p:txBody>
            <a:bodyPr wrap="none" rtlCol="0">
              <a:spAutoFit/>
            </a:bodyPr>
            <a:lstStyle/>
            <a:p>
              <a:pPr algn="ctr" defTabSz="914400"/>
              <a:r>
                <a:rPr lang="en-US" sz="900" b="1" cap="all" spc="150" dirty="0">
                  <a:solidFill>
                    <a:schemeClr val="bg1"/>
                  </a:solidFill>
                  <a:uFillTx/>
                  <a:latin typeface="Arial"/>
                  <a:ea typeface="微软雅黑"/>
                  <a:cs typeface="+mn-ea"/>
                  <a:sym typeface="Arial"/>
                </a:rPr>
                <a:t>Please enter your text</a:t>
              </a:r>
            </a:p>
          </p:txBody>
        </p:sp>
      </p:grpSp>
      <p:sp>
        <p:nvSpPr>
          <p:cNvPr id="26" name="文本框 25"/>
          <p:cNvSpPr txBox="1"/>
          <p:nvPr/>
        </p:nvSpPr>
        <p:spPr>
          <a:xfrm>
            <a:off x="1188688" y="3391535"/>
            <a:ext cx="1582484" cy="369332"/>
          </a:xfrm>
          <a:prstGeom prst="rect">
            <a:avLst/>
          </a:prstGeom>
          <a:noFill/>
        </p:spPr>
        <p:txBody>
          <a:bodyPr wrap="none" rtlCol="0" anchor="t">
            <a:spAutoFit/>
          </a:bodyPr>
          <a:lstStyle/>
          <a:p>
            <a:pPr algn="ctr"/>
            <a:r>
              <a:rPr lang="en-US" altLang="zh-CN" b="1" dirty="0">
                <a:solidFill>
                  <a:schemeClr val="bg1"/>
                </a:solidFill>
                <a:latin typeface="Arial"/>
                <a:ea typeface="微软雅黑"/>
                <a:cs typeface="思源黑体 CN Regular" panose="020B0500000000000000" pitchFamily="34" charset="-122"/>
                <a:sym typeface="Arial"/>
              </a:rPr>
              <a:t>Add title text</a:t>
            </a:r>
            <a:endParaRPr lang="zh-CN" altLang="en-US" b="1" dirty="0">
              <a:solidFill>
                <a:schemeClr val="bg1"/>
              </a:solidFill>
              <a:latin typeface="Arial"/>
              <a:ea typeface="微软雅黑"/>
              <a:cs typeface="思源黑体 CN Regular" panose="020B0500000000000000" pitchFamily="34" charset="-122"/>
              <a:sym typeface="Arial"/>
            </a:endParaRPr>
          </a:p>
        </p:txBody>
      </p:sp>
      <p:sp>
        <p:nvSpPr>
          <p:cNvPr id="27" name="文本框 26"/>
          <p:cNvSpPr txBox="1"/>
          <p:nvPr/>
        </p:nvSpPr>
        <p:spPr>
          <a:xfrm>
            <a:off x="3929983" y="3391535"/>
            <a:ext cx="1582484" cy="369332"/>
          </a:xfrm>
          <a:prstGeom prst="rect">
            <a:avLst/>
          </a:prstGeom>
          <a:noFill/>
        </p:spPr>
        <p:txBody>
          <a:bodyPr wrap="none" rtlCol="0" anchor="t">
            <a:spAutoFit/>
          </a:bodyPr>
          <a:lstStyle/>
          <a:p>
            <a:pPr algn="ctr"/>
            <a:r>
              <a:rPr lang="en-US" altLang="zh-CN" b="1" dirty="0">
                <a:solidFill>
                  <a:schemeClr val="bg1"/>
                </a:solidFill>
                <a:latin typeface="Arial"/>
                <a:ea typeface="微软雅黑"/>
                <a:cs typeface="思源黑体 CN Regular" panose="020B0500000000000000" pitchFamily="34" charset="-122"/>
                <a:sym typeface="Arial"/>
              </a:rPr>
              <a:t>Add title text</a:t>
            </a:r>
            <a:endParaRPr lang="zh-CN" altLang="en-US" b="1" dirty="0">
              <a:solidFill>
                <a:schemeClr val="bg1"/>
              </a:solidFill>
              <a:latin typeface="Arial"/>
              <a:ea typeface="微软雅黑"/>
              <a:cs typeface="思源黑体 CN Regular" panose="020B0500000000000000" pitchFamily="34" charset="-122"/>
              <a:sym typeface="Arial"/>
            </a:endParaRPr>
          </a:p>
        </p:txBody>
      </p:sp>
      <p:sp>
        <p:nvSpPr>
          <p:cNvPr id="28" name="文本框 27"/>
          <p:cNvSpPr txBox="1"/>
          <p:nvPr/>
        </p:nvSpPr>
        <p:spPr>
          <a:xfrm>
            <a:off x="6679533" y="3391535"/>
            <a:ext cx="1582484" cy="369332"/>
          </a:xfrm>
          <a:prstGeom prst="rect">
            <a:avLst/>
          </a:prstGeom>
          <a:noFill/>
        </p:spPr>
        <p:txBody>
          <a:bodyPr wrap="none" rtlCol="0" anchor="t">
            <a:spAutoFit/>
          </a:bodyPr>
          <a:lstStyle/>
          <a:p>
            <a:pPr algn="ctr"/>
            <a:r>
              <a:rPr lang="en-US" altLang="zh-CN" b="1" dirty="0">
                <a:solidFill>
                  <a:schemeClr val="bg1"/>
                </a:solidFill>
                <a:latin typeface="Arial"/>
                <a:ea typeface="微软雅黑"/>
                <a:cs typeface="思源黑体 CN Regular" panose="020B0500000000000000" pitchFamily="34" charset="-122"/>
                <a:sym typeface="Arial"/>
              </a:rPr>
              <a:t>Add title text</a:t>
            </a:r>
            <a:endParaRPr lang="zh-CN" altLang="en-US" b="1" dirty="0">
              <a:solidFill>
                <a:schemeClr val="bg1"/>
              </a:solidFill>
              <a:latin typeface="Arial"/>
              <a:ea typeface="微软雅黑"/>
              <a:cs typeface="思源黑体 CN Regular" panose="020B0500000000000000" pitchFamily="34" charset="-122"/>
              <a:sym typeface="Arial"/>
            </a:endParaRPr>
          </a:p>
        </p:txBody>
      </p:sp>
      <p:sp>
        <p:nvSpPr>
          <p:cNvPr id="29" name="文本框 28"/>
          <p:cNvSpPr txBox="1"/>
          <p:nvPr/>
        </p:nvSpPr>
        <p:spPr>
          <a:xfrm>
            <a:off x="9422733" y="3391535"/>
            <a:ext cx="1582484" cy="369332"/>
          </a:xfrm>
          <a:prstGeom prst="rect">
            <a:avLst/>
          </a:prstGeom>
          <a:noFill/>
        </p:spPr>
        <p:txBody>
          <a:bodyPr wrap="none" rtlCol="0" anchor="t">
            <a:spAutoFit/>
          </a:bodyPr>
          <a:lstStyle/>
          <a:p>
            <a:pPr algn="ctr"/>
            <a:r>
              <a:rPr lang="en-US" altLang="zh-CN" b="1" dirty="0">
                <a:solidFill>
                  <a:schemeClr val="bg1"/>
                </a:solidFill>
                <a:latin typeface="Arial"/>
                <a:ea typeface="微软雅黑"/>
                <a:cs typeface="思源黑体 CN Regular" panose="020B0500000000000000" pitchFamily="34" charset="-122"/>
                <a:sym typeface="Arial"/>
              </a:rPr>
              <a:t>Add title text</a:t>
            </a:r>
            <a:endParaRPr lang="zh-CN" altLang="en-US" b="1" dirty="0">
              <a:solidFill>
                <a:schemeClr val="bg1"/>
              </a:solidFill>
              <a:latin typeface="Arial"/>
              <a:ea typeface="微软雅黑"/>
              <a:cs typeface="思源黑体 CN Regular" panose="020B0500000000000000" pitchFamily="34" charset="-122"/>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9" y="2158"/>
            <a:ext cx="12186787" cy="6856518"/>
          </a:xfrm>
          <a:prstGeom prst="rect">
            <a:avLst/>
          </a:prstGeom>
        </p:spPr>
      </p:pic>
      <p:sp>
        <p:nvSpPr>
          <p:cNvPr id="4" name="文本框 3"/>
          <p:cNvSpPr txBox="1"/>
          <p:nvPr/>
        </p:nvSpPr>
        <p:spPr>
          <a:xfrm>
            <a:off x="3695343" y="1970190"/>
            <a:ext cx="4750852" cy="1015663"/>
          </a:xfrm>
          <a:prstGeom prst="rect">
            <a:avLst/>
          </a:prstGeom>
          <a:noFill/>
        </p:spPr>
        <p:txBody>
          <a:bodyPr wrap="none" rtlCol="0">
            <a:spAutoFit/>
          </a:bodyPr>
          <a:lstStyle/>
          <a:p>
            <a:r>
              <a:rPr lang="en-US" altLang="zh-CN" sz="6000" dirty="0">
                <a:solidFill>
                  <a:srgbClr val="2C3034"/>
                </a:solidFill>
                <a:latin typeface="方正正黑简体" panose="02000000000000000000" pitchFamily="2" charset="-122"/>
                <a:ea typeface="方正正黑简体" panose="02000000000000000000" pitchFamily="2" charset="-122"/>
                <a:sym typeface="Arial"/>
              </a:rPr>
              <a:t>THANK YOU</a:t>
            </a:r>
            <a:endParaRPr lang="zh-CN" altLang="en-US" sz="6000" dirty="0">
              <a:solidFill>
                <a:srgbClr val="2C3034"/>
              </a:solidFill>
              <a:latin typeface="方正正黑简体" panose="02000000000000000000" pitchFamily="2" charset="-122"/>
              <a:ea typeface="方正正黑简体" panose="02000000000000000000" pitchFamily="2" charset="-122"/>
              <a:sym typeface="Arial"/>
            </a:endParaRPr>
          </a:p>
        </p:txBody>
      </p:sp>
      <p:cxnSp>
        <p:nvCxnSpPr>
          <p:cNvPr id="8" name="直接连接符 7"/>
          <p:cNvCxnSpPr/>
          <p:nvPr/>
        </p:nvCxnSpPr>
        <p:spPr>
          <a:xfrm>
            <a:off x="3678238" y="3049815"/>
            <a:ext cx="4801314" cy="0"/>
          </a:xfrm>
          <a:prstGeom prst="line">
            <a:avLst/>
          </a:prstGeom>
          <a:ln w="28575">
            <a:solidFill>
              <a:srgbClr val="2C3034"/>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4331" y="398234"/>
            <a:ext cx="1088760" cy="461665"/>
          </a:xfrm>
          <a:prstGeom prst="rect">
            <a:avLst/>
          </a:prstGeom>
          <a:noFill/>
        </p:spPr>
        <p:txBody>
          <a:bodyPr wrap="none" rtlCol="0">
            <a:spAutoFit/>
          </a:bodyPr>
          <a:lstStyle/>
          <a:p>
            <a:r>
              <a:rPr lang="en-US" altLang="zh-CN" sz="2400" b="1" dirty="0">
                <a:solidFill>
                  <a:schemeClr val="bg1"/>
                </a:solidFill>
                <a:latin typeface="Arial"/>
                <a:ea typeface="微软雅黑"/>
                <a:sym typeface="Arial"/>
              </a:rPr>
              <a:t>LOGO</a:t>
            </a:r>
            <a:endParaRPr lang="zh-CN" altLang="en-US" sz="2400" b="1" dirty="0">
              <a:solidFill>
                <a:schemeClr val="bg1"/>
              </a:solidFill>
              <a:latin typeface="Arial"/>
              <a:ea typeface="微软雅黑"/>
              <a:sym typeface="Arial"/>
            </a:endParaRPr>
          </a:p>
        </p:txBody>
      </p:sp>
      <p:sp>
        <p:nvSpPr>
          <p:cNvPr id="12" name="文本框 11"/>
          <p:cNvSpPr txBox="1"/>
          <p:nvPr/>
        </p:nvSpPr>
        <p:spPr>
          <a:xfrm>
            <a:off x="384331" y="866307"/>
            <a:ext cx="1673991" cy="461665"/>
          </a:xfrm>
          <a:prstGeom prst="rect">
            <a:avLst/>
          </a:prstGeom>
          <a:noFill/>
        </p:spPr>
        <p:txBody>
          <a:bodyPr wrap="square" rtlCol="0">
            <a:spAutoFit/>
          </a:bodyPr>
          <a:lstStyle/>
          <a:p>
            <a:r>
              <a:rPr lang="zh-CN" altLang="en-US" sz="800" b="1" cap="all" dirty="0">
                <a:solidFill>
                  <a:schemeClr val="bg1"/>
                </a:solidFill>
                <a:uFillTx/>
                <a:latin typeface="Arial"/>
                <a:ea typeface="微软雅黑"/>
                <a:cs typeface="思源黑体 CN Bold" panose="020B0800000000000000" charset="-122"/>
                <a:sym typeface="Arial"/>
              </a:rPr>
              <a:t>Enter your titleE</a:t>
            </a:r>
            <a:endParaRPr lang="en-US" altLang="zh-CN" sz="800" b="1" cap="all" dirty="0">
              <a:solidFill>
                <a:schemeClr val="bg1"/>
              </a:solidFill>
              <a:uFillTx/>
              <a:latin typeface="Arial"/>
              <a:ea typeface="微软雅黑"/>
              <a:cs typeface="思源黑体 CN Bold" panose="020B0800000000000000" charset="-122"/>
              <a:sym typeface="Arial"/>
            </a:endParaRPr>
          </a:p>
          <a:p>
            <a:r>
              <a:rPr lang="zh-CN" altLang="en-US" sz="800" b="1" cap="all" dirty="0">
                <a:solidFill>
                  <a:schemeClr val="bg1"/>
                </a:solidFill>
                <a:uFillTx/>
                <a:latin typeface="Arial"/>
                <a:ea typeface="微软雅黑"/>
                <a:cs typeface="思源黑体 CN Bold" panose="020B0800000000000000" charset="-122"/>
                <a:sym typeface="Arial"/>
              </a:rPr>
              <a:t>nter your titleEnter </a:t>
            </a:r>
            <a:endParaRPr lang="en-US" altLang="zh-CN" sz="800" b="1" cap="all" dirty="0">
              <a:solidFill>
                <a:schemeClr val="bg1"/>
              </a:solidFill>
              <a:uFillTx/>
              <a:latin typeface="Arial"/>
              <a:ea typeface="微软雅黑"/>
              <a:cs typeface="思源黑体 CN Bold" panose="020B0800000000000000" charset="-122"/>
              <a:sym typeface="Arial"/>
            </a:endParaRPr>
          </a:p>
          <a:p>
            <a:r>
              <a:rPr lang="zh-CN" altLang="en-US" sz="800" b="1" cap="all" dirty="0">
                <a:solidFill>
                  <a:schemeClr val="bg1"/>
                </a:solidFill>
                <a:uFillTx/>
                <a:latin typeface="Arial"/>
                <a:ea typeface="微软雅黑"/>
                <a:cs typeface="思源黑体 CN Bold" panose="020B0800000000000000" charset="-122"/>
                <a:sym typeface="Arial"/>
              </a:rPr>
              <a:t>your title</a:t>
            </a:r>
          </a:p>
        </p:txBody>
      </p:sp>
      <p:cxnSp>
        <p:nvCxnSpPr>
          <p:cNvPr id="13" name="直接连接符 12"/>
          <p:cNvCxnSpPr/>
          <p:nvPr/>
        </p:nvCxnSpPr>
        <p:spPr>
          <a:xfrm flipH="1">
            <a:off x="473231" y="826135"/>
            <a:ext cx="110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BDD91F0D-CC0D-0D00-0CF2-F8E9166254A3}"/>
              </a:ext>
            </a:extLst>
          </p:cNvPr>
          <p:cNvGrpSpPr/>
          <p:nvPr/>
        </p:nvGrpSpPr>
        <p:grpSpPr>
          <a:xfrm>
            <a:off x="4414802" y="3762623"/>
            <a:ext cx="3545322" cy="314481"/>
            <a:chOff x="4414802" y="4745227"/>
            <a:chExt cx="3545322" cy="314481"/>
          </a:xfrm>
        </p:grpSpPr>
        <p:grpSp>
          <p:nvGrpSpPr>
            <p:cNvPr id="7" name="组合 6">
              <a:extLst>
                <a:ext uri="{FF2B5EF4-FFF2-40B4-BE49-F238E27FC236}">
                  <a16:creationId xmlns:a16="http://schemas.microsoft.com/office/drawing/2014/main" id="{E1D23F56-1D1B-BEDB-793C-872E5C877CA1}"/>
                </a:ext>
              </a:extLst>
            </p:cNvPr>
            <p:cNvGrpSpPr/>
            <p:nvPr/>
          </p:nvGrpSpPr>
          <p:grpSpPr>
            <a:xfrm>
              <a:off x="6654696" y="4763888"/>
              <a:ext cx="290407" cy="290407"/>
              <a:chOff x="2633025" y="5543873"/>
              <a:chExt cx="290407" cy="290407"/>
            </a:xfrm>
            <a:solidFill>
              <a:schemeClr val="bg1"/>
            </a:solidFill>
          </p:grpSpPr>
          <p:sp>
            <p:nvSpPr>
              <p:cNvPr id="22" name="Oval 15">
                <a:extLst>
                  <a:ext uri="{FF2B5EF4-FFF2-40B4-BE49-F238E27FC236}">
                    <a16:creationId xmlns:a16="http://schemas.microsoft.com/office/drawing/2014/main" id="{8BCE21EA-9DC2-CD96-CE05-6F2E1E804C79}"/>
                  </a:ext>
                </a:extLst>
              </p:cNvPr>
              <p:cNvSpPr>
                <a:spLocks/>
              </p:cNvSpPr>
              <p:nvPr/>
            </p:nvSpPr>
            <p:spPr bwMode="auto">
              <a:xfrm>
                <a:off x="2633025" y="5543873"/>
                <a:ext cx="290407" cy="290407"/>
              </a:xfrm>
              <a:prstGeom prst="ellipse">
                <a:avLst/>
              </a:prstGeom>
              <a:solidFill>
                <a:srgbClr val="444444"/>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23" name="Group 16">
                <a:extLst>
                  <a:ext uri="{FF2B5EF4-FFF2-40B4-BE49-F238E27FC236}">
                    <a16:creationId xmlns:a16="http://schemas.microsoft.com/office/drawing/2014/main" id="{328B94F4-C76D-6D0A-4AD1-157F1E55060A}"/>
                  </a:ext>
                </a:extLst>
              </p:cNvPr>
              <p:cNvGrpSpPr>
                <a:grpSpLocks/>
              </p:cNvGrpSpPr>
              <p:nvPr/>
            </p:nvGrpSpPr>
            <p:grpSpPr bwMode="auto">
              <a:xfrm>
                <a:off x="2726440" y="5602052"/>
                <a:ext cx="104062" cy="167263"/>
                <a:chOff x="4441" y="3144"/>
                <a:chExt cx="215" cy="345"/>
              </a:xfrm>
              <a:grpFill/>
            </p:grpSpPr>
            <p:sp>
              <p:nvSpPr>
                <p:cNvPr id="24" name="Freeform 17">
                  <a:extLst>
                    <a:ext uri="{FF2B5EF4-FFF2-40B4-BE49-F238E27FC236}">
                      <a16:creationId xmlns:a16="http://schemas.microsoft.com/office/drawing/2014/main" id="{9937451E-E18C-4EA9-942B-7743AE9160AE}"/>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5" name="Freeform 18">
                  <a:extLst>
                    <a:ext uri="{FF2B5EF4-FFF2-40B4-BE49-F238E27FC236}">
                      <a16:creationId xmlns:a16="http://schemas.microsoft.com/office/drawing/2014/main" id="{A782CB2B-E4B6-77B8-A6C2-77774B9F3DC6}"/>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15" name="组合 14">
              <a:extLst>
                <a:ext uri="{FF2B5EF4-FFF2-40B4-BE49-F238E27FC236}">
                  <a16:creationId xmlns:a16="http://schemas.microsoft.com/office/drawing/2014/main" id="{B02B7247-DD62-CF91-6BB5-5244EA9523C0}"/>
                </a:ext>
              </a:extLst>
            </p:cNvPr>
            <p:cNvGrpSpPr/>
            <p:nvPr/>
          </p:nvGrpSpPr>
          <p:grpSpPr>
            <a:xfrm>
              <a:off x="4414802" y="4745227"/>
              <a:ext cx="290407" cy="290407"/>
              <a:chOff x="732769" y="5535598"/>
              <a:chExt cx="290407" cy="290407"/>
            </a:xfrm>
            <a:solidFill>
              <a:schemeClr val="bg1"/>
            </a:solidFill>
          </p:grpSpPr>
          <p:sp>
            <p:nvSpPr>
              <p:cNvPr id="18" name="Oval 10">
                <a:extLst>
                  <a:ext uri="{FF2B5EF4-FFF2-40B4-BE49-F238E27FC236}">
                    <a16:creationId xmlns:a16="http://schemas.microsoft.com/office/drawing/2014/main" id="{7199E283-F493-2C59-7B1F-E71F5DF43503}"/>
                  </a:ext>
                </a:extLst>
              </p:cNvPr>
              <p:cNvSpPr>
                <a:spLocks/>
              </p:cNvSpPr>
              <p:nvPr/>
            </p:nvSpPr>
            <p:spPr bwMode="auto">
              <a:xfrm>
                <a:off x="732769" y="5535598"/>
                <a:ext cx="290407" cy="290407"/>
              </a:xfrm>
              <a:prstGeom prst="ellipse">
                <a:avLst/>
              </a:prstGeom>
              <a:solidFill>
                <a:srgbClr val="444444"/>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19" name="组合 18">
                <a:extLst>
                  <a:ext uri="{FF2B5EF4-FFF2-40B4-BE49-F238E27FC236}">
                    <a16:creationId xmlns:a16="http://schemas.microsoft.com/office/drawing/2014/main" id="{E3C384C3-8A8B-6927-8196-23EF6983215A}"/>
                  </a:ext>
                </a:extLst>
              </p:cNvPr>
              <p:cNvGrpSpPr/>
              <p:nvPr/>
            </p:nvGrpSpPr>
            <p:grpSpPr>
              <a:xfrm>
                <a:off x="811795" y="5598991"/>
                <a:ext cx="132841" cy="151011"/>
                <a:chOff x="860980" y="3583766"/>
                <a:chExt cx="100336" cy="114060"/>
              </a:xfrm>
              <a:grpFill/>
            </p:grpSpPr>
            <p:sp>
              <p:nvSpPr>
                <p:cNvPr id="20" name="Freeform 12">
                  <a:extLst>
                    <a:ext uri="{FF2B5EF4-FFF2-40B4-BE49-F238E27FC236}">
                      <a16:creationId xmlns:a16="http://schemas.microsoft.com/office/drawing/2014/main" id="{1EBE8505-0663-4D63-FB4A-A272B25F8A94}"/>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1" name="Freeform 13">
                  <a:extLst>
                    <a:ext uri="{FF2B5EF4-FFF2-40B4-BE49-F238E27FC236}">
                      <a16:creationId xmlns:a16="http://schemas.microsoft.com/office/drawing/2014/main" id="{87CDEB60-73CF-6A19-FA6C-F16B554BD071}"/>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16" name="Text Box 20">
              <a:extLst>
                <a:ext uri="{FF2B5EF4-FFF2-40B4-BE49-F238E27FC236}">
                  <a16:creationId xmlns:a16="http://schemas.microsoft.com/office/drawing/2014/main" id="{C1CCC7DF-5DEA-0811-6CEF-B1C14F0B5F6A}"/>
                </a:ext>
              </a:extLst>
            </p:cNvPr>
            <p:cNvSpPr txBox="1">
              <a:spLocks/>
            </p:cNvSpPr>
            <p:nvPr/>
          </p:nvSpPr>
          <p:spPr bwMode="auto">
            <a:xfrm>
              <a:off x="6945103" y="4751931"/>
              <a:ext cx="1015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2C3034"/>
                  </a:solidFill>
                  <a:cs typeface="+mn-ea"/>
                  <a:sym typeface="+mn-lt"/>
                </a:rPr>
                <a:t>XX.XX.20XX</a:t>
              </a:r>
              <a:endParaRPr lang="zh-CN" altLang="en-US" sz="1400" dirty="0">
                <a:solidFill>
                  <a:srgbClr val="2C3034"/>
                </a:solidFill>
                <a:cs typeface="+mn-ea"/>
                <a:sym typeface="+mn-lt"/>
              </a:endParaRPr>
            </a:p>
          </p:txBody>
        </p:sp>
        <p:sp>
          <p:nvSpPr>
            <p:cNvPr id="17" name="矩形 16">
              <a:extLst>
                <a:ext uri="{FF2B5EF4-FFF2-40B4-BE49-F238E27FC236}">
                  <a16:creationId xmlns:a16="http://schemas.microsoft.com/office/drawing/2014/main" id="{D62B8C2C-14AC-3639-6FF8-CD5612DC04B8}"/>
                </a:ext>
              </a:extLst>
            </p:cNvPr>
            <p:cNvSpPr/>
            <p:nvPr/>
          </p:nvSpPr>
          <p:spPr>
            <a:xfrm>
              <a:off x="4705028" y="4751931"/>
              <a:ext cx="18921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2C3034"/>
                  </a:solidFill>
                  <a:cs typeface="+mn-ea"/>
                  <a:sym typeface="+mn-lt"/>
                </a:rPr>
                <a:t>Report </a:t>
              </a:r>
              <a:r>
                <a:rPr lang="zh-CN" altLang="en-US" sz="1400" dirty="0">
                  <a:solidFill>
                    <a:srgbClr val="2C3034"/>
                  </a:solidFill>
                  <a:cs typeface="+mn-ea"/>
                  <a:sym typeface="+mn-lt"/>
                </a:rPr>
                <a:t>：</a:t>
              </a:r>
              <a:r>
                <a:rPr lang="en-US" altLang="zh-CN" sz="1400" dirty="0">
                  <a:solidFill>
                    <a:srgbClr val="2C3034"/>
                  </a:solidFill>
                  <a:cs typeface="+mn-ea"/>
                  <a:sym typeface="+mn-lt"/>
                </a:rPr>
                <a:t>freeppt7.com</a:t>
              </a:r>
              <a:endParaRPr lang="zh-CN" altLang="en-US" sz="1400" dirty="0">
                <a:solidFill>
                  <a:srgbClr val="2C3034"/>
                </a:solidFill>
                <a:cs typeface="+mn-ea"/>
                <a:sym typeface="+mn-l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8" y="1710"/>
            <a:ext cx="12189942" cy="6858293"/>
          </a:xfrm>
          <a:prstGeom prst="rect">
            <a:avLst/>
          </a:prstGeom>
        </p:spPr>
      </p:pic>
      <p:grpSp>
        <p:nvGrpSpPr>
          <p:cNvPr id="3" name="组合 2"/>
          <p:cNvGrpSpPr/>
          <p:nvPr/>
        </p:nvGrpSpPr>
        <p:grpSpPr>
          <a:xfrm>
            <a:off x="1198487" y="2168663"/>
            <a:ext cx="5020573" cy="2285225"/>
            <a:chOff x="3991623" y="2509786"/>
            <a:chExt cx="5020573" cy="2285225"/>
          </a:xfrm>
        </p:grpSpPr>
        <p:sp>
          <p:nvSpPr>
            <p:cNvPr id="4" name="文本框 3"/>
            <p:cNvSpPr txBox="1"/>
            <p:nvPr/>
          </p:nvSpPr>
          <p:spPr>
            <a:xfrm>
              <a:off x="3991623" y="2509786"/>
              <a:ext cx="5020573" cy="584775"/>
            </a:xfrm>
            <a:prstGeom prst="rect">
              <a:avLst/>
            </a:prstGeom>
            <a:noFill/>
          </p:spPr>
          <p:txBody>
            <a:bodyPr wrap="square" rtlCol="0">
              <a:spAutoFit/>
            </a:bodyPr>
            <a:lstStyle/>
            <a:p>
              <a:r>
                <a:rPr lang="en-US" altLang="zh-CN" sz="3200" b="1" dirty="0">
                  <a:solidFill>
                    <a:srgbClr val="2C3034"/>
                  </a:solidFill>
                  <a:latin typeface="Arial"/>
                  <a:ea typeface="微软雅黑"/>
                  <a:sym typeface="Arial"/>
                </a:rPr>
                <a:t>Add title text</a:t>
              </a:r>
              <a:endParaRPr lang="zh-CN" altLang="en-US" sz="3200" b="1" dirty="0">
                <a:solidFill>
                  <a:srgbClr val="2C3034"/>
                </a:solidFill>
                <a:latin typeface="Arial"/>
                <a:ea typeface="微软雅黑"/>
                <a:sym typeface="Arial"/>
              </a:endParaRPr>
            </a:p>
          </p:txBody>
        </p:sp>
        <p:sp>
          <p:nvSpPr>
            <p:cNvPr id="5" name="TextBox 106"/>
            <p:cNvSpPr txBox="1"/>
            <p:nvPr/>
          </p:nvSpPr>
          <p:spPr>
            <a:xfrm>
              <a:off x="4104522" y="3207717"/>
              <a:ext cx="4108339" cy="1587294"/>
            </a:xfrm>
            <a:prstGeom prst="rect">
              <a:avLst/>
            </a:prstGeom>
            <a:noFill/>
          </p:spPr>
          <p:txBody>
            <a:bodyPr wrap="square" lIns="0" tIns="0" rIns="0" bIns="0" rtlCol="0">
              <a:spAutoFit/>
            </a:bodyPr>
            <a:lstStyle/>
            <a:p>
              <a:pPr>
                <a:lnSpc>
                  <a:spcPct val="150000"/>
                </a:lnSpc>
              </a:pPr>
              <a:r>
                <a:rPr lang="en-US" altLang="zh-CN" sz="1000" dirty="0">
                  <a:solidFill>
                    <a:srgbClr val="2C3034"/>
                  </a:solidFill>
                  <a:latin typeface="Arial"/>
                  <a:ea typeface="微软雅黑"/>
                  <a:cs typeface="思源黑体 CN Medium" panose="020B0600000000000000" pitchFamily="34" charset="-122"/>
                  <a:sym typeface="Arial"/>
                </a:rPr>
                <a:t>the cup of despair, but the chalice of opportunity . So let us seize it, not in fear, but in gladness but the chalice of opportunity. So let us . So let us seize it, not in fear, but in gladness but the chalice of </a:t>
              </a:r>
              <a:r>
                <a:rPr lang="en-US" altLang="zh-CN" sz="1000" dirty="0" err="1">
                  <a:solidFill>
                    <a:srgbClr val="2C3034"/>
                  </a:solidFill>
                  <a:latin typeface="Arial"/>
                  <a:ea typeface="微软雅黑"/>
                  <a:cs typeface="思源黑体 CN Medium" panose="020B0600000000000000" pitchFamily="34" charset="-122"/>
                  <a:sym typeface="Arial"/>
                </a:rPr>
                <a:t>opportunitythe</a:t>
              </a:r>
              <a:r>
                <a:rPr lang="en-US" altLang="zh-CN" sz="1000" dirty="0">
                  <a:solidFill>
                    <a:srgbClr val="2C3034"/>
                  </a:solidFill>
                  <a:latin typeface="Arial"/>
                  <a:ea typeface="微软雅黑"/>
                  <a:cs typeface="思源黑体 CN Medium" panose="020B0600000000000000" pitchFamily="34" charset="-122"/>
                  <a:sym typeface="Arial"/>
                </a:rPr>
                <a:t> cup of despair, but the chalice of opportunity . So let us seize it, not in fear, but in gladness but the chalice of opportunity. So let us . So let us seize it, not in fear, but in gladness but the chalice of opportunity</a:t>
              </a:r>
            </a:p>
            <a:p>
              <a:pPr>
                <a:lnSpc>
                  <a:spcPct val="150000"/>
                </a:lnSpc>
              </a:pPr>
              <a:endParaRPr lang="en-US" altLang="zh-CN" sz="1000" dirty="0">
                <a:solidFill>
                  <a:srgbClr val="2C3034"/>
                </a:solidFill>
                <a:latin typeface="Arial"/>
                <a:ea typeface="微软雅黑"/>
                <a:cs typeface="思源黑体 CN Medium" panose="020B0600000000000000" pitchFamily="34" charset="-122"/>
                <a:sym typeface="Arial"/>
              </a:endParaRPr>
            </a:p>
          </p:txBody>
        </p:sp>
      </p:grpSp>
      <p:cxnSp>
        <p:nvCxnSpPr>
          <p:cNvPr id="6" name="直接连接符 5"/>
          <p:cNvCxnSpPr/>
          <p:nvPr/>
        </p:nvCxnSpPr>
        <p:spPr>
          <a:xfrm>
            <a:off x="1321547" y="2760479"/>
            <a:ext cx="644810" cy="0"/>
          </a:xfrm>
          <a:prstGeom prst="line">
            <a:avLst/>
          </a:prstGeom>
          <a:ln w="158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98487" y="1081612"/>
            <a:ext cx="4897513" cy="1200329"/>
          </a:xfrm>
          <a:prstGeom prst="rect">
            <a:avLst/>
          </a:prstGeom>
          <a:noFill/>
        </p:spPr>
        <p:txBody>
          <a:bodyPr wrap="square" rtlCol="0">
            <a:spAutoFit/>
          </a:bodyPr>
          <a:lstStyle/>
          <a:p>
            <a:r>
              <a:rPr lang="en-US" altLang="zh-CN" sz="7200" b="1" dirty="0">
                <a:solidFill>
                  <a:srgbClr val="2C3034"/>
                </a:solidFill>
                <a:latin typeface="Arial"/>
                <a:ea typeface="微软雅黑"/>
                <a:sym typeface="Arial"/>
              </a:rPr>
              <a:t>Part 01</a:t>
            </a:r>
            <a:endParaRPr lang="zh-CN" altLang="en-US" sz="7200" b="1" dirty="0">
              <a:solidFill>
                <a:srgbClr val="2C3034"/>
              </a:solidFill>
              <a:latin typeface="Arial"/>
              <a:ea typeface="微软雅黑"/>
              <a:sym typeface="Arial"/>
            </a:endParaRPr>
          </a:p>
        </p:txBody>
      </p:sp>
      <p:sp>
        <p:nvSpPr>
          <p:cNvPr id="8" name="文本框 24"/>
          <p:cNvSpPr txBox="1"/>
          <p:nvPr/>
        </p:nvSpPr>
        <p:spPr>
          <a:xfrm>
            <a:off x="1198488" y="5695709"/>
            <a:ext cx="4221238" cy="629211"/>
          </a:xfrm>
          <a:prstGeom prst="rect">
            <a:avLst/>
          </a:prstGeom>
          <a:noFill/>
        </p:spPr>
        <p:txBody>
          <a:bodyPr wrap="square" rtlCol="0" anchor="t"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600" dirty="0">
                <a:solidFill>
                  <a:srgbClr val="2C3034"/>
                </a:solidFill>
                <a:latin typeface="Arial"/>
                <a:ea typeface="微软雅黑"/>
                <a:sym typeface="Arial"/>
              </a:rPr>
              <a:t>I'd like to change into the wind, the tender will be surrounded by you I'd like to change into the wind, the tender the wind, </a:t>
            </a:r>
          </a:p>
          <a:p>
            <a:pPr>
              <a:lnSpc>
                <a:spcPct val="150000"/>
              </a:lnSpc>
            </a:pPr>
            <a:r>
              <a:rPr lang="en-US" altLang="zh-CN" sz="600" dirty="0">
                <a:solidFill>
                  <a:srgbClr val="2C3034"/>
                </a:solidFill>
                <a:latin typeface="Arial"/>
                <a:ea typeface="微软雅黑"/>
                <a:sym typeface="Arial"/>
              </a:rPr>
              <a:t>the tender the wind, the tender will </a:t>
            </a:r>
            <a:r>
              <a:rPr lang="en-US" altLang="zh-CN" sz="600" dirty="0" err="1">
                <a:solidFill>
                  <a:srgbClr val="2C3034"/>
                </a:solidFill>
                <a:latin typeface="Arial"/>
                <a:ea typeface="微软雅黑"/>
                <a:sym typeface="Arial"/>
              </a:rPr>
              <a:t>beI'd</a:t>
            </a:r>
            <a:r>
              <a:rPr lang="en-US" altLang="zh-CN" sz="600" dirty="0">
                <a:solidFill>
                  <a:srgbClr val="2C3034"/>
                </a:solidFill>
                <a:latin typeface="Arial"/>
                <a:ea typeface="微软雅黑"/>
                <a:sym typeface="Arial"/>
              </a:rPr>
              <a:t> like to change into the wind, the tender will be surrounded by you I'd like to change into the wind, the tender the wind, the tender the wind, the tender will be</a:t>
            </a:r>
            <a:endParaRPr lang="zh-CN" altLang="en-US" sz="600" dirty="0">
              <a:solidFill>
                <a:srgbClr val="2C3034"/>
              </a:solidFill>
              <a:latin typeface="Arial"/>
              <a:ea typeface="微软雅黑"/>
              <a:sym typeface="Arial"/>
            </a:endParaRPr>
          </a:p>
          <a:p>
            <a:pPr>
              <a:lnSpc>
                <a:spcPct val="150000"/>
              </a:lnSpc>
            </a:pPr>
            <a:endParaRPr lang="zh-CN" altLang="en-US" sz="600" dirty="0">
              <a:solidFill>
                <a:srgbClr val="2C3034"/>
              </a:solidFill>
              <a:latin typeface="Arial"/>
              <a:ea typeface="微软雅黑"/>
              <a:sym typeface="Arial"/>
            </a:endParaRPr>
          </a:p>
        </p:txBody>
      </p:sp>
      <p:sp>
        <p:nvSpPr>
          <p:cNvPr id="9" name="矩形 8"/>
          <p:cNvSpPr/>
          <p:nvPr/>
        </p:nvSpPr>
        <p:spPr>
          <a:xfrm>
            <a:off x="1198487" y="5265338"/>
            <a:ext cx="6305082" cy="400110"/>
          </a:xfrm>
          <a:prstGeom prst="rect">
            <a:avLst/>
          </a:prstGeom>
          <a:noFill/>
          <a:effectLst/>
        </p:spPr>
        <p:txBody>
          <a:bodyPr wrap="square">
            <a:spAutoFit/>
            <a:scene3d>
              <a:camera prst="orthographicFront"/>
              <a:lightRig rig="threePt" dir="t"/>
            </a:scene3d>
            <a:sp3d contourW="12700"/>
          </a:bodyPr>
          <a:lstStyle/>
          <a:p>
            <a:r>
              <a:rPr lang="en-US" altLang="zh-CN" sz="2000" b="1" dirty="0">
                <a:solidFill>
                  <a:schemeClr val="tx1">
                    <a:lumMod val="75000"/>
                    <a:lumOff val="25000"/>
                  </a:schemeClr>
                </a:solidFill>
                <a:latin typeface="Arial"/>
                <a:ea typeface="微软雅黑"/>
                <a:cs typeface="+mn-ea"/>
                <a:sym typeface="Arial"/>
              </a:rPr>
              <a:t>Add title text</a:t>
            </a:r>
            <a:endParaRPr lang="zh-CN" altLang="en-US" sz="2000" b="1" dirty="0">
              <a:solidFill>
                <a:schemeClr val="tx1">
                  <a:lumMod val="75000"/>
                  <a:lumOff val="25000"/>
                </a:schemeClr>
              </a:solidFill>
              <a:latin typeface="Arial"/>
              <a:ea typeface="微软雅黑"/>
              <a:cs typeface="+mn-ea"/>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7" y="942"/>
            <a:ext cx="12187747" cy="6857058"/>
          </a:xfrm>
          <a:prstGeom prst="rect">
            <a:avLst/>
          </a:prstGeom>
        </p:spPr>
      </p:pic>
      <p:sp>
        <p:nvSpPr>
          <p:cNvPr id="3" name="TextBox 31"/>
          <p:cNvSpPr txBox="1"/>
          <p:nvPr/>
        </p:nvSpPr>
        <p:spPr>
          <a:xfrm>
            <a:off x="5192395" y="1313180"/>
            <a:ext cx="4718685" cy="988219"/>
          </a:xfrm>
          <a:prstGeom prst="rect">
            <a:avLst/>
          </a:prstGeom>
          <a:noFill/>
        </p:spPr>
        <p:txBody>
          <a:bodyPr wrap="square" rtlCol="0">
            <a:spAutoFit/>
          </a:bodyPr>
          <a:lstStyle/>
          <a:p>
            <a:pPr fontAlgn="auto">
              <a:lnSpc>
                <a:spcPct val="80000"/>
              </a:lnSpc>
            </a:pPr>
            <a:r>
              <a:rPr lang="en-US" sz="3600" b="1" dirty="0">
                <a:solidFill>
                  <a:schemeClr val="bg1"/>
                </a:solidFill>
                <a:latin typeface="Arial"/>
                <a:ea typeface="微软雅黑"/>
                <a:cs typeface="思源宋体" panose="02020700000000000000" charset="-122"/>
                <a:sym typeface="Arial"/>
              </a:rPr>
              <a:t>Please enter value text to add</a:t>
            </a:r>
          </a:p>
        </p:txBody>
      </p:sp>
      <p:sp>
        <p:nvSpPr>
          <p:cNvPr id="4" name="TextBox 32"/>
          <p:cNvSpPr txBox="1"/>
          <p:nvPr/>
        </p:nvSpPr>
        <p:spPr>
          <a:xfrm>
            <a:off x="5228590" y="1085850"/>
            <a:ext cx="4144010" cy="252730"/>
          </a:xfrm>
          <a:prstGeom prst="rect">
            <a:avLst/>
          </a:prstGeom>
          <a:noFill/>
        </p:spPr>
        <p:txBody>
          <a:bodyPr wrap="square" rtlCol="0">
            <a:spAutoFit/>
          </a:bodyPr>
          <a:lstStyle/>
          <a:p>
            <a:r>
              <a:rPr lang="en-US" sz="1050" b="1" spc="300" dirty="0">
                <a:solidFill>
                  <a:schemeClr val="bg1"/>
                </a:solidFill>
                <a:latin typeface="Arial"/>
                <a:ea typeface="微软雅黑"/>
                <a:cs typeface="思源宋体" panose="02020700000000000000" charset="-122"/>
                <a:sym typeface="Arial"/>
              </a:rPr>
              <a:t>YOUR TEXT GOES HERE</a:t>
            </a:r>
          </a:p>
        </p:txBody>
      </p:sp>
      <p:sp>
        <p:nvSpPr>
          <p:cNvPr id="5" name="文本框 4"/>
          <p:cNvSpPr txBox="1"/>
          <p:nvPr/>
        </p:nvSpPr>
        <p:spPr>
          <a:xfrm>
            <a:off x="5211445" y="2925627"/>
            <a:ext cx="5716270" cy="259045"/>
          </a:xfrm>
          <a:prstGeom prst="rect">
            <a:avLst/>
          </a:prstGeom>
          <a:noFill/>
        </p:spPr>
        <p:txBody>
          <a:bodyPr wrap="square" rtlCol="0">
            <a:spAutoFit/>
          </a:bodyPr>
          <a:lstStyle/>
          <a:p>
            <a:pPr algn="l" fontAlgn="auto">
              <a:lnSpc>
                <a:spcPts val="1280"/>
              </a:lnSpc>
            </a:pPr>
            <a:r>
              <a:rPr lang="en-US" altLang="zh-CN" sz="1200" cap="all" dirty="0">
                <a:solidFill>
                  <a:schemeClr val="bg1"/>
                </a:solidFill>
                <a:uFillTx/>
                <a:latin typeface="Arial"/>
                <a:ea typeface="微软雅黑"/>
                <a:cs typeface="思源黑体 CN Bold" panose="020B0800000000000000" charset="-122"/>
                <a:sym typeface="Arial"/>
              </a:rPr>
              <a:t>Click here to add content, content to match the title. </a:t>
            </a:r>
            <a:endParaRPr lang="zh-CN" altLang="zh-CN" sz="900" cap="all" dirty="0">
              <a:solidFill>
                <a:schemeClr val="bg1"/>
              </a:solidFill>
              <a:uFillTx/>
              <a:latin typeface="Arial"/>
              <a:ea typeface="微软雅黑"/>
              <a:cs typeface="思源黑体 CN Bold" panose="020B0800000000000000" charset="-122"/>
              <a:sym typeface="Arial"/>
            </a:endParaRPr>
          </a:p>
        </p:txBody>
      </p:sp>
      <p:sp>
        <p:nvSpPr>
          <p:cNvPr id="6" name="文本框 5"/>
          <p:cNvSpPr txBox="1"/>
          <p:nvPr/>
        </p:nvSpPr>
        <p:spPr>
          <a:xfrm>
            <a:off x="5230495" y="2331991"/>
            <a:ext cx="3486150" cy="213995"/>
          </a:xfrm>
          <a:prstGeom prst="rect">
            <a:avLst/>
          </a:prstGeom>
          <a:noFill/>
        </p:spPr>
        <p:txBody>
          <a:bodyPr wrap="square" rtlCol="0">
            <a:spAutoFit/>
          </a:bodyPr>
          <a:lstStyle/>
          <a:p>
            <a:pPr algn="l"/>
            <a:r>
              <a:rPr lang="zh-CN" altLang="en-US" sz="800" cap="all">
                <a:solidFill>
                  <a:schemeClr val="bg1"/>
                </a:solidFill>
                <a:uFillTx/>
                <a:latin typeface="Arial"/>
                <a:ea typeface="微软雅黑"/>
                <a:cs typeface="思源黑体 CN Regular" panose="020B0500000000000000" pitchFamily="34" charset="-122"/>
                <a:sym typeface="Arial"/>
              </a:rPr>
              <a:t>Accurately fill in the application form</a:t>
            </a:r>
          </a:p>
        </p:txBody>
      </p:sp>
      <p:sp>
        <p:nvSpPr>
          <p:cNvPr id="7" name="文本框 6"/>
          <p:cNvSpPr txBox="1"/>
          <p:nvPr/>
        </p:nvSpPr>
        <p:spPr>
          <a:xfrm>
            <a:off x="5211445" y="2543810"/>
            <a:ext cx="4436745" cy="368300"/>
          </a:xfrm>
          <a:prstGeom prst="rect">
            <a:avLst/>
          </a:prstGeom>
          <a:noFill/>
        </p:spPr>
        <p:txBody>
          <a:bodyPr wrap="square" rtlCol="0">
            <a:spAutoFit/>
          </a:bodyPr>
          <a:lstStyle/>
          <a:p>
            <a:pPr algn="l"/>
            <a:r>
              <a:rPr lang="en-US" altLang="zh-CN" cap="all" dirty="0">
                <a:solidFill>
                  <a:schemeClr val="bg1"/>
                </a:solidFill>
                <a:uFillTx/>
                <a:latin typeface="Arial"/>
                <a:ea typeface="微软雅黑"/>
                <a:cs typeface="思源黑体 CN Regular" panose="020B0500000000000000" pitchFamily="34" charset="-122"/>
                <a:sym typeface="Arial"/>
              </a:rPr>
              <a:t>Add title text</a:t>
            </a:r>
            <a:endParaRPr lang="zh-CN" altLang="en-US" cap="all" dirty="0">
              <a:solidFill>
                <a:schemeClr val="bg1"/>
              </a:solidFill>
              <a:uFillTx/>
              <a:latin typeface="Arial"/>
              <a:ea typeface="微软雅黑"/>
              <a:cs typeface="思源黑体 CN Regular" panose="020B0500000000000000" pitchFamily="34" charset="-122"/>
              <a:sym typeface="Arial"/>
            </a:endParaRPr>
          </a:p>
        </p:txBody>
      </p:sp>
      <p:sp>
        <p:nvSpPr>
          <p:cNvPr id="8" name="文本框 7"/>
          <p:cNvSpPr txBox="1"/>
          <p:nvPr/>
        </p:nvSpPr>
        <p:spPr>
          <a:xfrm>
            <a:off x="5173345" y="3684905"/>
            <a:ext cx="4232910" cy="460375"/>
          </a:xfrm>
          <a:prstGeom prst="rect">
            <a:avLst/>
          </a:prstGeom>
          <a:noFill/>
        </p:spPr>
        <p:txBody>
          <a:bodyPr wrap="square" rtlCol="0">
            <a:spAutoFit/>
          </a:bodyPr>
          <a:lstStyle/>
          <a:p>
            <a:pPr algn="l"/>
            <a:r>
              <a:rPr lang="zh-CN" sz="2400" cap="all">
                <a:solidFill>
                  <a:schemeClr val="bg1"/>
                </a:solidFill>
                <a:uFillTx/>
                <a:latin typeface="Arial"/>
                <a:ea typeface="微软雅黑"/>
                <a:cs typeface="思源黑体 CN Bold" panose="020B0800000000000000" charset="-122"/>
                <a:sym typeface="Arial"/>
              </a:rPr>
              <a:t>correction</a:t>
            </a:r>
          </a:p>
        </p:txBody>
      </p:sp>
      <p:sp>
        <p:nvSpPr>
          <p:cNvPr id="9" name="文本框 8"/>
          <p:cNvSpPr txBox="1"/>
          <p:nvPr/>
        </p:nvSpPr>
        <p:spPr>
          <a:xfrm>
            <a:off x="5173345" y="4065905"/>
            <a:ext cx="4232910" cy="229870"/>
          </a:xfrm>
          <a:prstGeom prst="rect">
            <a:avLst/>
          </a:prstGeom>
          <a:noFill/>
        </p:spPr>
        <p:txBody>
          <a:bodyPr wrap="square" rtlCol="0">
            <a:spAutoFit/>
          </a:bodyPr>
          <a:lstStyle/>
          <a:p>
            <a:pPr algn="l"/>
            <a:r>
              <a:rPr lang="zh-CN" sz="900" cap="all">
                <a:solidFill>
                  <a:schemeClr val="bg1"/>
                </a:solidFill>
                <a:uFillTx/>
                <a:latin typeface="Arial"/>
                <a:ea typeface="微软雅黑"/>
                <a:cs typeface="思源黑体 CN Bold" panose="020B0800000000000000" charset="-122"/>
                <a:sym typeface="Arial"/>
              </a:rPr>
              <a:t>Accurately fill in the application form</a:t>
            </a:r>
          </a:p>
        </p:txBody>
      </p:sp>
      <p:sp>
        <p:nvSpPr>
          <p:cNvPr id="10" name="文本框 9"/>
          <p:cNvSpPr txBox="1"/>
          <p:nvPr/>
        </p:nvSpPr>
        <p:spPr>
          <a:xfrm>
            <a:off x="5173345" y="3385185"/>
            <a:ext cx="4232910" cy="398780"/>
          </a:xfrm>
          <a:prstGeom prst="rect">
            <a:avLst/>
          </a:prstGeom>
          <a:noFill/>
        </p:spPr>
        <p:txBody>
          <a:bodyPr wrap="square" rtlCol="0">
            <a:spAutoFit/>
          </a:bodyPr>
          <a:lstStyle/>
          <a:p>
            <a:pPr algn="l"/>
            <a:r>
              <a:rPr lang="en-US" altLang="zh-CN" sz="2000" cap="all">
                <a:solidFill>
                  <a:schemeClr val="bg1"/>
                </a:solidFill>
                <a:uFillTx/>
                <a:latin typeface="Arial"/>
                <a:ea typeface="微软雅黑"/>
                <a:cs typeface="思源黑体 CN Bold" panose="020B0800000000000000" charset="-122"/>
                <a:sym typeface="Arial"/>
              </a:rPr>
              <a:t>80%</a:t>
            </a:r>
          </a:p>
        </p:txBody>
      </p:sp>
      <p:sp>
        <p:nvSpPr>
          <p:cNvPr id="11" name="文本框 10"/>
          <p:cNvSpPr txBox="1"/>
          <p:nvPr/>
        </p:nvSpPr>
        <p:spPr>
          <a:xfrm>
            <a:off x="1340485" y="5224145"/>
            <a:ext cx="2284095" cy="275590"/>
          </a:xfrm>
          <a:prstGeom prst="rect">
            <a:avLst/>
          </a:prstGeom>
          <a:noFill/>
        </p:spPr>
        <p:txBody>
          <a:bodyPr wrap="square" rtlCol="0">
            <a:spAutoFit/>
          </a:bodyPr>
          <a:lstStyle/>
          <a:p>
            <a:r>
              <a:rPr lang="zh-CN" altLang="en-US" sz="1200">
                <a:solidFill>
                  <a:schemeClr val="bg1"/>
                </a:solidFill>
                <a:latin typeface="Arial"/>
                <a:ea typeface="微软雅黑"/>
                <a:cs typeface="思源黑体 CN Medium" panose="020B0600000000000000" pitchFamily="34" charset="-122"/>
                <a:sym typeface="Arial"/>
              </a:rPr>
              <a:t>Enter text here</a:t>
            </a:r>
          </a:p>
        </p:txBody>
      </p:sp>
      <p:sp>
        <p:nvSpPr>
          <p:cNvPr id="12" name="文本框 11"/>
          <p:cNvSpPr txBox="1"/>
          <p:nvPr/>
        </p:nvSpPr>
        <p:spPr>
          <a:xfrm>
            <a:off x="1348105" y="5427980"/>
            <a:ext cx="3354524" cy="671659"/>
          </a:xfrm>
          <a:prstGeom prst="rect">
            <a:avLst/>
          </a:prstGeom>
          <a:noFill/>
        </p:spPr>
        <p:txBody>
          <a:bodyPr wrap="square" rtlCol="0">
            <a:spAutoFit/>
          </a:bodyPr>
          <a:lstStyle/>
          <a:p>
            <a:pPr fontAlgn="auto">
              <a:lnSpc>
                <a:spcPct val="130000"/>
              </a:lnSpc>
            </a:pPr>
            <a:r>
              <a:rPr lang="zh-CN" altLang="en-US" sz="1000" dirty="0">
                <a:solidFill>
                  <a:schemeClr val="bg1"/>
                </a:solidFill>
                <a:latin typeface="Arial"/>
                <a:ea typeface="微软雅黑"/>
                <a:cs typeface="思源黑体 CN Medium" panose="020B0600000000000000" pitchFamily="34" charset="-122"/>
                <a:sym typeface="Arial"/>
              </a:rPr>
              <a:t>Input the text you want according to the content you need and click to input the specific text in this column. This is a brief description of the sub item content.</a:t>
            </a:r>
          </a:p>
        </p:txBody>
      </p:sp>
      <p:sp>
        <p:nvSpPr>
          <p:cNvPr id="13" name="文本框 12"/>
          <p:cNvSpPr txBox="1"/>
          <p:nvPr/>
        </p:nvSpPr>
        <p:spPr>
          <a:xfrm>
            <a:off x="5083810" y="5224145"/>
            <a:ext cx="2284095" cy="275590"/>
          </a:xfrm>
          <a:prstGeom prst="rect">
            <a:avLst/>
          </a:prstGeom>
          <a:noFill/>
        </p:spPr>
        <p:txBody>
          <a:bodyPr wrap="square" rtlCol="0">
            <a:spAutoFit/>
          </a:bodyPr>
          <a:lstStyle/>
          <a:p>
            <a:r>
              <a:rPr lang="zh-CN" altLang="en-US" sz="1200">
                <a:solidFill>
                  <a:schemeClr val="bg1"/>
                </a:solidFill>
                <a:latin typeface="Arial"/>
                <a:ea typeface="微软雅黑"/>
                <a:cs typeface="思源黑体 CN Medium" panose="020B0600000000000000" pitchFamily="34" charset="-122"/>
                <a:sym typeface="Arial"/>
              </a:rPr>
              <a:t>Enter text here</a:t>
            </a:r>
          </a:p>
        </p:txBody>
      </p:sp>
      <p:sp>
        <p:nvSpPr>
          <p:cNvPr id="14" name="文本框 13"/>
          <p:cNvSpPr txBox="1"/>
          <p:nvPr/>
        </p:nvSpPr>
        <p:spPr>
          <a:xfrm>
            <a:off x="5100955" y="5427980"/>
            <a:ext cx="3354524" cy="671659"/>
          </a:xfrm>
          <a:prstGeom prst="rect">
            <a:avLst/>
          </a:prstGeom>
          <a:noFill/>
        </p:spPr>
        <p:txBody>
          <a:bodyPr wrap="square" rtlCol="0">
            <a:spAutoFit/>
          </a:bodyPr>
          <a:lstStyle/>
          <a:p>
            <a:pPr fontAlgn="auto">
              <a:lnSpc>
                <a:spcPct val="130000"/>
              </a:lnSpc>
            </a:pPr>
            <a:r>
              <a:rPr lang="zh-CN" altLang="en-US" sz="1000">
                <a:solidFill>
                  <a:schemeClr val="bg1"/>
                </a:solidFill>
                <a:latin typeface="Arial"/>
                <a:ea typeface="微软雅黑"/>
                <a:cs typeface="思源黑体 CN Medium" panose="020B0600000000000000" pitchFamily="34" charset="-122"/>
                <a:sym typeface="Arial"/>
              </a:rPr>
              <a:t>Input the text you want according to the content you need and click to input the specific text in this column. This is a brief description</a:t>
            </a:r>
          </a:p>
        </p:txBody>
      </p:sp>
      <p:sp>
        <p:nvSpPr>
          <p:cNvPr id="15" name="文本框 14"/>
          <p:cNvSpPr txBox="1"/>
          <p:nvPr/>
        </p:nvSpPr>
        <p:spPr>
          <a:xfrm>
            <a:off x="8836660" y="5224145"/>
            <a:ext cx="2284095" cy="275590"/>
          </a:xfrm>
          <a:prstGeom prst="rect">
            <a:avLst/>
          </a:prstGeom>
          <a:noFill/>
        </p:spPr>
        <p:txBody>
          <a:bodyPr wrap="square" rtlCol="0">
            <a:spAutoFit/>
          </a:bodyPr>
          <a:lstStyle/>
          <a:p>
            <a:r>
              <a:rPr lang="zh-CN" altLang="en-US" sz="1200">
                <a:solidFill>
                  <a:schemeClr val="bg1"/>
                </a:solidFill>
                <a:latin typeface="Arial"/>
                <a:ea typeface="微软雅黑"/>
                <a:cs typeface="思源黑体 CN Medium" panose="020B0600000000000000" pitchFamily="34" charset="-122"/>
                <a:sym typeface="Arial"/>
              </a:rPr>
              <a:t>Enter text here</a:t>
            </a:r>
          </a:p>
        </p:txBody>
      </p:sp>
      <p:sp>
        <p:nvSpPr>
          <p:cNvPr id="16" name="文本框 15"/>
          <p:cNvSpPr txBox="1"/>
          <p:nvPr/>
        </p:nvSpPr>
        <p:spPr>
          <a:xfrm>
            <a:off x="8853804" y="5427980"/>
            <a:ext cx="2110869" cy="471604"/>
          </a:xfrm>
          <a:prstGeom prst="rect">
            <a:avLst/>
          </a:prstGeom>
          <a:noFill/>
        </p:spPr>
        <p:txBody>
          <a:bodyPr wrap="square" rtlCol="0">
            <a:spAutoFit/>
          </a:bodyPr>
          <a:lstStyle/>
          <a:p>
            <a:pPr fontAlgn="auto">
              <a:lnSpc>
                <a:spcPct val="130000"/>
              </a:lnSpc>
            </a:pPr>
            <a:r>
              <a:rPr lang="zh-CN" altLang="en-US" sz="1000">
                <a:solidFill>
                  <a:schemeClr val="bg1"/>
                </a:solidFill>
                <a:latin typeface="Arial"/>
                <a:ea typeface="微软雅黑"/>
                <a:cs typeface="思源黑体 CN Medium" panose="020B0600000000000000" pitchFamily="34" charset="-122"/>
                <a:sym typeface="Arial"/>
              </a:rPr>
              <a:t>Input the text you want according conten</a:t>
            </a:r>
            <a:r>
              <a:rPr lang="en-US" altLang="zh-CN" sz="1000">
                <a:solidFill>
                  <a:schemeClr val="bg1"/>
                </a:solidFill>
                <a:latin typeface="Arial"/>
                <a:ea typeface="微软雅黑"/>
                <a:cs typeface="思源黑体 CN Medium" panose="020B0600000000000000" pitchFamily="34" charset="-122"/>
                <a:sym typeface="Arial"/>
              </a:rPr>
              <a:t>t.</a:t>
            </a:r>
          </a:p>
        </p:txBody>
      </p:sp>
      <p:grpSp>
        <p:nvGrpSpPr>
          <p:cNvPr id="17" name="组合 16"/>
          <p:cNvGrpSpPr/>
          <p:nvPr/>
        </p:nvGrpSpPr>
        <p:grpSpPr>
          <a:xfrm>
            <a:off x="1445260" y="5041900"/>
            <a:ext cx="9482455" cy="1068070"/>
            <a:chOff x="2276" y="7685"/>
            <a:chExt cx="15914" cy="1682"/>
          </a:xfrm>
        </p:grpSpPr>
        <p:cxnSp>
          <p:nvCxnSpPr>
            <p:cNvPr id="18" name="直接连接符 17"/>
            <p:cNvCxnSpPr/>
            <p:nvPr/>
          </p:nvCxnSpPr>
          <p:spPr>
            <a:xfrm>
              <a:off x="2276" y="7685"/>
              <a:ext cx="1591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276" y="9367"/>
              <a:ext cx="1591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圆角矩形 21"/>
          <p:cNvSpPr/>
          <p:nvPr/>
        </p:nvSpPr>
        <p:spPr>
          <a:xfrm>
            <a:off x="1340485" y="1085850"/>
            <a:ext cx="3126740" cy="3209923"/>
          </a:xfrm>
          <a:prstGeom prst="roundRect">
            <a:avLst/>
          </a:prstGeom>
          <a:solidFill>
            <a:srgbClr val="9D907B"/>
          </a:solidFill>
          <a:ln w="44450">
            <a:noFill/>
          </a:ln>
          <a:effectLst>
            <a:outerShdw blurRad="317500" algn="ctr" rotWithShape="0">
              <a:prstClr val="black">
                <a:alpha val="40000"/>
              </a:prstClr>
            </a:outerShdw>
          </a:effectLst>
          <a:scene3d>
            <a:camera prst="orthographicFront"/>
            <a:lightRig rig="threePt" dir="t"/>
          </a:scene3d>
          <a:sp3d z="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a:ea typeface="微软雅黑"/>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7" y="942"/>
            <a:ext cx="12187747" cy="6857058"/>
          </a:xfrm>
          <a:prstGeom prst="rect">
            <a:avLst/>
          </a:prstGeom>
        </p:spPr>
      </p:pic>
      <p:grpSp>
        <p:nvGrpSpPr>
          <p:cNvPr id="2" name="组合 1"/>
          <p:cNvGrpSpPr/>
          <p:nvPr/>
        </p:nvGrpSpPr>
        <p:grpSpPr>
          <a:xfrm>
            <a:off x="656590" y="836930"/>
            <a:ext cx="10878820" cy="5184140"/>
            <a:chOff x="1467" y="1226"/>
            <a:chExt cx="17132" cy="8164"/>
          </a:xfrm>
        </p:grpSpPr>
        <p:grpSp>
          <p:nvGrpSpPr>
            <p:cNvPr id="3" name="组合 2"/>
            <p:cNvGrpSpPr/>
            <p:nvPr/>
          </p:nvGrpSpPr>
          <p:grpSpPr>
            <a:xfrm>
              <a:off x="1467" y="1595"/>
              <a:ext cx="7644" cy="7427"/>
              <a:chOff x="1485" y="1136"/>
              <a:chExt cx="7644" cy="7427"/>
            </a:xfrm>
          </p:grpSpPr>
          <p:sp>
            <p:nvSpPr>
              <p:cNvPr id="27" name="TextBox 106"/>
              <p:cNvSpPr txBox="1"/>
              <p:nvPr/>
            </p:nvSpPr>
            <p:spPr>
              <a:xfrm>
                <a:off x="1587" y="1871"/>
                <a:ext cx="7287" cy="1255"/>
              </a:xfrm>
              <a:prstGeom prst="rect">
                <a:avLst/>
              </a:prstGeom>
              <a:noFill/>
            </p:spPr>
            <p:txBody>
              <a:bodyPr wrap="square" lIns="0" tIns="0" rIns="0" bIns="0" rtlCol="0">
                <a:spAutoFit/>
              </a:bodyPr>
              <a:lstStyle/>
              <a:p>
                <a:pPr>
                  <a:lnSpc>
                    <a:spcPct val="150000"/>
                  </a:lnSpc>
                </a:pPr>
                <a:r>
                  <a:rPr lang="en-US" altLang="zh-CN" sz="1200" dirty="0">
                    <a:solidFill>
                      <a:schemeClr val="bg1"/>
                    </a:solidFill>
                    <a:latin typeface="Arial"/>
                    <a:ea typeface="微软雅黑"/>
                    <a:cs typeface="+mn-ea"/>
                    <a:sym typeface="Arial"/>
                  </a:rPr>
                  <a:t>Click here to add content, content to match the title. </a:t>
                </a:r>
              </a:p>
              <a:p>
                <a:pPr>
                  <a:lnSpc>
                    <a:spcPct val="150000"/>
                  </a:lnSpc>
                </a:pPr>
                <a:r>
                  <a:rPr lang="en-US" altLang="zh-CN" sz="1200" dirty="0">
                    <a:solidFill>
                      <a:schemeClr val="bg1"/>
                    </a:solidFill>
                    <a:latin typeface="Arial"/>
                    <a:ea typeface="微软雅黑"/>
                    <a:sym typeface="Arial"/>
                  </a:rPr>
                  <a:t>Our destiny offers not the cup of despair, but the chalice of opportunity. So let us seize it, not in fear opportunity. </a:t>
                </a:r>
                <a:endParaRPr lang="en-US" altLang="zh-CN" sz="1200" dirty="0">
                  <a:solidFill>
                    <a:schemeClr val="bg1"/>
                  </a:solidFill>
                  <a:latin typeface="Arial"/>
                  <a:ea typeface="微软雅黑"/>
                  <a:cs typeface="+mn-ea"/>
                  <a:sym typeface="Arial"/>
                </a:endParaRPr>
              </a:p>
            </p:txBody>
          </p:sp>
          <p:sp>
            <p:nvSpPr>
              <p:cNvPr id="28" name="TextBox 106"/>
              <p:cNvSpPr txBox="1"/>
              <p:nvPr/>
            </p:nvSpPr>
            <p:spPr>
              <a:xfrm>
                <a:off x="1587" y="1136"/>
                <a:ext cx="2914" cy="577"/>
              </a:xfrm>
              <a:prstGeom prst="rect">
                <a:avLst/>
              </a:prstGeom>
              <a:noFill/>
            </p:spPr>
            <p:txBody>
              <a:bodyPr wrap="square" lIns="0" tIns="0" rIns="0" bIns="0" rtlCol="0">
                <a:spAutoFit/>
              </a:bodyPr>
              <a:lstStyle/>
              <a:p>
                <a:pPr>
                  <a:lnSpc>
                    <a:spcPct val="150000"/>
                  </a:lnSpc>
                </a:pPr>
                <a:r>
                  <a:rPr lang="en-US" altLang="zh-CN" dirty="0">
                    <a:solidFill>
                      <a:schemeClr val="bg1"/>
                    </a:solidFill>
                    <a:latin typeface="Arial"/>
                    <a:ea typeface="微软雅黑"/>
                    <a:cs typeface="+mn-ea"/>
                    <a:sym typeface="Arial"/>
                  </a:rPr>
                  <a:t>Add title text</a:t>
                </a:r>
                <a:endParaRPr lang="zh-CN" altLang="en-US" dirty="0">
                  <a:solidFill>
                    <a:schemeClr val="bg1"/>
                  </a:solidFill>
                  <a:latin typeface="Arial"/>
                  <a:ea typeface="微软雅黑"/>
                  <a:cs typeface="+mn-ea"/>
                  <a:sym typeface="Arial"/>
                </a:endParaRPr>
              </a:p>
            </p:txBody>
          </p:sp>
          <p:sp>
            <p:nvSpPr>
              <p:cNvPr id="29" name="TextBox 106"/>
              <p:cNvSpPr txBox="1"/>
              <p:nvPr/>
            </p:nvSpPr>
            <p:spPr>
              <a:xfrm>
                <a:off x="1603" y="4357"/>
                <a:ext cx="6594" cy="1551"/>
              </a:xfrm>
              <a:prstGeom prst="rect">
                <a:avLst/>
              </a:prstGeom>
              <a:noFill/>
            </p:spPr>
            <p:txBody>
              <a:bodyPr wrap="square" lIns="0" tIns="0" rIns="0" bIns="0" rtlCol="0">
                <a:spAutoFit/>
              </a:bodyPr>
              <a:lstStyle/>
              <a:p>
                <a:pPr>
                  <a:lnSpc>
                    <a:spcPct val="100000"/>
                  </a:lnSpc>
                </a:pPr>
                <a:r>
                  <a:rPr lang="zh-CN" altLang="en-US" sz="3200" b="1" cap="all" dirty="0">
                    <a:solidFill>
                      <a:schemeClr val="bg1"/>
                    </a:solidFill>
                    <a:uFillTx/>
                    <a:latin typeface="Arial"/>
                    <a:ea typeface="微软雅黑"/>
                    <a:cs typeface="+mn-ea"/>
                    <a:sym typeface="Arial"/>
                  </a:rPr>
                  <a:t>Please enter </a:t>
                </a:r>
                <a:endParaRPr lang="en-US" altLang="zh-CN" sz="3200" b="1" cap="all" dirty="0">
                  <a:solidFill>
                    <a:schemeClr val="bg1"/>
                  </a:solidFill>
                  <a:uFillTx/>
                  <a:latin typeface="Arial"/>
                  <a:ea typeface="微软雅黑"/>
                  <a:cs typeface="+mn-ea"/>
                  <a:sym typeface="Arial"/>
                </a:endParaRPr>
              </a:p>
              <a:p>
                <a:pPr>
                  <a:lnSpc>
                    <a:spcPct val="100000"/>
                  </a:lnSpc>
                </a:pPr>
                <a:r>
                  <a:rPr lang="zh-CN" altLang="en-US" sz="3200" cap="all" dirty="0">
                    <a:solidFill>
                      <a:schemeClr val="bg1"/>
                    </a:solidFill>
                    <a:uFillTx/>
                    <a:latin typeface="Arial"/>
                    <a:ea typeface="微软雅黑"/>
                    <a:cs typeface="+mn-ea"/>
                    <a:sym typeface="Arial"/>
                  </a:rPr>
                  <a:t>your copy</a:t>
                </a:r>
              </a:p>
            </p:txBody>
          </p:sp>
          <p:sp>
            <p:nvSpPr>
              <p:cNvPr id="30" name="TextBox 19"/>
              <p:cNvSpPr txBox="1"/>
              <p:nvPr/>
            </p:nvSpPr>
            <p:spPr>
              <a:xfrm>
                <a:off x="1485" y="5897"/>
                <a:ext cx="7644" cy="1240"/>
              </a:xfrm>
              <a:prstGeom prst="rect">
                <a:avLst/>
              </a:prstGeom>
              <a:noFill/>
            </p:spPr>
            <p:txBody>
              <a:bodyPr wrap="square" rtlCol="0">
                <a:spAutoFit/>
              </a:bodyPr>
              <a:lstStyle/>
              <a:p>
                <a:pPr fontAlgn="auto">
                  <a:lnSpc>
                    <a:spcPct val="130000"/>
                  </a:lnSpc>
                </a:pPr>
                <a:r>
                  <a:rPr lang="en-US" altLang="zh-CN" sz="1200" dirty="0">
                    <a:solidFill>
                      <a:schemeClr val="bg1"/>
                    </a:solidFill>
                    <a:latin typeface="Arial"/>
                    <a:ea typeface="微软雅黑"/>
                    <a:sym typeface="Arial"/>
                  </a:rPr>
                  <a:t>Our destiny offers not the cup of despair offers not the cup of despair offers not the cup of despair, but the chalice of opportunity. So let us seize it, not in fear, but in glad ness Our destiny offers</a:t>
                </a:r>
                <a:endParaRPr lang="en-US" altLang="zh-CN" sz="1200" dirty="0">
                  <a:solidFill>
                    <a:schemeClr val="bg1"/>
                  </a:solidFill>
                  <a:latin typeface="Arial"/>
                  <a:ea typeface="微软雅黑"/>
                  <a:cs typeface="+mn-ea"/>
                  <a:sym typeface="Arial"/>
                </a:endParaRPr>
              </a:p>
            </p:txBody>
          </p:sp>
          <p:grpSp>
            <p:nvGrpSpPr>
              <p:cNvPr id="31" name="组合 30"/>
              <p:cNvGrpSpPr/>
              <p:nvPr/>
            </p:nvGrpSpPr>
            <p:grpSpPr>
              <a:xfrm>
                <a:off x="1646" y="7819"/>
                <a:ext cx="6211" cy="744"/>
                <a:chOff x="1610" y="7819"/>
                <a:chExt cx="6211" cy="744"/>
              </a:xfrm>
            </p:grpSpPr>
            <p:grpSp>
              <p:nvGrpSpPr>
                <p:cNvPr id="32" name="组合 31"/>
                <p:cNvGrpSpPr/>
                <p:nvPr/>
              </p:nvGrpSpPr>
              <p:grpSpPr>
                <a:xfrm>
                  <a:off x="1610" y="7819"/>
                  <a:ext cx="2867" cy="745"/>
                  <a:chOff x="1574" y="7423"/>
                  <a:chExt cx="2867" cy="745"/>
                </a:xfrm>
              </p:grpSpPr>
              <p:sp>
                <p:nvSpPr>
                  <p:cNvPr id="36" name="矩形 35"/>
                  <p:cNvSpPr/>
                  <p:nvPr/>
                </p:nvSpPr>
                <p:spPr>
                  <a:xfrm>
                    <a:off x="1574" y="7423"/>
                    <a:ext cx="2867" cy="74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a:ea typeface="微软雅黑"/>
                      <a:sym typeface="Arial"/>
                    </a:endParaRPr>
                  </a:p>
                </p:txBody>
              </p:sp>
              <p:sp>
                <p:nvSpPr>
                  <p:cNvPr id="37" name="文本框 36"/>
                  <p:cNvSpPr txBox="1"/>
                  <p:nvPr/>
                </p:nvSpPr>
                <p:spPr>
                  <a:xfrm>
                    <a:off x="1835" y="7481"/>
                    <a:ext cx="2345" cy="628"/>
                  </a:xfrm>
                  <a:prstGeom prst="rect">
                    <a:avLst/>
                  </a:prstGeom>
                  <a:noFill/>
                </p:spPr>
                <p:txBody>
                  <a:bodyPr wrap="square" rtlCol="0">
                    <a:spAutoFit/>
                  </a:bodyPr>
                  <a:lstStyle/>
                  <a:p>
                    <a:pPr algn="ctr"/>
                    <a:r>
                      <a:rPr lang="zh-CN" altLang="en-US" sz="2000" b="1" dirty="0">
                        <a:solidFill>
                          <a:schemeClr val="bg1"/>
                        </a:solidFill>
                        <a:latin typeface="Arial"/>
                        <a:ea typeface="微软雅黑"/>
                        <a:sym typeface="Arial"/>
                      </a:rPr>
                      <a:t>Enter text</a:t>
                    </a:r>
                  </a:p>
                </p:txBody>
              </p:sp>
            </p:grpSp>
            <p:grpSp>
              <p:nvGrpSpPr>
                <p:cNvPr id="33" name="组合 32"/>
                <p:cNvGrpSpPr/>
                <p:nvPr/>
              </p:nvGrpSpPr>
              <p:grpSpPr>
                <a:xfrm>
                  <a:off x="4955" y="7819"/>
                  <a:ext cx="2867" cy="745"/>
                  <a:chOff x="1574" y="7423"/>
                  <a:chExt cx="2867" cy="745"/>
                </a:xfrm>
              </p:grpSpPr>
              <p:sp>
                <p:nvSpPr>
                  <p:cNvPr id="34" name="矩形 33"/>
                  <p:cNvSpPr/>
                  <p:nvPr/>
                </p:nvSpPr>
                <p:spPr>
                  <a:xfrm>
                    <a:off x="1574" y="7423"/>
                    <a:ext cx="2867" cy="74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35" name="文本框 34"/>
                  <p:cNvSpPr txBox="1"/>
                  <p:nvPr/>
                </p:nvSpPr>
                <p:spPr>
                  <a:xfrm>
                    <a:off x="1835" y="7481"/>
                    <a:ext cx="2345" cy="628"/>
                  </a:xfrm>
                  <a:prstGeom prst="rect">
                    <a:avLst/>
                  </a:prstGeom>
                  <a:noFill/>
                </p:spPr>
                <p:txBody>
                  <a:bodyPr wrap="square" rtlCol="0">
                    <a:spAutoFit/>
                  </a:bodyPr>
                  <a:lstStyle/>
                  <a:p>
                    <a:pPr algn="ctr"/>
                    <a:r>
                      <a:rPr lang="zh-CN" altLang="en-US" sz="2000" b="1" dirty="0">
                        <a:solidFill>
                          <a:schemeClr val="bg1"/>
                        </a:solidFill>
                        <a:latin typeface="Arial"/>
                        <a:ea typeface="微软雅黑"/>
                        <a:sym typeface="Arial"/>
                      </a:rPr>
                      <a:t>Enter text</a:t>
                    </a:r>
                  </a:p>
                </p:txBody>
              </p:sp>
            </p:grpSp>
          </p:grpSp>
        </p:grpSp>
        <p:grpSp>
          <p:nvGrpSpPr>
            <p:cNvPr id="4" name="组合 3"/>
            <p:cNvGrpSpPr/>
            <p:nvPr/>
          </p:nvGrpSpPr>
          <p:grpSpPr>
            <a:xfrm>
              <a:off x="10455" y="1226"/>
              <a:ext cx="8144" cy="8164"/>
              <a:chOff x="10455" y="1226"/>
              <a:chExt cx="8144" cy="8164"/>
            </a:xfrm>
          </p:grpSpPr>
          <p:sp>
            <p:nvSpPr>
              <p:cNvPr id="5" name="矩形 4"/>
              <p:cNvSpPr/>
              <p:nvPr/>
            </p:nvSpPr>
            <p:spPr>
              <a:xfrm>
                <a:off x="10455" y="1226"/>
                <a:ext cx="8144" cy="8164"/>
              </a:xfrm>
              <a:prstGeom prst="rect">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a:ea typeface="微软雅黑"/>
                  <a:sym typeface="Arial"/>
                </a:endParaRPr>
              </a:p>
            </p:txBody>
          </p:sp>
          <p:grpSp>
            <p:nvGrpSpPr>
              <p:cNvPr id="6" name="组合 5"/>
              <p:cNvGrpSpPr/>
              <p:nvPr/>
            </p:nvGrpSpPr>
            <p:grpSpPr>
              <a:xfrm>
                <a:off x="10904" y="2244"/>
                <a:ext cx="7504" cy="2064"/>
                <a:chOff x="10705" y="2166"/>
                <a:chExt cx="7504" cy="2064"/>
              </a:xfrm>
            </p:grpSpPr>
            <p:grpSp>
              <p:nvGrpSpPr>
                <p:cNvPr id="19" name="组合 18"/>
                <p:cNvGrpSpPr/>
                <p:nvPr/>
              </p:nvGrpSpPr>
              <p:grpSpPr>
                <a:xfrm>
                  <a:off x="10705" y="2166"/>
                  <a:ext cx="3394" cy="2064"/>
                  <a:chOff x="7123" y="6257"/>
                  <a:chExt cx="3394" cy="2064"/>
                </a:xfrm>
              </p:grpSpPr>
              <p:sp>
                <p:nvSpPr>
                  <p:cNvPr id="24" name="文本框 23"/>
                  <p:cNvSpPr txBox="1"/>
                  <p:nvPr/>
                </p:nvSpPr>
                <p:spPr>
                  <a:xfrm>
                    <a:off x="8161" y="6257"/>
                    <a:ext cx="1060" cy="871"/>
                  </a:xfrm>
                  <a:prstGeom prst="rect">
                    <a:avLst/>
                  </a:prstGeom>
                  <a:noFill/>
                </p:spPr>
                <p:txBody>
                  <a:bodyPr wrap="square" rtlCol="0">
                    <a:spAutoFit/>
                  </a:bodyPr>
                  <a:lstStyle/>
                  <a:p>
                    <a:pPr algn="ctr"/>
                    <a:r>
                      <a:rPr lang="en-US" altLang="zh-CN" sz="3000">
                        <a:solidFill>
                          <a:schemeClr val="bg1"/>
                        </a:solidFill>
                        <a:latin typeface="Arial"/>
                        <a:ea typeface="微软雅黑"/>
                        <a:sym typeface="Arial"/>
                      </a:rPr>
                      <a:t>01</a:t>
                    </a:r>
                  </a:p>
                </p:txBody>
              </p:sp>
              <p:sp>
                <p:nvSpPr>
                  <p:cNvPr id="25" name="文本框 24"/>
                  <p:cNvSpPr txBox="1"/>
                  <p:nvPr/>
                </p:nvSpPr>
                <p:spPr>
                  <a:xfrm>
                    <a:off x="7585" y="7168"/>
                    <a:ext cx="2212" cy="507"/>
                  </a:xfrm>
                  <a:prstGeom prst="rect">
                    <a:avLst/>
                  </a:prstGeom>
                  <a:noFill/>
                </p:spPr>
                <p:txBody>
                  <a:bodyPr wrap="square" rtlCol="0">
                    <a:spAutoFit/>
                  </a:bodyPr>
                  <a:lstStyle/>
                  <a:p>
                    <a:pPr algn="ctr"/>
                    <a:r>
                      <a:rPr lang="zh-CN" altLang="en-US" sz="1500" b="1" cap="all" dirty="0">
                        <a:solidFill>
                          <a:schemeClr val="bg1"/>
                        </a:solidFill>
                        <a:uFillTx/>
                        <a:latin typeface="Arial"/>
                        <a:ea typeface="微软雅黑"/>
                        <a:sym typeface="Arial"/>
                      </a:rPr>
                      <a:t>Enter text</a:t>
                    </a:r>
                  </a:p>
                </p:txBody>
              </p:sp>
              <p:sp>
                <p:nvSpPr>
                  <p:cNvPr id="26" name="文本框 25"/>
                  <p:cNvSpPr txBox="1"/>
                  <p:nvPr/>
                </p:nvSpPr>
                <p:spPr>
                  <a:xfrm>
                    <a:off x="7123" y="7594"/>
                    <a:ext cx="3394" cy="727"/>
                  </a:xfrm>
                  <a:prstGeom prst="rect">
                    <a:avLst/>
                  </a:prstGeom>
                  <a:noFill/>
                </p:spPr>
                <p:txBody>
                  <a:bodyPr wrap="square" rtlCol="0">
                    <a:spAutoFit/>
                  </a:bodyPr>
                  <a:lstStyle/>
                  <a:p>
                    <a:pPr algn="ctr"/>
                    <a:r>
                      <a:rPr lang="zh-CN" altLang="en-US" sz="1200" dirty="0">
                        <a:solidFill>
                          <a:schemeClr val="bg1"/>
                        </a:solidFill>
                        <a:latin typeface="Arial"/>
                        <a:ea typeface="微软雅黑"/>
                        <a:sym typeface="Arial"/>
                      </a:rPr>
                      <a:t>Please modify it according to your specific content.</a:t>
                    </a:r>
                  </a:p>
                </p:txBody>
              </p:sp>
            </p:grpSp>
            <p:grpSp>
              <p:nvGrpSpPr>
                <p:cNvPr id="20" name="组合 19"/>
                <p:cNvGrpSpPr/>
                <p:nvPr/>
              </p:nvGrpSpPr>
              <p:grpSpPr>
                <a:xfrm>
                  <a:off x="14815" y="2166"/>
                  <a:ext cx="3394" cy="2064"/>
                  <a:chOff x="7123" y="6257"/>
                  <a:chExt cx="3394" cy="2064"/>
                </a:xfrm>
              </p:grpSpPr>
              <p:sp>
                <p:nvSpPr>
                  <p:cNvPr id="21" name="文本框 20"/>
                  <p:cNvSpPr txBox="1"/>
                  <p:nvPr/>
                </p:nvSpPr>
                <p:spPr>
                  <a:xfrm>
                    <a:off x="8161" y="6257"/>
                    <a:ext cx="1060" cy="871"/>
                  </a:xfrm>
                  <a:prstGeom prst="rect">
                    <a:avLst/>
                  </a:prstGeom>
                  <a:noFill/>
                </p:spPr>
                <p:txBody>
                  <a:bodyPr wrap="square" rtlCol="0">
                    <a:spAutoFit/>
                  </a:bodyPr>
                  <a:lstStyle/>
                  <a:p>
                    <a:pPr algn="ctr"/>
                    <a:r>
                      <a:rPr lang="en-US" altLang="zh-CN" sz="3000">
                        <a:solidFill>
                          <a:schemeClr val="bg1"/>
                        </a:solidFill>
                        <a:latin typeface="Arial"/>
                        <a:ea typeface="微软雅黑"/>
                        <a:sym typeface="Arial"/>
                      </a:rPr>
                      <a:t>02</a:t>
                    </a:r>
                  </a:p>
                </p:txBody>
              </p:sp>
              <p:sp>
                <p:nvSpPr>
                  <p:cNvPr id="22" name="文本框 21"/>
                  <p:cNvSpPr txBox="1"/>
                  <p:nvPr/>
                </p:nvSpPr>
                <p:spPr>
                  <a:xfrm>
                    <a:off x="7585" y="7168"/>
                    <a:ext cx="2212" cy="507"/>
                  </a:xfrm>
                  <a:prstGeom prst="rect">
                    <a:avLst/>
                  </a:prstGeom>
                  <a:noFill/>
                </p:spPr>
                <p:txBody>
                  <a:bodyPr wrap="square" rtlCol="0">
                    <a:spAutoFit/>
                  </a:bodyPr>
                  <a:lstStyle/>
                  <a:p>
                    <a:pPr algn="ctr"/>
                    <a:r>
                      <a:rPr lang="zh-CN" altLang="en-US" sz="1500" b="1" cap="all">
                        <a:solidFill>
                          <a:schemeClr val="bg1"/>
                        </a:solidFill>
                        <a:uFillTx/>
                        <a:latin typeface="Arial"/>
                        <a:ea typeface="微软雅黑"/>
                        <a:sym typeface="Arial"/>
                      </a:rPr>
                      <a:t>Enter text</a:t>
                    </a:r>
                  </a:p>
                </p:txBody>
              </p:sp>
              <p:sp>
                <p:nvSpPr>
                  <p:cNvPr id="23" name="文本框 22"/>
                  <p:cNvSpPr txBox="1"/>
                  <p:nvPr/>
                </p:nvSpPr>
                <p:spPr>
                  <a:xfrm>
                    <a:off x="7123" y="7594"/>
                    <a:ext cx="3394" cy="727"/>
                  </a:xfrm>
                  <a:prstGeom prst="rect">
                    <a:avLst/>
                  </a:prstGeom>
                  <a:noFill/>
                </p:spPr>
                <p:txBody>
                  <a:bodyPr wrap="square" rtlCol="0">
                    <a:spAutoFit/>
                  </a:bodyPr>
                  <a:lstStyle/>
                  <a:p>
                    <a:pPr algn="ctr"/>
                    <a:r>
                      <a:rPr lang="zh-CN" altLang="en-US" sz="1200">
                        <a:solidFill>
                          <a:schemeClr val="bg1"/>
                        </a:solidFill>
                        <a:latin typeface="Arial"/>
                        <a:ea typeface="微软雅黑"/>
                        <a:sym typeface="Arial"/>
                      </a:rPr>
                      <a:t>Please modify it according to your specific content.</a:t>
                    </a:r>
                  </a:p>
                </p:txBody>
              </p:sp>
            </p:grpSp>
          </p:grpSp>
          <p:grpSp>
            <p:nvGrpSpPr>
              <p:cNvPr id="7" name="组合 6"/>
              <p:cNvGrpSpPr/>
              <p:nvPr/>
            </p:nvGrpSpPr>
            <p:grpSpPr>
              <a:xfrm>
                <a:off x="10904" y="6253"/>
                <a:ext cx="7504" cy="2064"/>
                <a:chOff x="10705" y="2166"/>
                <a:chExt cx="7504" cy="2064"/>
              </a:xfrm>
            </p:grpSpPr>
            <p:grpSp>
              <p:nvGrpSpPr>
                <p:cNvPr id="11" name="组合 10"/>
                <p:cNvGrpSpPr/>
                <p:nvPr/>
              </p:nvGrpSpPr>
              <p:grpSpPr>
                <a:xfrm>
                  <a:off x="10705" y="2166"/>
                  <a:ext cx="3394" cy="2064"/>
                  <a:chOff x="7123" y="6257"/>
                  <a:chExt cx="3394" cy="2064"/>
                </a:xfrm>
              </p:grpSpPr>
              <p:sp>
                <p:nvSpPr>
                  <p:cNvPr id="16" name="文本框 15"/>
                  <p:cNvSpPr txBox="1"/>
                  <p:nvPr/>
                </p:nvSpPr>
                <p:spPr>
                  <a:xfrm>
                    <a:off x="8161" y="6257"/>
                    <a:ext cx="1060" cy="871"/>
                  </a:xfrm>
                  <a:prstGeom prst="rect">
                    <a:avLst/>
                  </a:prstGeom>
                  <a:noFill/>
                </p:spPr>
                <p:txBody>
                  <a:bodyPr wrap="square" rtlCol="0">
                    <a:spAutoFit/>
                  </a:bodyPr>
                  <a:lstStyle/>
                  <a:p>
                    <a:pPr algn="ctr"/>
                    <a:r>
                      <a:rPr lang="en-US" altLang="zh-CN" sz="3000">
                        <a:solidFill>
                          <a:schemeClr val="bg1"/>
                        </a:solidFill>
                        <a:latin typeface="Arial"/>
                        <a:ea typeface="微软雅黑"/>
                        <a:sym typeface="Arial"/>
                      </a:rPr>
                      <a:t>03</a:t>
                    </a:r>
                  </a:p>
                </p:txBody>
              </p:sp>
              <p:sp>
                <p:nvSpPr>
                  <p:cNvPr id="17" name="文本框 16"/>
                  <p:cNvSpPr txBox="1"/>
                  <p:nvPr/>
                </p:nvSpPr>
                <p:spPr>
                  <a:xfrm>
                    <a:off x="7585" y="7168"/>
                    <a:ext cx="2212" cy="507"/>
                  </a:xfrm>
                  <a:prstGeom prst="rect">
                    <a:avLst/>
                  </a:prstGeom>
                  <a:noFill/>
                </p:spPr>
                <p:txBody>
                  <a:bodyPr wrap="square" rtlCol="0">
                    <a:spAutoFit/>
                  </a:bodyPr>
                  <a:lstStyle/>
                  <a:p>
                    <a:pPr algn="ctr"/>
                    <a:r>
                      <a:rPr lang="zh-CN" altLang="en-US" sz="1500" b="1" cap="all">
                        <a:solidFill>
                          <a:schemeClr val="bg1"/>
                        </a:solidFill>
                        <a:uFillTx/>
                        <a:latin typeface="Arial"/>
                        <a:ea typeface="微软雅黑"/>
                        <a:sym typeface="Arial"/>
                      </a:rPr>
                      <a:t>Enter text</a:t>
                    </a:r>
                  </a:p>
                </p:txBody>
              </p:sp>
              <p:sp>
                <p:nvSpPr>
                  <p:cNvPr id="18" name="文本框 17"/>
                  <p:cNvSpPr txBox="1"/>
                  <p:nvPr/>
                </p:nvSpPr>
                <p:spPr>
                  <a:xfrm>
                    <a:off x="7123" y="7594"/>
                    <a:ext cx="3394" cy="727"/>
                  </a:xfrm>
                  <a:prstGeom prst="rect">
                    <a:avLst/>
                  </a:prstGeom>
                  <a:noFill/>
                </p:spPr>
                <p:txBody>
                  <a:bodyPr wrap="square" rtlCol="0">
                    <a:spAutoFit/>
                  </a:bodyPr>
                  <a:lstStyle/>
                  <a:p>
                    <a:pPr algn="ctr"/>
                    <a:r>
                      <a:rPr lang="zh-CN" altLang="en-US" sz="1200">
                        <a:solidFill>
                          <a:schemeClr val="bg1"/>
                        </a:solidFill>
                        <a:latin typeface="Arial"/>
                        <a:ea typeface="微软雅黑"/>
                        <a:sym typeface="Arial"/>
                      </a:rPr>
                      <a:t>Please modify it according to your specific content.</a:t>
                    </a:r>
                  </a:p>
                </p:txBody>
              </p:sp>
            </p:grpSp>
            <p:grpSp>
              <p:nvGrpSpPr>
                <p:cNvPr id="12" name="组合 11"/>
                <p:cNvGrpSpPr/>
                <p:nvPr/>
              </p:nvGrpSpPr>
              <p:grpSpPr>
                <a:xfrm>
                  <a:off x="14815" y="2166"/>
                  <a:ext cx="3394" cy="2064"/>
                  <a:chOff x="7123" y="6257"/>
                  <a:chExt cx="3394" cy="2064"/>
                </a:xfrm>
              </p:grpSpPr>
              <p:sp>
                <p:nvSpPr>
                  <p:cNvPr id="13" name="文本框 12"/>
                  <p:cNvSpPr txBox="1"/>
                  <p:nvPr/>
                </p:nvSpPr>
                <p:spPr>
                  <a:xfrm>
                    <a:off x="8161" y="6257"/>
                    <a:ext cx="1060" cy="871"/>
                  </a:xfrm>
                  <a:prstGeom prst="rect">
                    <a:avLst/>
                  </a:prstGeom>
                  <a:noFill/>
                </p:spPr>
                <p:txBody>
                  <a:bodyPr wrap="square" rtlCol="0">
                    <a:spAutoFit/>
                  </a:bodyPr>
                  <a:lstStyle/>
                  <a:p>
                    <a:pPr algn="ctr"/>
                    <a:r>
                      <a:rPr lang="en-US" altLang="zh-CN" sz="3000">
                        <a:solidFill>
                          <a:schemeClr val="bg1"/>
                        </a:solidFill>
                        <a:latin typeface="Arial"/>
                        <a:ea typeface="微软雅黑"/>
                        <a:sym typeface="Arial"/>
                      </a:rPr>
                      <a:t>04</a:t>
                    </a:r>
                  </a:p>
                </p:txBody>
              </p:sp>
              <p:sp>
                <p:nvSpPr>
                  <p:cNvPr id="14" name="文本框 13"/>
                  <p:cNvSpPr txBox="1"/>
                  <p:nvPr/>
                </p:nvSpPr>
                <p:spPr>
                  <a:xfrm>
                    <a:off x="7585" y="7168"/>
                    <a:ext cx="2212" cy="507"/>
                  </a:xfrm>
                  <a:prstGeom prst="rect">
                    <a:avLst/>
                  </a:prstGeom>
                  <a:noFill/>
                </p:spPr>
                <p:txBody>
                  <a:bodyPr wrap="square" rtlCol="0">
                    <a:spAutoFit/>
                  </a:bodyPr>
                  <a:lstStyle/>
                  <a:p>
                    <a:pPr algn="ctr"/>
                    <a:r>
                      <a:rPr lang="zh-CN" altLang="en-US" sz="1500" b="1" cap="all">
                        <a:solidFill>
                          <a:schemeClr val="bg1"/>
                        </a:solidFill>
                        <a:uFillTx/>
                        <a:latin typeface="Arial"/>
                        <a:ea typeface="微软雅黑"/>
                        <a:sym typeface="Arial"/>
                      </a:rPr>
                      <a:t>Enter text</a:t>
                    </a:r>
                  </a:p>
                </p:txBody>
              </p:sp>
              <p:sp>
                <p:nvSpPr>
                  <p:cNvPr id="15" name="文本框 14"/>
                  <p:cNvSpPr txBox="1"/>
                  <p:nvPr/>
                </p:nvSpPr>
                <p:spPr>
                  <a:xfrm>
                    <a:off x="7123" y="7594"/>
                    <a:ext cx="3394" cy="727"/>
                  </a:xfrm>
                  <a:prstGeom prst="rect">
                    <a:avLst/>
                  </a:prstGeom>
                  <a:noFill/>
                </p:spPr>
                <p:txBody>
                  <a:bodyPr wrap="square" rtlCol="0">
                    <a:spAutoFit/>
                  </a:bodyPr>
                  <a:lstStyle/>
                  <a:p>
                    <a:pPr algn="ctr"/>
                    <a:r>
                      <a:rPr lang="zh-CN" altLang="en-US" sz="1200">
                        <a:solidFill>
                          <a:schemeClr val="bg1"/>
                        </a:solidFill>
                        <a:latin typeface="Arial"/>
                        <a:ea typeface="微软雅黑"/>
                        <a:sym typeface="Arial"/>
                      </a:rPr>
                      <a:t>Please modify it according to your specific content.</a:t>
                    </a:r>
                  </a:p>
                </p:txBody>
              </p:sp>
            </p:grpSp>
          </p:grpSp>
          <p:grpSp>
            <p:nvGrpSpPr>
              <p:cNvPr id="8" name="组合 7"/>
              <p:cNvGrpSpPr/>
              <p:nvPr/>
            </p:nvGrpSpPr>
            <p:grpSpPr>
              <a:xfrm>
                <a:off x="13573" y="4354"/>
                <a:ext cx="1908" cy="1908"/>
                <a:chOff x="13680" y="4290"/>
                <a:chExt cx="1908" cy="1908"/>
              </a:xfrm>
            </p:grpSpPr>
            <p:cxnSp>
              <p:nvCxnSpPr>
                <p:cNvPr id="9" name="直接连接符 8"/>
                <p:cNvCxnSpPr/>
                <p:nvPr/>
              </p:nvCxnSpPr>
              <p:spPr>
                <a:xfrm>
                  <a:off x="13680" y="5244"/>
                  <a:ext cx="1909"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flipH="1" flipV="1">
                  <a:off x="13680" y="5244"/>
                  <a:ext cx="1909"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7" y="942"/>
            <a:ext cx="12187747" cy="6857058"/>
          </a:xfrm>
          <a:prstGeom prst="rect">
            <a:avLst/>
          </a:prstGeom>
        </p:spPr>
      </p:pic>
      <p:sp>
        <p:nvSpPr>
          <p:cNvPr id="2" name="TextBox 43"/>
          <p:cNvSpPr txBox="1"/>
          <p:nvPr/>
        </p:nvSpPr>
        <p:spPr>
          <a:xfrm>
            <a:off x="3415092" y="1177604"/>
            <a:ext cx="5361816" cy="598805"/>
          </a:xfrm>
          <a:prstGeom prst="rect">
            <a:avLst/>
          </a:prstGeom>
          <a:noFill/>
        </p:spPr>
        <p:txBody>
          <a:bodyPr wrap="square" rtlCol="0">
            <a:spAutoFit/>
          </a:bodyPr>
          <a:lstStyle/>
          <a:p>
            <a:pPr algn="ctr"/>
            <a:r>
              <a:rPr lang="en-US" sz="3300" b="1" spc="300" dirty="0">
                <a:solidFill>
                  <a:schemeClr val="bg1"/>
                </a:solidFill>
                <a:latin typeface="Arial"/>
                <a:ea typeface="微软雅黑"/>
                <a:cs typeface="思源黑体 CN Medium" panose="020B0600000000000000" pitchFamily="34" charset="-122"/>
                <a:sym typeface="Arial"/>
              </a:rPr>
              <a:t>MEET OUR TEAM</a:t>
            </a:r>
          </a:p>
        </p:txBody>
      </p:sp>
      <p:sp>
        <p:nvSpPr>
          <p:cNvPr id="3" name="TextBox 44"/>
          <p:cNvSpPr txBox="1"/>
          <p:nvPr/>
        </p:nvSpPr>
        <p:spPr>
          <a:xfrm>
            <a:off x="4529027" y="947534"/>
            <a:ext cx="3133947" cy="215444"/>
          </a:xfrm>
          <a:prstGeom prst="rect">
            <a:avLst/>
          </a:prstGeom>
          <a:noFill/>
        </p:spPr>
        <p:txBody>
          <a:bodyPr wrap="square" rtlCol="0">
            <a:spAutoFit/>
          </a:bodyPr>
          <a:lstStyle/>
          <a:p>
            <a:pPr algn="ctr"/>
            <a:r>
              <a:rPr lang="en-US" sz="800" spc="600" dirty="0">
                <a:solidFill>
                  <a:schemeClr val="bg1"/>
                </a:solidFill>
                <a:latin typeface="Arial"/>
                <a:ea typeface="微软雅黑"/>
                <a:cs typeface="思源黑体 CN Medium" panose="020B0600000000000000" pitchFamily="34" charset="-122"/>
                <a:sym typeface="Arial"/>
              </a:rPr>
              <a:t>YOU CAN WRITE HERE</a:t>
            </a:r>
          </a:p>
        </p:txBody>
      </p:sp>
      <p:sp>
        <p:nvSpPr>
          <p:cNvPr id="4" name="椭圆 3"/>
          <p:cNvSpPr/>
          <p:nvPr/>
        </p:nvSpPr>
        <p:spPr>
          <a:xfrm>
            <a:off x="1358900" y="2197100"/>
            <a:ext cx="711200" cy="711200"/>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Medium" panose="020B0600000000000000" pitchFamily="34" charset="-122"/>
              <a:sym typeface="Arial"/>
            </a:endParaRPr>
          </a:p>
        </p:txBody>
      </p:sp>
      <p:sp>
        <p:nvSpPr>
          <p:cNvPr id="5" name="文本框 4"/>
          <p:cNvSpPr txBox="1"/>
          <p:nvPr/>
        </p:nvSpPr>
        <p:spPr>
          <a:xfrm>
            <a:off x="2134870" y="2223770"/>
            <a:ext cx="2577465" cy="306705"/>
          </a:xfrm>
          <a:prstGeom prst="rect">
            <a:avLst/>
          </a:prstGeom>
          <a:noFill/>
        </p:spPr>
        <p:txBody>
          <a:bodyPr wrap="square" rtlCol="0">
            <a:spAutoFit/>
          </a:bodyPr>
          <a:lstStyle/>
          <a:p>
            <a:r>
              <a:rPr lang="en-US" altLang="zh-CN" sz="1400" dirty="0">
                <a:solidFill>
                  <a:schemeClr val="bg1"/>
                </a:solidFill>
                <a:latin typeface="Arial"/>
                <a:ea typeface="微软雅黑"/>
                <a:cs typeface="思源黑体 CN Medium" panose="020B0600000000000000" pitchFamily="34" charset="-122"/>
                <a:sym typeface="Arial"/>
              </a:rPr>
              <a:t>Add title text</a:t>
            </a:r>
            <a:endParaRPr lang="zh-CN" altLang="en-US" sz="1400" dirty="0">
              <a:solidFill>
                <a:schemeClr val="bg1"/>
              </a:solidFill>
              <a:latin typeface="Arial"/>
              <a:ea typeface="微软雅黑"/>
              <a:cs typeface="思源黑体 CN Medium" panose="020B0600000000000000" pitchFamily="34" charset="-122"/>
              <a:sym typeface="Arial"/>
            </a:endParaRPr>
          </a:p>
        </p:txBody>
      </p:sp>
      <p:sp>
        <p:nvSpPr>
          <p:cNvPr id="6" name="文本框 5"/>
          <p:cNvSpPr txBox="1"/>
          <p:nvPr/>
        </p:nvSpPr>
        <p:spPr>
          <a:xfrm>
            <a:off x="2134870" y="2509520"/>
            <a:ext cx="3276600" cy="612155"/>
          </a:xfrm>
          <a:prstGeom prst="rect">
            <a:avLst/>
          </a:prstGeom>
          <a:noFill/>
        </p:spPr>
        <p:txBody>
          <a:bodyPr wrap="square" rtlCol="0">
            <a:spAutoFit/>
          </a:bodyPr>
          <a:lstStyle/>
          <a:p>
            <a:pPr algn="l" fontAlgn="auto">
              <a:lnSpc>
                <a:spcPct val="150000"/>
              </a:lnSpc>
            </a:pPr>
            <a:r>
              <a:rPr lang="en-US" altLang="zh-CN" sz="1200" dirty="0">
                <a:solidFill>
                  <a:schemeClr val="bg1"/>
                </a:solidFill>
                <a:uFillTx/>
                <a:latin typeface="Arial"/>
                <a:ea typeface="微软雅黑"/>
                <a:cs typeface="思源黑体 CN Bold" panose="020B0800000000000000" charset="-122"/>
                <a:sym typeface="Arial"/>
              </a:rPr>
              <a:t>Click here to add content, content to match the title. </a:t>
            </a:r>
            <a:endParaRPr lang="zh-CN" altLang="zh-CN" sz="1200" dirty="0">
              <a:solidFill>
                <a:schemeClr val="bg1"/>
              </a:solidFill>
              <a:uFillTx/>
              <a:latin typeface="Arial"/>
              <a:ea typeface="微软雅黑"/>
              <a:cs typeface="思源黑体 CN Bold" panose="020B0800000000000000" charset="-122"/>
              <a:sym typeface="Arial"/>
            </a:endParaRPr>
          </a:p>
        </p:txBody>
      </p:sp>
      <p:cxnSp>
        <p:nvCxnSpPr>
          <p:cNvPr id="7" name="直接连接符 6"/>
          <p:cNvCxnSpPr/>
          <p:nvPr/>
        </p:nvCxnSpPr>
        <p:spPr>
          <a:xfrm>
            <a:off x="1214120" y="3111500"/>
            <a:ext cx="44196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358900" y="3371452"/>
            <a:ext cx="711200" cy="711200"/>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Medium" panose="020B0600000000000000" pitchFamily="34" charset="-122"/>
              <a:sym typeface="Arial"/>
            </a:endParaRPr>
          </a:p>
        </p:txBody>
      </p:sp>
      <p:sp>
        <p:nvSpPr>
          <p:cNvPr id="9" name="文本框 8"/>
          <p:cNvSpPr txBox="1"/>
          <p:nvPr/>
        </p:nvSpPr>
        <p:spPr>
          <a:xfrm>
            <a:off x="2134870" y="3398122"/>
            <a:ext cx="2577465" cy="306705"/>
          </a:xfrm>
          <a:prstGeom prst="rect">
            <a:avLst/>
          </a:prstGeom>
          <a:noFill/>
        </p:spPr>
        <p:txBody>
          <a:bodyPr wrap="square" rtlCol="0">
            <a:spAutoFit/>
          </a:bodyPr>
          <a:lstStyle/>
          <a:p>
            <a:r>
              <a:rPr lang="en-US" altLang="zh-CN" sz="1400" dirty="0">
                <a:solidFill>
                  <a:schemeClr val="bg1"/>
                </a:solidFill>
                <a:latin typeface="Arial"/>
                <a:ea typeface="微软雅黑"/>
                <a:cs typeface="思源黑体 CN Medium" panose="020B0600000000000000" pitchFamily="34" charset="-122"/>
                <a:sym typeface="Arial"/>
              </a:rPr>
              <a:t>Add title text</a:t>
            </a:r>
            <a:endParaRPr lang="zh-CN" altLang="en-US" sz="1400" dirty="0">
              <a:solidFill>
                <a:schemeClr val="bg1"/>
              </a:solidFill>
              <a:latin typeface="Arial"/>
              <a:ea typeface="微软雅黑"/>
              <a:cs typeface="思源黑体 CN Medium" panose="020B0600000000000000" pitchFamily="34" charset="-122"/>
              <a:sym typeface="Arial"/>
            </a:endParaRPr>
          </a:p>
        </p:txBody>
      </p:sp>
      <p:sp>
        <p:nvSpPr>
          <p:cNvPr id="10" name="文本框 9"/>
          <p:cNvSpPr txBox="1"/>
          <p:nvPr/>
        </p:nvSpPr>
        <p:spPr>
          <a:xfrm>
            <a:off x="2134870" y="3683872"/>
            <a:ext cx="3276600" cy="612155"/>
          </a:xfrm>
          <a:prstGeom prst="rect">
            <a:avLst/>
          </a:prstGeom>
          <a:noFill/>
        </p:spPr>
        <p:txBody>
          <a:bodyPr wrap="square" rtlCol="0">
            <a:spAutoFit/>
          </a:bodyPr>
          <a:lstStyle/>
          <a:p>
            <a:pPr algn="l" fontAlgn="auto">
              <a:lnSpc>
                <a:spcPct val="150000"/>
              </a:lnSpc>
            </a:pPr>
            <a:r>
              <a:rPr lang="en-US" altLang="zh-CN" sz="1200" dirty="0">
                <a:solidFill>
                  <a:schemeClr val="bg1"/>
                </a:solidFill>
                <a:uFillTx/>
                <a:latin typeface="Arial"/>
                <a:ea typeface="微软雅黑"/>
                <a:cs typeface="思源黑体 CN Bold" panose="020B0800000000000000" charset="-122"/>
                <a:sym typeface="Arial"/>
              </a:rPr>
              <a:t>Click here to add content, content to match the title. </a:t>
            </a:r>
            <a:endParaRPr lang="zh-CN" altLang="zh-CN" sz="1200" dirty="0">
              <a:solidFill>
                <a:schemeClr val="bg1"/>
              </a:solidFill>
              <a:uFillTx/>
              <a:latin typeface="Arial"/>
              <a:ea typeface="微软雅黑"/>
              <a:cs typeface="思源黑体 CN Bold" panose="020B0800000000000000" charset="-122"/>
              <a:sym typeface="Arial"/>
            </a:endParaRPr>
          </a:p>
        </p:txBody>
      </p:sp>
      <p:cxnSp>
        <p:nvCxnSpPr>
          <p:cNvPr id="11" name="直接连接符 10"/>
          <p:cNvCxnSpPr/>
          <p:nvPr/>
        </p:nvCxnSpPr>
        <p:spPr>
          <a:xfrm>
            <a:off x="1214120" y="4285852"/>
            <a:ext cx="44196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358900" y="4541061"/>
            <a:ext cx="711200" cy="711200"/>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Medium" panose="020B0600000000000000" pitchFamily="34" charset="-122"/>
              <a:sym typeface="Arial"/>
            </a:endParaRPr>
          </a:p>
        </p:txBody>
      </p:sp>
      <p:sp>
        <p:nvSpPr>
          <p:cNvPr id="13" name="文本框 12"/>
          <p:cNvSpPr txBox="1"/>
          <p:nvPr/>
        </p:nvSpPr>
        <p:spPr>
          <a:xfrm>
            <a:off x="2134870" y="4567731"/>
            <a:ext cx="2577465" cy="306705"/>
          </a:xfrm>
          <a:prstGeom prst="rect">
            <a:avLst/>
          </a:prstGeom>
          <a:noFill/>
        </p:spPr>
        <p:txBody>
          <a:bodyPr wrap="square" rtlCol="0">
            <a:spAutoFit/>
          </a:bodyPr>
          <a:lstStyle/>
          <a:p>
            <a:r>
              <a:rPr lang="en-US" altLang="zh-CN" sz="1400" dirty="0">
                <a:solidFill>
                  <a:schemeClr val="bg1"/>
                </a:solidFill>
                <a:latin typeface="Arial"/>
                <a:ea typeface="微软雅黑"/>
                <a:cs typeface="思源黑体 CN Medium" panose="020B0600000000000000" pitchFamily="34" charset="-122"/>
                <a:sym typeface="Arial"/>
              </a:rPr>
              <a:t>Add title text</a:t>
            </a:r>
            <a:endParaRPr lang="zh-CN" altLang="en-US" sz="1400" dirty="0">
              <a:solidFill>
                <a:schemeClr val="bg1"/>
              </a:solidFill>
              <a:latin typeface="Arial"/>
              <a:ea typeface="微软雅黑"/>
              <a:cs typeface="思源黑体 CN Medium" panose="020B0600000000000000" pitchFamily="34" charset="-122"/>
              <a:sym typeface="Arial"/>
            </a:endParaRPr>
          </a:p>
        </p:txBody>
      </p:sp>
      <p:sp>
        <p:nvSpPr>
          <p:cNvPr id="14" name="文本框 13"/>
          <p:cNvSpPr txBox="1"/>
          <p:nvPr/>
        </p:nvSpPr>
        <p:spPr>
          <a:xfrm>
            <a:off x="2134870" y="4853481"/>
            <a:ext cx="3276600" cy="612155"/>
          </a:xfrm>
          <a:prstGeom prst="rect">
            <a:avLst/>
          </a:prstGeom>
          <a:noFill/>
        </p:spPr>
        <p:txBody>
          <a:bodyPr wrap="square" rtlCol="0">
            <a:spAutoFit/>
          </a:bodyPr>
          <a:lstStyle/>
          <a:p>
            <a:pPr algn="l" fontAlgn="auto">
              <a:lnSpc>
                <a:spcPct val="150000"/>
              </a:lnSpc>
            </a:pPr>
            <a:r>
              <a:rPr lang="en-US" altLang="zh-CN" sz="1200" dirty="0">
                <a:solidFill>
                  <a:schemeClr val="bg1"/>
                </a:solidFill>
                <a:uFillTx/>
                <a:latin typeface="Arial"/>
                <a:ea typeface="微软雅黑"/>
                <a:cs typeface="思源黑体 CN Bold" panose="020B0800000000000000" charset="-122"/>
                <a:sym typeface="Arial"/>
              </a:rPr>
              <a:t>Click here to add content, content to match the title. </a:t>
            </a:r>
            <a:endParaRPr lang="zh-CN" altLang="zh-CN" sz="1200" dirty="0">
              <a:solidFill>
                <a:schemeClr val="bg1"/>
              </a:solidFill>
              <a:uFillTx/>
              <a:latin typeface="Arial"/>
              <a:ea typeface="微软雅黑"/>
              <a:cs typeface="思源黑体 CN Bold" panose="020B0800000000000000" charset="-122"/>
              <a:sym typeface="Arial"/>
            </a:endParaRPr>
          </a:p>
        </p:txBody>
      </p:sp>
      <p:cxnSp>
        <p:nvCxnSpPr>
          <p:cNvPr id="15" name="直接连接符 14"/>
          <p:cNvCxnSpPr/>
          <p:nvPr/>
        </p:nvCxnSpPr>
        <p:spPr>
          <a:xfrm>
            <a:off x="1214120" y="5455461"/>
            <a:ext cx="44196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832600" y="2197100"/>
            <a:ext cx="711200" cy="711200"/>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Medium" panose="020B0600000000000000" pitchFamily="34" charset="-122"/>
              <a:sym typeface="Arial"/>
            </a:endParaRPr>
          </a:p>
        </p:txBody>
      </p:sp>
      <p:sp>
        <p:nvSpPr>
          <p:cNvPr id="17" name="文本框 16"/>
          <p:cNvSpPr txBox="1"/>
          <p:nvPr/>
        </p:nvSpPr>
        <p:spPr>
          <a:xfrm>
            <a:off x="7608570" y="2223770"/>
            <a:ext cx="2577465" cy="306705"/>
          </a:xfrm>
          <a:prstGeom prst="rect">
            <a:avLst/>
          </a:prstGeom>
          <a:noFill/>
        </p:spPr>
        <p:txBody>
          <a:bodyPr wrap="square" rtlCol="0">
            <a:spAutoFit/>
          </a:bodyPr>
          <a:lstStyle/>
          <a:p>
            <a:r>
              <a:rPr lang="en-US" altLang="zh-CN" sz="1400" dirty="0">
                <a:solidFill>
                  <a:schemeClr val="bg1"/>
                </a:solidFill>
                <a:latin typeface="Arial"/>
                <a:ea typeface="微软雅黑"/>
                <a:cs typeface="思源黑体 CN Medium" panose="020B0600000000000000" pitchFamily="34" charset="-122"/>
                <a:sym typeface="Arial"/>
              </a:rPr>
              <a:t>Add title text</a:t>
            </a:r>
            <a:endParaRPr lang="zh-CN" altLang="en-US" sz="1400" dirty="0">
              <a:solidFill>
                <a:schemeClr val="bg1"/>
              </a:solidFill>
              <a:latin typeface="Arial"/>
              <a:ea typeface="微软雅黑"/>
              <a:cs typeface="思源黑体 CN Medium" panose="020B0600000000000000" pitchFamily="34" charset="-122"/>
              <a:sym typeface="Arial"/>
            </a:endParaRPr>
          </a:p>
        </p:txBody>
      </p:sp>
      <p:sp>
        <p:nvSpPr>
          <p:cNvPr id="18" name="文本框 17"/>
          <p:cNvSpPr txBox="1"/>
          <p:nvPr/>
        </p:nvSpPr>
        <p:spPr>
          <a:xfrm>
            <a:off x="7608570" y="2509520"/>
            <a:ext cx="3276600" cy="612155"/>
          </a:xfrm>
          <a:prstGeom prst="rect">
            <a:avLst/>
          </a:prstGeom>
          <a:noFill/>
        </p:spPr>
        <p:txBody>
          <a:bodyPr wrap="square" rtlCol="0">
            <a:spAutoFit/>
          </a:bodyPr>
          <a:lstStyle/>
          <a:p>
            <a:pPr algn="l" fontAlgn="auto">
              <a:lnSpc>
                <a:spcPct val="150000"/>
              </a:lnSpc>
            </a:pPr>
            <a:r>
              <a:rPr lang="en-US" altLang="zh-CN" sz="1200" dirty="0">
                <a:solidFill>
                  <a:schemeClr val="bg1"/>
                </a:solidFill>
                <a:uFillTx/>
                <a:latin typeface="Arial"/>
                <a:ea typeface="微软雅黑"/>
                <a:cs typeface="思源黑体 CN Bold" panose="020B0800000000000000" charset="-122"/>
                <a:sym typeface="Arial"/>
              </a:rPr>
              <a:t>Click here to add content, content to match the title. </a:t>
            </a:r>
            <a:endParaRPr lang="zh-CN" altLang="zh-CN" sz="1200" dirty="0">
              <a:solidFill>
                <a:schemeClr val="bg1"/>
              </a:solidFill>
              <a:uFillTx/>
              <a:latin typeface="Arial"/>
              <a:ea typeface="微软雅黑"/>
              <a:cs typeface="思源黑体 CN Bold" panose="020B0800000000000000" charset="-122"/>
              <a:sym typeface="Arial"/>
            </a:endParaRPr>
          </a:p>
        </p:txBody>
      </p:sp>
      <p:cxnSp>
        <p:nvCxnSpPr>
          <p:cNvPr id="19" name="直接连接符 18"/>
          <p:cNvCxnSpPr/>
          <p:nvPr/>
        </p:nvCxnSpPr>
        <p:spPr>
          <a:xfrm>
            <a:off x="6687820" y="3111500"/>
            <a:ext cx="44196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6832600" y="3371452"/>
            <a:ext cx="711200" cy="711200"/>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Medium" panose="020B0600000000000000" pitchFamily="34" charset="-122"/>
              <a:sym typeface="Arial"/>
            </a:endParaRPr>
          </a:p>
        </p:txBody>
      </p:sp>
      <p:sp>
        <p:nvSpPr>
          <p:cNvPr id="21" name="文本框 20"/>
          <p:cNvSpPr txBox="1"/>
          <p:nvPr/>
        </p:nvSpPr>
        <p:spPr>
          <a:xfrm>
            <a:off x="7608570" y="3398122"/>
            <a:ext cx="2577465" cy="306705"/>
          </a:xfrm>
          <a:prstGeom prst="rect">
            <a:avLst/>
          </a:prstGeom>
          <a:noFill/>
        </p:spPr>
        <p:txBody>
          <a:bodyPr wrap="square" rtlCol="0">
            <a:spAutoFit/>
          </a:bodyPr>
          <a:lstStyle/>
          <a:p>
            <a:r>
              <a:rPr lang="en-US" altLang="zh-CN" sz="1400" dirty="0">
                <a:solidFill>
                  <a:schemeClr val="bg1"/>
                </a:solidFill>
                <a:latin typeface="Arial"/>
                <a:ea typeface="微软雅黑"/>
                <a:cs typeface="思源黑体 CN Medium" panose="020B0600000000000000" pitchFamily="34" charset="-122"/>
                <a:sym typeface="Arial"/>
              </a:rPr>
              <a:t>Add title text</a:t>
            </a:r>
            <a:endParaRPr lang="zh-CN" altLang="en-US" sz="1400" dirty="0">
              <a:solidFill>
                <a:schemeClr val="bg1"/>
              </a:solidFill>
              <a:latin typeface="Arial"/>
              <a:ea typeface="微软雅黑"/>
              <a:cs typeface="思源黑体 CN Medium" panose="020B0600000000000000" pitchFamily="34" charset="-122"/>
              <a:sym typeface="Arial"/>
            </a:endParaRPr>
          </a:p>
        </p:txBody>
      </p:sp>
      <p:sp>
        <p:nvSpPr>
          <p:cNvPr id="22" name="文本框 21"/>
          <p:cNvSpPr txBox="1"/>
          <p:nvPr/>
        </p:nvSpPr>
        <p:spPr>
          <a:xfrm>
            <a:off x="7608570" y="3683872"/>
            <a:ext cx="3276600" cy="612155"/>
          </a:xfrm>
          <a:prstGeom prst="rect">
            <a:avLst/>
          </a:prstGeom>
          <a:noFill/>
        </p:spPr>
        <p:txBody>
          <a:bodyPr wrap="square" rtlCol="0">
            <a:spAutoFit/>
          </a:bodyPr>
          <a:lstStyle/>
          <a:p>
            <a:pPr algn="l" fontAlgn="auto">
              <a:lnSpc>
                <a:spcPct val="150000"/>
              </a:lnSpc>
            </a:pPr>
            <a:r>
              <a:rPr lang="en-US" altLang="zh-CN" sz="1200" dirty="0">
                <a:solidFill>
                  <a:schemeClr val="bg1"/>
                </a:solidFill>
                <a:uFillTx/>
                <a:latin typeface="Arial"/>
                <a:ea typeface="微软雅黑"/>
                <a:cs typeface="思源黑体 CN Bold" panose="020B0800000000000000" charset="-122"/>
                <a:sym typeface="Arial"/>
              </a:rPr>
              <a:t>Click here to add content, content to match the title. </a:t>
            </a:r>
            <a:endParaRPr lang="zh-CN" altLang="zh-CN" sz="1200" dirty="0">
              <a:solidFill>
                <a:schemeClr val="bg1"/>
              </a:solidFill>
              <a:uFillTx/>
              <a:latin typeface="Arial"/>
              <a:ea typeface="微软雅黑"/>
              <a:cs typeface="思源黑体 CN Bold" panose="020B0800000000000000" charset="-122"/>
              <a:sym typeface="Arial"/>
            </a:endParaRPr>
          </a:p>
        </p:txBody>
      </p:sp>
      <p:cxnSp>
        <p:nvCxnSpPr>
          <p:cNvPr id="23" name="直接连接符 22"/>
          <p:cNvCxnSpPr/>
          <p:nvPr/>
        </p:nvCxnSpPr>
        <p:spPr>
          <a:xfrm>
            <a:off x="6687820" y="4285852"/>
            <a:ext cx="44196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832600" y="4541061"/>
            <a:ext cx="711200" cy="711200"/>
          </a:xfrm>
          <a:prstGeom prst="ellipse">
            <a:avLst/>
          </a:prstGeom>
          <a:solidFill>
            <a:srgbClr val="9D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思源黑体 CN Medium" panose="020B0600000000000000" pitchFamily="34" charset="-122"/>
              <a:sym typeface="Arial"/>
            </a:endParaRPr>
          </a:p>
        </p:txBody>
      </p:sp>
      <p:sp>
        <p:nvSpPr>
          <p:cNvPr id="25" name="文本框 24"/>
          <p:cNvSpPr txBox="1"/>
          <p:nvPr/>
        </p:nvSpPr>
        <p:spPr>
          <a:xfrm>
            <a:off x="7608570" y="4567731"/>
            <a:ext cx="2577465" cy="306705"/>
          </a:xfrm>
          <a:prstGeom prst="rect">
            <a:avLst/>
          </a:prstGeom>
          <a:noFill/>
        </p:spPr>
        <p:txBody>
          <a:bodyPr wrap="square" rtlCol="0">
            <a:spAutoFit/>
          </a:bodyPr>
          <a:lstStyle/>
          <a:p>
            <a:r>
              <a:rPr lang="en-US" altLang="zh-CN" sz="1400" dirty="0">
                <a:solidFill>
                  <a:schemeClr val="bg1"/>
                </a:solidFill>
                <a:latin typeface="Arial"/>
                <a:ea typeface="微软雅黑"/>
                <a:cs typeface="思源黑体 CN Medium" panose="020B0600000000000000" pitchFamily="34" charset="-122"/>
                <a:sym typeface="Arial"/>
              </a:rPr>
              <a:t>Add title text</a:t>
            </a:r>
            <a:endParaRPr lang="zh-CN" altLang="en-US" sz="1400" dirty="0">
              <a:solidFill>
                <a:schemeClr val="bg1"/>
              </a:solidFill>
              <a:latin typeface="Arial"/>
              <a:ea typeface="微软雅黑"/>
              <a:cs typeface="思源黑体 CN Medium" panose="020B0600000000000000" pitchFamily="34" charset="-122"/>
              <a:sym typeface="Arial"/>
            </a:endParaRPr>
          </a:p>
        </p:txBody>
      </p:sp>
      <p:sp>
        <p:nvSpPr>
          <p:cNvPr id="26" name="文本框 25"/>
          <p:cNvSpPr txBox="1"/>
          <p:nvPr/>
        </p:nvSpPr>
        <p:spPr>
          <a:xfrm>
            <a:off x="7608570" y="4853481"/>
            <a:ext cx="3276600" cy="612155"/>
          </a:xfrm>
          <a:prstGeom prst="rect">
            <a:avLst/>
          </a:prstGeom>
          <a:noFill/>
        </p:spPr>
        <p:txBody>
          <a:bodyPr wrap="square" rtlCol="0">
            <a:spAutoFit/>
          </a:bodyPr>
          <a:lstStyle/>
          <a:p>
            <a:pPr algn="l" fontAlgn="auto">
              <a:lnSpc>
                <a:spcPct val="150000"/>
              </a:lnSpc>
            </a:pPr>
            <a:r>
              <a:rPr lang="en-US" altLang="zh-CN" sz="1200" dirty="0">
                <a:solidFill>
                  <a:schemeClr val="bg1"/>
                </a:solidFill>
                <a:uFillTx/>
                <a:latin typeface="Arial"/>
                <a:ea typeface="微软雅黑"/>
                <a:cs typeface="思源黑体 CN Bold" panose="020B0800000000000000" charset="-122"/>
                <a:sym typeface="Arial"/>
              </a:rPr>
              <a:t>Click here to add content, content to match the title. </a:t>
            </a:r>
            <a:endParaRPr lang="zh-CN" altLang="zh-CN" sz="1200" dirty="0">
              <a:solidFill>
                <a:schemeClr val="bg1"/>
              </a:solidFill>
              <a:uFillTx/>
              <a:latin typeface="Arial"/>
              <a:ea typeface="微软雅黑"/>
              <a:cs typeface="思源黑体 CN Bold" panose="020B0800000000000000" charset="-122"/>
              <a:sym typeface="Arial"/>
            </a:endParaRPr>
          </a:p>
        </p:txBody>
      </p:sp>
      <p:cxnSp>
        <p:nvCxnSpPr>
          <p:cNvPr id="27" name="直接连接符 26"/>
          <p:cNvCxnSpPr/>
          <p:nvPr/>
        </p:nvCxnSpPr>
        <p:spPr>
          <a:xfrm>
            <a:off x="6687820" y="5455461"/>
            <a:ext cx="44196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8" name="图片 40" descr="32303038313138363b32303039303530393bd0c5cfa2"/>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98600" y="4680761"/>
            <a:ext cx="431800" cy="431800"/>
          </a:xfrm>
          <a:prstGeom prst="rect">
            <a:avLst/>
          </a:prstGeom>
        </p:spPr>
      </p:pic>
      <p:pic>
        <p:nvPicPr>
          <p:cNvPr id="29" name="图片 41" descr="32303038313138363b32303039303531313bd0b4d7d6b0e5"/>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93520" y="3473052"/>
            <a:ext cx="431800" cy="431800"/>
          </a:xfrm>
          <a:prstGeom prst="rect">
            <a:avLst/>
          </a:prstGeom>
        </p:spPr>
      </p:pic>
      <p:pic>
        <p:nvPicPr>
          <p:cNvPr id="30" name="图片 42" descr="32303038313138363b32303039303531333bc9f9d2f4"/>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98600" y="2336800"/>
            <a:ext cx="431800" cy="431800"/>
          </a:xfrm>
          <a:prstGeom prst="rect">
            <a:avLst/>
          </a:prstGeom>
        </p:spPr>
      </p:pic>
      <p:pic>
        <p:nvPicPr>
          <p:cNvPr id="31" name="图片 43" descr="32303038313138363b32303039303531373bcad6bbfa"/>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972300" y="4680761"/>
            <a:ext cx="431800" cy="431800"/>
          </a:xfrm>
          <a:prstGeom prst="rect">
            <a:avLst/>
          </a:prstGeom>
        </p:spPr>
      </p:pic>
      <p:pic>
        <p:nvPicPr>
          <p:cNvPr id="32" name="图片 44" descr="32303038313138363b32303039303531383bb1a8d6bd"/>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989445" y="3511152"/>
            <a:ext cx="431800" cy="431800"/>
          </a:xfrm>
          <a:prstGeom prst="rect">
            <a:avLst/>
          </a:prstGeom>
        </p:spPr>
      </p:pic>
      <p:pic>
        <p:nvPicPr>
          <p:cNvPr id="33" name="图片 45" descr="32303038313138363b32303039303532303bcbd1cbf7"/>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989445" y="2336800"/>
            <a:ext cx="431800" cy="431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8" y="1710"/>
            <a:ext cx="12189942" cy="6858293"/>
          </a:xfrm>
          <a:prstGeom prst="rect">
            <a:avLst/>
          </a:prstGeom>
        </p:spPr>
      </p:pic>
      <p:grpSp>
        <p:nvGrpSpPr>
          <p:cNvPr id="3" name="组合 2"/>
          <p:cNvGrpSpPr/>
          <p:nvPr/>
        </p:nvGrpSpPr>
        <p:grpSpPr>
          <a:xfrm>
            <a:off x="1198487" y="2168663"/>
            <a:ext cx="5020573" cy="2285225"/>
            <a:chOff x="3991623" y="2509786"/>
            <a:chExt cx="5020573" cy="2285225"/>
          </a:xfrm>
        </p:grpSpPr>
        <p:sp>
          <p:nvSpPr>
            <p:cNvPr id="4" name="文本框 3"/>
            <p:cNvSpPr txBox="1"/>
            <p:nvPr/>
          </p:nvSpPr>
          <p:spPr>
            <a:xfrm>
              <a:off x="3991623" y="2509786"/>
              <a:ext cx="5020573" cy="584775"/>
            </a:xfrm>
            <a:prstGeom prst="rect">
              <a:avLst/>
            </a:prstGeom>
            <a:noFill/>
          </p:spPr>
          <p:txBody>
            <a:bodyPr wrap="square" rtlCol="0">
              <a:spAutoFit/>
            </a:bodyPr>
            <a:lstStyle/>
            <a:p>
              <a:r>
                <a:rPr lang="en-US" altLang="zh-CN" sz="3200" b="1" dirty="0">
                  <a:solidFill>
                    <a:srgbClr val="2C3034"/>
                  </a:solidFill>
                  <a:latin typeface="Arial"/>
                  <a:ea typeface="微软雅黑"/>
                  <a:sym typeface="Arial"/>
                </a:rPr>
                <a:t>Add title text</a:t>
              </a:r>
              <a:endParaRPr lang="zh-CN" altLang="en-US" sz="3200" b="1" dirty="0">
                <a:solidFill>
                  <a:srgbClr val="2C3034"/>
                </a:solidFill>
                <a:latin typeface="Arial"/>
                <a:ea typeface="微软雅黑"/>
                <a:sym typeface="Arial"/>
              </a:endParaRPr>
            </a:p>
          </p:txBody>
        </p:sp>
        <p:sp>
          <p:nvSpPr>
            <p:cNvPr id="5" name="TextBox 106"/>
            <p:cNvSpPr txBox="1"/>
            <p:nvPr/>
          </p:nvSpPr>
          <p:spPr>
            <a:xfrm>
              <a:off x="4104522" y="3207717"/>
              <a:ext cx="4108339" cy="1587294"/>
            </a:xfrm>
            <a:prstGeom prst="rect">
              <a:avLst/>
            </a:prstGeom>
            <a:noFill/>
          </p:spPr>
          <p:txBody>
            <a:bodyPr wrap="square" lIns="0" tIns="0" rIns="0" bIns="0" rtlCol="0">
              <a:spAutoFit/>
            </a:bodyPr>
            <a:lstStyle/>
            <a:p>
              <a:pPr>
                <a:lnSpc>
                  <a:spcPct val="150000"/>
                </a:lnSpc>
              </a:pPr>
              <a:r>
                <a:rPr lang="en-US" altLang="zh-CN" sz="1000" dirty="0">
                  <a:solidFill>
                    <a:srgbClr val="2C3034"/>
                  </a:solidFill>
                  <a:latin typeface="Arial"/>
                  <a:ea typeface="微软雅黑"/>
                  <a:cs typeface="思源黑体 CN Medium" panose="020B0600000000000000" pitchFamily="34" charset="-122"/>
                  <a:sym typeface="Arial"/>
                </a:rPr>
                <a:t>the cup of despair, but the chalice of opportunity . So let us seize it, not in fear, but in gladness but the chalice of opportunity. So let us . So let us seize it, not in fear, but in gladness but the chalice of </a:t>
              </a:r>
              <a:r>
                <a:rPr lang="en-US" altLang="zh-CN" sz="1000" dirty="0" err="1">
                  <a:solidFill>
                    <a:srgbClr val="2C3034"/>
                  </a:solidFill>
                  <a:latin typeface="Arial"/>
                  <a:ea typeface="微软雅黑"/>
                  <a:cs typeface="思源黑体 CN Medium" panose="020B0600000000000000" pitchFamily="34" charset="-122"/>
                  <a:sym typeface="Arial"/>
                </a:rPr>
                <a:t>opportunitythe</a:t>
              </a:r>
              <a:r>
                <a:rPr lang="en-US" altLang="zh-CN" sz="1000" dirty="0">
                  <a:solidFill>
                    <a:srgbClr val="2C3034"/>
                  </a:solidFill>
                  <a:latin typeface="Arial"/>
                  <a:ea typeface="微软雅黑"/>
                  <a:cs typeface="思源黑体 CN Medium" panose="020B0600000000000000" pitchFamily="34" charset="-122"/>
                  <a:sym typeface="Arial"/>
                </a:rPr>
                <a:t> cup of despair, but the chalice of opportunity . So let us seize it, not in fear, but in gladness but the chalice of opportunity. So let us . So let us seize it, not in fear, but in gladness but the chalice of opportunity</a:t>
              </a:r>
            </a:p>
            <a:p>
              <a:pPr>
                <a:lnSpc>
                  <a:spcPct val="150000"/>
                </a:lnSpc>
              </a:pPr>
              <a:endParaRPr lang="en-US" altLang="zh-CN" sz="1000" dirty="0">
                <a:solidFill>
                  <a:srgbClr val="2C3034"/>
                </a:solidFill>
                <a:latin typeface="Arial"/>
                <a:ea typeface="微软雅黑"/>
                <a:cs typeface="思源黑体 CN Medium" panose="020B0600000000000000" pitchFamily="34" charset="-122"/>
                <a:sym typeface="Arial"/>
              </a:endParaRPr>
            </a:p>
          </p:txBody>
        </p:sp>
      </p:grpSp>
      <p:cxnSp>
        <p:nvCxnSpPr>
          <p:cNvPr id="6" name="直接连接符 5"/>
          <p:cNvCxnSpPr/>
          <p:nvPr/>
        </p:nvCxnSpPr>
        <p:spPr>
          <a:xfrm>
            <a:off x="1321547" y="2760479"/>
            <a:ext cx="644810" cy="0"/>
          </a:xfrm>
          <a:prstGeom prst="line">
            <a:avLst/>
          </a:prstGeom>
          <a:ln w="158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98487" y="1081612"/>
            <a:ext cx="4897513" cy="1200329"/>
          </a:xfrm>
          <a:prstGeom prst="rect">
            <a:avLst/>
          </a:prstGeom>
          <a:noFill/>
        </p:spPr>
        <p:txBody>
          <a:bodyPr wrap="square" rtlCol="0">
            <a:spAutoFit/>
          </a:bodyPr>
          <a:lstStyle/>
          <a:p>
            <a:r>
              <a:rPr lang="en-US" altLang="zh-CN" sz="7200" b="1" dirty="0">
                <a:solidFill>
                  <a:srgbClr val="2C3034"/>
                </a:solidFill>
                <a:latin typeface="Arial"/>
                <a:ea typeface="微软雅黑"/>
                <a:sym typeface="Arial"/>
              </a:rPr>
              <a:t>Part 02</a:t>
            </a:r>
            <a:endParaRPr lang="zh-CN" altLang="en-US" sz="7200" b="1" dirty="0">
              <a:solidFill>
                <a:srgbClr val="2C3034"/>
              </a:solidFill>
              <a:latin typeface="Arial"/>
              <a:ea typeface="微软雅黑"/>
              <a:sym typeface="Arial"/>
            </a:endParaRPr>
          </a:p>
        </p:txBody>
      </p:sp>
      <p:sp>
        <p:nvSpPr>
          <p:cNvPr id="8" name="文本框 24"/>
          <p:cNvSpPr txBox="1"/>
          <p:nvPr/>
        </p:nvSpPr>
        <p:spPr>
          <a:xfrm>
            <a:off x="1198488" y="5695709"/>
            <a:ext cx="4221238" cy="889154"/>
          </a:xfrm>
          <a:prstGeom prst="rect">
            <a:avLst/>
          </a:prstGeom>
          <a:noFill/>
        </p:spPr>
        <p:txBody>
          <a:bodyPr wrap="square" rtlCol="0" anchor="t"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dirty="0">
                <a:solidFill>
                  <a:srgbClr val="2C3034"/>
                </a:solidFill>
                <a:latin typeface="Arial"/>
                <a:ea typeface="微软雅黑"/>
                <a:sym typeface="Arial"/>
              </a:rPr>
              <a:t>I'd like to change into the wind, the tender will be surrounded by you I'd like to change into the wind, the tender the wind</a:t>
            </a:r>
            <a:endParaRPr lang="zh-CN" altLang="en-US" sz="1200" dirty="0">
              <a:solidFill>
                <a:srgbClr val="2C3034"/>
              </a:solidFill>
              <a:latin typeface="Arial"/>
              <a:ea typeface="微软雅黑"/>
              <a:sym typeface="Arial"/>
            </a:endParaRPr>
          </a:p>
        </p:txBody>
      </p:sp>
      <p:sp>
        <p:nvSpPr>
          <p:cNvPr id="9" name="矩形 8"/>
          <p:cNvSpPr/>
          <p:nvPr/>
        </p:nvSpPr>
        <p:spPr>
          <a:xfrm>
            <a:off x="1198487" y="5265338"/>
            <a:ext cx="6305082" cy="400110"/>
          </a:xfrm>
          <a:prstGeom prst="rect">
            <a:avLst/>
          </a:prstGeom>
          <a:noFill/>
          <a:effectLst/>
        </p:spPr>
        <p:txBody>
          <a:bodyPr wrap="square">
            <a:spAutoFit/>
            <a:scene3d>
              <a:camera prst="orthographicFront"/>
              <a:lightRig rig="threePt" dir="t"/>
            </a:scene3d>
            <a:sp3d contourW="12700"/>
          </a:bodyPr>
          <a:lstStyle/>
          <a:p>
            <a:r>
              <a:rPr lang="en-US" altLang="zh-CN" sz="2000" b="1" dirty="0">
                <a:solidFill>
                  <a:schemeClr val="tx1">
                    <a:lumMod val="75000"/>
                    <a:lumOff val="25000"/>
                  </a:schemeClr>
                </a:solidFill>
                <a:latin typeface="Arial"/>
                <a:ea typeface="微软雅黑"/>
                <a:cs typeface="+mn-ea"/>
                <a:sym typeface="Arial"/>
              </a:rPr>
              <a:t>Add title text</a:t>
            </a:r>
            <a:endParaRPr lang="zh-CN" altLang="en-US" sz="2000" b="1" dirty="0">
              <a:solidFill>
                <a:schemeClr val="tx1">
                  <a:lumMod val="75000"/>
                  <a:lumOff val="25000"/>
                </a:schemeClr>
              </a:solidFill>
              <a:latin typeface="Arial"/>
              <a:ea typeface="微软雅黑"/>
              <a:cs typeface="+mn-ea"/>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9451"/>
          </a:xfrm>
          <a:prstGeom prst="rect">
            <a:avLst/>
          </a:prstGeom>
        </p:spPr>
      </p:pic>
      <p:cxnSp>
        <p:nvCxnSpPr>
          <p:cNvPr id="3" name="íṡľíḍè-Straight Connector 2"/>
          <p:cNvCxnSpPr/>
          <p:nvPr/>
        </p:nvCxnSpPr>
        <p:spPr>
          <a:xfrm>
            <a:off x="1851025" y="5039995"/>
            <a:ext cx="16129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íṡľíḍè-Straight Connector 3"/>
          <p:cNvCxnSpPr/>
          <p:nvPr/>
        </p:nvCxnSpPr>
        <p:spPr>
          <a:xfrm>
            <a:off x="3559810" y="5039995"/>
            <a:ext cx="16129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íṡľíḍè-Straight Connector 4"/>
          <p:cNvCxnSpPr/>
          <p:nvPr/>
        </p:nvCxnSpPr>
        <p:spPr>
          <a:xfrm>
            <a:off x="5284470" y="5039995"/>
            <a:ext cx="16129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íṡľíḍè-Straight Connector 5"/>
          <p:cNvCxnSpPr/>
          <p:nvPr/>
        </p:nvCxnSpPr>
        <p:spPr>
          <a:xfrm>
            <a:off x="6993890" y="5039995"/>
            <a:ext cx="16129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íṡľíḍè-Straight Connector 6"/>
          <p:cNvCxnSpPr/>
          <p:nvPr/>
        </p:nvCxnSpPr>
        <p:spPr>
          <a:xfrm rot="10800000">
            <a:off x="10450830" y="5039995"/>
            <a:ext cx="129794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íṡľíḍè-Straight Connector 7"/>
          <p:cNvCxnSpPr/>
          <p:nvPr/>
        </p:nvCxnSpPr>
        <p:spPr>
          <a:xfrm rot="10800000">
            <a:off x="8718550" y="5039995"/>
            <a:ext cx="16129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i$liḋe-Straight Connector 8"/>
          <p:cNvCxnSpPr/>
          <p:nvPr/>
        </p:nvCxnSpPr>
        <p:spPr>
          <a:xfrm rot="10800000">
            <a:off x="453390" y="5039995"/>
            <a:ext cx="129794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i$liḋe-TextBox 10"/>
          <p:cNvSpPr txBox="1"/>
          <p:nvPr/>
        </p:nvSpPr>
        <p:spPr>
          <a:xfrm>
            <a:off x="809625" y="3655060"/>
            <a:ext cx="2007870" cy="605155"/>
          </a:xfrm>
          <a:prstGeom prst="rect">
            <a:avLst/>
          </a:prstGeom>
          <a:noFill/>
        </p:spPr>
        <p:txBody>
          <a:bodyPr wrap="square">
            <a:noAutofit/>
          </a:bodyPr>
          <a:lstStyle/>
          <a:p>
            <a:pPr>
              <a:lnSpc>
                <a:spcPct val="130000"/>
              </a:lnSpc>
            </a:pPr>
            <a:r>
              <a:rPr lang="en-US" altLang="zh-CN" sz="1400" dirty="0">
                <a:solidFill>
                  <a:schemeClr val="bg1"/>
                </a:solidFill>
                <a:latin typeface="Arial"/>
                <a:ea typeface="微软雅黑"/>
                <a:cs typeface="+mn-ea"/>
                <a:sym typeface="Arial"/>
              </a:rPr>
              <a:t>Click here to add content, content to match the title. </a:t>
            </a:r>
            <a:endParaRPr lang="en-US" altLang="zh-CN" sz="1400" dirty="0">
              <a:solidFill>
                <a:schemeClr val="bg1"/>
              </a:solidFill>
              <a:latin typeface="Arial"/>
              <a:ea typeface="微软雅黑"/>
              <a:cs typeface="思源黑体 CN Medium" panose="020B0600000000000000" pitchFamily="34" charset="-122"/>
              <a:sym typeface="Arial"/>
            </a:endParaRPr>
          </a:p>
        </p:txBody>
      </p:sp>
      <p:sp>
        <p:nvSpPr>
          <p:cNvPr id="11" name="i$liḋe-TextBox 11"/>
          <p:cNvSpPr txBox="1"/>
          <p:nvPr/>
        </p:nvSpPr>
        <p:spPr>
          <a:xfrm>
            <a:off x="10106660" y="5147945"/>
            <a:ext cx="573405" cy="302895"/>
          </a:xfrm>
          <a:prstGeom prst="rect">
            <a:avLst/>
          </a:prstGeom>
          <a:noFill/>
        </p:spPr>
        <p:txBody>
          <a:bodyPr wrap="none">
            <a:normAutofit/>
          </a:bodyPr>
          <a:lstStyle/>
          <a:p>
            <a:r>
              <a:rPr lang="en-US" sz="1200" b="1" dirty="0">
                <a:solidFill>
                  <a:schemeClr val="bg1"/>
                </a:solidFill>
                <a:latin typeface="Arial"/>
                <a:ea typeface="微软雅黑"/>
                <a:cs typeface="+mn-ea"/>
                <a:sym typeface="Arial"/>
              </a:rPr>
              <a:t>20NN</a:t>
            </a:r>
            <a:endParaRPr lang="en-US" altLang="id-ID" sz="1200" b="1" dirty="0">
              <a:solidFill>
                <a:schemeClr val="bg1"/>
              </a:solidFill>
              <a:latin typeface="Arial"/>
              <a:ea typeface="微软雅黑"/>
              <a:cs typeface="+mn-ea"/>
              <a:sym typeface="Arial"/>
            </a:endParaRPr>
          </a:p>
        </p:txBody>
      </p:sp>
      <p:sp>
        <p:nvSpPr>
          <p:cNvPr id="12" name="i$liḋe-TextBox 12"/>
          <p:cNvSpPr txBox="1"/>
          <p:nvPr/>
        </p:nvSpPr>
        <p:spPr>
          <a:xfrm>
            <a:off x="8377555" y="5147945"/>
            <a:ext cx="573405" cy="302895"/>
          </a:xfrm>
          <a:prstGeom prst="rect">
            <a:avLst/>
          </a:prstGeom>
          <a:noFill/>
        </p:spPr>
        <p:txBody>
          <a:bodyPr wrap="none">
            <a:normAutofit/>
          </a:bodyPr>
          <a:lstStyle/>
          <a:p>
            <a:r>
              <a:rPr lang="en-US" sz="1200" b="1" dirty="0">
                <a:solidFill>
                  <a:schemeClr val="bg1"/>
                </a:solidFill>
                <a:latin typeface="Arial"/>
                <a:ea typeface="微软雅黑"/>
                <a:cs typeface="+mn-ea"/>
                <a:sym typeface="Arial"/>
              </a:rPr>
              <a:t>20NN</a:t>
            </a:r>
            <a:endParaRPr lang="en-US" altLang="id-ID" sz="1200" b="1" dirty="0">
              <a:solidFill>
                <a:schemeClr val="bg1"/>
              </a:solidFill>
              <a:latin typeface="Arial"/>
              <a:ea typeface="微软雅黑"/>
              <a:cs typeface="+mn-ea"/>
              <a:sym typeface="Arial"/>
            </a:endParaRPr>
          </a:p>
        </p:txBody>
      </p:sp>
      <p:sp>
        <p:nvSpPr>
          <p:cNvPr id="13" name="i$liḋe-TextBox 13"/>
          <p:cNvSpPr txBox="1"/>
          <p:nvPr/>
        </p:nvSpPr>
        <p:spPr>
          <a:xfrm>
            <a:off x="6679565" y="5137150"/>
            <a:ext cx="573405" cy="302895"/>
          </a:xfrm>
          <a:prstGeom prst="rect">
            <a:avLst/>
          </a:prstGeom>
          <a:noFill/>
        </p:spPr>
        <p:txBody>
          <a:bodyPr wrap="none">
            <a:normAutofit/>
          </a:bodyPr>
          <a:lstStyle/>
          <a:p>
            <a:r>
              <a:rPr lang="en-US" sz="1200" b="1" dirty="0">
                <a:solidFill>
                  <a:schemeClr val="bg1"/>
                </a:solidFill>
                <a:latin typeface="Arial"/>
                <a:ea typeface="微软雅黑"/>
                <a:cs typeface="+mn-ea"/>
                <a:sym typeface="Arial"/>
              </a:rPr>
              <a:t>20NN</a:t>
            </a:r>
            <a:endParaRPr lang="en-US" altLang="id-ID" sz="1200" b="1" dirty="0">
              <a:solidFill>
                <a:schemeClr val="bg1"/>
              </a:solidFill>
              <a:latin typeface="Arial"/>
              <a:ea typeface="微软雅黑"/>
              <a:cs typeface="+mn-ea"/>
              <a:sym typeface="Arial"/>
            </a:endParaRPr>
          </a:p>
        </p:txBody>
      </p:sp>
      <p:sp>
        <p:nvSpPr>
          <p:cNvPr id="14" name="i$liḋe-TextBox 14"/>
          <p:cNvSpPr txBox="1"/>
          <p:nvPr/>
        </p:nvSpPr>
        <p:spPr>
          <a:xfrm>
            <a:off x="4970780" y="5147945"/>
            <a:ext cx="573405" cy="302895"/>
          </a:xfrm>
          <a:prstGeom prst="rect">
            <a:avLst/>
          </a:prstGeom>
          <a:noFill/>
        </p:spPr>
        <p:txBody>
          <a:bodyPr wrap="none">
            <a:normAutofit/>
          </a:bodyPr>
          <a:lstStyle/>
          <a:p>
            <a:r>
              <a:rPr lang="en-US" sz="1200" b="1" dirty="0">
                <a:solidFill>
                  <a:schemeClr val="bg1"/>
                </a:solidFill>
                <a:latin typeface="Arial"/>
                <a:ea typeface="微软雅黑"/>
                <a:cs typeface="+mn-ea"/>
                <a:sym typeface="Arial"/>
              </a:rPr>
              <a:t>20NN</a:t>
            </a:r>
            <a:endParaRPr lang="en-US" altLang="id-ID" sz="1200" b="1" dirty="0">
              <a:solidFill>
                <a:schemeClr val="bg1"/>
              </a:solidFill>
              <a:latin typeface="Arial"/>
              <a:ea typeface="微软雅黑"/>
              <a:cs typeface="+mn-ea"/>
              <a:sym typeface="Arial"/>
            </a:endParaRPr>
          </a:p>
        </p:txBody>
      </p:sp>
      <p:sp>
        <p:nvSpPr>
          <p:cNvPr id="15" name="i$liḋe-TextBox 15"/>
          <p:cNvSpPr txBox="1"/>
          <p:nvPr/>
        </p:nvSpPr>
        <p:spPr>
          <a:xfrm>
            <a:off x="3233420" y="5147945"/>
            <a:ext cx="573405" cy="302895"/>
          </a:xfrm>
          <a:prstGeom prst="rect">
            <a:avLst/>
          </a:prstGeom>
          <a:noFill/>
        </p:spPr>
        <p:txBody>
          <a:bodyPr wrap="none">
            <a:normAutofit/>
          </a:bodyPr>
          <a:lstStyle/>
          <a:p>
            <a:r>
              <a:rPr lang="en-US" sz="1200" b="1" dirty="0">
                <a:solidFill>
                  <a:schemeClr val="bg1"/>
                </a:solidFill>
                <a:latin typeface="Arial"/>
                <a:ea typeface="微软雅黑"/>
                <a:cs typeface="+mn-ea"/>
                <a:sym typeface="Arial"/>
              </a:rPr>
              <a:t>20NN</a:t>
            </a:r>
            <a:endParaRPr lang="en-US" altLang="id-ID" sz="1200" b="1" dirty="0">
              <a:solidFill>
                <a:schemeClr val="bg1"/>
              </a:solidFill>
              <a:latin typeface="Arial"/>
              <a:ea typeface="微软雅黑"/>
              <a:cs typeface="+mn-ea"/>
              <a:sym typeface="Arial"/>
            </a:endParaRPr>
          </a:p>
        </p:txBody>
      </p:sp>
      <p:sp>
        <p:nvSpPr>
          <p:cNvPr id="16" name="i$liḋe-TextBox 16"/>
          <p:cNvSpPr txBox="1"/>
          <p:nvPr/>
        </p:nvSpPr>
        <p:spPr>
          <a:xfrm>
            <a:off x="1514475" y="5147945"/>
            <a:ext cx="573405" cy="302895"/>
          </a:xfrm>
          <a:prstGeom prst="rect">
            <a:avLst/>
          </a:prstGeom>
          <a:noFill/>
        </p:spPr>
        <p:txBody>
          <a:bodyPr wrap="none">
            <a:normAutofit/>
          </a:bodyPr>
          <a:lstStyle/>
          <a:p>
            <a:r>
              <a:rPr lang="en-US" sz="1200" b="1" dirty="0">
                <a:solidFill>
                  <a:schemeClr val="bg1"/>
                </a:solidFill>
                <a:latin typeface="Arial"/>
                <a:ea typeface="微软雅黑"/>
                <a:cs typeface="+mn-ea"/>
                <a:sym typeface="Arial"/>
              </a:rPr>
              <a:t>20NN</a:t>
            </a:r>
            <a:endParaRPr lang="en-US" altLang="id-ID" sz="1200" b="1" dirty="0">
              <a:solidFill>
                <a:schemeClr val="bg1"/>
              </a:solidFill>
              <a:latin typeface="Arial"/>
              <a:ea typeface="微软雅黑"/>
              <a:cs typeface="+mn-ea"/>
              <a:sym typeface="Arial"/>
            </a:endParaRPr>
          </a:p>
        </p:txBody>
      </p:sp>
      <p:sp>
        <p:nvSpPr>
          <p:cNvPr id="17" name="i$liḋe-Oval 17"/>
          <p:cNvSpPr/>
          <p:nvPr/>
        </p:nvSpPr>
        <p:spPr>
          <a:xfrm>
            <a:off x="1754505" y="4980940"/>
            <a:ext cx="118110" cy="118110"/>
          </a:xfrm>
          <a:prstGeom prst="ellipse">
            <a:avLst/>
          </a:prstGeom>
          <a:solidFill>
            <a:srgbClr val="9D90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solidFill>
              <a:latin typeface="Arial"/>
              <a:ea typeface="微软雅黑"/>
              <a:cs typeface="+mn-ea"/>
              <a:sym typeface="Arial"/>
            </a:endParaRPr>
          </a:p>
        </p:txBody>
      </p:sp>
      <p:sp>
        <p:nvSpPr>
          <p:cNvPr id="18" name="i$liḋe-Oval 18"/>
          <p:cNvSpPr/>
          <p:nvPr/>
        </p:nvSpPr>
        <p:spPr>
          <a:xfrm>
            <a:off x="3459480" y="4980940"/>
            <a:ext cx="118110" cy="118110"/>
          </a:xfrm>
          <a:prstGeom prst="ellipse">
            <a:avLst/>
          </a:prstGeom>
          <a:solidFill>
            <a:srgbClr val="9D90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solidFill>
              <a:latin typeface="Arial"/>
              <a:ea typeface="微软雅黑"/>
              <a:cs typeface="+mn-ea"/>
              <a:sym typeface="Arial"/>
            </a:endParaRPr>
          </a:p>
        </p:txBody>
      </p:sp>
      <p:sp>
        <p:nvSpPr>
          <p:cNvPr id="19" name="i$liḋe-Oval 19"/>
          <p:cNvSpPr/>
          <p:nvPr/>
        </p:nvSpPr>
        <p:spPr>
          <a:xfrm>
            <a:off x="5180965" y="4980940"/>
            <a:ext cx="118110" cy="118110"/>
          </a:xfrm>
          <a:prstGeom prst="ellipse">
            <a:avLst/>
          </a:prstGeom>
          <a:solidFill>
            <a:srgbClr val="9D90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solidFill>
              <a:latin typeface="Arial"/>
              <a:ea typeface="微软雅黑"/>
              <a:cs typeface="+mn-ea"/>
              <a:sym typeface="Arial"/>
            </a:endParaRPr>
          </a:p>
        </p:txBody>
      </p:sp>
      <p:sp>
        <p:nvSpPr>
          <p:cNvPr id="20" name="i$liḋe-Oval 20"/>
          <p:cNvSpPr/>
          <p:nvPr/>
        </p:nvSpPr>
        <p:spPr>
          <a:xfrm>
            <a:off x="6898005" y="4980940"/>
            <a:ext cx="118110" cy="118110"/>
          </a:xfrm>
          <a:prstGeom prst="ellipse">
            <a:avLst/>
          </a:prstGeom>
          <a:solidFill>
            <a:srgbClr val="9D90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solidFill>
              <a:latin typeface="Arial"/>
              <a:ea typeface="微软雅黑"/>
              <a:cs typeface="+mn-ea"/>
              <a:sym typeface="Arial"/>
            </a:endParaRPr>
          </a:p>
        </p:txBody>
      </p:sp>
      <p:sp>
        <p:nvSpPr>
          <p:cNvPr id="21" name="i$liḋe-Oval 21"/>
          <p:cNvSpPr/>
          <p:nvPr/>
        </p:nvSpPr>
        <p:spPr>
          <a:xfrm>
            <a:off x="8589645" y="4980940"/>
            <a:ext cx="118110" cy="118110"/>
          </a:xfrm>
          <a:prstGeom prst="ellipse">
            <a:avLst/>
          </a:prstGeom>
          <a:solidFill>
            <a:srgbClr val="9D90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solidFill>
              <a:latin typeface="Arial"/>
              <a:ea typeface="微软雅黑"/>
              <a:cs typeface="+mn-ea"/>
              <a:sym typeface="Arial"/>
            </a:endParaRPr>
          </a:p>
        </p:txBody>
      </p:sp>
      <p:sp>
        <p:nvSpPr>
          <p:cNvPr id="22" name="i$liḋe-Oval 22"/>
          <p:cNvSpPr/>
          <p:nvPr/>
        </p:nvSpPr>
        <p:spPr>
          <a:xfrm rot="10800000">
            <a:off x="10326370" y="4980940"/>
            <a:ext cx="118110" cy="118110"/>
          </a:xfrm>
          <a:prstGeom prst="ellipse">
            <a:avLst/>
          </a:prstGeom>
          <a:solidFill>
            <a:srgbClr val="9D90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solidFill>
              <a:latin typeface="Arial"/>
              <a:ea typeface="微软雅黑"/>
              <a:cs typeface="+mn-ea"/>
              <a:sym typeface="Arial"/>
            </a:endParaRPr>
          </a:p>
        </p:txBody>
      </p:sp>
      <p:cxnSp>
        <p:nvCxnSpPr>
          <p:cNvPr id="23" name="i$liḋe-Straight Connector 23"/>
          <p:cNvCxnSpPr/>
          <p:nvPr/>
        </p:nvCxnSpPr>
        <p:spPr>
          <a:xfrm flipV="1">
            <a:off x="1813560" y="4652010"/>
            <a:ext cx="0" cy="262255"/>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i$liḋe-Straight Connector 24"/>
          <p:cNvCxnSpPr/>
          <p:nvPr/>
        </p:nvCxnSpPr>
        <p:spPr>
          <a:xfrm flipV="1">
            <a:off x="1813560" y="3162300"/>
            <a:ext cx="0" cy="432435"/>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5" name="i$liḋe-Oval 73"/>
          <p:cNvSpPr/>
          <p:nvPr/>
        </p:nvSpPr>
        <p:spPr>
          <a:xfrm>
            <a:off x="1524635" y="2522855"/>
            <a:ext cx="589915" cy="589915"/>
          </a:xfrm>
          <a:prstGeom prst="ellipse">
            <a:avLst/>
          </a:prstGeom>
          <a:solidFill>
            <a:srgbClr val="9D907B"/>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solidFill>
              <a:latin typeface="Arial"/>
              <a:ea typeface="微软雅黑"/>
              <a:cs typeface="+mn-ea"/>
              <a:sym typeface="Arial"/>
            </a:endParaRPr>
          </a:p>
        </p:txBody>
      </p:sp>
      <p:sp>
        <p:nvSpPr>
          <p:cNvPr id="26" name="i$liḋe-TextBox 27"/>
          <p:cNvSpPr txBox="1"/>
          <p:nvPr/>
        </p:nvSpPr>
        <p:spPr>
          <a:xfrm>
            <a:off x="2525395" y="2616200"/>
            <a:ext cx="2007870" cy="605155"/>
          </a:xfrm>
          <a:prstGeom prst="rect">
            <a:avLst/>
          </a:prstGeom>
          <a:noFill/>
        </p:spPr>
        <p:txBody>
          <a:bodyPr wrap="square">
            <a:noAutofit/>
          </a:bodyPr>
          <a:lstStyle/>
          <a:p>
            <a:pPr>
              <a:lnSpc>
                <a:spcPct val="130000"/>
              </a:lnSpc>
            </a:pPr>
            <a:r>
              <a:rPr lang="en-US" altLang="zh-CN" sz="1400" dirty="0">
                <a:solidFill>
                  <a:schemeClr val="bg1"/>
                </a:solidFill>
                <a:latin typeface="Arial"/>
                <a:ea typeface="微软雅黑"/>
                <a:cs typeface="+mn-ea"/>
                <a:sym typeface="Arial"/>
              </a:rPr>
              <a:t>Click here to add content, content to match the title. </a:t>
            </a:r>
            <a:endParaRPr lang="en-US" altLang="zh-CN" sz="1400" dirty="0">
              <a:solidFill>
                <a:schemeClr val="bg1"/>
              </a:solidFill>
              <a:latin typeface="Arial"/>
              <a:ea typeface="微软雅黑"/>
              <a:cs typeface="思源黑体 CN Medium" panose="020B0600000000000000" pitchFamily="34" charset="-122"/>
              <a:sym typeface="Arial"/>
            </a:endParaRPr>
          </a:p>
        </p:txBody>
      </p:sp>
      <p:cxnSp>
        <p:nvCxnSpPr>
          <p:cNvPr id="27" name="i$liḋe-Straight Connector 28"/>
          <p:cNvCxnSpPr/>
          <p:nvPr/>
        </p:nvCxnSpPr>
        <p:spPr>
          <a:xfrm flipV="1">
            <a:off x="3529330" y="3708400"/>
            <a:ext cx="0" cy="1217295"/>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i$liḋe-Straight Connector 29"/>
          <p:cNvCxnSpPr/>
          <p:nvPr/>
        </p:nvCxnSpPr>
        <p:spPr>
          <a:xfrm flipV="1">
            <a:off x="3518535" y="1746885"/>
            <a:ext cx="0" cy="707390"/>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9" name="i$liḋe-Oval 63"/>
          <p:cNvSpPr/>
          <p:nvPr/>
        </p:nvSpPr>
        <p:spPr>
          <a:xfrm>
            <a:off x="3234055" y="1102995"/>
            <a:ext cx="589915" cy="589915"/>
          </a:xfrm>
          <a:prstGeom prst="ellipse">
            <a:avLst/>
          </a:prstGeom>
          <a:solidFill>
            <a:srgbClr val="9D907B"/>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solidFill>
              <a:latin typeface="Arial"/>
              <a:ea typeface="微软雅黑"/>
              <a:cs typeface="+mn-ea"/>
              <a:sym typeface="Arial"/>
            </a:endParaRPr>
          </a:p>
        </p:txBody>
      </p:sp>
      <p:sp>
        <p:nvSpPr>
          <p:cNvPr id="30" name="i$liḋe-TextBox 32"/>
          <p:cNvSpPr txBox="1"/>
          <p:nvPr/>
        </p:nvSpPr>
        <p:spPr>
          <a:xfrm>
            <a:off x="4244975" y="3653790"/>
            <a:ext cx="2007870" cy="605155"/>
          </a:xfrm>
          <a:prstGeom prst="rect">
            <a:avLst/>
          </a:prstGeom>
          <a:noFill/>
        </p:spPr>
        <p:txBody>
          <a:bodyPr wrap="square">
            <a:noAutofit/>
          </a:bodyPr>
          <a:lstStyle/>
          <a:p>
            <a:pPr>
              <a:lnSpc>
                <a:spcPct val="130000"/>
              </a:lnSpc>
            </a:pPr>
            <a:r>
              <a:rPr lang="en-US" altLang="zh-CN" sz="1400" dirty="0">
                <a:solidFill>
                  <a:schemeClr val="bg1"/>
                </a:solidFill>
                <a:latin typeface="Arial"/>
                <a:ea typeface="微软雅黑"/>
                <a:cs typeface="+mn-ea"/>
                <a:sym typeface="Arial"/>
              </a:rPr>
              <a:t>Click here to add content, content to match the title. </a:t>
            </a:r>
            <a:endParaRPr lang="en-US" altLang="zh-CN" sz="1400" dirty="0">
              <a:solidFill>
                <a:schemeClr val="bg1"/>
              </a:solidFill>
              <a:latin typeface="Arial"/>
              <a:ea typeface="微软雅黑"/>
              <a:cs typeface="思源黑体 CN Medium" panose="020B0600000000000000" pitchFamily="34" charset="-122"/>
              <a:sym typeface="Arial"/>
            </a:endParaRPr>
          </a:p>
        </p:txBody>
      </p:sp>
      <p:cxnSp>
        <p:nvCxnSpPr>
          <p:cNvPr id="31" name="i$liḋe-Straight Connector 33"/>
          <p:cNvCxnSpPr/>
          <p:nvPr/>
        </p:nvCxnSpPr>
        <p:spPr>
          <a:xfrm flipV="1">
            <a:off x="5248910" y="4596765"/>
            <a:ext cx="0" cy="334010"/>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i$liḋe-Straight Connector 34"/>
          <p:cNvCxnSpPr/>
          <p:nvPr/>
        </p:nvCxnSpPr>
        <p:spPr>
          <a:xfrm flipV="1">
            <a:off x="5248910" y="3204210"/>
            <a:ext cx="0" cy="354330"/>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3" name="i$liḋe-TextBox 36"/>
          <p:cNvSpPr txBox="1"/>
          <p:nvPr/>
        </p:nvSpPr>
        <p:spPr>
          <a:xfrm>
            <a:off x="5949950" y="2610485"/>
            <a:ext cx="2007870" cy="605155"/>
          </a:xfrm>
          <a:prstGeom prst="rect">
            <a:avLst/>
          </a:prstGeom>
          <a:noFill/>
        </p:spPr>
        <p:txBody>
          <a:bodyPr wrap="square">
            <a:noAutofit/>
          </a:bodyPr>
          <a:lstStyle/>
          <a:p>
            <a:pPr>
              <a:lnSpc>
                <a:spcPct val="130000"/>
              </a:lnSpc>
            </a:pPr>
            <a:r>
              <a:rPr lang="en-US" altLang="zh-CN" sz="1400" dirty="0">
                <a:solidFill>
                  <a:schemeClr val="bg1"/>
                </a:solidFill>
                <a:latin typeface="Arial"/>
                <a:ea typeface="微软雅黑"/>
                <a:cs typeface="+mn-ea"/>
                <a:sym typeface="Arial"/>
              </a:rPr>
              <a:t>Click here to add content, content to match the title. </a:t>
            </a:r>
            <a:endParaRPr lang="en-US" altLang="zh-CN" sz="1400" dirty="0">
              <a:solidFill>
                <a:schemeClr val="bg1"/>
              </a:solidFill>
              <a:latin typeface="Arial"/>
              <a:ea typeface="微软雅黑"/>
              <a:cs typeface="思源黑体 CN Medium" panose="020B0600000000000000" pitchFamily="34" charset="-122"/>
              <a:sym typeface="Arial"/>
            </a:endParaRPr>
          </a:p>
        </p:txBody>
      </p:sp>
      <p:cxnSp>
        <p:nvCxnSpPr>
          <p:cNvPr id="34" name="i$liḋe-Straight Connector 37"/>
          <p:cNvCxnSpPr/>
          <p:nvPr/>
        </p:nvCxnSpPr>
        <p:spPr>
          <a:xfrm flipV="1">
            <a:off x="6953885" y="3686175"/>
            <a:ext cx="0" cy="1236980"/>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5" name="i$liḋe-Straight Connector 38"/>
          <p:cNvCxnSpPr/>
          <p:nvPr/>
        </p:nvCxnSpPr>
        <p:spPr>
          <a:xfrm flipV="1">
            <a:off x="6953885" y="1941195"/>
            <a:ext cx="0" cy="432435"/>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6" name="i$liḋe-Oval 61"/>
          <p:cNvSpPr/>
          <p:nvPr/>
        </p:nvSpPr>
        <p:spPr>
          <a:xfrm>
            <a:off x="4959985" y="2543175"/>
            <a:ext cx="589915" cy="589915"/>
          </a:xfrm>
          <a:prstGeom prst="ellipse">
            <a:avLst/>
          </a:prstGeom>
          <a:solidFill>
            <a:srgbClr val="9D907B"/>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solidFill>
              <a:latin typeface="Arial"/>
              <a:ea typeface="微软雅黑"/>
              <a:cs typeface="+mn-ea"/>
              <a:sym typeface="Arial"/>
            </a:endParaRPr>
          </a:p>
        </p:txBody>
      </p:sp>
      <p:sp>
        <p:nvSpPr>
          <p:cNvPr id="37" name="i$liḋe-Oval 57"/>
          <p:cNvSpPr/>
          <p:nvPr/>
        </p:nvSpPr>
        <p:spPr>
          <a:xfrm>
            <a:off x="6659245" y="1301750"/>
            <a:ext cx="589915" cy="589915"/>
          </a:xfrm>
          <a:prstGeom prst="ellipse">
            <a:avLst/>
          </a:prstGeom>
          <a:solidFill>
            <a:srgbClr val="9D907B"/>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solidFill>
              <a:latin typeface="Arial"/>
              <a:ea typeface="微软雅黑"/>
              <a:cs typeface="+mn-ea"/>
              <a:sym typeface="Arial"/>
            </a:endParaRPr>
          </a:p>
        </p:txBody>
      </p:sp>
      <p:sp>
        <p:nvSpPr>
          <p:cNvPr id="38" name="i$liḋe-TextBox 42"/>
          <p:cNvSpPr txBox="1"/>
          <p:nvPr/>
        </p:nvSpPr>
        <p:spPr>
          <a:xfrm>
            <a:off x="7653020" y="3628390"/>
            <a:ext cx="2007870" cy="605155"/>
          </a:xfrm>
          <a:prstGeom prst="rect">
            <a:avLst/>
          </a:prstGeom>
          <a:noFill/>
        </p:spPr>
        <p:txBody>
          <a:bodyPr wrap="square">
            <a:noAutofit/>
          </a:bodyPr>
          <a:lstStyle/>
          <a:p>
            <a:pPr>
              <a:lnSpc>
                <a:spcPct val="130000"/>
              </a:lnSpc>
            </a:pPr>
            <a:r>
              <a:rPr lang="en-US" altLang="zh-CN" sz="1400" dirty="0">
                <a:solidFill>
                  <a:schemeClr val="bg1"/>
                </a:solidFill>
                <a:latin typeface="Arial"/>
                <a:ea typeface="微软雅黑"/>
                <a:cs typeface="+mn-ea"/>
                <a:sym typeface="Arial"/>
              </a:rPr>
              <a:t>Click here to add content, content to match the title. </a:t>
            </a:r>
            <a:endParaRPr lang="en-US" altLang="zh-CN" sz="1400" dirty="0">
              <a:solidFill>
                <a:schemeClr val="bg1"/>
              </a:solidFill>
              <a:latin typeface="Arial"/>
              <a:ea typeface="微软雅黑"/>
              <a:cs typeface="思源黑体 CN Medium" panose="020B0600000000000000" pitchFamily="34" charset="-122"/>
              <a:sym typeface="Arial"/>
            </a:endParaRPr>
          </a:p>
        </p:txBody>
      </p:sp>
      <p:cxnSp>
        <p:nvCxnSpPr>
          <p:cNvPr id="39" name="i$liḋe-Straight Connector 43"/>
          <p:cNvCxnSpPr/>
          <p:nvPr/>
        </p:nvCxnSpPr>
        <p:spPr>
          <a:xfrm flipV="1">
            <a:off x="8656955" y="4563110"/>
            <a:ext cx="0" cy="363855"/>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i$liḋe-Straight Connector 44"/>
          <p:cNvCxnSpPr/>
          <p:nvPr/>
        </p:nvCxnSpPr>
        <p:spPr>
          <a:xfrm flipV="1">
            <a:off x="8656955" y="3135630"/>
            <a:ext cx="0" cy="432435"/>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41" name="i$liḋe-TextBox 46"/>
          <p:cNvSpPr txBox="1"/>
          <p:nvPr/>
        </p:nvSpPr>
        <p:spPr>
          <a:xfrm>
            <a:off x="9379585" y="2433955"/>
            <a:ext cx="2007870" cy="605155"/>
          </a:xfrm>
          <a:prstGeom prst="rect">
            <a:avLst/>
          </a:prstGeom>
          <a:noFill/>
        </p:spPr>
        <p:txBody>
          <a:bodyPr wrap="square">
            <a:noAutofit/>
          </a:bodyPr>
          <a:lstStyle/>
          <a:p>
            <a:pPr>
              <a:lnSpc>
                <a:spcPct val="130000"/>
              </a:lnSpc>
            </a:pPr>
            <a:r>
              <a:rPr lang="en-US" altLang="zh-CN" sz="1400" dirty="0">
                <a:solidFill>
                  <a:schemeClr val="bg1"/>
                </a:solidFill>
                <a:latin typeface="Arial"/>
                <a:ea typeface="微软雅黑"/>
                <a:cs typeface="+mn-ea"/>
                <a:sym typeface="Arial"/>
              </a:rPr>
              <a:t>Click here to add content, content to match the title. </a:t>
            </a:r>
            <a:endParaRPr lang="en-US" altLang="zh-CN" sz="1400" dirty="0">
              <a:solidFill>
                <a:schemeClr val="bg1"/>
              </a:solidFill>
              <a:latin typeface="Arial"/>
              <a:ea typeface="微软雅黑"/>
              <a:cs typeface="思源黑体 CN Medium" panose="020B0600000000000000" pitchFamily="34" charset="-122"/>
              <a:sym typeface="Arial"/>
            </a:endParaRPr>
          </a:p>
        </p:txBody>
      </p:sp>
      <p:cxnSp>
        <p:nvCxnSpPr>
          <p:cNvPr id="42" name="i$liḋe-Straight Connector 47"/>
          <p:cNvCxnSpPr/>
          <p:nvPr/>
        </p:nvCxnSpPr>
        <p:spPr>
          <a:xfrm flipV="1">
            <a:off x="10383520" y="3453130"/>
            <a:ext cx="0" cy="1456690"/>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43" name="i$liḋe-Straight Connector 48"/>
          <p:cNvCxnSpPr/>
          <p:nvPr/>
        </p:nvCxnSpPr>
        <p:spPr>
          <a:xfrm flipV="1">
            <a:off x="10383520" y="1731010"/>
            <a:ext cx="0" cy="432435"/>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44" name="i$liḋe-Oval 53"/>
          <p:cNvSpPr/>
          <p:nvPr/>
        </p:nvSpPr>
        <p:spPr>
          <a:xfrm>
            <a:off x="8368030" y="2496185"/>
            <a:ext cx="589915" cy="589915"/>
          </a:xfrm>
          <a:prstGeom prst="ellipse">
            <a:avLst/>
          </a:prstGeom>
          <a:solidFill>
            <a:srgbClr val="9D907B"/>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solidFill>
              <a:latin typeface="Arial"/>
              <a:ea typeface="微软雅黑"/>
              <a:cs typeface="+mn-ea"/>
              <a:sym typeface="Arial"/>
            </a:endParaRPr>
          </a:p>
        </p:txBody>
      </p:sp>
      <p:sp>
        <p:nvSpPr>
          <p:cNvPr id="45" name="i$liḋe-Oval 51"/>
          <p:cNvSpPr/>
          <p:nvPr/>
        </p:nvSpPr>
        <p:spPr>
          <a:xfrm>
            <a:off x="10088245" y="1135380"/>
            <a:ext cx="589915" cy="589915"/>
          </a:xfrm>
          <a:prstGeom prst="ellipse">
            <a:avLst/>
          </a:prstGeom>
          <a:solidFill>
            <a:srgbClr val="9D907B"/>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solidFill>
              <a:latin typeface="Arial"/>
              <a:ea typeface="微软雅黑"/>
              <a:cs typeface="+mn-ea"/>
              <a:sym typeface="Arial"/>
            </a:endParaRPr>
          </a:p>
        </p:txBody>
      </p:sp>
      <p:pic>
        <p:nvPicPr>
          <p:cNvPr id="46" name="图片 5" descr="20090517"/>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3065" y="2640965"/>
            <a:ext cx="300990" cy="300990"/>
          </a:xfrm>
          <a:prstGeom prst="rect">
            <a:avLst/>
          </a:prstGeom>
        </p:spPr>
      </p:pic>
      <p:pic>
        <p:nvPicPr>
          <p:cNvPr id="47" name="图片 14" descr="20090531"/>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07305" y="2678430"/>
            <a:ext cx="300990" cy="300990"/>
          </a:xfrm>
          <a:prstGeom prst="rect">
            <a:avLst/>
          </a:prstGeom>
        </p:spPr>
      </p:pic>
      <p:pic>
        <p:nvPicPr>
          <p:cNvPr id="48" name="图片 47" descr="200905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78835" y="1247140"/>
            <a:ext cx="300990" cy="300990"/>
          </a:xfrm>
          <a:prstGeom prst="rect">
            <a:avLst/>
          </a:prstGeom>
        </p:spPr>
      </p:pic>
      <p:pic>
        <p:nvPicPr>
          <p:cNvPr id="49" name="图片 36" descr="20090513"/>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498205" y="2651760"/>
            <a:ext cx="300990" cy="300990"/>
          </a:xfrm>
          <a:prstGeom prst="rect">
            <a:avLst/>
          </a:prstGeom>
        </p:spPr>
      </p:pic>
      <p:pic>
        <p:nvPicPr>
          <p:cNvPr id="50" name="图片 49" descr="2009052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16090" y="1442085"/>
            <a:ext cx="300990" cy="300990"/>
          </a:xfrm>
          <a:prstGeom prst="rect">
            <a:avLst/>
          </a:prstGeom>
        </p:spPr>
      </p:pic>
      <p:pic>
        <p:nvPicPr>
          <p:cNvPr id="51" name="图片 46" descr="20090524"/>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234930" y="1283970"/>
            <a:ext cx="300990" cy="3009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9451"/>
          </a:xfrm>
          <a:prstGeom prst="rect">
            <a:avLst/>
          </a:prstGeom>
        </p:spPr>
      </p:pic>
      <p:sp>
        <p:nvSpPr>
          <p:cNvPr id="3" name="TextBox 8"/>
          <p:cNvSpPr txBox="1"/>
          <p:nvPr/>
        </p:nvSpPr>
        <p:spPr>
          <a:xfrm>
            <a:off x="1686430" y="977252"/>
            <a:ext cx="3093531" cy="307777"/>
          </a:xfrm>
          <a:prstGeom prst="rect">
            <a:avLst/>
          </a:prstGeom>
          <a:noFill/>
        </p:spPr>
        <p:txBody>
          <a:bodyPr wrap="square" rtlCol="0">
            <a:spAutoFit/>
          </a:bodyPr>
          <a:lstStyle/>
          <a:p>
            <a:pPr defTabSz="914400"/>
            <a:r>
              <a:rPr lang="en-US" altLang="zh-CN" sz="1400" spc="300" dirty="0">
                <a:solidFill>
                  <a:schemeClr val="bg1"/>
                </a:solidFill>
                <a:latin typeface="Arial"/>
                <a:ea typeface="微软雅黑"/>
                <a:cs typeface="Montserrat" charset="0"/>
                <a:sym typeface="Arial"/>
              </a:rPr>
              <a:t>Please enter the title</a:t>
            </a:r>
            <a:endParaRPr lang="en-US" altLang="zh-CN" sz="1400" b="1" spc="300" dirty="0">
              <a:solidFill>
                <a:schemeClr val="bg1"/>
              </a:solidFill>
              <a:latin typeface="Arial"/>
              <a:ea typeface="微软雅黑"/>
              <a:cs typeface="Montserrat Extra" charset="0"/>
              <a:sym typeface="Arial"/>
            </a:endParaRPr>
          </a:p>
        </p:txBody>
      </p:sp>
      <p:sp>
        <p:nvSpPr>
          <p:cNvPr id="4" name="TextBox 10"/>
          <p:cNvSpPr txBox="1"/>
          <p:nvPr/>
        </p:nvSpPr>
        <p:spPr>
          <a:xfrm>
            <a:off x="1686429" y="1207701"/>
            <a:ext cx="8343202" cy="1200329"/>
          </a:xfrm>
          <a:prstGeom prst="rect">
            <a:avLst/>
          </a:prstGeom>
          <a:noFill/>
        </p:spPr>
        <p:txBody>
          <a:bodyPr wrap="square" rtlCol="0">
            <a:spAutoFit/>
          </a:bodyPr>
          <a:lstStyle/>
          <a:p>
            <a:pPr algn="l"/>
            <a:r>
              <a:rPr lang="en-US" altLang="zh-CN" sz="7200" b="1" cap="all" dirty="0">
                <a:solidFill>
                  <a:srgbClr val="9D907B"/>
                </a:solidFill>
                <a:uFillTx/>
                <a:latin typeface="Arial"/>
                <a:ea typeface="微软雅黑"/>
                <a:cs typeface="思源黑体 CN Bold" panose="020B0800000000000000" charset="-122"/>
                <a:sym typeface="Arial"/>
              </a:rPr>
              <a:t>Input text</a:t>
            </a:r>
            <a:endParaRPr lang="zh-CN" altLang="zh-CN" sz="7200" b="1" cap="all" dirty="0">
              <a:solidFill>
                <a:srgbClr val="9D907B"/>
              </a:solidFill>
              <a:uFillTx/>
              <a:latin typeface="Arial"/>
              <a:ea typeface="微软雅黑"/>
              <a:cs typeface="思源黑体 CN Bold" panose="020B0800000000000000" charset="-122"/>
              <a:sym typeface="Arial"/>
            </a:endParaRPr>
          </a:p>
        </p:txBody>
      </p:sp>
      <p:cxnSp>
        <p:nvCxnSpPr>
          <p:cNvPr id="5" name="Straight Connector 2"/>
          <p:cNvCxnSpPr/>
          <p:nvPr/>
        </p:nvCxnSpPr>
        <p:spPr>
          <a:xfrm>
            <a:off x="1770434" y="2560184"/>
            <a:ext cx="88016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893491" y="3142483"/>
            <a:ext cx="2162234" cy="252910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77800" dist="50800" dir="5400000" algn="ctr" rotWithShape="0">
              <a:schemeClr val="tx1">
                <a:lumMod val="75000"/>
                <a:lumOff val="2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a:ea typeface="微软雅黑"/>
              <a:sym typeface="Arial"/>
            </a:endParaRPr>
          </a:p>
        </p:txBody>
      </p:sp>
      <p:sp>
        <p:nvSpPr>
          <p:cNvPr id="7" name="矩形 6"/>
          <p:cNvSpPr/>
          <p:nvPr/>
        </p:nvSpPr>
        <p:spPr>
          <a:xfrm>
            <a:off x="8409818" y="3142483"/>
            <a:ext cx="2162234" cy="252910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77800" dist="50800" dir="5400000" algn="ctr" rotWithShape="0">
              <a:schemeClr val="tx1">
                <a:lumMod val="75000"/>
                <a:lumOff val="2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a:ea typeface="微软雅黑"/>
              <a:sym typeface="Arial"/>
            </a:endParaRPr>
          </a:p>
        </p:txBody>
      </p:sp>
      <p:grpSp>
        <p:nvGrpSpPr>
          <p:cNvPr id="8" name="组合 7"/>
          <p:cNvGrpSpPr/>
          <p:nvPr/>
        </p:nvGrpSpPr>
        <p:grpSpPr>
          <a:xfrm>
            <a:off x="1770434" y="3142483"/>
            <a:ext cx="5120005" cy="944245"/>
            <a:chOff x="597" y="2123"/>
            <a:chExt cx="8063" cy="1487"/>
          </a:xfrm>
        </p:grpSpPr>
        <p:sp>
          <p:nvSpPr>
            <p:cNvPr id="9" name="矩形 8"/>
            <p:cNvSpPr/>
            <p:nvPr/>
          </p:nvSpPr>
          <p:spPr>
            <a:xfrm>
              <a:off x="597" y="2691"/>
              <a:ext cx="8063" cy="919"/>
            </a:xfrm>
            <a:prstGeom prst="rect">
              <a:avLst/>
            </a:prstGeom>
          </p:spPr>
          <p:txBody>
            <a:bodyPr wrap="square">
              <a:spAutoFit/>
            </a:bodyPr>
            <a:lstStyle/>
            <a:p>
              <a:pPr algn="l"/>
              <a:r>
                <a:rPr lang="en-US" altLang="zh-CN" sz="3200" b="1" kern="100" dirty="0">
                  <a:solidFill>
                    <a:schemeClr val="bg1"/>
                  </a:solidFill>
                  <a:latin typeface="Arial"/>
                  <a:ea typeface="微软雅黑"/>
                  <a:cs typeface="思源黑体 CN Regular" panose="020B0500000000000000" pitchFamily="34" charset="-122"/>
                  <a:sym typeface="Arial"/>
                </a:rPr>
                <a:t>Add title text</a:t>
              </a:r>
              <a:endParaRPr lang="zh-CN" altLang="en-US" sz="3200" b="1" kern="100" dirty="0">
                <a:solidFill>
                  <a:schemeClr val="bg1"/>
                </a:solidFill>
                <a:latin typeface="Arial"/>
                <a:ea typeface="微软雅黑"/>
                <a:cs typeface="思源黑体 CN Regular" panose="020B0500000000000000" pitchFamily="34" charset="-122"/>
                <a:sym typeface="Arial"/>
              </a:endParaRPr>
            </a:p>
          </p:txBody>
        </p:sp>
        <p:sp>
          <p:nvSpPr>
            <p:cNvPr id="10" name="矩形 9"/>
            <p:cNvSpPr/>
            <p:nvPr/>
          </p:nvSpPr>
          <p:spPr>
            <a:xfrm>
              <a:off x="597" y="2123"/>
              <a:ext cx="4347" cy="630"/>
            </a:xfrm>
            <a:prstGeom prst="rect">
              <a:avLst/>
            </a:prstGeom>
          </p:spPr>
          <p:txBody>
            <a:bodyPr wrap="square">
              <a:spAutoFit/>
            </a:bodyPr>
            <a:lstStyle/>
            <a:p>
              <a:pPr algn="l"/>
              <a:r>
                <a:rPr lang="zh-CN" altLang="en-US" sz="2000" b="0" kern="100" cap="all" dirty="0">
                  <a:solidFill>
                    <a:schemeClr val="bg1"/>
                  </a:solidFill>
                  <a:uFillTx/>
                  <a:latin typeface="Arial"/>
                  <a:ea typeface="微软雅黑"/>
                  <a:cs typeface="思源黑体 CN Regular" panose="020B0500000000000000" pitchFamily="34" charset="-122"/>
                  <a:sym typeface="Arial"/>
                </a:rPr>
                <a:t>content</a:t>
              </a:r>
            </a:p>
          </p:txBody>
        </p:sp>
      </p:grpSp>
      <p:sp>
        <p:nvSpPr>
          <p:cNvPr id="11" name="文本框 10"/>
          <p:cNvSpPr txBox="1"/>
          <p:nvPr/>
        </p:nvSpPr>
        <p:spPr>
          <a:xfrm>
            <a:off x="1770434" y="4086728"/>
            <a:ext cx="3618689" cy="1632755"/>
          </a:xfrm>
          <a:prstGeom prst="rect">
            <a:avLst/>
          </a:prstGeom>
          <a:noFill/>
        </p:spPr>
        <p:txBody>
          <a:bodyPr wrap="square" rtlCol="0">
            <a:spAutoFit/>
          </a:bodyPr>
          <a:lstStyle/>
          <a:p>
            <a:pPr>
              <a:lnSpc>
                <a:spcPct val="130000"/>
              </a:lnSpc>
            </a:pPr>
            <a:r>
              <a:rPr lang="en-US" altLang="zh-CN" sz="1100" dirty="0">
                <a:solidFill>
                  <a:schemeClr val="bg1"/>
                </a:solidFill>
                <a:latin typeface="Arial"/>
                <a:ea typeface="微软雅黑"/>
                <a:sym typeface="Arial"/>
              </a:rPr>
              <a:t>your content is typed here, or pasted by copying your copy. your content is typed here, or pasted by copying your copy. your content is typed here, or pasted by copying your copy</a:t>
            </a:r>
          </a:p>
          <a:p>
            <a:pPr>
              <a:lnSpc>
                <a:spcPct val="130000"/>
              </a:lnSpc>
            </a:pPr>
            <a:endParaRPr lang="en-US" altLang="zh-CN" sz="1100" dirty="0">
              <a:solidFill>
                <a:schemeClr val="bg1"/>
              </a:solidFill>
              <a:latin typeface="Arial"/>
              <a:ea typeface="微软雅黑"/>
              <a:sym typeface="Arial"/>
            </a:endParaRPr>
          </a:p>
          <a:p>
            <a:pPr>
              <a:lnSpc>
                <a:spcPct val="130000"/>
              </a:lnSpc>
            </a:pPr>
            <a:r>
              <a:rPr lang="en-US" altLang="zh-CN" sz="1100" dirty="0">
                <a:solidFill>
                  <a:schemeClr val="bg1"/>
                </a:solidFill>
                <a:latin typeface="Arial"/>
                <a:ea typeface="微软雅黑"/>
                <a:sym typeface="Arial"/>
              </a:rPr>
              <a:t> your content is typed here, or pasted by copying your copy. </a:t>
            </a:r>
          </a:p>
        </p:txBody>
      </p:sp>
    </p:spTree>
  </p:cSld>
  <p:clrMapOvr>
    <a:masterClrMapping/>
  </p:clrMapOvr>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2667</Words>
  <Application>Microsoft Office PowerPoint</Application>
  <PresentationFormat>宽屏</PresentationFormat>
  <Paragraphs>284</Paragraphs>
  <Slides>25</Slides>
  <Notes>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方正正黑简体</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商务汇报</dc:title>
  <dc:creator>第一PPT</dc:creator>
  <cp:keywords>www.1ppt.com</cp:keywords>
  <dc:description>www.1ppt.com</dc:description>
  <cp:lastModifiedBy>之灵</cp:lastModifiedBy>
  <cp:revision>33</cp:revision>
  <dcterms:created xsi:type="dcterms:W3CDTF">2021-05-17T11:48:00Z</dcterms:created>
  <dcterms:modified xsi:type="dcterms:W3CDTF">2023-06-06T14:24:23Z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B2A69C393C2447F584ACD327EACF72E1_12</vt:lpwstr>
  </property>
  <property fmtid="{D5CDD505-2E9C-101B-9397-08002B2CF9AE}" pid="3" name="KSOProductBuildVer">
    <vt:lpwstr>2052-11.1.0.14309</vt:lpwstr>
  </property>
</Properties>
</file>