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87" r:id="rId2"/>
  </p:sldMasterIdLst>
  <p:notesMasterIdLst>
    <p:notesMasterId r:id="rId23"/>
  </p:notesMasterIdLst>
  <p:handoutMasterIdLst>
    <p:handoutMasterId r:id="rId24"/>
  </p:handoutMasterIdLst>
  <p:sldIdLst>
    <p:sldId id="581" r:id="rId3"/>
    <p:sldId id="570" r:id="rId4"/>
    <p:sldId id="571" r:id="rId5"/>
    <p:sldId id="575" r:id="rId6"/>
    <p:sldId id="579" r:id="rId7"/>
    <p:sldId id="560" r:id="rId8"/>
    <p:sldId id="572" r:id="rId9"/>
    <p:sldId id="556" r:id="rId10"/>
    <p:sldId id="561" r:id="rId11"/>
    <p:sldId id="557" r:id="rId12"/>
    <p:sldId id="582" r:id="rId13"/>
    <p:sldId id="562" r:id="rId14"/>
    <p:sldId id="566" r:id="rId15"/>
    <p:sldId id="565" r:id="rId16"/>
    <p:sldId id="583" r:id="rId17"/>
    <p:sldId id="578" r:id="rId18"/>
    <p:sldId id="568" r:id="rId19"/>
    <p:sldId id="558" r:id="rId20"/>
    <p:sldId id="569" r:id="rId21"/>
    <p:sldId id="55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2FB"/>
    <a:srgbClr val="EF817E"/>
    <a:srgbClr val="EE7A78"/>
    <a:srgbClr val="E95D5A"/>
    <a:srgbClr val="F38F8B"/>
    <a:srgbClr val="262626"/>
    <a:srgbClr val="FA8791"/>
    <a:srgbClr val="8BBACE"/>
    <a:srgbClr val="3483AB"/>
    <a:srgbClr val="62C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6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altLang="zh-CN" dirty="0"/>
              <a:t>Add title text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F817E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类别 1</c:v>
                      </c:pt>
                      <c:pt idx="1">
                        <c:v>类别 2</c:v>
                      </c:pt>
                      <c:pt idx="2">
                        <c:v>类别 3</c:v>
                      </c:pt>
                      <c:pt idx="3">
                        <c:v>类别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C18-4E9F-A2F4-C51F0DF9171F}"/>
            </c:ext>
          </c:extLst>
        </c:ser>
        <c:ser>
          <c:idx val="1"/>
          <c:order val="1"/>
          <c:spPr>
            <a:solidFill>
              <a:srgbClr val="A3C2FB"/>
            </a:solidFill>
            <a:ln w="12700" cap="flat" cmpd="sng" algn="ctr">
              <a:noFill/>
              <a:prstDash val="solid"/>
              <a:miter lim="800000"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系列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类别 1</c:v>
                      </c:pt>
                      <c:pt idx="1">
                        <c:v>类别 2</c:v>
                      </c:pt>
                      <c:pt idx="2">
                        <c:v>类别 3</c:v>
                      </c:pt>
                      <c:pt idx="3">
                        <c:v>类别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1C18-4E9F-A2F4-C51F0DF91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211776"/>
        <c:axId val="39213312"/>
      </c:barChart>
      <c:catAx>
        <c:axId val="3921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213312"/>
        <c:crosses val="autoZero"/>
        <c:auto val="1"/>
        <c:lblAlgn val="ctr"/>
        <c:lblOffset val="100"/>
        <c:noMultiLvlLbl val="0"/>
      </c:catAx>
      <c:valAx>
        <c:axId val="39213312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92117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A3A02-690D-46F3-8D2E-213019AB6079}" type="datetimeFigureOut">
              <a:rPr lang="zh-CN" altLang="en-US" smtClean="0"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2023/6/7</a:t>
            </a:fld>
            <a:endParaRPr lang="zh-CN" altLang="en-US" dirty="0"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5" name="稻壳鸭鸭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A4E3A-3942-4209-85D0-152D6A63CF5A}" type="slidenum">
              <a:rPr lang="zh-CN" altLang="en-US" smtClean="0"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‹#›</a:t>
            </a:fld>
            <a:endParaRPr lang="zh-CN" altLang="en-US" dirty="0"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0758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27号-布丁体" panose="00000500000000000000" pitchFamily="2" charset="-122"/>
                <a:ea typeface="字魂27号-布丁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27号-布丁体" panose="00000500000000000000" pitchFamily="2" charset="-122"/>
                <a:ea typeface="字魂27号-布丁体" panose="00000500000000000000" pitchFamily="2" charset="-122"/>
              </a:defRPr>
            </a:lvl1pPr>
          </a:lstStyle>
          <a:p>
            <a:fld id="{9482F756-1C68-4416-B4A2-DF8CC02E9D97}" type="datetimeFigureOut">
              <a:rPr lang="zh-CN" altLang="en-US" smtClean="0"/>
              <a:t>2023/6/7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27号-布丁体" panose="00000500000000000000" pitchFamily="2" charset="-122"/>
                <a:ea typeface="字魂27号-布丁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稻壳鸭鸭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27号-布丁体" panose="00000500000000000000" pitchFamily="2" charset="-122"/>
                <a:ea typeface="字魂27号-布丁体" panose="00000500000000000000" pitchFamily="2" charset="-122"/>
              </a:defRPr>
            </a:lvl1pPr>
          </a:lstStyle>
          <a:p>
            <a:fld id="{8764A71E-C92E-47B1-9BD9-D87F2BA73247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3173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字魂27号-布丁体" panose="00000500000000000000" pitchFamily="2" charset="-122"/>
        <a:ea typeface="字魂27号-布丁体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27号-布丁体" panose="00000500000000000000" pitchFamily="2" charset="-122"/>
        <a:ea typeface="字魂27号-布丁体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27号-布丁体" panose="00000500000000000000" pitchFamily="2" charset="-122"/>
        <a:ea typeface="字魂27号-布丁体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27号-布丁体" panose="00000500000000000000" pitchFamily="2" charset="-122"/>
        <a:ea typeface="字魂27号-布丁体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27号-布丁体" panose="00000500000000000000" pitchFamily="2" charset="-122"/>
        <a:ea typeface="字魂27号-布丁体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663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431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457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974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5441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6429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5151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4385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005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8455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307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672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2926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56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3226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360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6609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4318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5737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1674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77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1494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2946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244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495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1413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413239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5439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449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228600" y="252663"/>
            <a:ext cx="11670632" cy="6364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3674" y="428946"/>
            <a:ext cx="1089526" cy="5773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58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5196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2613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999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38722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0654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ftr="0" dt="0"/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1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30.xml"/><Relationship Id="rId21" Type="http://schemas.openxmlformats.org/officeDocument/2006/relationships/tags" Target="../tags/tag25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63" Type="http://schemas.openxmlformats.org/officeDocument/2006/relationships/tags" Target="../tags/tag67.xml"/><Relationship Id="rId68" Type="http://schemas.openxmlformats.org/officeDocument/2006/relationships/tags" Target="../tags/tag72.xml"/><Relationship Id="rId16" Type="http://schemas.openxmlformats.org/officeDocument/2006/relationships/tags" Target="../tags/tag2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8" Type="http://schemas.openxmlformats.org/officeDocument/2006/relationships/tags" Target="../tags/tag62.xml"/><Relationship Id="rId66" Type="http://schemas.openxmlformats.org/officeDocument/2006/relationships/tags" Target="../tags/tag70.xml"/><Relationship Id="rId74" Type="http://schemas.openxmlformats.org/officeDocument/2006/relationships/tags" Target="../tags/tag78.xml"/><Relationship Id="rId79" Type="http://schemas.openxmlformats.org/officeDocument/2006/relationships/slideLayout" Target="../slideLayouts/slideLayout4.xml"/><Relationship Id="rId5" Type="http://schemas.openxmlformats.org/officeDocument/2006/relationships/tags" Target="../tags/tag9.xml"/><Relationship Id="rId61" Type="http://schemas.openxmlformats.org/officeDocument/2006/relationships/tags" Target="../tags/tag65.xml"/><Relationship Id="rId19" Type="http://schemas.openxmlformats.org/officeDocument/2006/relationships/tags" Target="../tags/tag2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tags" Target="../tags/tag60.xml"/><Relationship Id="rId64" Type="http://schemas.openxmlformats.org/officeDocument/2006/relationships/tags" Target="../tags/tag68.xml"/><Relationship Id="rId69" Type="http://schemas.openxmlformats.org/officeDocument/2006/relationships/tags" Target="../tags/tag73.xml"/><Relationship Id="rId77" Type="http://schemas.openxmlformats.org/officeDocument/2006/relationships/tags" Target="../tags/tag8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72" Type="http://schemas.openxmlformats.org/officeDocument/2006/relationships/tags" Target="../tags/tag76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59" Type="http://schemas.openxmlformats.org/officeDocument/2006/relationships/tags" Target="../tags/tag63.xml"/><Relationship Id="rId67" Type="http://schemas.openxmlformats.org/officeDocument/2006/relationships/tags" Target="../tags/tag71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62" Type="http://schemas.openxmlformats.org/officeDocument/2006/relationships/tags" Target="../tags/tag66.xml"/><Relationship Id="rId70" Type="http://schemas.openxmlformats.org/officeDocument/2006/relationships/tags" Target="../tags/tag74.xml"/><Relationship Id="rId75" Type="http://schemas.openxmlformats.org/officeDocument/2006/relationships/tags" Target="../tags/tag79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57" Type="http://schemas.openxmlformats.org/officeDocument/2006/relationships/tags" Target="../tags/tag61.xml"/><Relationship Id="rId10" Type="http://schemas.openxmlformats.org/officeDocument/2006/relationships/tags" Target="../tags/tag14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60" Type="http://schemas.openxmlformats.org/officeDocument/2006/relationships/tags" Target="../tags/tag64.xml"/><Relationship Id="rId65" Type="http://schemas.openxmlformats.org/officeDocument/2006/relationships/tags" Target="../tags/tag69.xml"/><Relationship Id="rId73" Type="http://schemas.openxmlformats.org/officeDocument/2006/relationships/tags" Target="../tags/tag77.xml"/><Relationship Id="rId78" Type="http://schemas.openxmlformats.org/officeDocument/2006/relationships/tags" Target="../tags/tag82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9" Type="http://schemas.openxmlformats.org/officeDocument/2006/relationships/tags" Target="../tags/tag43.xml"/><Relationship Id="rId34" Type="http://schemas.openxmlformats.org/officeDocument/2006/relationships/tags" Target="../tags/tag38.xml"/><Relationship Id="rId50" Type="http://schemas.openxmlformats.org/officeDocument/2006/relationships/tags" Target="../tags/tag54.xml"/><Relationship Id="rId55" Type="http://schemas.openxmlformats.org/officeDocument/2006/relationships/tags" Target="../tags/tag59.xml"/><Relationship Id="rId76" Type="http://schemas.openxmlformats.org/officeDocument/2006/relationships/tags" Target="../tags/tag80.xml"/><Relationship Id="rId7" Type="http://schemas.openxmlformats.org/officeDocument/2006/relationships/tags" Target="../tags/tag11.xml"/><Relationship Id="rId71" Type="http://schemas.openxmlformats.org/officeDocument/2006/relationships/tags" Target="../tags/tag75.xml"/><Relationship Id="rId2" Type="http://schemas.openxmlformats.org/officeDocument/2006/relationships/tags" Target="../tags/tag6.xml"/><Relationship Id="rId29" Type="http://schemas.openxmlformats.org/officeDocument/2006/relationships/tags" Target="../tags/tag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5334860" y="1784963"/>
            <a:ext cx="1626992" cy="1626992"/>
          </a:xfrm>
          <a:prstGeom prst="ellipse">
            <a:avLst/>
          </a:prstGeom>
          <a:solidFill>
            <a:srgbClr val="F38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402893" y="2126548"/>
            <a:ext cx="64288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BBAC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Free</a:t>
            </a: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6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PPT templates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02036" y="4182397"/>
            <a:ext cx="1980085" cy="340519"/>
          </a:xfrm>
          <a:prstGeom prst="roundRect">
            <a:avLst/>
          </a:prstGeom>
          <a:solidFill>
            <a:srgbClr val="EE7A78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Report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160466" y="4182397"/>
            <a:ext cx="1441029" cy="340519"/>
          </a:xfrm>
          <a:prstGeom prst="roundRect">
            <a:avLst/>
          </a:prstGeom>
          <a:solidFill>
            <a:srgbClr val="EE7A78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Time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202X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18884" y="3484957"/>
            <a:ext cx="512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C03FF3A7-F590-1A1A-FA46-4423FCD71D7E}"/>
              </a:ext>
            </a:extLst>
          </p:cNvPr>
          <p:cNvSpPr/>
          <p:nvPr/>
        </p:nvSpPr>
        <p:spPr>
          <a:xfrm>
            <a:off x="9758477" y="30959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9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6" name="Straight Connector 36"/>
          <p:cNvCxnSpPr/>
          <p:nvPr/>
        </p:nvCxnSpPr>
        <p:spPr>
          <a:xfrm rot="10800000">
            <a:off x="5508943" y="2595000"/>
            <a:ext cx="1187146" cy="167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31"/>
          <p:cNvCxnSpPr/>
          <p:nvPr/>
        </p:nvCxnSpPr>
        <p:spPr>
          <a:xfrm rot="10800000">
            <a:off x="5508943" y="4729146"/>
            <a:ext cx="1187146" cy="167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22"/>
          <p:cNvGrpSpPr/>
          <p:nvPr/>
        </p:nvGrpSpPr>
        <p:grpSpPr>
          <a:xfrm>
            <a:off x="4152900" y="2047983"/>
            <a:ext cx="1004423" cy="1074328"/>
            <a:chOff x="947582" y="1574028"/>
            <a:chExt cx="1209747" cy="1293941"/>
          </a:xfrm>
          <a:solidFill>
            <a:srgbClr val="A3C2FB"/>
          </a:solidFill>
        </p:grpSpPr>
        <p:sp>
          <p:nvSpPr>
            <p:cNvPr id="35" name="Sev01"/>
            <p:cNvSpPr/>
            <p:nvPr/>
          </p:nvSpPr>
          <p:spPr>
            <a:xfrm rot="18900000">
              <a:off x="947582" y="1658222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Sev01"/>
            <p:cNvSpPr/>
            <p:nvPr/>
          </p:nvSpPr>
          <p:spPr>
            <a:xfrm rot="18900000">
              <a:off x="947582" y="1574028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23"/>
          <p:cNvGrpSpPr/>
          <p:nvPr/>
        </p:nvGrpSpPr>
        <p:grpSpPr>
          <a:xfrm>
            <a:off x="7034674" y="2044696"/>
            <a:ext cx="1004426" cy="1061479"/>
            <a:chOff x="2971937" y="1574028"/>
            <a:chExt cx="1209747" cy="1278466"/>
          </a:xfrm>
          <a:solidFill>
            <a:srgbClr val="EF817E"/>
          </a:solidFill>
        </p:grpSpPr>
        <p:sp>
          <p:nvSpPr>
            <p:cNvPr id="33" name="Sev02"/>
            <p:cNvSpPr/>
            <p:nvPr/>
          </p:nvSpPr>
          <p:spPr>
            <a:xfrm rot="18900000">
              <a:off x="2971937" y="1642747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Sev02"/>
            <p:cNvSpPr/>
            <p:nvPr/>
          </p:nvSpPr>
          <p:spPr>
            <a:xfrm rot="18900000">
              <a:off x="2971937" y="1574028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24"/>
          <p:cNvGrpSpPr/>
          <p:nvPr/>
        </p:nvGrpSpPr>
        <p:grpSpPr>
          <a:xfrm>
            <a:off x="4181088" y="4258280"/>
            <a:ext cx="1004426" cy="1058346"/>
            <a:chOff x="5008643" y="1574028"/>
            <a:chExt cx="1209747" cy="1274691"/>
          </a:xfrm>
          <a:solidFill>
            <a:srgbClr val="EF817E"/>
          </a:solidFill>
        </p:grpSpPr>
        <p:sp>
          <p:nvSpPr>
            <p:cNvPr id="31" name="Sev03"/>
            <p:cNvSpPr/>
            <p:nvPr/>
          </p:nvSpPr>
          <p:spPr>
            <a:xfrm rot="18900000">
              <a:off x="5008643" y="1638972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Sev03"/>
            <p:cNvSpPr/>
            <p:nvPr/>
          </p:nvSpPr>
          <p:spPr>
            <a:xfrm rot="18900000">
              <a:off x="5008643" y="1574028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3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26"/>
          <p:cNvGrpSpPr/>
          <p:nvPr/>
        </p:nvGrpSpPr>
        <p:grpSpPr>
          <a:xfrm>
            <a:off x="7016390" y="4259082"/>
            <a:ext cx="1004426" cy="1061479"/>
            <a:chOff x="6995968" y="1574028"/>
            <a:chExt cx="1209747" cy="1278466"/>
          </a:xfrm>
          <a:solidFill>
            <a:srgbClr val="A3C2FB"/>
          </a:solidFill>
        </p:grpSpPr>
        <p:sp>
          <p:nvSpPr>
            <p:cNvPr id="29" name="Sev04"/>
            <p:cNvSpPr/>
            <p:nvPr/>
          </p:nvSpPr>
          <p:spPr>
            <a:xfrm rot="18900000">
              <a:off x="6995968" y="1642747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4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Sev04"/>
            <p:cNvSpPr/>
            <p:nvPr/>
          </p:nvSpPr>
          <p:spPr>
            <a:xfrm rot="18900000">
              <a:off x="6995968" y="1574028"/>
              <a:ext cx="1209747" cy="12097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accent4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Freeform 52"/>
          <p:cNvSpPr>
            <a:spLocks noEditPoints="1"/>
          </p:cNvSpPr>
          <p:nvPr/>
        </p:nvSpPr>
        <p:spPr bwMode="auto">
          <a:xfrm>
            <a:off x="7326313" y="4539823"/>
            <a:ext cx="384578" cy="413753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3" name="Freeform 42"/>
          <p:cNvSpPr>
            <a:spLocks noEditPoints="1"/>
          </p:cNvSpPr>
          <p:nvPr/>
        </p:nvSpPr>
        <p:spPr bwMode="auto">
          <a:xfrm>
            <a:off x="4445582" y="2351960"/>
            <a:ext cx="419057" cy="360707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4" name="Freeform 178"/>
          <p:cNvSpPr>
            <a:spLocks noEditPoints="1"/>
          </p:cNvSpPr>
          <p:nvPr/>
        </p:nvSpPr>
        <p:spPr bwMode="auto">
          <a:xfrm>
            <a:off x="4473771" y="4588889"/>
            <a:ext cx="419057" cy="315619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5" name="Freeform 86"/>
          <p:cNvSpPr>
            <a:spLocks noEditPoints="1"/>
          </p:cNvSpPr>
          <p:nvPr/>
        </p:nvSpPr>
        <p:spPr bwMode="auto">
          <a:xfrm>
            <a:off x="7393398" y="2290890"/>
            <a:ext cx="286977" cy="482847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cxnSp>
        <p:nvCxnSpPr>
          <p:cNvPr id="26" name="Straight Connector 21"/>
          <p:cNvCxnSpPr/>
          <p:nvPr/>
        </p:nvCxnSpPr>
        <p:spPr>
          <a:xfrm flipV="1">
            <a:off x="6116448" y="2034209"/>
            <a:ext cx="0" cy="3446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7"/>
          <p:cNvSpPr/>
          <p:nvPr/>
        </p:nvSpPr>
        <p:spPr>
          <a:xfrm>
            <a:off x="6018837" y="2483456"/>
            <a:ext cx="195223" cy="1952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8" name="Oval 30"/>
          <p:cNvSpPr/>
          <p:nvPr/>
        </p:nvSpPr>
        <p:spPr>
          <a:xfrm>
            <a:off x="6018837" y="4636705"/>
            <a:ext cx="195223" cy="19522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27169" y="1893728"/>
            <a:ext cx="2428480" cy="1074590"/>
            <a:chOff x="2136360" y="3893492"/>
            <a:chExt cx="1886136" cy="1074590"/>
          </a:xfrm>
        </p:grpSpPr>
        <p:sp>
          <p:nvSpPr>
            <p:cNvPr id="38" name="文本框 37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227169" y="4027328"/>
            <a:ext cx="2428480" cy="1074590"/>
            <a:chOff x="2136360" y="3893492"/>
            <a:chExt cx="1886136" cy="1074590"/>
          </a:xfrm>
        </p:grpSpPr>
        <p:sp>
          <p:nvSpPr>
            <p:cNvPr id="41" name="文本框 40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428069" y="1893728"/>
            <a:ext cx="2428480" cy="1074590"/>
            <a:chOff x="2136360" y="3893492"/>
            <a:chExt cx="1886136" cy="1074590"/>
          </a:xfrm>
        </p:grpSpPr>
        <p:sp>
          <p:nvSpPr>
            <p:cNvPr id="44" name="文本框 43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428069" y="4027328"/>
            <a:ext cx="2428480" cy="1074590"/>
            <a:chOff x="2136360" y="3893492"/>
            <a:chExt cx="1886136" cy="1074590"/>
          </a:xfrm>
        </p:grpSpPr>
        <p:sp>
          <p:nvSpPr>
            <p:cNvPr id="47" name="文本框 46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7016710" y="1471087"/>
            <a:ext cx="1154988" cy="1154986"/>
          </a:xfrm>
          <a:prstGeom prst="ellipse">
            <a:avLst/>
          </a:prstGeom>
          <a:solidFill>
            <a:srgbClr val="EF8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23037" y="2626238"/>
            <a:ext cx="5325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5400" b="1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: 圆角 8"/>
          <p:cNvSpPr/>
          <p:nvPr/>
        </p:nvSpPr>
        <p:spPr>
          <a:xfrm>
            <a:off x="7073107" y="1652744"/>
            <a:ext cx="1042194" cy="79167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24637" y="3446990"/>
            <a:ext cx="564026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: 圆角 8"/>
          <p:cNvSpPr/>
          <p:nvPr/>
        </p:nvSpPr>
        <p:spPr>
          <a:xfrm>
            <a:off x="5523037" y="1905115"/>
            <a:ext cx="1747340" cy="687129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</a:t>
            </a:r>
            <a:endParaRPr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8" name="Group 14"/>
          <p:cNvGrpSpPr/>
          <p:nvPr/>
        </p:nvGrpSpPr>
        <p:grpSpPr>
          <a:xfrm>
            <a:off x="986354" y="2334588"/>
            <a:ext cx="10219292" cy="2567439"/>
            <a:chOff x="601673" y="2092002"/>
            <a:chExt cx="7940655" cy="1994967"/>
          </a:xfrm>
        </p:grpSpPr>
        <p:sp>
          <p:nvSpPr>
            <p:cNvPr id="29" name="Arc 4"/>
            <p:cNvSpPr/>
            <p:nvPr/>
          </p:nvSpPr>
          <p:spPr bwMode="auto">
            <a:xfrm>
              <a:off x="4572000" y="2101806"/>
              <a:ext cx="1985165" cy="1985163"/>
            </a:xfrm>
            <a:prstGeom prst="arc">
              <a:avLst>
                <a:gd name="adj1" fmla="val 6568"/>
                <a:gd name="adj2" fmla="val 10805652"/>
              </a:avLst>
            </a:prstGeom>
            <a:solidFill>
              <a:srgbClr val="A3C2FB"/>
            </a:solidFill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Arc 5"/>
            <p:cNvSpPr/>
            <p:nvPr/>
          </p:nvSpPr>
          <p:spPr bwMode="auto">
            <a:xfrm>
              <a:off x="601673" y="2101806"/>
              <a:ext cx="1985165" cy="1985163"/>
            </a:xfrm>
            <a:prstGeom prst="arc">
              <a:avLst>
                <a:gd name="adj1" fmla="val 7525"/>
                <a:gd name="adj2" fmla="val 10806263"/>
              </a:avLst>
            </a:prstGeom>
            <a:solidFill>
              <a:srgbClr val="A3C2FB"/>
            </a:solidFill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Arc 6"/>
            <p:cNvSpPr/>
            <p:nvPr/>
          </p:nvSpPr>
          <p:spPr bwMode="auto">
            <a:xfrm rot="10800000">
              <a:off x="2586838" y="2092002"/>
              <a:ext cx="1985163" cy="1985163"/>
            </a:xfrm>
            <a:prstGeom prst="arc">
              <a:avLst>
                <a:gd name="adj1" fmla="val 21575380"/>
                <a:gd name="adj2" fmla="val 10806753"/>
              </a:avLst>
            </a:prstGeom>
            <a:solidFill>
              <a:srgbClr val="EF817E"/>
            </a:solidFill>
            <a:ln w="1270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32" name="Arc 7"/>
            <p:cNvSpPr/>
            <p:nvPr/>
          </p:nvSpPr>
          <p:spPr bwMode="auto">
            <a:xfrm rot="10800000">
              <a:off x="6557165" y="2092002"/>
              <a:ext cx="1985163" cy="1985163"/>
            </a:xfrm>
            <a:prstGeom prst="arc">
              <a:avLst>
                <a:gd name="adj1" fmla="val 21575180"/>
                <a:gd name="adj2" fmla="val 10806263"/>
              </a:avLst>
            </a:prstGeom>
            <a:solidFill>
              <a:srgbClr val="EF817E"/>
            </a:solidFill>
            <a:ln w="127000" cap="rnd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33" name="Rectangle 12"/>
            <p:cNvSpPr/>
            <p:nvPr/>
          </p:nvSpPr>
          <p:spPr>
            <a:xfrm>
              <a:off x="3379684" y="2454116"/>
              <a:ext cx="143541" cy="263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d-ID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13"/>
            <p:cNvSpPr/>
            <p:nvPr/>
          </p:nvSpPr>
          <p:spPr>
            <a:xfrm>
              <a:off x="7313143" y="2454116"/>
              <a:ext cx="143541" cy="2630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id-ID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986537" y="2325745"/>
            <a:ext cx="242848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296074" y="1956413"/>
            <a:ext cx="1809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171702" y="2325745"/>
            <a:ext cx="242848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81239" y="1956413"/>
            <a:ext cx="1809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541177" y="4222279"/>
            <a:ext cx="242848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850714" y="3852947"/>
            <a:ext cx="1809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774468" y="4222279"/>
            <a:ext cx="242848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9084005" y="3852947"/>
            <a:ext cx="1809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Freeform 5"/>
          <p:cNvSpPr/>
          <p:nvPr/>
        </p:nvSpPr>
        <p:spPr bwMode="auto">
          <a:xfrm>
            <a:off x="4232275" y="2804894"/>
            <a:ext cx="1614574" cy="741672"/>
          </a:xfrm>
          <a:custGeom>
            <a:avLst/>
            <a:gdLst>
              <a:gd name="T0" fmla="*/ 462 w 462"/>
              <a:gd name="T1" fmla="*/ 0 h 212"/>
              <a:gd name="T2" fmla="*/ 392 w 462"/>
              <a:gd name="T3" fmla="*/ 36 h 212"/>
              <a:gd name="T4" fmla="*/ 108 w 462"/>
              <a:gd name="T5" fmla="*/ 36 h 212"/>
              <a:gd name="T6" fmla="*/ 93 w 462"/>
              <a:gd name="T7" fmla="*/ 48 h 212"/>
              <a:gd name="T8" fmla="*/ 7 w 462"/>
              <a:gd name="T9" fmla="*/ 199 h 212"/>
              <a:gd name="T10" fmla="*/ 22 w 462"/>
              <a:gd name="T11" fmla="*/ 212 h 212"/>
              <a:gd name="T12" fmla="*/ 294 w 462"/>
              <a:gd name="T13" fmla="*/ 212 h 212"/>
              <a:gd name="T14" fmla="*/ 366 w 462"/>
              <a:gd name="T15" fmla="*/ 176 h 212"/>
              <a:gd name="T16" fmla="*/ 462 w 462"/>
              <a:gd name="T1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2" h="212">
                <a:moveTo>
                  <a:pt x="462" y="0"/>
                </a:moveTo>
                <a:cubicBezTo>
                  <a:pt x="462" y="0"/>
                  <a:pt x="447" y="36"/>
                  <a:pt x="392" y="3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96" y="36"/>
                  <a:pt x="93" y="48"/>
                  <a:pt x="93" y="48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0" y="212"/>
                  <a:pt x="22" y="212"/>
                </a:cubicBezTo>
                <a:cubicBezTo>
                  <a:pt x="294" y="212"/>
                  <a:pt x="294" y="212"/>
                  <a:pt x="294" y="212"/>
                </a:cubicBezTo>
                <a:cubicBezTo>
                  <a:pt x="345" y="212"/>
                  <a:pt x="366" y="176"/>
                  <a:pt x="366" y="176"/>
                </a:cubicBezTo>
                <a:lnTo>
                  <a:pt x="462" y="0"/>
                </a:lnTo>
                <a:close/>
              </a:path>
            </a:pathLst>
          </a:custGeom>
          <a:solidFill>
            <a:srgbClr val="A3C2F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8" name="Freeform 6"/>
          <p:cNvSpPr/>
          <p:nvPr/>
        </p:nvSpPr>
        <p:spPr bwMode="auto">
          <a:xfrm>
            <a:off x="5846849" y="1986549"/>
            <a:ext cx="740197" cy="1618996"/>
          </a:xfrm>
          <a:custGeom>
            <a:avLst/>
            <a:gdLst>
              <a:gd name="T0" fmla="*/ 212 w 212"/>
              <a:gd name="T1" fmla="*/ 463 h 463"/>
              <a:gd name="T2" fmla="*/ 176 w 212"/>
              <a:gd name="T3" fmla="*/ 392 h 463"/>
              <a:gd name="T4" fmla="*/ 176 w 212"/>
              <a:gd name="T5" fmla="*/ 108 h 463"/>
              <a:gd name="T6" fmla="*/ 164 w 212"/>
              <a:gd name="T7" fmla="*/ 93 h 463"/>
              <a:gd name="T8" fmla="*/ 13 w 212"/>
              <a:gd name="T9" fmla="*/ 7 h 463"/>
              <a:gd name="T10" fmla="*/ 0 w 212"/>
              <a:gd name="T11" fmla="*/ 22 h 463"/>
              <a:gd name="T12" fmla="*/ 0 w 212"/>
              <a:gd name="T13" fmla="*/ 294 h 463"/>
              <a:gd name="T14" fmla="*/ 36 w 212"/>
              <a:gd name="T15" fmla="*/ 366 h 463"/>
              <a:gd name="T16" fmla="*/ 212 w 212"/>
              <a:gd name="T17" fmla="*/ 463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463">
                <a:moveTo>
                  <a:pt x="212" y="463"/>
                </a:moveTo>
                <a:cubicBezTo>
                  <a:pt x="212" y="463"/>
                  <a:pt x="176" y="448"/>
                  <a:pt x="176" y="392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97"/>
                  <a:pt x="164" y="93"/>
                  <a:pt x="164" y="93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0" y="0"/>
                  <a:pt x="0" y="22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346"/>
                  <a:pt x="36" y="366"/>
                  <a:pt x="36" y="366"/>
                </a:cubicBezTo>
                <a:lnTo>
                  <a:pt x="212" y="463"/>
                </a:lnTo>
                <a:close/>
              </a:path>
            </a:pathLst>
          </a:custGeom>
          <a:solidFill>
            <a:srgbClr val="EF817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9" name="Freeform 7"/>
          <p:cNvSpPr/>
          <p:nvPr/>
        </p:nvSpPr>
        <p:spPr bwMode="auto">
          <a:xfrm>
            <a:off x="6053278" y="3640933"/>
            <a:ext cx="1617523" cy="740197"/>
          </a:xfrm>
          <a:custGeom>
            <a:avLst/>
            <a:gdLst>
              <a:gd name="T0" fmla="*/ 0 w 463"/>
              <a:gd name="T1" fmla="*/ 212 h 212"/>
              <a:gd name="T2" fmla="*/ 70 w 463"/>
              <a:gd name="T3" fmla="*/ 176 h 212"/>
              <a:gd name="T4" fmla="*/ 354 w 463"/>
              <a:gd name="T5" fmla="*/ 176 h 212"/>
              <a:gd name="T6" fmla="*/ 369 w 463"/>
              <a:gd name="T7" fmla="*/ 164 h 212"/>
              <a:gd name="T8" fmla="*/ 455 w 463"/>
              <a:gd name="T9" fmla="*/ 13 h 212"/>
              <a:gd name="T10" fmla="*/ 441 w 463"/>
              <a:gd name="T11" fmla="*/ 0 h 212"/>
              <a:gd name="T12" fmla="*/ 168 w 463"/>
              <a:gd name="T13" fmla="*/ 0 h 212"/>
              <a:gd name="T14" fmla="*/ 97 w 463"/>
              <a:gd name="T15" fmla="*/ 36 h 212"/>
              <a:gd name="T16" fmla="*/ 0 w 463"/>
              <a:gd name="T17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3" h="212">
                <a:moveTo>
                  <a:pt x="0" y="212"/>
                </a:moveTo>
                <a:cubicBezTo>
                  <a:pt x="0" y="212"/>
                  <a:pt x="15" y="176"/>
                  <a:pt x="70" y="176"/>
                </a:cubicBezTo>
                <a:cubicBezTo>
                  <a:pt x="354" y="176"/>
                  <a:pt x="354" y="176"/>
                  <a:pt x="354" y="176"/>
                </a:cubicBezTo>
                <a:cubicBezTo>
                  <a:pt x="366" y="176"/>
                  <a:pt x="369" y="164"/>
                  <a:pt x="369" y="164"/>
                </a:cubicBezTo>
                <a:cubicBezTo>
                  <a:pt x="455" y="13"/>
                  <a:pt x="455" y="13"/>
                  <a:pt x="455" y="13"/>
                </a:cubicBezTo>
                <a:cubicBezTo>
                  <a:pt x="455" y="13"/>
                  <a:pt x="463" y="0"/>
                  <a:pt x="441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17" y="0"/>
                  <a:pt x="97" y="36"/>
                  <a:pt x="97" y="36"/>
                </a:cubicBezTo>
                <a:lnTo>
                  <a:pt x="0" y="212"/>
                </a:lnTo>
                <a:close/>
              </a:path>
            </a:pathLst>
          </a:custGeom>
          <a:solidFill>
            <a:srgbClr val="A3C2F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0" name="Freeform 8"/>
          <p:cNvSpPr/>
          <p:nvPr/>
        </p:nvSpPr>
        <p:spPr bwMode="auto">
          <a:xfrm>
            <a:off x="5301285" y="3605545"/>
            <a:ext cx="737248" cy="1618996"/>
          </a:xfrm>
          <a:custGeom>
            <a:avLst/>
            <a:gdLst>
              <a:gd name="T0" fmla="*/ 0 w 211"/>
              <a:gd name="T1" fmla="*/ 0 h 463"/>
              <a:gd name="T2" fmla="*/ 35 w 211"/>
              <a:gd name="T3" fmla="*/ 70 h 463"/>
              <a:gd name="T4" fmla="*/ 35 w 211"/>
              <a:gd name="T5" fmla="*/ 355 h 463"/>
              <a:gd name="T6" fmla="*/ 47 w 211"/>
              <a:gd name="T7" fmla="*/ 370 h 463"/>
              <a:gd name="T8" fmla="*/ 199 w 211"/>
              <a:gd name="T9" fmla="*/ 456 h 463"/>
              <a:gd name="T10" fmla="*/ 211 w 211"/>
              <a:gd name="T11" fmla="*/ 441 h 463"/>
              <a:gd name="T12" fmla="*/ 211 w 211"/>
              <a:gd name="T13" fmla="*/ 169 h 463"/>
              <a:gd name="T14" fmla="*/ 176 w 211"/>
              <a:gd name="T15" fmla="*/ 97 h 463"/>
              <a:gd name="T16" fmla="*/ 0 w 211"/>
              <a:gd name="T17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1" h="463">
                <a:moveTo>
                  <a:pt x="0" y="0"/>
                </a:moveTo>
                <a:cubicBezTo>
                  <a:pt x="0" y="0"/>
                  <a:pt x="35" y="15"/>
                  <a:pt x="35" y="70"/>
                </a:cubicBezTo>
                <a:cubicBezTo>
                  <a:pt x="35" y="355"/>
                  <a:pt x="35" y="355"/>
                  <a:pt x="35" y="355"/>
                </a:cubicBezTo>
                <a:cubicBezTo>
                  <a:pt x="35" y="366"/>
                  <a:pt x="47" y="370"/>
                  <a:pt x="47" y="370"/>
                </a:cubicBezTo>
                <a:cubicBezTo>
                  <a:pt x="199" y="456"/>
                  <a:pt x="199" y="456"/>
                  <a:pt x="199" y="456"/>
                </a:cubicBezTo>
                <a:cubicBezTo>
                  <a:pt x="199" y="456"/>
                  <a:pt x="211" y="463"/>
                  <a:pt x="211" y="441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1" y="117"/>
                  <a:pt x="176" y="97"/>
                  <a:pt x="176" y="97"/>
                </a:cubicBezTo>
                <a:lnTo>
                  <a:pt x="0" y="0"/>
                </a:lnTo>
                <a:close/>
              </a:path>
            </a:pathLst>
          </a:custGeom>
          <a:solidFill>
            <a:srgbClr val="EF817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227169" y="1918313"/>
            <a:ext cx="2428480" cy="1074590"/>
            <a:chOff x="2136360" y="3893492"/>
            <a:chExt cx="1886136" cy="1074590"/>
          </a:xfrm>
        </p:grpSpPr>
        <p:sp>
          <p:nvSpPr>
            <p:cNvPr id="56" name="文本框 55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227169" y="3866589"/>
            <a:ext cx="2428480" cy="1074590"/>
            <a:chOff x="2136360" y="3893492"/>
            <a:chExt cx="1886136" cy="1074590"/>
          </a:xfrm>
        </p:grpSpPr>
        <p:sp>
          <p:nvSpPr>
            <p:cNvPr id="59" name="文本框 58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536351" y="1918313"/>
            <a:ext cx="2428480" cy="1074590"/>
            <a:chOff x="2136360" y="3893492"/>
            <a:chExt cx="1886136" cy="1074590"/>
          </a:xfrm>
        </p:grpSpPr>
        <p:sp>
          <p:nvSpPr>
            <p:cNvPr id="62" name="文本框 61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536351" y="3866589"/>
            <a:ext cx="2428480" cy="1074590"/>
            <a:chOff x="2136360" y="3893492"/>
            <a:chExt cx="1886136" cy="1074590"/>
          </a:xfrm>
        </p:grpSpPr>
        <p:sp>
          <p:nvSpPr>
            <p:cNvPr id="65" name="文本框 64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PA-组合 5"/>
          <p:cNvGrpSpPr/>
          <p:nvPr>
            <p:custDataLst>
              <p:tags r:id="rId1"/>
            </p:custDataLst>
          </p:nvPr>
        </p:nvGrpSpPr>
        <p:grpSpPr>
          <a:xfrm>
            <a:off x="1295400" y="1099644"/>
            <a:ext cx="9791700" cy="4981208"/>
            <a:chOff x="1462112" y="1315065"/>
            <a:chExt cx="9791700" cy="4981208"/>
          </a:xfrm>
        </p:grpSpPr>
        <p:sp>
          <p:nvSpPr>
            <p:cNvPr id="32" name="PA-speed 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46901" y="1320039"/>
              <a:ext cx="3925295" cy="37151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square" lIns="90000" tIns="46800" rIns="90000" bIns="46800" anchor="t" anchorCtr="0">
              <a:spAutoFit/>
            </a:bodyPr>
            <a:lstStyle>
              <a:defPPr>
                <a:defRPr lang="ko-KR"/>
              </a:defPPr>
              <a:lvl1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prstClr val="white"/>
                </a:buClr>
                <a:defRPr kumimoji="1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5pPr>
              <a:lvl6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6pPr>
              <a:lvl7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7pPr>
              <a:lvl8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8pPr>
              <a:lvl9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9pPr>
            </a:lstStyle>
            <a:p>
              <a:r>
                <a:rPr lang="en-US" altLang="zh-CN" sz="2000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PA-矩形 3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46901" y="1616312"/>
              <a:ext cx="4406911" cy="1010406"/>
            </a:xfrm>
            <a:prstGeom prst="rect">
              <a:avLst/>
            </a:prstGeom>
          </p:spPr>
          <p:txBody>
            <a:bodyPr wrap="square" lIns="90000" tIns="46800" rIns="90000" bIns="46800" anchor="t" anchorCtr="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panose="020B0604020202020204" pitchFamily="34" charset="0"/>
                <a:buNone/>
                <a:defRPr lang="en-US" altLang="ko-KR" sz="2000" dirty="0" smtClean="0">
                  <a:latin typeface="Microsoft Sans Serif" panose="020B0604020202020204" pitchFamily="34" charset="0"/>
                  <a:ea typeface="+mj-ea"/>
                  <a:cs typeface="Microsoft Sans Serif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CN" sz="16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  <a:p>
              <a:pPr marL="0" indent="0">
                <a:lnSpc>
                  <a:spcPct val="120000"/>
                </a:lnSpc>
              </a:pP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808510" y="5087115"/>
              <a:ext cx="862800" cy="862800"/>
              <a:chOff x="5808510" y="5087115"/>
              <a:chExt cx="862800" cy="862800"/>
            </a:xfrm>
          </p:grpSpPr>
          <p:sp>
            <p:nvSpPr>
              <p:cNvPr id="103" name="PA-椭圆 68"/>
              <p:cNvSpPr/>
              <p:nvPr>
                <p:custDataLst>
                  <p:tags r:id="rId63"/>
                </p:custDataLst>
              </p:nvPr>
            </p:nvSpPr>
            <p:spPr>
              <a:xfrm>
                <a:off x="5808510" y="5087115"/>
                <a:ext cx="862800" cy="862800"/>
              </a:xfrm>
              <a:prstGeom prst="ellipse">
                <a:avLst/>
              </a:prstGeom>
              <a:solidFill>
                <a:srgbClr val="A3C2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04" name="Group 69"/>
              <p:cNvGrpSpPr/>
              <p:nvPr/>
            </p:nvGrpSpPr>
            <p:grpSpPr>
              <a:xfrm>
                <a:off x="6028291" y="5281615"/>
                <a:ext cx="423238" cy="473800"/>
                <a:chOff x="10166350" y="5273676"/>
                <a:chExt cx="823912" cy="922338"/>
              </a:xfrm>
            </p:grpSpPr>
            <p:sp>
              <p:nvSpPr>
                <p:cNvPr id="105" name="PA-任意多边形 172"/>
                <p:cNvSpPr/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0380662" y="5734051"/>
                  <a:ext cx="292100" cy="198438"/>
                </a:xfrm>
                <a:custGeom>
                  <a:avLst/>
                  <a:gdLst>
                    <a:gd name="T0" fmla="*/ 184 w 184"/>
                    <a:gd name="T1" fmla="*/ 88 h 125"/>
                    <a:gd name="T2" fmla="*/ 166 w 184"/>
                    <a:gd name="T3" fmla="*/ 88 h 125"/>
                    <a:gd name="T4" fmla="*/ 166 w 184"/>
                    <a:gd name="T5" fmla="*/ 88 h 125"/>
                    <a:gd name="T6" fmla="*/ 163 w 184"/>
                    <a:gd name="T7" fmla="*/ 88 h 125"/>
                    <a:gd name="T8" fmla="*/ 131 w 184"/>
                    <a:gd name="T9" fmla="*/ 88 h 125"/>
                    <a:gd name="T10" fmla="*/ 138 w 184"/>
                    <a:gd name="T11" fmla="*/ 60 h 125"/>
                    <a:gd name="T12" fmla="*/ 138 w 184"/>
                    <a:gd name="T13" fmla="*/ 29 h 125"/>
                    <a:gd name="T14" fmla="*/ 138 w 184"/>
                    <a:gd name="T15" fmla="*/ 29 h 125"/>
                    <a:gd name="T16" fmla="*/ 138 w 184"/>
                    <a:gd name="T17" fmla="*/ 23 h 125"/>
                    <a:gd name="T18" fmla="*/ 137 w 184"/>
                    <a:gd name="T19" fmla="*/ 18 h 125"/>
                    <a:gd name="T20" fmla="*/ 134 w 184"/>
                    <a:gd name="T21" fmla="*/ 12 h 125"/>
                    <a:gd name="T22" fmla="*/ 131 w 184"/>
                    <a:gd name="T23" fmla="*/ 9 h 125"/>
                    <a:gd name="T24" fmla="*/ 126 w 184"/>
                    <a:gd name="T25" fmla="*/ 5 h 125"/>
                    <a:gd name="T26" fmla="*/ 122 w 184"/>
                    <a:gd name="T27" fmla="*/ 3 h 125"/>
                    <a:gd name="T28" fmla="*/ 116 w 184"/>
                    <a:gd name="T29" fmla="*/ 0 h 125"/>
                    <a:gd name="T30" fmla="*/ 110 w 184"/>
                    <a:gd name="T31" fmla="*/ 0 h 125"/>
                    <a:gd name="T32" fmla="*/ 101 w 184"/>
                    <a:gd name="T33" fmla="*/ 0 h 125"/>
                    <a:gd name="T34" fmla="*/ 101 w 184"/>
                    <a:gd name="T35" fmla="*/ 0 h 125"/>
                    <a:gd name="T36" fmla="*/ 100 w 184"/>
                    <a:gd name="T37" fmla="*/ 0 h 125"/>
                    <a:gd name="T38" fmla="*/ 100 w 184"/>
                    <a:gd name="T39" fmla="*/ 43 h 125"/>
                    <a:gd name="T40" fmla="*/ 89 w 184"/>
                    <a:gd name="T41" fmla="*/ 58 h 125"/>
                    <a:gd name="T42" fmla="*/ 49 w 184"/>
                    <a:gd name="T43" fmla="*/ 103 h 125"/>
                    <a:gd name="T44" fmla="*/ 49 w 184"/>
                    <a:gd name="T45" fmla="*/ 103 h 125"/>
                    <a:gd name="T46" fmla="*/ 42 w 184"/>
                    <a:gd name="T47" fmla="*/ 113 h 125"/>
                    <a:gd name="T48" fmla="*/ 37 w 184"/>
                    <a:gd name="T49" fmla="*/ 125 h 125"/>
                    <a:gd name="T50" fmla="*/ 0 w 184"/>
                    <a:gd name="T51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84" h="125">
                      <a:moveTo>
                        <a:pt x="184" y="88"/>
                      </a:moveTo>
                      <a:lnTo>
                        <a:pt x="166" y="88"/>
                      </a:lnTo>
                      <a:lnTo>
                        <a:pt x="166" y="88"/>
                      </a:lnTo>
                      <a:lnTo>
                        <a:pt x="163" y="88"/>
                      </a:lnTo>
                      <a:lnTo>
                        <a:pt x="131" y="88"/>
                      </a:lnTo>
                      <a:lnTo>
                        <a:pt x="138" y="60"/>
                      </a:lnTo>
                      <a:lnTo>
                        <a:pt x="138" y="29"/>
                      </a:lnTo>
                      <a:lnTo>
                        <a:pt x="138" y="29"/>
                      </a:lnTo>
                      <a:lnTo>
                        <a:pt x="138" y="23"/>
                      </a:lnTo>
                      <a:lnTo>
                        <a:pt x="137" y="18"/>
                      </a:lnTo>
                      <a:lnTo>
                        <a:pt x="134" y="12"/>
                      </a:lnTo>
                      <a:lnTo>
                        <a:pt x="131" y="9"/>
                      </a:lnTo>
                      <a:lnTo>
                        <a:pt x="126" y="5"/>
                      </a:lnTo>
                      <a:lnTo>
                        <a:pt x="122" y="3"/>
                      </a:lnTo>
                      <a:lnTo>
                        <a:pt x="116" y="0"/>
                      </a:lnTo>
                      <a:lnTo>
                        <a:pt x="110" y="0"/>
                      </a:lnTo>
                      <a:lnTo>
                        <a:pt x="101" y="0"/>
                      </a:lnTo>
                      <a:lnTo>
                        <a:pt x="101" y="0"/>
                      </a:lnTo>
                      <a:lnTo>
                        <a:pt x="100" y="0"/>
                      </a:lnTo>
                      <a:lnTo>
                        <a:pt x="100" y="43"/>
                      </a:lnTo>
                      <a:lnTo>
                        <a:pt x="89" y="58"/>
                      </a:lnTo>
                      <a:lnTo>
                        <a:pt x="49" y="103"/>
                      </a:lnTo>
                      <a:lnTo>
                        <a:pt x="49" y="103"/>
                      </a:lnTo>
                      <a:lnTo>
                        <a:pt x="42" y="113"/>
                      </a:lnTo>
                      <a:lnTo>
                        <a:pt x="37" y="125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PA-任意多边形 173"/>
                <p:cNvSpPr/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0414000" y="6122988"/>
                  <a:ext cx="225425" cy="30163"/>
                </a:xfrm>
                <a:custGeom>
                  <a:avLst/>
                  <a:gdLst>
                    <a:gd name="T0" fmla="*/ 0 w 142"/>
                    <a:gd name="T1" fmla="*/ 0 h 19"/>
                    <a:gd name="T2" fmla="*/ 24 w 142"/>
                    <a:gd name="T3" fmla="*/ 0 h 19"/>
                    <a:gd name="T4" fmla="*/ 24 w 142"/>
                    <a:gd name="T5" fmla="*/ 0 h 19"/>
                    <a:gd name="T6" fmla="*/ 31 w 142"/>
                    <a:gd name="T7" fmla="*/ 9 h 19"/>
                    <a:gd name="T8" fmla="*/ 42 w 142"/>
                    <a:gd name="T9" fmla="*/ 15 h 19"/>
                    <a:gd name="T10" fmla="*/ 52 w 142"/>
                    <a:gd name="T11" fmla="*/ 19 h 19"/>
                    <a:gd name="T12" fmla="*/ 64 w 142"/>
                    <a:gd name="T13" fmla="*/ 19 h 19"/>
                    <a:gd name="T14" fmla="*/ 96 w 142"/>
                    <a:gd name="T15" fmla="*/ 19 h 19"/>
                    <a:gd name="T16" fmla="*/ 142 w 142"/>
                    <a:gd name="T1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2" h="19">
                      <a:moveTo>
                        <a:pt x="0" y="0"/>
                      </a:move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31" y="9"/>
                      </a:lnTo>
                      <a:lnTo>
                        <a:pt x="42" y="15"/>
                      </a:lnTo>
                      <a:lnTo>
                        <a:pt x="52" y="19"/>
                      </a:lnTo>
                      <a:lnTo>
                        <a:pt x="64" y="19"/>
                      </a:lnTo>
                      <a:lnTo>
                        <a:pt x="96" y="19"/>
                      </a:lnTo>
                      <a:lnTo>
                        <a:pt x="142" y="19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PA-任意多边形 174"/>
                <p:cNvSpPr/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10639425" y="5497513"/>
                  <a:ext cx="350837" cy="314325"/>
                </a:xfrm>
                <a:custGeom>
                  <a:avLst/>
                  <a:gdLst>
                    <a:gd name="T0" fmla="*/ 0 w 221"/>
                    <a:gd name="T1" fmla="*/ 109 h 198"/>
                    <a:gd name="T2" fmla="*/ 0 w 221"/>
                    <a:gd name="T3" fmla="*/ 157 h 198"/>
                    <a:gd name="T4" fmla="*/ 138 w 221"/>
                    <a:gd name="T5" fmla="*/ 157 h 198"/>
                    <a:gd name="T6" fmla="*/ 138 w 221"/>
                    <a:gd name="T7" fmla="*/ 198 h 198"/>
                    <a:gd name="T8" fmla="*/ 180 w 221"/>
                    <a:gd name="T9" fmla="*/ 157 h 198"/>
                    <a:gd name="T10" fmla="*/ 221 w 221"/>
                    <a:gd name="T11" fmla="*/ 157 h 198"/>
                    <a:gd name="T12" fmla="*/ 221 w 221"/>
                    <a:gd name="T13" fmla="*/ 0 h 198"/>
                    <a:gd name="T14" fmla="*/ 67 w 221"/>
                    <a:gd name="T1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1" h="198">
                      <a:moveTo>
                        <a:pt x="0" y="109"/>
                      </a:moveTo>
                      <a:lnTo>
                        <a:pt x="0" y="157"/>
                      </a:lnTo>
                      <a:lnTo>
                        <a:pt x="138" y="157"/>
                      </a:lnTo>
                      <a:lnTo>
                        <a:pt x="138" y="198"/>
                      </a:lnTo>
                      <a:lnTo>
                        <a:pt x="180" y="157"/>
                      </a:lnTo>
                      <a:lnTo>
                        <a:pt x="221" y="157"/>
                      </a:lnTo>
                      <a:lnTo>
                        <a:pt x="221" y="0"/>
                      </a:lnTo>
                      <a:lnTo>
                        <a:pt x="67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PA-任意多边形 175"/>
                <p:cNvSpPr/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10188575" y="5273676"/>
                  <a:ext cx="552450" cy="493713"/>
                </a:xfrm>
                <a:custGeom>
                  <a:avLst/>
                  <a:gdLst>
                    <a:gd name="T0" fmla="*/ 348 w 348"/>
                    <a:gd name="T1" fmla="*/ 0 h 311"/>
                    <a:gd name="T2" fmla="*/ 0 w 348"/>
                    <a:gd name="T3" fmla="*/ 0 h 311"/>
                    <a:gd name="T4" fmla="*/ 0 w 348"/>
                    <a:gd name="T5" fmla="*/ 246 h 311"/>
                    <a:gd name="T6" fmla="*/ 65 w 348"/>
                    <a:gd name="T7" fmla="*/ 246 h 311"/>
                    <a:gd name="T8" fmla="*/ 130 w 348"/>
                    <a:gd name="T9" fmla="*/ 311 h 311"/>
                    <a:gd name="T10" fmla="*/ 130 w 348"/>
                    <a:gd name="T11" fmla="*/ 246 h 311"/>
                    <a:gd name="T12" fmla="*/ 348 w 348"/>
                    <a:gd name="T13" fmla="*/ 246 h 311"/>
                    <a:gd name="T14" fmla="*/ 348 w 348"/>
                    <a:gd name="T15" fmla="*/ 0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8" h="311">
                      <a:moveTo>
                        <a:pt x="348" y="0"/>
                      </a:moveTo>
                      <a:lnTo>
                        <a:pt x="0" y="0"/>
                      </a:lnTo>
                      <a:lnTo>
                        <a:pt x="0" y="246"/>
                      </a:lnTo>
                      <a:lnTo>
                        <a:pt x="65" y="246"/>
                      </a:lnTo>
                      <a:lnTo>
                        <a:pt x="130" y="311"/>
                      </a:lnTo>
                      <a:lnTo>
                        <a:pt x="130" y="246"/>
                      </a:lnTo>
                      <a:lnTo>
                        <a:pt x="348" y="246"/>
                      </a:lnTo>
                      <a:lnTo>
                        <a:pt x="348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PA-任意多边形 176"/>
                <p:cNvSpPr/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0466387" y="5875338"/>
                  <a:ext cx="123825" cy="155575"/>
                </a:xfrm>
                <a:custGeom>
                  <a:avLst/>
                  <a:gdLst>
                    <a:gd name="T0" fmla="*/ 74 w 78"/>
                    <a:gd name="T1" fmla="*/ 0 h 98"/>
                    <a:gd name="T2" fmla="*/ 74 w 78"/>
                    <a:gd name="T3" fmla="*/ 0 h 98"/>
                    <a:gd name="T4" fmla="*/ 77 w 78"/>
                    <a:gd name="T5" fmla="*/ 11 h 98"/>
                    <a:gd name="T6" fmla="*/ 78 w 78"/>
                    <a:gd name="T7" fmla="*/ 23 h 98"/>
                    <a:gd name="T8" fmla="*/ 78 w 78"/>
                    <a:gd name="T9" fmla="*/ 35 h 98"/>
                    <a:gd name="T10" fmla="*/ 75 w 78"/>
                    <a:gd name="T11" fmla="*/ 46 h 98"/>
                    <a:gd name="T12" fmla="*/ 75 w 78"/>
                    <a:gd name="T13" fmla="*/ 46 h 98"/>
                    <a:gd name="T14" fmla="*/ 71 w 78"/>
                    <a:gd name="T15" fmla="*/ 58 h 98"/>
                    <a:gd name="T16" fmla="*/ 63 w 78"/>
                    <a:gd name="T17" fmla="*/ 70 h 98"/>
                    <a:gd name="T18" fmla="*/ 54 w 78"/>
                    <a:gd name="T19" fmla="*/ 81 h 98"/>
                    <a:gd name="T20" fmla="*/ 46 w 78"/>
                    <a:gd name="T21" fmla="*/ 88 h 98"/>
                    <a:gd name="T22" fmla="*/ 35 w 78"/>
                    <a:gd name="T23" fmla="*/ 94 h 98"/>
                    <a:gd name="T24" fmla="*/ 23 w 78"/>
                    <a:gd name="T25" fmla="*/ 97 h 98"/>
                    <a:gd name="T26" fmla="*/ 11 w 78"/>
                    <a:gd name="T27" fmla="*/ 98 h 98"/>
                    <a:gd name="T28" fmla="*/ 0 w 78"/>
                    <a:gd name="T29" fmla="*/ 95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8" h="98">
                      <a:moveTo>
                        <a:pt x="74" y="0"/>
                      </a:moveTo>
                      <a:lnTo>
                        <a:pt x="74" y="0"/>
                      </a:lnTo>
                      <a:lnTo>
                        <a:pt x="77" y="11"/>
                      </a:lnTo>
                      <a:lnTo>
                        <a:pt x="78" y="23"/>
                      </a:lnTo>
                      <a:lnTo>
                        <a:pt x="78" y="35"/>
                      </a:lnTo>
                      <a:lnTo>
                        <a:pt x="75" y="46"/>
                      </a:lnTo>
                      <a:lnTo>
                        <a:pt x="75" y="46"/>
                      </a:lnTo>
                      <a:lnTo>
                        <a:pt x="71" y="58"/>
                      </a:lnTo>
                      <a:lnTo>
                        <a:pt x="63" y="70"/>
                      </a:lnTo>
                      <a:lnTo>
                        <a:pt x="54" y="81"/>
                      </a:lnTo>
                      <a:lnTo>
                        <a:pt x="46" y="88"/>
                      </a:lnTo>
                      <a:lnTo>
                        <a:pt x="35" y="94"/>
                      </a:lnTo>
                      <a:lnTo>
                        <a:pt x="23" y="97"/>
                      </a:lnTo>
                      <a:lnTo>
                        <a:pt x="11" y="98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PA-任意多边形 177"/>
                <p:cNvSpPr/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10598150" y="5870576"/>
                  <a:ext cx="168275" cy="71438"/>
                </a:xfrm>
                <a:custGeom>
                  <a:avLst/>
                  <a:gdLst>
                    <a:gd name="T0" fmla="*/ 106 w 106"/>
                    <a:gd name="T1" fmla="*/ 23 h 45"/>
                    <a:gd name="T2" fmla="*/ 106 w 106"/>
                    <a:gd name="T3" fmla="*/ 23 h 45"/>
                    <a:gd name="T4" fmla="*/ 106 w 106"/>
                    <a:gd name="T5" fmla="*/ 27 h 45"/>
                    <a:gd name="T6" fmla="*/ 105 w 106"/>
                    <a:gd name="T7" fmla="*/ 32 h 45"/>
                    <a:gd name="T8" fmla="*/ 101 w 106"/>
                    <a:gd name="T9" fmla="*/ 39 h 45"/>
                    <a:gd name="T10" fmla="*/ 93 w 106"/>
                    <a:gd name="T11" fmla="*/ 43 h 45"/>
                    <a:gd name="T12" fmla="*/ 89 w 106"/>
                    <a:gd name="T13" fmla="*/ 45 h 45"/>
                    <a:gd name="T14" fmla="*/ 84 w 106"/>
                    <a:gd name="T15" fmla="*/ 45 h 45"/>
                    <a:gd name="T16" fmla="*/ 22 w 106"/>
                    <a:gd name="T17" fmla="*/ 45 h 45"/>
                    <a:gd name="T18" fmla="*/ 22 w 106"/>
                    <a:gd name="T19" fmla="*/ 45 h 45"/>
                    <a:gd name="T20" fmla="*/ 17 w 106"/>
                    <a:gd name="T21" fmla="*/ 45 h 45"/>
                    <a:gd name="T22" fmla="*/ 13 w 106"/>
                    <a:gd name="T23" fmla="*/ 43 h 45"/>
                    <a:gd name="T24" fmla="*/ 7 w 106"/>
                    <a:gd name="T25" fmla="*/ 39 h 45"/>
                    <a:gd name="T26" fmla="*/ 1 w 106"/>
                    <a:gd name="T27" fmla="*/ 32 h 45"/>
                    <a:gd name="T28" fmla="*/ 0 w 106"/>
                    <a:gd name="T29" fmla="*/ 27 h 45"/>
                    <a:gd name="T30" fmla="*/ 0 w 106"/>
                    <a:gd name="T31" fmla="*/ 23 h 45"/>
                    <a:gd name="T32" fmla="*/ 0 w 106"/>
                    <a:gd name="T33" fmla="*/ 23 h 45"/>
                    <a:gd name="T34" fmla="*/ 0 w 106"/>
                    <a:gd name="T35" fmla="*/ 23 h 45"/>
                    <a:gd name="T36" fmla="*/ 0 w 106"/>
                    <a:gd name="T37" fmla="*/ 18 h 45"/>
                    <a:gd name="T38" fmla="*/ 1 w 106"/>
                    <a:gd name="T39" fmla="*/ 15 h 45"/>
                    <a:gd name="T40" fmla="*/ 7 w 106"/>
                    <a:gd name="T41" fmla="*/ 8 h 45"/>
                    <a:gd name="T42" fmla="*/ 13 w 106"/>
                    <a:gd name="T43" fmla="*/ 3 h 45"/>
                    <a:gd name="T44" fmla="*/ 17 w 106"/>
                    <a:gd name="T45" fmla="*/ 2 h 45"/>
                    <a:gd name="T46" fmla="*/ 22 w 106"/>
                    <a:gd name="T47" fmla="*/ 0 h 45"/>
                    <a:gd name="T48" fmla="*/ 84 w 106"/>
                    <a:gd name="T49" fmla="*/ 0 h 45"/>
                    <a:gd name="T50" fmla="*/ 84 w 106"/>
                    <a:gd name="T51" fmla="*/ 0 h 45"/>
                    <a:gd name="T52" fmla="*/ 89 w 106"/>
                    <a:gd name="T53" fmla="*/ 2 h 45"/>
                    <a:gd name="T54" fmla="*/ 93 w 106"/>
                    <a:gd name="T55" fmla="*/ 3 h 45"/>
                    <a:gd name="T56" fmla="*/ 101 w 106"/>
                    <a:gd name="T57" fmla="*/ 8 h 45"/>
                    <a:gd name="T58" fmla="*/ 105 w 106"/>
                    <a:gd name="T59" fmla="*/ 15 h 45"/>
                    <a:gd name="T60" fmla="*/ 106 w 106"/>
                    <a:gd name="T61" fmla="*/ 18 h 45"/>
                    <a:gd name="T62" fmla="*/ 106 w 106"/>
                    <a:gd name="T63" fmla="*/ 23 h 45"/>
                    <a:gd name="T64" fmla="*/ 106 w 106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6" h="45">
                      <a:moveTo>
                        <a:pt x="106" y="23"/>
                      </a:moveTo>
                      <a:lnTo>
                        <a:pt x="106" y="23"/>
                      </a:lnTo>
                      <a:lnTo>
                        <a:pt x="106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7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7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6" y="18"/>
                      </a:lnTo>
                      <a:lnTo>
                        <a:pt x="106" y="23"/>
                      </a:lnTo>
                      <a:lnTo>
                        <a:pt x="106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PA-任意多边形 178"/>
                <p:cNvSpPr/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10579100" y="5942013"/>
                  <a:ext cx="169862" cy="69850"/>
                </a:xfrm>
                <a:custGeom>
                  <a:avLst/>
                  <a:gdLst>
                    <a:gd name="T0" fmla="*/ 107 w 107"/>
                    <a:gd name="T1" fmla="*/ 22 h 44"/>
                    <a:gd name="T2" fmla="*/ 107 w 107"/>
                    <a:gd name="T3" fmla="*/ 22 h 44"/>
                    <a:gd name="T4" fmla="*/ 107 w 107"/>
                    <a:gd name="T5" fmla="*/ 27 h 44"/>
                    <a:gd name="T6" fmla="*/ 105 w 107"/>
                    <a:gd name="T7" fmla="*/ 31 h 44"/>
                    <a:gd name="T8" fmla="*/ 101 w 107"/>
                    <a:gd name="T9" fmla="*/ 39 h 44"/>
                    <a:gd name="T10" fmla="*/ 93 w 107"/>
                    <a:gd name="T11" fmla="*/ 43 h 44"/>
                    <a:gd name="T12" fmla="*/ 89 w 107"/>
                    <a:gd name="T13" fmla="*/ 44 h 44"/>
                    <a:gd name="T14" fmla="*/ 84 w 107"/>
                    <a:gd name="T15" fmla="*/ 44 h 44"/>
                    <a:gd name="T16" fmla="*/ 22 w 107"/>
                    <a:gd name="T17" fmla="*/ 44 h 44"/>
                    <a:gd name="T18" fmla="*/ 22 w 107"/>
                    <a:gd name="T19" fmla="*/ 44 h 44"/>
                    <a:gd name="T20" fmla="*/ 18 w 107"/>
                    <a:gd name="T21" fmla="*/ 44 h 44"/>
                    <a:gd name="T22" fmla="*/ 13 w 107"/>
                    <a:gd name="T23" fmla="*/ 43 h 44"/>
                    <a:gd name="T24" fmla="*/ 7 w 107"/>
                    <a:gd name="T25" fmla="*/ 39 h 44"/>
                    <a:gd name="T26" fmla="*/ 1 w 107"/>
                    <a:gd name="T27" fmla="*/ 31 h 44"/>
                    <a:gd name="T28" fmla="*/ 0 w 107"/>
                    <a:gd name="T29" fmla="*/ 27 h 44"/>
                    <a:gd name="T30" fmla="*/ 0 w 107"/>
                    <a:gd name="T31" fmla="*/ 22 h 44"/>
                    <a:gd name="T32" fmla="*/ 0 w 107"/>
                    <a:gd name="T33" fmla="*/ 22 h 44"/>
                    <a:gd name="T34" fmla="*/ 0 w 107"/>
                    <a:gd name="T35" fmla="*/ 22 h 44"/>
                    <a:gd name="T36" fmla="*/ 0 w 107"/>
                    <a:gd name="T37" fmla="*/ 18 h 44"/>
                    <a:gd name="T38" fmla="*/ 1 w 107"/>
                    <a:gd name="T39" fmla="*/ 15 h 44"/>
                    <a:gd name="T40" fmla="*/ 7 w 107"/>
                    <a:gd name="T41" fmla="*/ 7 h 44"/>
                    <a:gd name="T42" fmla="*/ 13 w 107"/>
                    <a:gd name="T43" fmla="*/ 3 h 44"/>
                    <a:gd name="T44" fmla="*/ 18 w 107"/>
                    <a:gd name="T45" fmla="*/ 1 h 44"/>
                    <a:gd name="T46" fmla="*/ 22 w 107"/>
                    <a:gd name="T47" fmla="*/ 0 h 44"/>
                    <a:gd name="T48" fmla="*/ 84 w 107"/>
                    <a:gd name="T49" fmla="*/ 0 h 44"/>
                    <a:gd name="T50" fmla="*/ 84 w 107"/>
                    <a:gd name="T51" fmla="*/ 0 h 44"/>
                    <a:gd name="T52" fmla="*/ 89 w 107"/>
                    <a:gd name="T53" fmla="*/ 1 h 44"/>
                    <a:gd name="T54" fmla="*/ 93 w 107"/>
                    <a:gd name="T55" fmla="*/ 3 h 44"/>
                    <a:gd name="T56" fmla="*/ 101 w 107"/>
                    <a:gd name="T57" fmla="*/ 7 h 44"/>
                    <a:gd name="T58" fmla="*/ 105 w 107"/>
                    <a:gd name="T59" fmla="*/ 15 h 44"/>
                    <a:gd name="T60" fmla="*/ 107 w 107"/>
                    <a:gd name="T61" fmla="*/ 18 h 44"/>
                    <a:gd name="T62" fmla="*/ 107 w 107"/>
                    <a:gd name="T63" fmla="*/ 22 h 44"/>
                    <a:gd name="T64" fmla="*/ 107 w 107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4">
                      <a:moveTo>
                        <a:pt x="107" y="22"/>
                      </a:moveTo>
                      <a:lnTo>
                        <a:pt x="107" y="22"/>
                      </a:lnTo>
                      <a:lnTo>
                        <a:pt x="107" y="27"/>
                      </a:lnTo>
                      <a:lnTo>
                        <a:pt x="105" y="31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4"/>
                      </a:lnTo>
                      <a:lnTo>
                        <a:pt x="84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1"/>
                      </a:lnTo>
                      <a:lnTo>
                        <a:pt x="93" y="3"/>
                      </a:lnTo>
                      <a:lnTo>
                        <a:pt x="101" y="7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2"/>
                      </a:lnTo>
                      <a:lnTo>
                        <a:pt x="107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PA-任意多边形 179"/>
                <p:cNvSpPr/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10569575" y="6011863"/>
                  <a:ext cx="169862" cy="71438"/>
                </a:xfrm>
                <a:custGeom>
                  <a:avLst/>
                  <a:gdLst>
                    <a:gd name="T0" fmla="*/ 107 w 107"/>
                    <a:gd name="T1" fmla="*/ 23 h 45"/>
                    <a:gd name="T2" fmla="*/ 107 w 107"/>
                    <a:gd name="T3" fmla="*/ 23 h 45"/>
                    <a:gd name="T4" fmla="*/ 107 w 107"/>
                    <a:gd name="T5" fmla="*/ 27 h 45"/>
                    <a:gd name="T6" fmla="*/ 105 w 107"/>
                    <a:gd name="T7" fmla="*/ 32 h 45"/>
                    <a:gd name="T8" fmla="*/ 101 w 107"/>
                    <a:gd name="T9" fmla="*/ 39 h 45"/>
                    <a:gd name="T10" fmla="*/ 93 w 107"/>
                    <a:gd name="T11" fmla="*/ 43 h 45"/>
                    <a:gd name="T12" fmla="*/ 89 w 107"/>
                    <a:gd name="T13" fmla="*/ 45 h 45"/>
                    <a:gd name="T14" fmla="*/ 84 w 107"/>
                    <a:gd name="T15" fmla="*/ 45 h 45"/>
                    <a:gd name="T16" fmla="*/ 22 w 107"/>
                    <a:gd name="T17" fmla="*/ 45 h 45"/>
                    <a:gd name="T18" fmla="*/ 22 w 107"/>
                    <a:gd name="T19" fmla="*/ 45 h 45"/>
                    <a:gd name="T20" fmla="*/ 18 w 107"/>
                    <a:gd name="T21" fmla="*/ 45 h 45"/>
                    <a:gd name="T22" fmla="*/ 13 w 107"/>
                    <a:gd name="T23" fmla="*/ 43 h 45"/>
                    <a:gd name="T24" fmla="*/ 7 w 107"/>
                    <a:gd name="T25" fmla="*/ 39 h 45"/>
                    <a:gd name="T26" fmla="*/ 1 w 107"/>
                    <a:gd name="T27" fmla="*/ 32 h 45"/>
                    <a:gd name="T28" fmla="*/ 0 w 107"/>
                    <a:gd name="T29" fmla="*/ 27 h 45"/>
                    <a:gd name="T30" fmla="*/ 0 w 107"/>
                    <a:gd name="T31" fmla="*/ 23 h 45"/>
                    <a:gd name="T32" fmla="*/ 0 w 107"/>
                    <a:gd name="T33" fmla="*/ 23 h 45"/>
                    <a:gd name="T34" fmla="*/ 0 w 107"/>
                    <a:gd name="T35" fmla="*/ 23 h 45"/>
                    <a:gd name="T36" fmla="*/ 0 w 107"/>
                    <a:gd name="T37" fmla="*/ 18 h 45"/>
                    <a:gd name="T38" fmla="*/ 1 w 107"/>
                    <a:gd name="T39" fmla="*/ 15 h 45"/>
                    <a:gd name="T40" fmla="*/ 7 w 107"/>
                    <a:gd name="T41" fmla="*/ 8 h 45"/>
                    <a:gd name="T42" fmla="*/ 13 w 107"/>
                    <a:gd name="T43" fmla="*/ 3 h 45"/>
                    <a:gd name="T44" fmla="*/ 18 w 107"/>
                    <a:gd name="T45" fmla="*/ 2 h 45"/>
                    <a:gd name="T46" fmla="*/ 22 w 107"/>
                    <a:gd name="T47" fmla="*/ 0 h 45"/>
                    <a:gd name="T48" fmla="*/ 84 w 107"/>
                    <a:gd name="T49" fmla="*/ 0 h 45"/>
                    <a:gd name="T50" fmla="*/ 84 w 107"/>
                    <a:gd name="T51" fmla="*/ 0 h 45"/>
                    <a:gd name="T52" fmla="*/ 89 w 107"/>
                    <a:gd name="T53" fmla="*/ 2 h 45"/>
                    <a:gd name="T54" fmla="*/ 93 w 107"/>
                    <a:gd name="T55" fmla="*/ 3 h 45"/>
                    <a:gd name="T56" fmla="*/ 101 w 107"/>
                    <a:gd name="T57" fmla="*/ 8 h 45"/>
                    <a:gd name="T58" fmla="*/ 105 w 107"/>
                    <a:gd name="T59" fmla="*/ 15 h 45"/>
                    <a:gd name="T60" fmla="*/ 107 w 107"/>
                    <a:gd name="T61" fmla="*/ 18 h 45"/>
                    <a:gd name="T62" fmla="*/ 107 w 107"/>
                    <a:gd name="T63" fmla="*/ 23 h 45"/>
                    <a:gd name="T64" fmla="*/ 107 w 107"/>
                    <a:gd name="T65" fmla="*/ 2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7" h="45">
                      <a:moveTo>
                        <a:pt x="107" y="23"/>
                      </a:moveTo>
                      <a:lnTo>
                        <a:pt x="107" y="23"/>
                      </a:lnTo>
                      <a:lnTo>
                        <a:pt x="107" y="27"/>
                      </a:lnTo>
                      <a:lnTo>
                        <a:pt x="105" y="32"/>
                      </a:lnTo>
                      <a:lnTo>
                        <a:pt x="101" y="39"/>
                      </a:lnTo>
                      <a:lnTo>
                        <a:pt x="93" y="43"/>
                      </a:lnTo>
                      <a:lnTo>
                        <a:pt x="89" y="45"/>
                      </a:lnTo>
                      <a:lnTo>
                        <a:pt x="84" y="45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18" y="45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3" y="3"/>
                      </a:lnTo>
                      <a:lnTo>
                        <a:pt x="18" y="2"/>
                      </a:lnTo>
                      <a:lnTo>
                        <a:pt x="22" y="0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89" y="2"/>
                      </a:lnTo>
                      <a:lnTo>
                        <a:pt x="93" y="3"/>
                      </a:lnTo>
                      <a:lnTo>
                        <a:pt x="101" y="8"/>
                      </a:lnTo>
                      <a:lnTo>
                        <a:pt x="105" y="15"/>
                      </a:lnTo>
                      <a:lnTo>
                        <a:pt x="107" y="18"/>
                      </a:lnTo>
                      <a:lnTo>
                        <a:pt x="107" y="23"/>
                      </a:lnTo>
                      <a:lnTo>
                        <a:pt x="107" y="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PA-任意多边形 180"/>
                <p:cNvSpPr/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10569575" y="6083301"/>
                  <a:ext cx="141287" cy="69850"/>
                </a:xfrm>
                <a:custGeom>
                  <a:avLst/>
                  <a:gdLst>
                    <a:gd name="T0" fmla="*/ 89 w 89"/>
                    <a:gd name="T1" fmla="*/ 22 h 44"/>
                    <a:gd name="T2" fmla="*/ 89 w 89"/>
                    <a:gd name="T3" fmla="*/ 22 h 44"/>
                    <a:gd name="T4" fmla="*/ 89 w 89"/>
                    <a:gd name="T5" fmla="*/ 27 h 44"/>
                    <a:gd name="T6" fmla="*/ 87 w 89"/>
                    <a:gd name="T7" fmla="*/ 31 h 44"/>
                    <a:gd name="T8" fmla="*/ 83 w 89"/>
                    <a:gd name="T9" fmla="*/ 39 h 44"/>
                    <a:gd name="T10" fmla="*/ 75 w 89"/>
                    <a:gd name="T11" fmla="*/ 43 h 44"/>
                    <a:gd name="T12" fmla="*/ 71 w 89"/>
                    <a:gd name="T13" fmla="*/ 44 h 44"/>
                    <a:gd name="T14" fmla="*/ 67 w 89"/>
                    <a:gd name="T15" fmla="*/ 44 h 44"/>
                    <a:gd name="T16" fmla="*/ 22 w 89"/>
                    <a:gd name="T17" fmla="*/ 44 h 44"/>
                    <a:gd name="T18" fmla="*/ 22 w 89"/>
                    <a:gd name="T19" fmla="*/ 44 h 44"/>
                    <a:gd name="T20" fmla="*/ 18 w 89"/>
                    <a:gd name="T21" fmla="*/ 44 h 44"/>
                    <a:gd name="T22" fmla="*/ 13 w 89"/>
                    <a:gd name="T23" fmla="*/ 43 h 44"/>
                    <a:gd name="T24" fmla="*/ 7 w 89"/>
                    <a:gd name="T25" fmla="*/ 39 h 44"/>
                    <a:gd name="T26" fmla="*/ 1 w 89"/>
                    <a:gd name="T27" fmla="*/ 31 h 44"/>
                    <a:gd name="T28" fmla="*/ 0 w 89"/>
                    <a:gd name="T29" fmla="*/ 27 h 44"/>
                    <a:gd name="T30" fmla="*/ 0 w 89"/>
                    <a:gd name="T31" fmla="*/ 22 h 44"/>
                    <a:gd name="T32" fmla="*/ 0 w 89"/>
                    <a:gd name="T33" fmla="*/ 22 h 44"/>
                    <a:gd name="T34" fmla="*/ 0 w 89"/>
                    <a:gd name="T35" fmla="*/ 22 h 44"/>
                    <a:gd name="T36" fmla="*/ 0 w 89"/>
                    <a:gd name="T37" fmla="*/ 18 h 44"/>
                    <a:gd name="T38" fmla="*/ 1 w 89"/>
                    <a:gd name="T39" fmla="*/ 15 h 44"/>
                    <a:gd name="T40" fmla="*/ 7 w 89"/>
                    <a:gd name="T41" fmla="*/ 7 h 44"/>
                    <a:gd name="T42" fmla="*/ 13 w 89"/>
                    <a:gd name="T43" fmla="*/ 3 h 44"/>
                    <a:gd name="T44" fmla="*/ 18 w 89"/>
                    <a:gd name="T45" fmla="*/ 1 h 44"/>
                    <a:gd name="T46" fmla="*/ 22 w 89"/>
                    <a:gd name="T47" fmla="*/ 0 h 44"/>
                    <a:gd name="T48" fmla="*/ 67 w 89"/>
                    <a:gd name="T49" fmla="*/ 0 h 44"/>
                    <a:gd name="T50" fmla="*/ 67 w 89"/>
                    <a:gd name="T51" fmla="*/ 0 h 44"/>
                    <a:gd name="T52" fmla="*/ 71 w 89"/>
                    <a:gd name="T53" fmla="*/ 1 h 44"/>
                    <a:gd name="T54" fmla="*/ 75 w 89"/>
                    <a:gd name="T55" fmla="*/ 3 h 44"/>
                    <a:gd name="T56" fmla="*/ 83 w 89"/>
                    <a:gd name="T57" fmla="*/ 7 h 44"/>
                    <a:gd name="T58" fmla="*/ 87 w 89"/>
                    <a:gd name="T59" fmla="*/ 15 h 44"/>
                    <a:gd name="T60" fmla="*/ 89 w 89"/>
                    <a:gd name="T61" fmla="*/ 18 h 44"/>
                    <a:gd name="T62" fmla="*/ 89 w 89"/>
                    <a:gd name="T63" fmla="*/ 22 h 44"/>
                    <a:gd name="T64" fmla="*/ 89 w 89"/>
                    <a:gd name="T65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9" h="44">
                      <a:moveTo>
                        <a:pt x="89" y="22"/>
                      </a:moveTo>
                      <a:lnTo>
                        <a:pt x="89" y="22"/>
                      </a:lnTo>
                      <a:lnTo>
                        <a:pt x="89" y="27"/>
                      </a:lnTo>
                      <a:lnTo>
                        <a:pt x="87" y="31"/>
                      </a:lnTo>
                      <a:lnTo>
                        <a:pt x="83" y="39"/>
                      </a:lnTo>
                      <a:lnTo>
                        <a:pt x="75" y="43"/>
                      </a:lnTo>
                      <a:lnTo>
                        <a:pt x="71" y="44"/>
                      </a:lnTo>
                      <a:lnTo>
                        <a:pt x="67" y="44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18" y="44"/>
                      </a:lnTo>
                      <a:lnTo>
                        <a:pt x="13" y="43"/>
                      </a:lnTo>
                      <a:lnTo>
                        <a:pt x="7" y="39"/>
                      </a:lnTo>
                      <a:lnTo>
                        <a:pt x="1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1" y="15"/>
                      </a:lnTo>
                      <a:lnTo>
                        <a:pt x="7" y="7"/>
                      </a:lnTo>
                      <a:lnTo>
                        <a:pt x="13" y="3"/>
                      </a:lnTo>
                      <a:lnTo>
                        <a:pt x="18" y="1"/>
                      </a:lnTo>
                      <a:lnTo>
                        <a:pt x="22" y="0"/>
                      </a:lnTo>
                      <a:lnTo>
                        <a:pt x="67" y="0"/>
                      </a:lnTo>
                      <a:lnTo>
                        <a:pt x="67" y="0"/>
                      </a:lnTo>
                      <a:lnTo>
                        <a:pt x="71" y="1"/>
                      </a:lnTo>
                      <a:lnTo>
                        <a:pt x="75" y="3"/>
                      </a:lnTo>
                      <a:lnTo>
                        <a:pt x="83" y="7"/>
                      </a:lnTo>
                      <a:lnTo>
                        <a:pt x="87" y="15"/>
                      </a:lnTo>
                      <a:lnTo>
                        <a:pt x="89" y="18"/>
                      </a:lnTo>
                      <a:lnTo>
                        <a:pt x="89" y="22"/>
                      </a:lnTo>
                      <a:lnTo>
                        <a:pt x="89" y="2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PA-任意多边形 181"/>
                <p:cNvSpPr/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10371137" y="5918201"/>
                  <a:ext cx="53975" cy="244475"/>
                </a:xfrm>
                <a:custGeom>
                  <a:avLst/>
                  <a:gdLst>
                    <a:gd name="T0" fmla="*/ 0 w 34"/>
                    <a:gd name="T1" fmla="*/ 0 h 154"/>
                    <a:gd name="T2" fmla="*/ 34 w 34"/>
                    <a:gd name="T3" fmla="*/ 0 h 154"/>
                    <a:gd name="T4" fmla="*/ 34 w 34"/>
                    <a:gd name="T5" fmla="*/ 154 h 154"/>
                    <a:gd name="T6" fmla="*/ 0 w 34"/>
                    <a:gd name="T7" fmla="*/ 154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4" h="154">
                      <a:moveTo>
                        <a:pt x="0" y="0"/>
                      </a:moveTo>
                      <a:lnTo>
                        <a:pt x="34" y="0"/>
                      </a:lnTo>
                      <a:lnTo>
                        <a:pt x="34" y="154"/>
                      </a:lnTo>
                      <a:lnTo>
                        <a:pt x="0" y="15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PA-任意多边形 182"/>
                <p:cNvSpPr/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10302875" y="6126163"/>
                  <a:ext cx="41275" cy="36513"/>
                </a:xfrm>
                <a:custGeom>
                  <a:avLst/>
                  <a:gdLst>
                    <a:gd name="T0" fmla="*/ 26 w 26"/>
                    <a:gd name="T1" fmla="*/ 12 h 23"/>
                    <a:gd name="T2" fmla="*/ 26 w 26"/>
                    <a:gd name="T3" fmla="*/ 12 h 23"/>
                    <a:gd name="T4" fmla="*/ 24 w 26"/>
                    <a:gd name="T5" fmla="*/ 16 h 23"/>
                    <a:gd name="T6" fmla="*/ 23 w 26"/>
                    <a:gd name="T7" fmla="*/ 20 h 23"/>
                    <a:gd name="T8" fmla="*/ 18 w 26"/>
                    <a:gd name="T9" fmla="*/ 23 h 23"/>
                    <a:gd name="T10" fmla="*/ 14 w 26"/>
                    <a:gd name="T11" fmla="*/ 23 h 23"/>
                    <a:gd name="T12" fmla="*/ 14 w 26"/>
                    <a:gd name="T13" fmla="*/ 23 h 23"/>
                    <a:gd name="T14" fmla="*/ 8 w 26"/>
                    <a:gd name="T15" fmla="*/ 23 h 23"/>
                    <a:gd name="T16" fmla="*/ 5 w 26"/>
                    <a:gd name="T17" fmla="*/ 20 h 23"/>
                    <a:gd name="T18" fmla="*/ 2 w 26"/>
                    <a:gd name="T19" fmla="*/ 16 h 23"/>
                    <a:gd name="T20" fmla="*/ 0 w 26"/>
                    <a:gd name="T21" fmla="*/ 12 h 23"/>
                    <a:gd name="T22" fmla="*/ 0 w 26"/>
                    <a:gd name="T23" fmla="*/ 12 h 23"/>
                    <a:gd name="T24" fmla="*/ 2 w 26"/>
                    <a:gd name="T25" fmla="*/ 7 h 23"/>
                    <a:gd name="T26" fmla="*/ 5 w 26"/>
                    <a:gd name="T27" fmla="*/ 3 h 23"/>
                    <a:gd name="T28" fmla="*/ 8 w 26"/>
                    <a:gd name="T29" fmla="*/ 0 h 23"/>
                    <a:gd name="T30" fmla="*/ 14 w 26"/>
                    <a:gd name="T31" fmla="*/ 0 h 23"/>
                    <a:gd name="T32" fmla="*/ 14 w 26"/>
                    <a:gd name="T33" fmla="*/ 0 h 23"/>
                    <a:gd name="T34" fmla="*/ 18 w 26"/>
                    <a:gd name="T35" fmla="*/ 0 h 23"/>
                    <a:gd name="T36" fmla="*/ 23 w 26"/>
                    <a:gd name="T37" fmla="*/ 3 h 23"/>
                    <a:gd name="T38" fmla="*/ 24 w 26"/>
                    <a:gd name="T39" fmla="*/ 7 h 23"/>
                    <a:gd name="T40" fmla="*/ 26 w 26"/>
                    <a:gd name="T41" fmla="*/ 12 h 23"/>
                    <a:gd name="T42" fmla="*/ 26 w 26"/>
                    <a:gd name="T43" fmla="*/ 1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26" y="12"/>
                      </a:moveTo>
                      <a:lnTo>
                        <a:pt x="26" y="12"/>
                      </a:lnTo>
                      <a:lnTo>
                        <a:pt x="24" y="16"/>
                      </a:lnTo>
                      <a:lnTo>
                        <a:pt x="23" y="20"/>
                      </a:lnTo>
                      <a:lnTo>
                        <a:pt x="18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8" y="23"/>
                      </a:lnTo>
                      <a:lnTo>
                        <a:pt x="5" y="20"/>
                      </a:lnTo>
                      <a:lnTo>
                        <a:pt x="2" y="16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2" y="7"/>
                      </a:lnTo>
                      <a:lnTo>
                        <a:pt x="5" y="3"/>
                      </a:lnTo>
                      <a:lnTo>
                        <a:pt x="8" y="0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18" y="0"/>
                      </a:lnTo>
                      <a:lnTo>
                        <a:pt x="23" y="3"/>
                      </a:lnTo>
                      <a:lnTo>
                        <a:pt x="24" y="7"/>
                      </a:lnTo>
                      <a:lnTo>
                        <a:pt x="26" y="12"/>
                      </a:lnTo>
                      <a:lnTo>
                        <a:pt x="26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PA-任意多边形 183"/>
                <p:cNvSpPr/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10166350" y="5918201"/>
                  <a:ext cx="212725" cy="277813"/>
                </a:xfrm>
                <a:custGeom>
                  <a:avLst/>
                  <a:gdLst>
                    <a:gd name="T0" fmla="*/ 0 w 134"/>
                    <a:gd name="T1" fmla="*/ 0 h 175"/>
                    <a:gd name="T2" fmla="*/ 134 w 134"/>
                    <a:gd name="T3" fmla="*/ 0 h 175"/>
                    <a:gd name="T4" fmla="*/ 134 w 134"/>
                    <a:gd name="T5" fmla="*/ 175 h 175"/>
                    <a:gd name="T6" fmla="*/ 0 w 134"/>
                    <a:gd name="T7" fmla="*/ 175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4" h="175">
                      <a:moveTo>
                        <a:pt x="0" y="0"/>
                      </a:moveTo>
                      <a:lnTo>
                        <a:pt x="134" y="0"/>
                      </a:lnTo>
                      <a:lnTo>
                        <a:pt x="134" y="175"/>
                      </a:lnTo>
                      <a:lnTo>
                        <a:pt x="0" y="175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PA-Line 184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10298112" y="5411788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PA-Line 185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0298112" y="5470526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PA-Line 186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0298112" y="5529263"/>
                  <a:ext cx="33020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5" name="组合 34"/>
            <p:cNvGrpSpPr/>
            <p:nvPr/>
          </p:nvGrpSpPr>
          <p:grpSpPr>
            <a:xfrm>
              <a:off x="5775007" y="3811799"/>
              <a:ext cx="862800" cy="862800"/>
              <a:chOff x="5775007" y="3811799"/>
              <a:chExt cx="862800" cy="862800"/>
            </a:xfrm>
          </p:grpSpPr>
          <p:sp>
            <p:nvSpPr>
              <p:cNvPr id="88" name="PA-椭圆 87"/>
              <p:cNvSpPr/>
              <p:nvPr>
                <p:custDataLst>
                  <p:tags r:id="rId49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EF81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89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90" name="PA-Line 146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PA-任意多边形 147"/>
                <p:cNvSpPr/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PA-任意多边形 148"/>
                <p:cNvSpPr/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PA-任意多边形 149"/>
                <p:cNvSpPr/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8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PA-任意多边形 150"/>
                <p:cNvSpPr/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PA-任意多边形 151"/>
                <p:cNvSpPr/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PA-任意多边形 152"/>
                <p:cNvSpPr/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PA-任意多边形 153"/>
                <p:cNvSpPr/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PA-任意多边形 154"/>
                <p:cNvSpPr/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PA-任意多边形 155"/>
                <p:cNvSpPr/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PA-任意多边形 156"/>
                <p:cNvSpPr/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9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PA-任意多边形 157"/>
                <p:cNvSpPr/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9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PA-任意多边形 158"/>
                <p:cNvSpPr/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6" name="组合 35"/>
            <p:cNvGrpSpPr/>
            <p:nvPr/>
          </p:nvGrpSpPr>
          <p:grpSpPr>
            <a:xfrm>
              <a:off x="5775007" y="2564384"/>
              <a:ext cx="862800" cy="862800"/>
              <a:chOff x="5775007" y="2564384"/>
              <a:chExt cx="862800" cy="862800"/>
            </a:xfrm>
          </p:grpSpPr>
          <p:sp>
            <p:nvSpPr>
              <p:cNvPr id="68" name="PA-椭圆 103"/>
              <p:cNvSpPr/>
              <p:nvPr>
                <p:custDataLst>
                  <p:tags r:id="rId30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A3C2F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69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70" name="PA-任意多边形 306"/>
                <p:cNvSpPr/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PA-任意多边形 307"/>
                <p:cNvSpPr/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PA-Line 308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PA-Line 309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PA-任意多边形 310"/>
                <p:cNvSpPr/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PA-任意多边形 311"/>
                <p:cNvSpPr/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PA-Line 312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PA-Line 313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PA-任意多边形 314"/>
                <p:cNvSpPr/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PA-任意多边形 315"/>
                <p:cNvSpPr/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PA-Line 316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PA-Line 317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PA-任意多边形 318"/>
                <p:cNvSpPr/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PA-任意多边形 319"/>
                <p:cNvSpPr/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PA-Line 320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PA-Line 321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PA-任意多边形 322"/>
                <p:cNvSpPr/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PA-Line 323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7" name="组合 36"/>
            <p:cNvGrpSpPr/>
            <p:nvPr/>
          </p:nvGrpSpPr>
          <p:grpSpPr>
            <a:xfrm>
              <a:off x="5775007" y="1315065"/>
              <a:ext cx="862800" cy="862800"/>
              <a:chOff x="5775007" y="1315065"/>
              <a:chExt cx="862800" cy="862800"/>
            </a:xfrm>
          </p:grpSpPr>
          <p:sp>
            <p:nvSpPr>
              <p:cNvPr id="53" name="PA-椭圆 124"/>
              <p:cNvSpPr/>
              <p:nvPr>
                <p:custDataLst>
                  <p:tags r:id="rId16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EF81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54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55" name="PA-任意多边形 159"/>
                <p:cNvSpPr/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3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PA-矩形 160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PA-Line 161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PA-Line 162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PA-Line 163"/>
                <p:cNvSpPr>
                  <a:spLocks noChangeShapeType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PA-Line 164"/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PA-Line 165"/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PA-Line 166"/>
                <p:cNvSpPr>
                  <a:spLocks noChangeShapeType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PA-Line 167"/>
                <p:cNvSpPr>
                  <a:spLocks noChangeShapeType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PA-Line 168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PA-Line 169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PA-Line 170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PA-Line 171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8" name="组合 37"/>
            <p:cNvGrpSpPr/>
            <p:nvPr/>
          </p:nvGrpSpPr>
          <p:grpSpPr>
            <a:xfrm>
              <a:off x="6140713" y="2274654"/>
              <a:ext cx="147720" cy="154874"/>
              <a:chOff x="6140713" y="2274654"/>
              <a:chExt cx="147720" cy="154874"/>
            </a:xfrm>
          </p:grpSpPr>
          <p:cxnSp>
            <p:nvCxnSpPr>
              <p:cNvPr id="51" name="PA-直接连接符 140"/>
              <p:cNvCxnSpPr/>
              <p:nvPr>
                <p:custDataLst>
                  <p:tags r:id="rId14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A-直接连接符 144"/>
              <p:cNvCxnSpPr/>
              <p:nvPr>
                <p:custDataLst>
                  <p:tags r:id="rId15"/>
                </p:custDataLst>
              </p:nvPr>
            </p:nvCxnSpPr>
            <p:spPr>
              <a:xfrm rot="8100000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组合 38"/>
            <p:cNvGrpSpPr/>
            <p:nvPr/>
          </p:nvGrpSpPr>
          <p:grpSpPr>
            <a:xfrm>
              <a:off x="6085957" y="3554859"/>
              <a:ext cx="225156" cy="109512"/>
              <a:chOff x="6085957" y="3554859"/>
              <a:chExt cx="225156" cy="109512"/>
            </a:xfrm>
          </p:grpSpPr>
          <p:cxnSp>
            <p:nvCxnSpPr>
              <p:cNvPr id="49" name="PA-直接连接符 147"/>
              <p:cNvCxnSpPr/>
              <p:nvPr>
                <p:custDataLst>
                  <p:tags r:id="rId12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A-直接连接符 148"/>
              <p:cNvCxnSpPr/>
              <p:nvPr>
                <p:custDataLst>
                  <p:tags r:id="rId13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组合 39"/>
            <p:cNvGrpSpPr/>
            <p:nvPr/>
          </p:nvGrpSpPr>
          <p:grpSpPr>
            <a:xfrm>
              <a:off x="6085957" y="4834598"/>
              <a:ext cx="202474" cy="110479"/>
              <a:chOff x="6085957" y="4834598"/>
              <a:chExt cx="202474" cy="110479"/>
            </a:xfrm>
          </p:grpSpPr>
          <p:cxnSp>
            <p:nvCxnSpPr>
              <p:cNvPr id="47" name="PA-直接连接符 150"/>
              <p:cNvCxnSpPr/>
              <p:nvPr>
                <p:custDataLst>
                  <p:tags r:id="rId10"/>
                </p:custDataLst>
              </p:nvPr>
            </p:nvCxnSpPr>
            <p:spPr>
              <a:xfrm flipH="1">
                <a:off x="6178917" y="4834598"/>
                <a:ext cx="109514" cy="10951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A-直接连接符 151"/>
              <p:cNvCxnSpPr/>
              <p:nvPr>
                <p:custDataLst>
                  <p:tags r:id="rId11"/>
                </p:custDataLst>
              </p:nvPr>
            </p:nvCxnSpPr>
            <p:spPr>
              <a:xfrm flipH="1" flipV="1">
                <a:off x="6085957" y="4835565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PA-speed 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46901" y="3746716"/>
              <a:ext cx="3925295" cy="37151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square" lIns="90000" tIns="46800" rIns="90000" bIns="46800" anchor="t" anchorCtr="0">
              <a:spAutoFit/>
            </a:bodyPr>
            <a:lstStyle>
              <a:defPPr>
                <a:defRPr lang="ko-KR"/>
              </a:defPPr>
              <a:lvl1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prstClr val="white"/>
                </a:buClr>
                <a:defRPr kumimoji="1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5pPr>
              <a:lvl6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6pPr>
              <a:lvl7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7pPr>
              <a:lvl8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8pPr>
              <a:lvl9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9pPr>
            </a:lstStyle>
            <a:p>
              <a:r>
                <a:rPr lang="en-US" altLang="zh-CN" sz="2000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PA-矩形 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46901" y="4042989"/>
              <a:ext cx="4406911" cy="1010406"/>
            </a:xfrm>
            <a:prstGeom prst="rect">
              <a:avLst/>
            </a:prstGeom>
          </p:spPr>
          <p:txBody>
            <a:bodyPr wrap="square" lIns="90000" tIns="46800" rIns="90000" bIns="46800" anchor="t" anchorCtr="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panose="020B0604020202020204" pitchFamily="34" charset="0"/>
                <a:buNone/>
                <a:defRPr lang="en-US" altLang="ko-KR" sz="2000" dirty="0" smtClean="0">
                  <a:latin typeface="Microsoft Sans Serif" panose="020B0604020202020204" pitchFamily="34" charset="0"/>
                  <a:ea typeface="+mj-ea"/>
                  <a:cs typeface="Microsoft Sans Serif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CN" sz="16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  <a:p>
              <a:pPr marL="0" indent="0">
                <a:lnSpc>
                  <a:spcPct val="120000"/>
                </a:lnSpc>
              </a:pP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PA-speed 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89524" y="2553400"/>
              <a:ext cx="3925295" cy="37151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square" lIns="90000" tIns="46800" rIns="90000" bIns="46800" anchor="t" anchorCtr="0">
              <a:spAutoFit/>
            </a:bodyPr>
            <a:lstStyle>
              <a:defPPr>
                <a:defRPr lang="ko-KR"/>
              </a:defPPr>
              <a:lvl1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prstClr val="white"/>
                </a:buClr>
                <a:defRPr kumimoji="1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5pPr>
              <a:lvl6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6pPr>
              <a:lvl7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7pPr>
              <a:lvl8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8pPr>
              <a:lvl9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9pPr>
            </a:lstStyle>
            <a:p>
              <a:r>
                <a:rPr lang="en-US" altLang="zh-CN" sz="2000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PA-矩形 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462112" y="2859190"/>
              <a:ext cx="4406907" cy="1010406"/>
            </a:xfrm>
            <a:prstGeom prst="rect">
              <a:avLst/>
            </a:prstGeom>
          </p:spPr>
          <p:txBody>
            <a:bodyPr wrap="square" lIns="90000" tIns="46800" rIns="90000" bIns="46800" anchor="t" anchorCtr="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panose="020B0604020202020204" pitchFamily="34" charset="0"/>
                <a:buNone/>
                <a:defRPr lang="en-US" altLang="ko-KR" sz="2000" dirty="0" smtClean="0">
                  <a:latin typeface="Microsoft Sans Serif" panose="020B0604020202020204" pitchFamily="34" charset="0"/>
                  <a:ea typeface="+mj-ea"/>
                  <a:cs typeface="Microsoft Sans Serif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CN" sz="16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  <a:p>
              <a:pPr marL="0" indent="0">
                <a:lnSpc>
                  <a:spcPct val="120000"/>
                </a:lnSpc>
              </a:pP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PA-speed 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89524" y="4980077"/>
              <a:ext cx="3925295" cy="37151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square" lIns="90000" tIns="46800" rIns="90000" bIns="46800" anchor="t" anchorCtr="0">
              <a:spAutoFit/>
            </a:bodyPr>
            <a:lstStyle>
              <a:defPPr>
                <a:defRPr lang="ko-KR"/>
              </a:defPPr>
              <a:lvl1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prstClr val="white"/>
                </a:buClr>
                <a:defRPr kumimoji="1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5pPr>
              <a:lvl6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6pPr>
              <a:lvl7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7pPr>
              <a:lvl8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8pPr>
              <a:lvl9pPr>
                <a:defRPr kumimoji="1">
                  <a:latin typeface="Gulim" panose="020B0600000101010101" pitchFamily="50" charset="-127"/>
                  <a:ea typeface="Gulim" panose="020B0600000101010101" pitchFamily="50" charset="-127"/>
                </a:defRPr>
              </a:lvl9pPr>
            </a:lstStyle>
            <a:p>
              <a:r>
                <a:rPr lang="en-US" altLang="zh-CN" sz="2000" b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6" name="PA-矩形 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62112" y="5285867"/>
              <a:ext cx="4406907" cy="1010406"/>
            </a:xfrm>
            <a:prstGeom prst="rect">
              <a:avLst/>
            </a:prstGeom>
          </p:spPr>
          <p:txBody>
            <a:bodyPr wrap="square" lIns="90000" tIns="46800" rIns="90000" bIns="46800" anchor="t" anchorCtr="0">
              <a:spAutoFit/>
            </a:bodyPr>
            <a:lstStyle>
              <a:lvl1pPr marL="342900" indent="-342900" eaLnBrk="0" hangingPunct="0">
                <a:spcBef>
                  <a:spcPct val="20000"/>
                </a:spcBef>
                <a:buFont typeface="Arial" panose="020B0604020202020204" pitchFamily="34" charset="0"/>
                <a:buNone/>
                <a:defRPr lang="en-US" altLang="ko-KR" sz="2000" dirty="0" smtClean="0">
                  <a:latin typeface="Microsoft Sans Serif" panose="020B0604020202020204" pitchFamily="34" charset="0"/>
                  <a:ea typeface="+mj-ea"/>
                  <a:cs typeface="Microsoft Sans Serif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latin typeface="+mn-lt"/>
                  <a:ea typeface="+mn-ea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latin typeface="+mn-lt"/>
                  <a:ea typeface="+mn-ea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latin typeface="+mn-lt"/>
                  <a:ea typeface="+mn-ea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latin typeface="+mn-lt"/>
                  <a:ea typeface="+mn-ea"/>
                </a:defRPr>
              </a:lvl5pPr>
              <a:lvl6pPr marL="2514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6pPr>
              <a:lvl7pPr marL="29718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7pPr>
              <a:lvl8pPr marL="3429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8pPr>
              <a:lvl9pPr marL="3886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en-US" altLang="zh-CN" sz="16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  <a:p>
              <a:pPr marL="0" indent="0">
                <a:lnSpc>
                  <a:spcPct val="120000"/>
                </a:lnSpc>
              </a:pPr>
              <a:endParaRPr lang="zh-CN" altLang="en-US" sz="1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7016710" y="1471087"/>
            <a:ext cx="1154988" cy="1154986"/>
          </a:xfrm>
          <a:prstGeom prst="ellipse">
            <a:avLst/>
          </a:prstGeom>
          <a:solidFill>
            <a:srgbClr val="EF8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23037" y="2626238"/>
            <a:ext cx="5505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5400" b="1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: 圆角 8"/>
          <p:cNvSpPr/>
          <p:nvPr/>
        </p:nvSpPr>
        <p:spPr>
          <a:xfrm>
            <a:off x="7073107" y="1652744"/>
            <a:ext cx="1042194" cy="79167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24637" y="3446990"/>
            <a:ext cx="564026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: 圆角 8"/>
          <p:cNvSpPr/>
          <p:nvPr/>
        </p:nvSpPr>
        <p:spPr>
          <a:xfrm>
            <a:off x="5523037" y="1905115"/>
            <a:ext cx="1747340" cy="687129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</a:t>
            </a:r>
            <a:endParaRPr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PA-任意多边形 5"/>
          <p:cNvSpPr>
            <a:spLocks noChangeAspect="1"/>
          </p:cNvSpPr>
          <p:nvPr>
            <p:custDataLst>
              <p:tags r:id="rId1"/>
            </p:custDataLst>
          </p:nvPr>
        </p:nvSpPr>
        <p:spPr>
          <a:xfrm rot="10800000">
            <a:off x="1400174" y="210502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EF817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PA-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92463" y="313055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20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6262" y="2590154"/>
            <a:ext cx="2132012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en-US" altLang="zh-CN" sz="2200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2" name="矩形 47"/>
          <p:cNvSpPr>
            <a:spLocks noChangeArrowheads="1"/>
          </p:cNvSpPr>
          <p:nvPr/>
        </p:nvSpPr>
        <p:spPr bwMode="auto">
          <a:xfrm>
            <a:off x="576262" y="3005748"/>
            <a:ext cx="2132012" cy="62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PA-任意多边形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5286374" y="210502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A3C2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4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78663" y="313055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62462" y="2590154"/>
            <a:ext cx="2132012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en-US" altLang="zh-CN" sz="2200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4462462" y="3005748"/>
            <a:ext cx="2132012" cy="62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PA-任意多边形 5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8943974" y="210502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EF817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PA-文本框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6263" y="3130550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120062" y="2590154"/>
            <a:ext cx="2132012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en-US" altLang="zh-CN" sz="2200" dirty="0">
                <a:cs typeface="+mn-ea"/>
                <a:sym typeface="+mn-lt"/>
              </a:rPr>
              <a:t>Add title text</a:t>
            </a:r>
          </a:p>
        </p:txBody>
      </p:sp>
      <p:sp>
        <p:nvSpPr>
          <p:cNvPr id="20" name="矩形 47"/>
          <p:cNvSpPr>
            <a:spLocks noChangeArrowheads="1"/>
          </p:cNvSpPr>
          <p:nvPr/>
        </p:nvSpPr>
        <p:spPr bwMode="auto">
          <a:xfrm>
            <a:off x="8120062" y="3005748"/>
            <a:ext cx="2132012" cy="62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135872" y="1532176"/>
            <a:ext cx="9920256" cy="4174647"/>
            <a:chOff x="861492" y="1203598"/>
            <a:chExt cx="7423011" cy="3123755"/>
          </a:xfrm>
        </p:grpSpPr>
        <p:sp>
          <p:nvSpPr>
            <p:cNvPr id="39" name="圆角矩形 26"/>
            <p:cNvSpPr/>
            <p:nvPr/>
          </p:nvSpPr>
          <p:spPr>
            <a:xfrm>
              <a:off x="926188" y="1256578"/>
              <a:ext cx="7345680" cy="1395596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A3C2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1" name="矩形 93"/>
            <p:cNvSpPr/>
            <p:nvPr/>
          </p:nvSpPr>
          <p:spPr>
            <a:xfrm rot="10800000">
              <a:off x="7996471" y="2400102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5"/>
            <p:cNvSpPr/>
            <p:nvPr/>
          </p:nvSpPr>
          <p:spPr bwMode="auto">
            <a:xfrm>
              <a:off x="3004976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A3C2FB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3793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Freeform 5"/>
            <p:cNvSpPr/>
            <p:nvPr/>
          </p:nvSpPr>
          <p:spPr bwMode="auto">
            <a:xfrm>
              <a:off x="1410924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F817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5"/>
            <p:cNvSpPr/>
            <p:nvPr/>
          </p:nvSpPr>
          <p:spPr bwMode="auto">
            <a:xfrm>
              <a:off x="4599028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F817E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5"/>
            <p:cNvSpPr/>
            <p:nvPr/>
          </p:nvSpPr>
          <p:spPr bwMode="auto">
            <a:xfrm>
              <a:off x="6193080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A3C2FB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60400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8504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4255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Add</a:t>
              </a:r>
            </a:p>
            <a:p>
              <a:pPr algn="ctr"/>
              <a:r>
                <a:rPr lang="en-US" altLang="zh-CN" sz="1800" dirty="0">
                  <a:latin typeface="+mn-lt"/>
                  <a:ea typeface="+mn-ea"/>
                  <a:cs typeface="+mn-ea"/>
                  <a:sym typeface="+mn-lt"/>
                </a:rPr>
                <a:t>Keyword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1464688" y="1748008"/>
            <a:ext cx="9332199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464688" y="2466201"/>
            <a:ext cx="9332199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401983" y="4650734"/>
            <a:ext cx="3144720" cy="558800"/>
            <a:chOff x="1980481" y="4530725"/>
            <a:chExt cx="3144720" cy="558800"/>
          </a:xfrm>
          <a:solidFill>
            <a:srgbClr val="A3C2FB"/>
          </a:solidFill>
        </p:grpSpPr>
        <p:sp>
          <p:nvSpPr>
            <p:cNvPr id="40" name="圆角矩形 15"/>
            <p:cNvSpPr/>
            <p:nvPr/>
          </p:nvSpPr>
          <p:spPr>
            <a:xfrm>
              <a:off x="1980481" y="4530725"/>
              <a:ext cx="3144720" cy="5588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>
              <a:spLocks noChangeAspect="1"/>
            </p:cNvSpPr>
            <p:nvPr/>
          </p:nvSpPr>
          <p:spPr>
            <a:xfrm>
              <a:off x="2091449" y="4642050"/>
              <a:ext cx="336150" cy="336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891091" y="4625459"/>
              <a:ext cx="140570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401983" y="3728323"/>
            <a:ext cx="3144720" cy="558800"/>
            <a:chOff x="3675921" y="3680884"/>
            <a:chExt cx="3144720" cy="558800"/>
          </a:xfrm>
          <a:solidFill>
            <a:srgbClr val="EF817E"/>
          </a:solidFill>
        </p:grpSpPr>
        <p:sp>
          <p:nvSpPr>
            <p:cNvPr id="44" name="圆角矩形 13"/>
            <p:cNvSpPr/>
            <p:nvPr/>
          </p:nvSpPr>
          <p:spPr>
            <a:xfrm>
              <a:off x="3675921" y="3680884"/>
              <a:ext cx="3144720" cy="5588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>
              <a:spLocks noChangeAspect="1"/>
            </p:cNvSpPr>
            <p:nvPr/>
          </p:nvSpPr>
          <p:spPr>
            <a:xfrm>
              <a:off x="3786889" y="3792209"/>
              <a:ext cx="336150" cy="336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586529" y="3775618"/>
              <a:ext cx="140570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401983" y="2805911"/>
            <a:ext cx="3144720" cy="558800"/>
            <a:chOff x="5371361" y="2831042"/>
            <a:chExt cx="3144720" cy="558800"/>
          </a:xfrm>
          <a:solidFill>
            <a:srgbClr val="A3C2FB"/>
          </a:solidFill>
        </p:grpSpPr>
        <p:sp>
          <p:nvSpPr>
            <p:cNvPr id="48" name="圆角矩形 14"/>
            <p:cNvSpPr/>
            <p:nvPr/>
          </p:nvSpPr>
          <p:spPr>
            <a:xfrm>
              <a:off x="5371361" y="2831042"/>
              <a:ext cx="3144720" cy="5588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椭圆 48"/>
            <p:cNvSpPr>
              <a:spLocks noChangeAspect="1"/>
            </p:cNvSpPr>
            <p:nvPr/>
          </p:nvSpPr>
          <p:spPr>
            <a:xfrm>
              <a:off x="5482329" y="2942367"/>
              <a:ext cx="336150" cy="336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281970" y="2925776"/>
              <a:ext cx="140570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401982" y="1883499"/>
            <a:ext cx="3144720" cy="558800"/>
            <a:chOff x="7066800" y="1981200"/>
            <a:chExt cx="3144720" cy="558800"/>
          </a:xfrm>
          <a:solidFill>
            <a:srgbClr val="EF817E"/>
          </a:solidFill>
        </p:grpSpPr>
        <p:sp>
          <p:nvSpPr>
            <p:cNvPr id="52" name="圆角矩形 12"/>
            <p:cNvSpPr/>
            <p:nvPr/>
          </p:nvSpPr>
          <p:spPr>
            <a:xfrm>
              <a:off x="7066800" y="1981200"/>
              <a:ext cx="3144720" cy="5588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3" name="椭圆 52"/>
            <p:cNvSpPr>
              <a:spLocks noChangeAspect="1"/>
            </p:cNvSpPr>
            <p:nvPr/>
          </p:nvSpPr>
          <p:spPr>
            <a:xfrm>
              <a:off x="7177768" y="2092525"/>
              <a:ext cx="336150" cy="336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7977410" y="2075934"/>
              <a:ext cx="140570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4940889" y="1826820"/>
            <a:ext cx="58940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940889" y="2791769"/>
            <a:ext cx="58940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940889" y="3700039"/>
            <a:ext cx="58940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940889" y="4664988"/>
            <a:ext cx="5894016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3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08333E-7 0.1044 L -2.08333E-7 -0.18125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8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30000" decel="3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08333E-7 0.10463 L -2.08333E-7 2.96296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decel="3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08333E-7 0.10439 L -2.08333E-7 -0.18125 " pathEditMode="relative" rAng="0" ptsTypes="AA">
                                      <p:cBhvr>
                                        <p:cTn id="16" dur="75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8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30000" decel="3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2.08333E-7 0.10463 L -2.08333E-7 3.7037E-6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3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decel="3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08333E-7 0.10439 L -2.08333E-7 -0.18125 " pathEditMode="relative" rAng="0" ptsTypes="AA">
                                      <p:cBhvr>
                                        <p:cTn id="23" dur="75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8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30000" decel="3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2.08333E-7 0.10463 L -2.08333E-7 4.44444E-6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3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decel="3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08333E-7 0.1044 L -2.08333E-7 -0.18125 " pathEditMode="relative" rAng="0" ptsTypes="AA">
                                      <p:cBhvr>
                                        <p:cTn id="30" dur="750" spd="-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8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30000" decel="3000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2.08333E-7 0.10463 L -2.08333E-7 -3.33333E-6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任意多边形: 形状 30"/>
          <p:cNvSpPr/>
          <p:nvPr/>
        </p:nvSpPr>
        <p:spPr bwMode="auto">
          <a:xfrm>
            <a:off x="3600283" y="2127521"/>
            <a:ext cx="23468" cy="24193"/>
          </a:xfrm>
          <a:custGeom>
            <a:avLst/>
            <a:gdLst>
              <a:gd name="T0" fmla="*/ 51 w 104"/>
              <a:gd name="T1" fmla="*/ 102 h 103"/>
              <a:gd name="T2" fmla="*/ 0 w 104"/>
              <a:gd name="T3" fmla="*/ 51 h 103"/>
              <a:gd name="T4" fmla="*/ 51 w 104"/>
              <a:gd name="T5" fmla="*/ 0 h 103"/>
              <a:gd name="T6" fmla="*/ 103 w 104"/>
              <a:gd name="T7" fmla="*/ 51 h 103"/>
              <a:gd name="T8" fmla="*/ 51 w 104"/>
              <a:gd name="T9" fmla="*/ 102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03"/>
              <a:gd name="T17" fmla="*/ 104 w 104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03">
                <a:moveTo>
                  <a:pt x="51" y="102"/>
                </a:moveTo>
                <a:cubicBezTo>
                  <a:pt x="23" y="102"/>
                  <a:pt x="0" y="79"/>
                  <a:pt x="0" y="51"/>
                </a:cubicBezTo>
                <a:cubicBezTo>
                  <a:pt x="0" y="22"/>
                  <a:pt x="23" y="0"/>
                  <a:pt x="51" y="0"/>
                </a:cubicBezTo>
                <a:cubicBezTo>
                  <a:pt x="80" y="0"/>
                  <a:pt x="103" y="22"/>
                  <a:pt x="103" y="51"/>
                </a:cubicBezTo>
                <a:cubicBezTo>
                  <a:pt x="103" y="79"/>
                  <a:pt x="80" y="102"/>
                  <a:pt x="51" y="10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/>
          <a:lstStyle/>
          <a:p>
            <a:pPr algn="ctr"/>
            <a:endParaRPr spc="30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125538" y="2075108"/>
            <a:ext cx="4642076" cy="3118127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pc="300"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071769" y="2075108"/>
            <a:ext cx="4964532" cy="1383901"/>
          </a:xfrm>
          <a:prstGeom prst="rect">
            <a:avLst/>
          </a:prstGeom>
          <a:solidFill>
            <a:srgbClr val="EF817E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 spc="300" dirty="0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261737" y="2380828"/>
            <a:ext cx="772462" cy="772461"/>
            <a:chOff x="6299837" y="2942682"/>
            <a:chExt cx="772462" cy="772461"/>
          </a:xfrm>
        </p:grpSpPr>
        <p:sp>
          <p:nvSpPr>
            <p:cNvPr id="38" name="椭圆 37"/>
            <p:cNvSpPr/>
            <p:nvPr/>
          </p:nvSpPr>
          <p:spPr bwMode="auto">
            <a:xfrm>
              <a:off x="6299837" y="2942682"/>
              <a:ext cx="772462" cy="772461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pc="300"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6455643" y="3104978"/>
              <a:ext cx="460851" cy="447869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rgbClr val="EF817E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pc="300">
                <a:cs typeface="+mn-ea"/>
                <a:sym typeface="+mn-lt"/>
              </a:endParaRPr>
            </a:p>
          </p:txBody>
        </p:sp>
      </p:grpSp>
      <p:sp>
        <p:nvSpPr>
          <p:cNvPr id="36" name="文本框 20"/>
          <p:cNvSpPr txBox="1"/>
          <p:nvPr/>
        </p:nvSpPr>
        <p:spPr>
          <a:xfrm>
            <a:off x="7224167" y="2341436"/>
            <a:ext cx="3610543" cy="362506"/>
          </a:xfrm>
          <a:prstGeom prst="rect">
            <a:avLst/>
          </a:prstGeom>
          <a:noFill/>
        </p:spPr>
        <p:txBody>
          <a:bodyPr wrap="none" lIns="72000" tIns="72000" rIns="72000" bIns="72000" anchor="b" anchorCtr="0">
            <a:noAutofit/>
          </a:bodyPr>
          <a:lstStyle/>
          <a:p>
            <a:r>
              <a:rPr lang="en-US" altLang="zh-CN" sz="2000" b="1" spc="3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000" b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21"/>
          <p:cNvSpPr txBox="1"/>
          <p:nvPr/>
        </p:nvSpPr>
        <p:spPr>
          <a:xfrm>
            <a:off x="7224167" y="2619366"/>
            <a:ext cx="3610543" cy="758331"/>
          </a:xfrm>
          <a:prstGeom prst="rect">
            <a:avLst/>
          </a:prstGeom>
          <a:noFill/>
        </p:spPr>
        <p:txBody>
          <a:bodyPr wrap="square" lIns="72000" tIns="72000" rIns="72000" bIns="72000" anchor="t" anchorCtr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400" spc="3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071769" y="3809335"/>
            <a:ext cx="4964532" cy="1383901"/>
          </a:xfrm>
          <a:prstGeom prst="rect">
            <a:avLst/>
          </a:prstGeom>
          <a:solidFill>
            <a:srgbClr val="A3C2FB"/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 spc="300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6261737" y="4115055"/>
            <a:ext cx="772462" cy="772461"/>
            <a:chOff x="6299837" y="4591305"/>
            <a:chExt cx="772462" cy="772461"/>
          </a:xfrm>
        </p:grpSpPr>
        <p:sp>
          <p:nvSpPr>
            <p:cNvPr id="45" name="椭圆 44"/>
            <p:cNvSpPr/>
            <p:nvPr/>
          </p:nvSpPr>
          <p:spPr bwMode="auto">
            <a:xfrm>
              <a:off x="6299837" y="4591305"/>
              <a:ext cx="772462" cy="772461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pc="300">
                <a:cs typeface="+mn-ea"/>
                <a:sym typeface="+mn-lt"/>
              </a:endParaRP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6455643" y="4789595"/>
              <a:ext cx="460851" cy="375881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rgbClr val="A3C2FB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pc="300">
                <a:cs typeface="+mn-ea"/>
                <a:sym typeface="+mn-lt"/>
              </a:endParaRPr>
            </a:p>
          </p:txBody>
        </p:sp>
      </p:grpSp>
      <p:sp>
        <p:nvSpPr>
          <p:cNvPr id="43" name="文本框 25"/>
          <p:cNvSpPr txBox="1"/>
          <p:nvPr/>
        </p:nvSpPr>
        <p:spPr>
          <a:xfrm>
            <a:off x="7224167" y="4078560"/>
            <a:ext cx="3610543" cy="362506"/>
          </a:xfrm>
          <a:prstGeom prst="rect">
            <a:avLst/>
          </a:prstGeom>
          <a:noFill/>
        </p:spPr>
        <p:txBody>
          <a:bodyPr wrap="none" lIns="72000" tIns="72000" rIns="72000" bIns="72000" anchor="b" anchorCtr="0">
            <a:noAutofit/>
          </a:bodyPr>
          <a:lstStyle/>
          <a:p>
            <a:r>
              <a:rPr lang="en-US" altLang="zh-CN" sz="2000" b="1" spc="3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000" b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26"/>
          <p:cNvSpPr txBox="1"/>
          <p:nvPr/>
        </p:nvSpPr>
        <p:spPr>
          <a:xfrm>
            <a:off x="7224167" y="4313345"/>
            <a:ext cx="3610543" cy="758331"/>
          </a:xfrm>
          <a:prstGeom prst="rect">
            <a:avLst/>
          </a:prstGeom>
          <a:noFill/>
        </p:spPr>
        <p:txBody>
          <a:bodyPr wrap="square" lIns="72000" tIns="72000" rIns="72000" bIns="72000" anchor="t" anchorCtr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400" spc="3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: 圆角 20"/>
          <p:cNvSpPr/>
          <p:nvPr/>
        </p:nvSpPr>
        <p:spPr>
          <a:xfrm>
            <a:off x="5958299" y="2316101"/>
            <a:ext cx="2340573" cy="75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5165530" y="2375766"/>
            <a:ext cx="910341" cy="75279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lang="en-US" altLang="zh-CN" sz="4400" i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4400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: 圆角 20"/>
          <p:cNvSpPr/>
          <p:nvPr/>
        </p:nvSpPr>
        <p:spPr>
          <a:xfrm>
            <a:off x="5948774" y="3395329"/>
            <a:ext cx="2340573" cy="75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矩形: 圆角 21"/>
          <p:cNvSpPr/>
          <p:nvPr/>
        </p:nvSpPr>
        <p:spPr>
          <a:xfrm>
            <a:off x="5156005" y="3454994"/>
            <a:ext cx="910341" cy="75279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lang="en-US" altLang="zh-CN" sz="4400" i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4400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: 圆角 20"/>
          <p:cNvSpPr/>
          <p:nvPr/>
        </p:nvSpPr>
        <p:spPr>
          <a:xfrm>
            <a:off x="8968037" y="2316101"/>
            <a:ext cx="2340573" cy="75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: 圆角 21"/>
          <p:cNvSpPr/>
          <p:nvPr/>
        </p:nvSpPr>
        <p:spPr>
          <a:xfrm>
            <a:off x="8175268" y="2375766"/>
            <a:ext cx="910341" cy="75279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lang="en-US" altLang="zh-CN" sz="4400" i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4400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: 圆角 20"/>
          <p:cNvSpPr/>
          <p:nvPr/>
        </p:nvSpPr>
        <p:spPr>
          <a:xfrm>
            <a:off x="8958512" y="3395329"/>
            <a:ext cx="2340573" cy="75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: 圆角 21"/>
          <p:cNvSpPr/>
          <p:nvPr/>
        </p:nvSpPr>
        <p:spPr>
          <a:xfrm>
            <a:off x="8165743" y="3454994"/>
            <a:ext cx="910341" cy="75279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400"/>
              </a:lnSpc>
            </a:pPr>
            <a:r>
              <a:rPr lang="en-US" altLang="zh-CN" sz="4400" i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4400" i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644315" y="762001"/>
            <a:ext cx="1041516" cy="1041514"/>
          </a:xfrm>
          <a:prstGeom prst="ellipse">
            <a:avLst/>
          </a:prstGeom>
          <a:solidFill>
            <a:srgbClr val="EF8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5736357" y="791914"/>
            <a:ext cx="3587752" cy="101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altLang="zh-CN" sz="5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endParaRPr lang="en-US" altLang="zh-CN"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5334860" y="1784963"/>
            <a:ext cx="1626992" cy="1626992"/>
          </a:xfrm>
          <a:prstGeom prst="ellipse">
            <a:avLst/>
          </a:prstGeom>
          <a:solidFill>
            <a:srgbClr val="F38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486023" y="1875184"/>
            <a:ext cx="583314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BBAC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THANK YOU</a:t>
            </a:r>
            <a:endParaRPr lang="zh-CN" altLang="en-US" sz="8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0C39F08-3E16-4FBB-1046-2CFF6DD1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036" y="4182397"/>
            <a:ext cx="1980085" cy="340519"/>
          </a:xfrm>
          <a:prstGeom prst="roundRect">
            <a:avLst/>
          </a:prstGeom>
          <a:solidFill>
            <a:srgbClr val="EE7A78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Report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FE87C6-3E5F-E7C7-4B9E-A4E3188B8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466" y="4182397"/>
            <a:ext cx="1441029" cy="340519"/>
          </a:xfrm>
          <a:prstGeom prst="roundRect">
            <a:avLst/>
          </a:prstGeom>
          <a:solidFill>
            <a:srgbClr val="EE7A78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Time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202X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EC005C40-DED0-E9E5-6097-EBC1A485A094}"/>
              </a:ext>
            </a:extLst>
          </p:cNvPr>
          <p:cNvSpPr/>
          <p:nvPr/>
        </p:nvSpPr>
        <p:spPr>
          <a:xfrm>
            <a:off x="9758477" y="30959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9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7016710" y="1471087"/>
            <a:ext cx="1154988" cy="1154986"/>
          </a:xfrm>
          <a:prstGeom prst="ellipse">
            <a:avLst/>
          </a:prstGeom>
          <a:solidFill>
            <a:srgbClr val="EF8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23037" y="2626238"/>
            <a:ext cx="513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 userDrawn="1"/>
        </p:nvSpPr>
        <p:spPr>
          <a:xfrm>
            <a:off x="7073107" y="1652744"/>
            <a:ext cx="1042194" cy="79167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24637" y="3446990"/>
            <a:ext cx="5640263" cy="73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: 圆角 8"/>
          <p:cNvSpPr/>
          <p:nvPr/>
        </p:nvSpPr>
        <p:spPr>
          <a:xfrm>
            <a:off x="5523037" y="1854315"/>
            <a:ext cx="1747340" cy="687129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</a:t>
            </a:r>
            <a:endParaRPr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250865" y="291046"/>
            <a:ext cx="370790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>
              <a:defRPr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 E L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O  J U N 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89260" y="1547691"/>
            <a:ext cx="9013479" cy="1438836"/>
          </a:xfrm>
          <a:prstGeom prst="roundRect">
            <a:avLst>
              <a:gd name="adj" fmla="val 50000"/>
            </a:avLst>
          </a:prstGeom>
          <a:solidFill>
            <a:srgbClr val="A3C2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3" name="PA-文本框 9"/>
          <p:cNvSpPr txBox="1"/>
          <p:nvPr>
            <p:custDataLst>
              <p:tags r:id="rId1"/>
            </p:custDataLst>
          </p:nvPr>
        </p:nvSpPr>
        <p:spPr>
          <a:xfrm>
            <a:off x="3902149" y="1740811"/>
            <a:ext cx="6089016" cy="7834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200">
              <a:lnSpc>
                <a:spcPct val="13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Source Han Sans CN Normal" panose="020B0400000000000000" pitchFamily="34" charset="-128"/>
                <a:ea typeface="Source Han Sans CN Normal" panose="020B0400000000000000" pitchFamily="34" charset="-128"/>
              </a:defRPr>
            </a:lvl1pPr>
          </a:lstStyle>
          <a:p>
            <a:r>
              <a:rPr lang="en-US" altLang="zh-CN" sz="1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We provide professional-quality free PowerPoint templates to help you with your business presentations - freeppt7.com</a:t>
            </a:r>
            <a:endParaRPr lang="zh-CN" altLang="en-US" sz="1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Group 34"/>
          <p:cNvPicPr>
            <a:picLocks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0308" y="1871392"/>
            <a:ext cx="493653" cy="7218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A-矩形 4"/>
          <p:cNvSpPr/>
          <p:nvPr>
            <p:custDataLst>
              <p:tags r:id="rId2"/>
            </p:custDataLst>
          </p:nvPr>
        </p:nvSpPr>
        <p:spPr>
          <a:xfrm>
            <a:off x="1604307" y="3296395"/>
            <a:ext cx="2631518" cy="2336428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6" name="PA-矩形 4"/>
          <p:cNvSpPr/>
          <p:nvPr>
            <p:custDataLst>
              <p:tags r:id="rId3"/>
            </p:custDataLst>
          </p:nvPr>
        </p:nvSpPr>
        <p:spPr>
          <a:xfrm>
            <a:off x="4780240" y="3296395"/>
            <a:ext cx="2631518" cy="233642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7" name="PA-矩形 4"/>
          <p:cNvSpPr/>
          <p:nvPr>
            <p:custDataLst>
              <p:tags r:id="rId4"/>
            </p:custDataLst>
          </p:nvPr>
        </p:nvSpPr>
        <p:spPr>
          <a:xfrm>
            <a:off x="7971221" y="3296395"/>
            <a:ext cx="2631518" cy="2336428"/>
          </a:xfrm>
          <a:prstGeom prst="rect">
            <a:avLst/>
          </a:pr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8" name="TextBox 24_1"/>
          <p:cNvSpPr txBox="1"/>
          <p:nvPr/>
        </p:nvSpPr>
        <p:spPr>
          <a:xfrm>
            <a:off x="1589260" y="431427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0" y="1382667"/>
            <a:ext cx="12192000" cy="4756308"/>
            <a:chOff x="57150" y="1153307"/>
            <a:chExt cx="9070682" cy="3538628"/>
          </a:xfrm>
          <a:solidFill>
            <a:srgbClr val="A3C2FB"/>
          </a:solidFill>
        </p:grpSpPr>
        <p:sp>
          <p:nvSpPr>
            <p:cNvPr id="39" name="Oval 5"/>
            <p:cNvSpPr/>
            <p:nvPr/>
          </p:nvSpPr>
          <p:spPr>
            <a:xfrm>
              <a:off x="6779895" y="1752600"/>
              <a:ext cx="1554480" cy="155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3C2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Oval 10"/>
            <p:cNvSpPr/>
            <p:nvPr/>
          </p:nvSpPr>
          <p:spPr>
            <a:xfrm>
              <a:off x="5273040" y="1179195"/>
              <a:ext cx="1554480" cy="155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81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Oval 15"/>
            <p:cNvSpPr/>
            <p:nvPr/>
          </p:nvSpPr>
          <p:spPr>
            <a:xfrm>
              <a:off x="3760470" y="1715819"/>
              <a:ext cx="1554480" cy="155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3C2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Oval 20"/>
            <p:cNvSpPr/>
            <p:nvPr/>
          </p:nvSpPr>
          <p:spPr>
            <a:xfrm>
              <a:off x="2255520" y="1153307"/>
              <a:ext cx="1554480" cy="155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81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Oval 25"/>
            <p:cNvSpPr/>
            <p:nvPr/>
          </p:nvSpPr>
          <p:spPr>
            <a:xfrm>
              <a:off x="845820" y="1941195"/>
              <a:ext cx="1554480" cy="155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3C2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cxnSp>
          <p:nvCxnSpPr>
            <p:cNvPr id="44" name="Straight Connector 30"/>
            <p:cNvCxnSpPr/>
            <p:nvPr/>
          </p:nvCxnSpPr>
          <p:spPr>
            <a:xfrm>
              <a:off x="57150" y="4590606"/>
              <a:ext cx="9070682" cy="1166"/>
            </a:xfrm>
            <a:prstGeom prst="line">
              <a:avLst/>
            </a:prstGeom>
            <a:grpFill/>
            <a:ln w="19050">
              <a:solidFill>
                <a:srgbClr val="A3C2FB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31"/>
            <p:cNvSpPr/>
            <p:nvPr/>
          </p:nvSpPr>
          <p:spPr>
            <a:xfrm>
              <a:off x="1513008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A3C2FB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Oval 35"/>
            <p:cNvSpPr/>
            <p:nvPr/>
          </p:nvSpPr>
          <p:spPr>
            <a:xfrm>
              <a:off x="2932233" y="4490443"/>
              <a:ext cx="201492" cy="201492"/>
            </a:xfrm>
            <a:prstGeom prst="ellipse">
              <a:avLst/>
            </a:prstGeom>
            <a:solidFill>
              <a:srgbClr val="EF817E"/>
            </a:solidFill>
            <a:ln w="19050">
              <a:solidFill>
                <a:srgbClr val="EF817E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Oval 39"/>
            <p:cNvSpPr/>
            <p:nvPr/>
          </p:nvSpPr>
          <p:spPr>
            <a:xfrm>
              <a:off x="443718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A3C2FB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Oval 43"/>
            <p:cNvSpPr/>
            <p:nvPr/>
          </p:nvSpPr>
          <p:spPr>
            <a:xfrm>
              <a:off x="5942133" y="4490443"/>
              <a:ext cx="201492" cy="201492"/>
            </a:xfrm>
            <a:prstGeom prst="ellipse">
              <a:avLst/>
            </a:prstGeom>
            <a:solidFill>
              <a:srgbClr val="EF817E"/>
            </a:solidFill>
            <a:ln w="19050">
              <a:solidFill>
                <a:srgbClr val="EF817E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Oval 47"/>
            <p:cNvSpPr/>
            <p:nvPr/>
          </p:nvSpPr>
          <p:spPr>
            <a:xfrm>
              <a:off x="7466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A3C2FB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50" name="Group 50"/>
            <p:cNvGrpSpPr/>
            <p:nvPr/>
          </p:nvGrpSpPr>
          <p:grpSpPr>
            <a:xfrm>
              <a:off x="272796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68" name="Isosceles Triangle 51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solidFill>
                <a:srgbClr val="EF817E"/>
              </a:solidFill>
              <a:ln>
                <a:solidFill>
                  <a:srgbClr val="EF817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9" name="Oval 52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solidFill>
                <a:srgbClr val="EF817E"/>
              </a:solidFill>
              <a:ln>
                <a:solidFill>
                  <a:srgbClr val="EF817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Group 53"/>
            <p:cNvGrpSpPr/>
            <p:nvPr/>
          </p:nvGrpSpPr>
          <p:grpSpPr>
            <a:xfrm>
              <a:off x="1318260" y="3302831"/>
              <a:ext cx="609600" cy="1183444"/>
              <a:chOff x="1752600" y="2023794"/>
              <a:chExt cx="609600" cy="1183444"/>
            </a:xfrm>
            <a:grpFill/>
          </p:grpSpPr>
          <p:sp>
            <p:nvSpPr>
              <p:cNvPr id="66" name="Isosceles Triangle 54"/>
              <p:cNvSpPr/>
              <p:nvPr/>
            </p:nvSpPr>
            <p:spPr>
              <a:xfrm flipV="1">
                <a:off x="2019300" y="247571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7" name="Oval 55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Group 56"/>
            <p:cNvGrpSpPr/>
            <p:nvPr/>
          </p:nvGrpSpPr>
          <p:grpSpPr>
            <a:xfrm>
              <a:off x="4232910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64" name="Isosceles Triangle 57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5" name="Oval 58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59"/>
            <p:cNvGrpSpPr/>
            <p:nvPr/>
          </p:nvGrpSpPr>
          <p:grpSpPr>
            <a:xfrm>
              <a:off x="574548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62" name="Isosceles Triangle 60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solidFill>
                <a:srgbClr val="EF817E"/>
              </a:solidFill>
              <a:ln>
                <a:solidFill>
                  <a:srgbClr val="EF817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3" name="Oval 61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solidFill>
                <a:srgbClr val="EF817E"/>
              </a:solidFill>
              <a:ln>
                <a:solidFill>
                  <a:srgbClr val="EF817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Group 62"/>
            <p:cNvGrpSpPr/>
            <p:nvPr/>
          </p:nvGrpSpPr>
          <p:grpSpPr>
            <a:xfrm>
              <a:off x="7252335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60" name="Isosceles Triangle 63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1" name="Oval 64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A3C2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55" name="TextBox 65"/>
            <p:cNvSpPr txBox="1"/>
            <p:nvPr/>
          </p:nvSpPr>
          <p:spPr>
            <a:xfrm>
              <a:off x="1388843" y="3494151"/>
              <a:ext cx="442698" cy="251880"/>
            </a:xfrm>
            <a:prstGeom prst="rect">
              <a:avLst/>
            </a:prstGeom>
            <a:grpFill/>
            <a:ln>
              <a:solidFill>
                <a:srgbClr val="A3C2F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2022</a:t>
              </a:r>
            </a:p>
          </p:txBody>
        </p:sp>
        <p:sp>
          <p:nvSpPr>
            <p:cNvPr id="56" name="TextBox 66"/>
            <p:cNvSpPr txBox="1"/>
            <p:nvPr/>
          </p:nvSpPr>
          <p:spPr>
            <a:xfrm>
              <a:off x="2802228" y="2678344"/>
              <a:ext cx="442698" cy="251880"/>
            </a:xfrm>
            <a:prstGeom prst="rect">
              <a:avLst/>
            </a:prstGeom>
            <a:solidFill>
              <a:srgbClr val="EF817E"/>
            </a:solidFill>
            <a:ln>
              <a:solidFill>
                <a:srgbClr val="EF817E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2026</a:t>
              </a:r>
            </a:p>
          </p:txBody>
        </p:sp>
        <p:sp>
          <p:nvSpPr>
            <p:cNvPr id="57" name="TextBox 67"/>
            <p:cNvSpPr txBox="1"/>
            <p:nvPr/>
          </p:nvSpPr>
          <p:spPr>
            <a:xfrm>
              <a:off x="4307178" y="3298217"/>
              <a:ext cx="442698" cy="251880"/>
            </a:xfrm>
            <a:prstGeom prst="rect">
              <a:avLst/>
            </a:prstGeom>
            <a:grpFill/>
            <a:ln>
              <a:solidFill>
                <a:srgbClr val="A3C2F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2020</a:t>
              </a:r>
            </a:p>
          </p:txBody>
        </p:sp>
        <p:sp>
          <p:nvSpPr>
            <p:cNvPr id="58" name="TextBox 68"/>
            <p:cNvSpPr txBox="1"/>
            <p:nvPr/>
          </p:nvSpPr>
          <p:spPr>
            <a:xfrm>
              <a:off x="5819747" y="2687869"/>
              <a:ext cx="442698" cy="251880"/>
            </a:xfrm>
            <a:prstGeom prst="rect">
              <a:avLst/>
            </a:prstGeom>
            <a:solidFill>
              <a:srgbClr val="EF817E"/>
            </a:solidFill>
            <a:ln>
              <a:solidFill>
                <a:srgbClr val="EF817E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2024</a:t>
              </a:r>
            </a:p>
          </p:txBody>
        </p:sp>
        <p:sp>
          <p:nvSpPr>
            <p:cNvPr id="59" name="TextBox 69"/>
            <p:cNvSpPr txBox="1"/>
            <p:nvPr/>
          </p:nvSpPr>
          <p:spPr>
            <a:xfrm>
              <a:off x="7326604" y="3318016"/>
              <a:ext cx="442698" cy="251880"/>
            </a:xfrm>
            <a:prstGeom prst="rect">
              <a:avLst/>
            </a:prstGeom>
            <a:grpFill/>
            <a:ln>
              <a:solidFill>
                <a:srgbClr val="A3C2FB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2028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121970" y="2829888"/>
            <a:ext cx="2028242" cy="987065"/>
            <a:chOff x="2136360" y="3893492"/>
            <a:chExt cx="1886136" cy="987065"/>
          </a:xfrm>
        </p:grpSpPr>
        <p:sp>
          <p:nvSpPr>
            <p:cNvPr id="71" name="文本框 70"/>
            <p:cNvSpPr txBox="1"/>
            <p:nvPr/>
          </p:nvSpPr>
          <p:spPr>
            <a:xfrm>
              <a:off x="2136360" y="4262824"/>
              <a:ext cx="1886136" cy="61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2425820" y="3893492"/>
              <a:ext cx="1307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949429" y="1896462"/>
            <a:ext cx="2028242" cy="987065"/>
            <a:chOff x="2136360" y="3893492"/>
            <a:chExt cx="1886136" cy="987065"/>
          </a:xfrm>
        </p:grpSpPr>
        <p:sp>
          <p:nvSpPr>
            <p:cNvPr id="74" name="文本框 73"/>
            <p:cNvSpPr txBox="1"/>
            <p:nvPr/>
          </p:nvSpPr>
          <p:spPr>
            <a:xfrm>
              <a:off x="2136360" y="4262824"/>
              <a:ext cx="1886136" cy="61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425820" y="3893492"/>
              <a:ext cx="1307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008170" y="2637523"/>
            <a:ext cx="2028242" cy="987065"/>
            <a:chOff x="2136360" y="3893492"/>
            <a:chExt cx="1886136" cy="987065"/>
          </a:xfrm>
        </p:grpSpPr>
        <p:sp>
          <p:nvSpPr>
            <p:cNvPr id="77" name="文本框 76"/>
            <p:cNvSpPr txBox="1"/>
            <p:nvPr/>
          </p:nvSpPr>
          <p:spPr>
            <a:xfrm>
              <a:off x="2136360" y="4262824"/>
              <a:ext cx="1886136" cy="61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425820" y="3893492"/>
              <a:ext cx="1307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031361" y="1837821"/>
            <a:ext cx="2028242" cy="987065"/>
            <a:chOff x="2136360" y="3893492"/>
            <a:chExt cx="1886136" cy="987065"/>
          </a:xfrm>
        </p:grpSpPr>
        <p:sp>
          <p:nvSpPr>
            <p:cNvPr id="80" name="文本框 79"/>
            <p:cNvSpPr txBox="1"/>
            <p:nvPr/>
          </p:nvSpPr>
          <p:spPr>
            <a:xfrm>
              <a:off x="2136360" y="4262824"/>
              <a:ext cx="1886136" cy="61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2425820" y="3893492"/>
              <a:ext cx="1307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9093717" y="2542950"/>
            <a:ext cx="2028242" cy="987065"/>
            <a:chOff x="2136360" y="3893492"/>
            <a:chExt cx="1886136" cy="987065"/>
          </a:xfrm>
        </p:grpSpPr>
        <p:sp>
          <p:nvSpPr>
            <p:cNvPr id="83" name="文本框 82"/>
            <p:cNvSpPr txBox="1"/>
            <p:nvPr/>
          </p:nvSpPr>
          <p:spPr>
            <a:xfrm>
              <a:off x="2136360" y="4262824"/>
              <a:ext cx="1886136" cy="61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2425820" y="3893492"/>
              <a:ext cx="1307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3961430843"/>
              </p:ext>
            </p:extLst>
          </p:nvPr>
        </p:nvGraphicFramePr>
        <p:xfrm>
          <a:off x="6008269" y="2020062"/>
          <a:ext cx="5930420" cy="389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531459" y="2329841"/>
            <a:ext cx="5092188" cy="2778193"/>
            <a:chOff x="4087315" y="1859647"/>
            <a:chExt cx="6973907" cy="3804819"/>
          </a:xfrm>
        </p:grpSpPr>
        <p:grpSp>
          <p:nvGrpSpPr>
            <p:cNvPr id="3" name="组合 2"/>
            <p:cNvGrpSpPr/>
            <p:nvPr/>
          </p:nvGrpSpPr>
          <p:grpSpPr>
            <a:xfrm>
              <a:off x="4660422" y="4057870"/>
              <a:ext cx="6400800" cy="1606596"/>
              <a:chOff x="933450" y="2049518"/>
              <a:chExt cx="6400800" cy="1606596"/>
            </a:xfrm>
          </p:grpSpPr>
          <p:grpSp>
            <p:nvGrpSpPr>
              <p:cNvPr id="4" name="组合 3"/>
              <p:cNvGrpSpPr/>
              <p:nvPr userDrawn="1"/>
            </p:nvGrpSpPr>
            <p:grpSpPr>
              <a:xfrm>
                <a:off x="933450" y="2247900"/>
                <a:ext cx="1181100" cy="1181100"/>
                <a:chOff x="1809750" y="2133600"/>
                <a:chExt cx="1543050" cy="1543050"/>
              </a:xfrm>
            </p:grpSpPr>
            <p:sp>
              <p:nvSpPr>
                <p:cNvPr id="7" name="椭圆 6"/>
                <p:cNvSpPr/>
                <p:nvPr userDrawn="1"/>
              </p:nvSpPr>
              <p:spPr>
                <a:xfrm>
                  <a:off x="1809750" y="2133600"/>
                  <a:ext cx="1543050" cy="1543050"/>
                </a:xfrm>
                <a:prstGeom prst="ellipse">
                  <a:avLst/>
                </a:prstGeom>
                <a:solidFill>
                  <a:srgbClr val="EF81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8" name="Group 47"/>
                <p:cNvGrpSpPr/>
                <p:nvPr userDrawn="1"/>
              </p:nvGrpSpPr>
              <p:grpSpPr>
                <a:xfrm>
                  <a:off x="2057400" y="2477566"/>
                  <a:ext cx="907606" cy="905244"/>
                  <a:chOff x="101600" y="1588"/>
                  <a:chExt cx="1220787" cy="1217612"/>
                </a:xfrm>
                <a:solidFill>
                  <a:schemeClr val="bg1"/>
                </a:solidFill>
              </p:grpSpPr>
              <p:sp>
                <p:nvSpPr>
                  <p:cNvPr id="9" name="Freeform 9"/>
                  <p:cNvSpPr>
                    <a:spLocks noEditPoints="1"/>
                  </p:cNvSpPr>
                  <p:nvPr/>
                </p:nvSpPr>
                <p:spPr bwMode="auto">
                  <a:xfrm>
                    <a:off x="101600" y="1588"/>
                    <a:ext cx="1220787" cy="1217612"/>
                  </a:xfrm>
                  <a:custGeom>
                    <a:avLst/>
                    <a:gdLst>
                      <a:gd name="T0" fmla="*/ 245 w 392"/>
                      <a:gd name="T1" fmla="*/ 0 h 391"/>
                      <a:gd name="T2" fmla="*/ 98 w 392"/>
                      <a:gd name="T3" fmla="*/ 147 h 391"/>
                      <a:gd name="T4" fmla="*/ 115 w 392"/>
                      <a:gd name="T5" fmla="*/ 215 h 391"/>
                      <a:gd name="T6" fmla="*/ 13 w 392"/>
                      <a:gd name="T7" fmla="*/ 317 h 391"/>
                      <a:gd name="T8" fmla="*/ 13 w 392"/>
                      <a:gd name="T9" fmla="*/ 317 h 391"/>
                      <a:gd name="T10" fmla="*/ 0 w 392"/>
                      <a:gd name="T11" fmla="*/ 348 h 391"/>
                      <a:gd name="T12" fmla="*/ 43 w 392"/>
                      <a:gd name="T13" fmla="*/ 391 h 391"/>
                      <a:gd name="T14" fmla="*/ 74 w 392"/>
                      <a:gd name="T15" fmla="*/ 379 h 391"/>
                      <a:gd name="T16" fmla="*/ 74 w 392"/>
                      <a:gd name="T17" fmla="*/ 379 h 391"/>
                      <a:gd name="T18" fmla="*/ 176 w 392"/>
                      <a:gd name="T19" fmla="*/ 276 h 391"/>
                      <a:gd name="T20" fmla="*/ 245 w 392"/>
                      <a:gd name="T21" fmla="*/ 294 h 391"/>
                      <a:gd name="T22" fmla="*/ 392 w 392"/>
                      <a:gd name="T23" fmla="*/ 147 h 391"/>
                      <a:gd name="T24" fmla="*/ 245 w 392"/>
                      <a:gd name="T25" fmla="*/ 0 h 391"/>
                      <a:gd name="T26" fmla="*/ 59 w 392"/>
                      <a:gd name="T27" fmla="*/ 363 h 391"/>
                      <a:gd name="T28" fmla="*/ 43 w 392"/>
                      <a:gd name="T29" fmla="*/ 370 h 391"/>
                      <a:gd name="T30" fmla="*/ 22 w 392"/>
                      <a:gd name="T31" fmla="*/ 348 h 391"/>
                      <a:gd name="T32" fmla="*/ 28 w 392"/>
                      <a:gd name="T33" fmla="*/ 333 h 391"/>
                      <a:gd name="T34" fmla="*/ 28 w 392"/>
                      <a:gd name="T35" fmla="*/ 333 h 391"/>
                      <a:gd name="T36" fmla="*/ 127 w 392"/>
                      <a:gd name="T37" fmla="*/ 234 h 391"/>
                      <a:gd name="T38" fmla="*/ 158 w 392"/>
                      <a:gd name="T39" fmla="*/ 264 h 391"/>
                      <a:gd name="T40" fmla="*/ 59 w 392"/>
                      <a:gd name="T41" fmla="*/ 363 h 391"/>
                      <a:gd name="T42" fmla="*/ 245 w 392"/>
                      <a:gd name="T43" fmla="*/ 269 h 391"/>
                      <a:gd name="T44" fmla="*/ 123 w 392"/>
                      <a:gd name="T45" fmla="*/ 147 h 391"/>
                      <a:gd name="T46" fmla="*/ 245 w 392"/>
                      <a:gd name="T47" fmla="*/ 24 h 391"/>
                      <a:gd name="T48" fmla="*/ 367 w 392"/>
                      <a:gd name="T49" fmla="*/ 147 h 391"/>
                      <a:gd name="T50" fmla="*/ 245 w 392"/>
                      <a:gd name="T51" fmla="*/ 269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392" h="391">
                        <a:moveTo>
                          <a:pt x="245" y="0"/>
                        </a:moveTo>
                        <a:cubicBezTo>
                          <a:pt x="164" y="0"/>
                          <a:pt x="98" y="65"/>
                          <a:pt x="98" y="147"/>
                        </a:cubicBezTo>
                        <a:cubicBezTo>
                          <a:pt x="98" y="171"/>
                          <a:pt x="104" y="195"/>
                          <a:pt x="115" y="215"/>
                        </a:cubicBezTo>
                        <a:cubicBezTo>
                          <a:pt x="13" y="317"/>
                          <a:pt x="13" y="317"/>
                          <a:pt x="13" y="317"/>
                        </a:cubicBezTo>
                        <a:cubicBezTo>
                          <a:pt x="13" y="317"/>
                          <a:pt x="13" y="317"/>
                          <a:pt x="13" y="317"/>
                        </a:cubicBezTo>
                        <a:cubicBezTo>
                          <a:pt x="5" y="325"/>
                          <a:pt x="0" y="336"/>
                          <a:pt x="0" y="348"/>
                        </a:cubicBezTo>
                        <a:cubicBezTo>
                          <a:pt x="0" y="372"/>
                          <a:pt x="19" y="391"/>
                          <a:pt x="43" y="391"/>
                        </a:cubicBezTo>
                        <a:cubicBezTo>
                          <a:pt x="55" y="391"/>
                          <a:pt x="66" y="387"/>
                          <a:pt x="74" y="379"/>
                        </a:cubicBezTo>
                        <a:cubicBezTo>
                          <a:pt x="74" y="379"/>
                          <a:pt x="74" y="379"/>
                          <a:pt x="74" y="379"/>
                        </a:cubicBezTo>
                        <a:cubicBezTo>
                          <a:pt x="176" y="276"/>
                          <a:pt x="176" y="276"/>
                          <a:pt x="176" y="276"/>
                        </a:cubicBezTo>
                        <a:cubicBezTo>
                          <a:pt x="197" y="287"/>
                          <a:pt x="220" y="294"/>
                          <a:pt x="245" y="294"/>
                        </a:cubicBezTo>
                        <a:cubicBezTo>
                          <a:pt x="326" y="294"/>
                          <a:pt x="392" y="228"/>
                          <a:pt x="392" y="147"/>
                        </a:cubicBezTo>
                        <a:cubicBezTo>
                          <a:pt x="392" y="65"/>
                          <a:pt x="326" y="0"/>
                          <a:pt x="245" y="0"/>
                        </a:cubicBezTo>
                        <a:close/>
                        <a:moveTo>
                          <a:pt x="59" y="363"/>
                        </a:moveTo>
                        <a:cubicBezTo>
                          <a:pt x="55" y="367"/>
                          <a:pt x="49" y="370"/>
                          <a:pt x="43" y="370"/>
                        </a:cubicBezTo>
                        <a:cubicBezTo>
                          <a:pt x="31" y="370"/>
                          <a:pt x="22" y="360"/>
                          <a:pt x="22" y="348"/>
                        </a:cubicBezTo>
                        <a:cubicBezTo>
                          <a:pt x="22" y="342"/>
                          <a:pt x="24" y="337"/>
                          <a:pt x="28" y="333"/>
                        </a:cubicBezTo>
                        <a:cubicBezTo>
                          <a:pt x="28" y="333"/>
                          <a:pt x="28" y="333"/>
                          <a:pt x="28" y="333"/>
                        </a:cubicBezTo>
                        <a:cubicBezTo>
                          <a:pt x="127" y="234"/>
                          <a:pt x="127" y="234"/>
                          <a:pt x="127" y="234"/>
                        </a:cubicBezTo>
                        <a:cubicBezTo>
                          <a:pt x="136" y="246"/>
                          <a:pt x="146" y="256"/>
                          <a:pt x="158" y="264"/>
                        </a:cubicBezTo>
                        <a:lnTo>
                          <a:pt x="59" y="363"/>
                        </a:lnTo>
                        <a:close/>
                        <a:moveTo>
                          <a:pt x="245" y="269"/>
                        </a:moveTo>
                        <a:cubicBezTo>
                          <a:pt x="177" y="269"/>
                          <a:pt x="123" y="214"/>
                          <a:pt x="123" y="147"/>
                        </a:cubicBezTo>
                        <a:cubicBezTo>
                          <a:pt x="123" y="79"/>
                          <a:pt x="177" y="24"/>
                          <a:pt x="245" y="24"/>
                        </a:cubicBezTo>
                        <a:cubicBezTo>
                          <a:pt x="313" y="24"/>
                          <a:pt x="367" y="79"/>
                          <a:pt x="367" y="147"/>
                        </a:cubicBezTo>
                        <a:cubicBezTo>
                          <a:pt x="367" y="214"/>
                          <a:pt x="313" y="269"/>
                          <a:pt x="245" y="269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id-ID">
                      <a:solidFill>
                        <a:schemeClr val="bg1">
                          <a:lumMod val="9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" name="Freeform 10"/>
                  <p:cNvSpPr/>
                  <p:nvPr/>
                </p:nvSpPr>
                <p:spPr bwMode="auto">
                  <a:xfrm>
                    <a:off x="596900" y="192088"/>
                    <a:ext cx="285750" cy="285750"/>
                  </a:xfrm>
                  <a:custGeom>
                    <a:avLst/>
                    <a:gdLst>
                      <a:gd name="T0" fmla="*/ 86 w 92"/>
                      <a:gd name="T1" fmla="*/ 0 h 92"/>
                      <a:gd name="T2" fmla="*/ 0 w 92"/>
                      <a:gd name="T3" fmla="*/ 86 h 92"/>
                      <a:gd name="T4" fmla="*/ 6 w 92"/>
                      <a:gd name="T5" fmla="*/ 92 h 92"/>
                      <a:gd name="T6" fmla="*/ 13 w 92"/>
                      <a:gd name="T7" fmla="*/ 86 h 92"/>
                      <a:gd name="T8" fmla="*/ 86 w 92"/>
                      <a:gd name="T9" fmla="*/ 12 h 92"/>
                      <a:gd name="T10" fmla="*/ 92 w 92"/>
                      <a:gd name="T11" fmla="*/ 6 h 92"/>
                      <a:gd name="T12" fmla="*/ 86 w 92"/>
                      <a:gd name="T13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92" h="92">
                        <a:moveTo>
                          <a:pt x="86" y="0"/>
                        </a:moveTo>
                        <a:cubicBezTo>
                          <a:pt x="39" y="0"/>
                          <a:pt x="0" y="38"/>
                          <a:pt x="0" y="86"/>
                        </a:cubicBezTo>
                        <a:cubicBezTo>
                          <a:pt x="0" y="89"/>
                          <a:pt x="3" y="92"/>
                          <a:pt x="6" y="92"/>
                        </a:cubicBezTo>
                        <a:cubicBezTo>
                          <a:pt x="10" y="92"/>
                          <a:pt x="13" y="89"/>
                          <a:pt x="13" y="86"/>
                        </a:cubicBezTo>
                        <a:cubicBezTo>
                          <a:pt x="13" y="45"/>
                          <a:pt x="45" y="12"/>
                          <a:pt x="86" y="12"/>
                        </a:cubicBezTo>
                        <a:cubicBezTo>
                          <a:pt x="89" y="12"/>
                          <a:pt x="92" y="9"/>
                          <a:pt x="92" y="6"/>
                        </a:cubicBezTo>
                        <a:cubicBezTo>
                          <a:pt x="92" y="3"/>
                          <a:pt x="89" y="0"/>
                          <a:pt x="86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id-ID">
                      <a:solidFill>
                        <a:schemeClr val="bg1">
                          <a:lumMod val="9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5" name="Rectangle 29"/>
              <p:cNvSpPr/>
              <p:nvPr userDrawn="1"/>
            </p:nvSpPr>
            <p:spPr>
              <a:xfrm>
                <a:off x="2342209" y="2475888"/>
                <a:ext cx="4992041" cy="1180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2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1400" dirty="0">
                    <a:solidFill>
                      <a:srgbClr val="404040"/>
                    </a:solidFill>
                    <a:cs typeface="+mn-ea"/>
                    <a:sym typeface="+mn-lt"/>
                  </a:rPr>
                  <a:t>We provide professional-quality free PowerPoint templates to help you with your business presentations - freeppt7.com</a:t>
                </a:r>
                <a:endParaRPr lang="zh-CN" altLang="en-US" sz="1400" dirty="0">
                  <a:solidFill>
                    <a:srgbClr val="40404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Rectangle 30"/>
              <p:cNvSpPr/>
              <p:nvPr userDrawn="1"/>
            </p:nvSpPr>
            <p:spPr>
              <a:xfrm>
                <a:off x="2304109" y="2049518"/>
                <a:ext cx="2473029" cy="632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2400" b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title text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087315" y="1859647"/>
              <a:ext cx="6973907" cy="1682420"/>
              <a:chOff x="2619464" y="1983485"/>
              <a:chExt cx="6973907" cy="1682420"/>
            </a:xfrm>
          </p:grpSpPr>
          <p:grpSp>
            <p:nvGrpSpPr>
              <p:cNvPr id="12" name="组合 11"/>
              <p:cNvGrpSpPr/>
              <p:nvPr userDrawn="1"/>
            </p:nvGrpSpPr>
            <p:grpSpPr>
              <a:xfrm flipH="1">
                <a:off x="2619464" y="1983485"/>
                <a:ext cx="6973907" cy="1682420"/>
                <a:chOff x="933450" y="1989070"/>
                <a:chExt cx="6973907" cy="1682420"/>
              </a:xfrm>
            </p:grpSpPr>
            <p:sp>
              <p:nvSpPr>
                <p:cNvPr id="14" name="椭圆 13"/>
                <p:cNvSpPr/>
                <p:nvPr userDrawn="1"/>
              </p:nvSpPr>
              <p:spPr>
                <a:xfrm>
                  <a:off x="933450" y="2247900"/>
                  <a:ext cx="1181100" cy="1181100"/>
                </a:xfrm>
                <a:prstGeom prst="ellipse">
                  <a:avLst/>
                </a:prstGeom>
                <a:solidFill>
                  <a:srgbClr val="A3C2F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Rectangle 29"/>
                <p:cNvSpPr/>
                <p:nvPr userDrawn="1"/>
              </p:nvSpPr>
              <p:spPr>
                <a:xfrm>
                  <a:off x="2114554" y="2514182"/>
                  <a:ext cx="5792803" cy="115730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ts val="2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zh-CN" sz="1400" dirty="0">
                      <a:solidFill>
                        <a:srgbClr val="404040"/>
                      </a:solidFill>
                      <a:cs typeface="+mn-ea"/>
                      <a:sym typeface="+mn-lt"/>
                    </a:rPr>
                    <a:t>We provide professional-quality free PowerPoint templates to help you with your business presentations - freeppt7.com</a:t>
                  </a:r>
                  <a:endParaRPr lang="zh-CN" altLang="en-US" sz="1400" dirty="0">
                    <a:solidFill>
                      <a:srgbClr val="40404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Rectangle 30"/>
                <p:cNvSpPr/>
                <p:nvPr userDrawn="1"/>
              </p:nvSpPr>
              <p:spPr>
                <a:xfrm>
                  <a:off x="1524000" y="1989070"/>
                  <a:ext cx="2473028" cy="6322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lang="en-US" altLang="zh-CN" sz="2400" b="0" noProof="0" dirty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Add title text</a:t>
                  </a: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Shape 5147"/>
              <p:cNvSpPr/>
              <p:nvPr userDrawn="1"/>
            </p:nvSpPr>
            <p:spPr>
              <a:xfrm>
                <a:off x="8652092" y="2606491"/>
                <a:ext cx="701457" cy="53742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9315" y="77905"/>
                    </a:moveTo>
                    <a:lnTo>
                      <a:pt x="19315" y="77905"/>
                    </a:lnTo>
                    <a:cubicBezTo>
                      <a:pt x="23420" y="92041"/>
                      <a:pt x="25593" y="97696"/>
                      <a:pt x="38390" y="103036"/>
                    </a:cubicBezTo>
                    <a:cubicBezTo>
                      <a:pt x="49014" y="111518"/>
                      <a:pt x="55533" y="119685"/>
                      <a:pt x="59879" y="119685"/>
                    </a:cubicBezTo>
                    <a:cubicBezTo>
                      <a:pt x="64225" y="119685"/>
                      <a:pt x="70744" y="111518"/>
                      <a:pt x="81368" y="105863"/>
                    </a:cubicBezTo>
                    <a:cubicBezTo>
                      <a:pt x="94164" y="97696"/>
                      <a:pt x="89818" y="97696"/>
                      <a:pt x="94164" y="81047"/>
                    </a:cubicBezTo>
                    <a:cubicBezTo>
                      <a:pt x="59879" y="103036"/>
                      <a:pt x="59879" y="103036"/>
                      <a:pt x="59879" y="103036"/>
                    </a:cubicBezTo>
                    <a:lnTo>
                      <a:pt x="19315" y="77905"/>
                    </a:lnTo>
                    <a:close/>
                    <a:moveTo>
                      <a:pt x="117585" y="38952"/>
                    </a:moveTo>
                    <a:lnTo>
                      <a:pt x="117585" y="38952"/>
                    </a:lnTo>
                    <a:cubicBezTo>
                      <a:pt x="66156" y="2827"/>
                      <a:pt x="66156" y="2827"/>
                      <a:pt x="66156" y="2827"/>
                    </a:cubicBezTo>
                    <a:cubicBezTo>
                      <a:pt x="64225" y="0"/>
                      <a:pt x="57706" y="0"/>
                      <a:pt x="53360" y="2827"/>
                    </a:cubicBezTo>
                    <a:cubicBezTo>
                      <a:pt x="2173" y="38952"/>
                      <a:pt x="2173" y="38952"/>
                      <a:pt x="2173" y="38952"/>
                    </a:cubicBezTo>
                    <a:cubicBezTo>
                      <a:pt x="0" y="41780"/>
                      <a:pt x="0" y="44607"/>
                      <a:pt x="2173" y="50261"/>
                    </a:cubicBezTo>
                    <a:cubicBezTo>
                      <a:pt x="53360" y="86387"/>
                      <a:pt x="53360" y="86387"/>
                      <a:pt x="53360" y="86387"/>
                    </a:cubicBezTo>
                    <a:cubicBezTo>
                      <a:pt x="57706" y="89214"/>
                      <a:pt x="64225" y="89214"/>
                      <a:pt x="66156" y="86387"/>
                    </a:cubicBezTo>
                    <a:cubicBezTo>
                      <a:pt x="98511" y="61256"/>
                      <a:pt x="98511" y="61256"/>
                      <a:pt x="98511" y="61256"/>
                    </a:cubicBezTo>
                    <a:cubicBezTo>
                      <a:pt x="64225" y="50261"/>
                      <a:pt x="64225" y="50261"/>
                      <a:pt x="64225" y="50261"/>
                    </a:cubicBezTo>
                    <a:cubicBezTo>
                      <a:pt x="62052" y="50261"/>
                      <a:pt x="62052" y="52774"/>
                      <a:pt x="59879" y="52774"/>
                    </a:cubicBezTo>
                    <a:cubicBezTo>
                      <a:pt x="53360" y="52774"/>
                      <a:pt x="49014" y="47434"/>
                      <a:pt x="49014" y="41780"/>
                    </a:cubicBezTo>
                    <a:cubicBezTo>
                      <a:pt x="49014" y="38952"/>
                      <a:pt x="53360" y="33612"/>
                      <a:pt x="59879" y="33612"/>
                    </a:cubicBezTo>
                    <a:cubicBezTo>
                      <a:pt x="64225" y="33612"/>
                      <a:pt x="68571" y="36125"/>
                      <a:pt x="70744" y="38952"/>
                    </a:cubicBezTo>
                    <a:cubicBezTo>
                      <a:pt x="106961" y="55602"/>
                      <a:pt x="106961" y="55602"/>
                      <a:pt x="106961" y="55602"/>
                    </a:cubicBezTo>
                    <a:cubicBezTo>
                      <a:pt x="117585" y="50261"/>
                      <a:pt x="117585" y="50261"/>
                      <a:pt x="117585" y="50261"/>
                    </a:cubicBezTo>
                    <a:cubicBezTo>
                      <a:pt x="119758" y="44607"/>
                      <a:pt x="119758" y="41780"/>
                      <a:pt x="117585" y="38952"/>
                    </a:cubicBezTo>
                    <a:close/>
                    <a:moveTo>
                      <a:pt x="102615" y="108691"/>
                    </a:moveTo>
                    <a:lnTo>
                      <a:pt x="102615" y="108691"/>
                    </a:lnTo>
                    <a:cubicBezTo>
                      <a:pt x="100442" y="111518"/>
                      <a:pt x="109134" y="114345"/>
                      <a:pt x="111307" y="105863"/>
                    </a:cubicBezTo>
                    <a:cubicBezTo>
                      <a:pt x="113239" y="66910"/>
                      <a:pt x="106961" y="55602"/>
                      <a:pt x="106961" y="55602"/>
                    </a:cubicBezTo>
                    <a:cubicBezTo>
                      <a:pt x="98511" y="61256"/>
                      <a:pt x="98511" y="61256"/>
                      <a:pt x="98511" y="61256"/>
                    </a:cubicBezTo>
                    <a:cubicBezTo>
                      <a:pt x="98511" y="61256"/>
                      <a:pt x="106961" y="69738"/>
                      <a:pt x="102615" y="1086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45700" tIns="22850" rIns="45700" bIns="22850" anchor="ctr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7016710" y="1471087"/>
            <a:ext cx="1154988" cy="1154986"/>
          </a:xfrm>
          <a:prstGeom prst="ellipse">
            <a:avLst/>
          </a:prstGeom>
          <a:solidFill>
            <a:srgbClr val="EF8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23037" y="2626238"/>
            <a:ext cx="4072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: 圆角 8"/>
          <p:cNvSpPr/>
          <p:nvPr/>
        </p:nvSpPr>
        <p:spPr>
          <a:xfrm>
            <a:off x="7073107" y="1652744"/>
            <a:ext cx="1042194" cy="79167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24637" y="3446990"/>
            <a:ext cx="564026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: 圆角 8"/>
          <p:cNvSpPr/>
          <p:nvPr/>
        </p:nvSpPr>
        <p:spPr>
          <a:xfrm>
            <a:off x="5523037" y="1905115"/>
            <a:ext cx="1747340" cy="687129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PART </a:t>
            </a:r>
            <a:endParaRPr lang="zh-CN" altLang="en-US" sz="6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6" name="Group 1"/>
          <p:cNvGrpSpPr/>
          <p:nvPr/>
        </p:nvGrpSpPr>
        <p:grpSpPr>
          <a:xfrm>
            <a:off x="3475354" y="2063723"/>
            <a:ext cx="5241291" cy="3416354"/>
            <a:chOff x="4409440" y="2325113"/>
            <a:chExt cx="3914459" cy="2773362"/>
          </a:xfrm>
        </p:grpSpPr>
        <p:sp>
          <p:nvSpPr>
            <p:cNvPr id="27" name="Freeform 5"/>
            <p:cNvSpPr/>
            <p:nvPr/>
          </p:nvSpPr>
          <p:spPr bwMode="auto">
            <a:xfrm rot="5400000">
              <a:off x="6374111" y="3302488"/>
              <a:ext cx="555665" cy="2490568"/>
            </a:xfrm>
            <a:custGeom>
              <a:avLst/>
              <a:gdLst>
                <a:gd name="T0" fmla="*/ 0 w 224"/>
                <a:gd name="T1" fmla="*/ 0 h 1004"/>
                <a:gd name="T2" fmla="*/ 0 w 224"/>
                <a:gd name="T3" fmla="*/ 1004 h 1004"/>
                <a:gd name="T4" fmla="*/ 224 w 224"/>
                <a:gd name="T5" fmla="*/ 826 h 1004"/>
                <a:gd name="T6" fmla="*/ 224 w 224"/>
                <a:gd name="T7" fmla="*/ 0 h 1004"/>
                <a:gd name="T8" fmla="*/ 0 w 224"/>
                <a:gd name="T9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004">
                  <a:moveTo>
                    <a:pt x="0" y="0"/>
                  </a:moveTo>
                  <a:lnTo>
                    <a:pt x="0" y="1004"/>
                  </a:lnTo>
                  <a:lnTo>
                    <a:pt x="224" y="826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28" name="Freeform 6"/>
            <p:cNvSpPr/>
            <p:nvPr/>
          </p:nvSpPr>
          <p:spPr bwMode="auto">
            <a:xfrm rot="5400000">
              <a:off x="7535053" y="4309630"/>
              <a:ext cx="1101407" cy="476284"/>
            </a:xfrm>
            <a:custGeom>
              <a:avLst/>
              <a:gdLst>
                <a:gd name="T0" fmla="*/ 222 w 444"/>
                <a:gd name="T1" fmla="*/ 0 h 192"/>
                <a:gd name="T2" fmla="*/ 444 w 444"/>
                <a:gd name="T3" fmla="*/ 192 h 192"/>
                <a:gd name="T4" fmla="*/ 222 w 444"/>
                <a:gd name="T5" fmla="*/ 192 h 192"/>
                <a:gd name="T6" fmla="*/ 0 w 444"/>
                <a:gd name="T7" fmla="*/ 192 h 192"/>
                <a:gd name="T8" fmla="*/ 222 w 444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0"/>
                  </a:moveTo>
                  <a:lnTo>
                    <a:pt x="444" y="192"/>
                  </a:lnTo>
                  <a:lnTo>
                    <a:pt x="222" y="192"/>
                  </a:lnTo>
                  <a:lnTo>
                    <a:pt x="0" y="19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29" name="Freeform 7"/>
            <p:cNvSpPr/>
            <p:nvPr/>
          </p:nvSpPr>
          <p:spPr bwMode="auto">
            <a:xfrm rot="5400000">
              <a:off x="5766353" y="3066827"/>
              <a:ext cx="560626" cy="1845600"/>
            </a:xfrm>
            <a:custGeom>
              <a:avLst/>
              <a:gdLst>
                <a:gd name="T0" fmla="*/ 0 w 226"/>
                <a:gd name="T1" fmla="*/ 744 h 744"/>
                <a:gd name="T2" fmla="*/ 0 w 226"/>
                <a:gd name="T3" fmla="*/ 0 h 744"/>
                <a:gd name="T4" fmla="*/ 226 w 226"/>
                <a:gd name="T5" fmla="*/ 178 h 744"/>
                <a:gd name="T6" fmla="*/ 226 w 226"/>
                <a:gd name="T7" fmla="*/ 744 h 744"/>
                <a:gd name="T8" fmla="*/ 0 w 226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744">
                  <a:moveTo>
                    <a:pt x="0" y="744"/>
                  </a:moveTo>
                  <a:lnTo>
                    <a:pt x="0" y="0"/>
                  </a:lnTo>
                  <a:lnTo>
                    <a:pt x="226" y="178"/>
                  </a:lnTo>
                  <a:lnTo>
                    <a:pt x="226" y="744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EF817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0" name="Freeform 8"/>
            <p:cNvSpPr/>
            <p:nvPr/>
          </p:nvSpPr>
          <p:spPr bwMode="auto">
            <a:xfrm rot="5400000">
              <a:off x="4384633" y="3749004"/>
              <a:ext cx="1101407" cy="476284"/>
            </a:xfrm>
            <a:custGeom>
              <a:avLst/>
              <a:gdLst>
                <a:gd name="T0" fmla="*/ 222 w 444"/>
                <a:gd name="T1" fmla="*/ 192 h 192"/>
                <a:gd name="T2" fmla="*/ 444 w 444"/>
                <a:gd name="T3" fmla="*/ 0 h 192"/>
                <a:gd name="T4" fmla="*/ 222 w 444"/>
                <a:gd name="T5" fmla="*/ 0 h 192"/>
                <a:gd name="T6" fmla="*/ 0 w 444"/>
                <a:gd name="T7" fmla="*/ 0 h 192"/>
                <a:gd name="T8" fmla="*/ 222 w 44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192"/>
                  </a:moveTo>
                  <a:lnTo>
                    <a:pt x="444" y="0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222" y="192"/>
                  </a:lnTo>
                  <a:close/>
                </a:path>
              </a:pathLst>
            </a:custGeom>
            <a:solidFill>
              <a:srgbClr val="EF817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1" name="Freeform 9"/>
            <p:cNvSpPr/>
            <p:nvPr/>
          </p:nvSpPr>
          <p:spPr bwMode="auto">
            <a:xfrm rot="5400000">
              <a:off x="6361707" y="2471471"/>
              <a:ext cx="560626" cy="1915059"/>
            </a:xfrm>
            <a:custGeom>
              <a:avLst/>
              <a:gdLst>
                <a:gd name="T0" fmla="*/ 226 w 226"/>
                <a:gd name="T1" fmla="*/ 0 h 772"/>
                <a:gd name="T2" fmla="*/ 226 w 226"/>
                <a:gd name="T3" fmla="*/ 772 h 772"/>
                <a:gd name="T4" fmla="*/ 0 w 226"/>
                <a:gd name="T5" fmla="*/ 594 h 772"/>
                <a:gd name="T6" fmla="*/ 0 w 226"/>
                <a:gd name="T7" fmla="*/ 0 h 772"/>
                <a:gd name="T8" fmla="*/ 226 w 226"/>
                <a:gd name="T9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772">
                  <a:moveTo>
                    <a:pt x="226" y="0"/>
                  </a:moveTo>
                  <a:lnTo>
                    <a:pt x="226" y="772"/>
                  </a:lnTo>
                  <a:lnTo>
                    <a:pt x="0" y="594"/>
                  </a:lnTo>
                  <a:lnTo>
                    <a:pt x="0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2" name="Freeform 10"/>
            <p:cNvSpPr/>
            <p:nvPr/>
          </p:nvSpPr>
          <p:spPr bwMode="auto">
            <a:xfrm rot="5400000">
              <a:off x="7237376" y="3188378"/>
              <a:ext cx="1101407" cy="476284"/>
            </a:xfrm>
            <a:custGeom>
              <a:avLst/>
              <a:gdLst>
                <a:gd name="T0" fmla="*/ 222 w 444"/>
                <a:gd name="T1" fmla="*/ 0 h 192"/>
                <a:gd name="T2" fmla="*/ 0 w 444"/>
                <a:gd name="T3" fmla="*/ 192 h 192"/>
                <a:gd name="T4" fmla="*/ 222 w 444"/>
                <a:gd name="T5" fmla="*/ 192 h 192"/>
                <a:gd name="T6" fmla="*/ 444 w 444"/>
                <a:gd name="T7" fmla="*/ 192 h 192"/>
                <a:gd name="T8" fmla="*/ 222 w 444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0"/>
                  </a:moveTo>
                  <a:lnTo>
                    <a:pt x="0" y="192"/>
                  </a:lnTo>
                  <a:lnTo>
                    <a:pt x="222" y="192"/>
                  </a:lnTo>
                  <a:lnTo>
                    <a:pt x="444" y="19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A3C2F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3" name="Freeform 11"/>
            <p:cNvSpPr/>
            <p:nvPr/>
          </p:nvSpPr>
          <p:spPr bwMode="auto">
            <a:xfrm rot="5400000">
              <a:off x="5617514" y="1816581"/>
              <a:ext cx="560626" cy="2123433"/>
            </a:xfrm>
            <a:custGeom>
              <a:avLst/>
              <a:gdLst>
                <a:gd name="T0" fmla="*/ 226 w 226"/>
                <a:gd name="T1" fmla="*/ 856 h 856"/>
                <a:gd name="T2" fmla="*/ 226 w 226"/>
                <a:gd name="T3" fmla="*/ 0 h 856"/>
                <a:gd name="T4" fmla="*/ 0 w 226"/>
                <a:gd name="T5" fmla="*/ 178 h 856"/>
                <a:gd name="T6" fmla="*/ 0 w 226"/>
                <a:gd name="T7" fmla="*/ 856 h 856"/>
                <a:gd name="T8" fmla="*/ 226 w 226"/>
                <a:gd name="T9" fmla="*/ 85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856">
                  <a:moveTo>
                    <a:pt x="226" y="856"/>
                  </a:moveTo>
                  <a:lnTo>
                    <a:pt x="226" y="0"/>
                  </a:lnTo>
                  <a:lnTo>
                    <a:pt x="0" y="178"/>
                  </a:lnTo>
                  <a:lnTo>
                    <a:pt x="0" y="856"/>
                  </a:lnTo>
                  <a:lnTo>
                    <a:pt x="226" y="856"/>
                  </a:lnTo>
                  <a:close/>
                </a:path>
              </a:pathLst>
            </a:custGeom>
            <a:solidFill>
              <a:srgbClr val="EF817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4" name="Freeform 12"/>
            <p:cNvSpPr/>
            <p:nvPr/>
          </p:nvSpPr>
          <p:spPr bwMode="auto">
            <a:xfrm rot="5400000">
              <a:off x="4096878" y="2637675"/>
              <a:ext cx="1101407" cy="476284"/>
            </a:xfrm>
            <a:custGeom>
              <a:avLst/>
              <a:gdLst>
                <a:gd name="T0" fmla="*/ 222 w 444"/>
                <a:gd name="T1" fmla="*/ 192 h 192"/>
                <a:gd name="T2" fmla="*/ 0 w 444"/>
                <a:gd name="T3" fmla="*/ 0 h 192"/>
                <a:gd name="T4" fmla="*/ 222 w 444"/>
                <a:gd name="T5" fmla="*/ 0 h 192"/>
                <a:gd name="T6" fmla="*/ 444 w 444"/>
                <a:gd name="T7" fmla="*/ 0 h 192"/>
                <a:gd name="T8" fmla="*/ 222 w 44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192"/>
                  </a:moveTo>
                  <a:lnTo>
                    <a:pt x="0" y="0"/>
                  </a:lnTo>
                  <a:lnTo>
                    <a:pt x="222" y="0"/>
                  </a:lnTo>
                  <a:lnTo>
                    <a:pt x="444" y="0"/>
                  </a:lnTo>
                  <a:lnTo>
                    <a:pt x="222" y="192"/>
                  </a:lnTo>
                  <a:close/>
                </a:path>
              </a:pathLst>
            </a:custGeom>
            <a:solidFill>
              <a:srgbClr val="EF817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97407" y="2052605"/>
            <a:ext cx="2428480" cy="1074590"/>
            <a:chOff x="2136360" y="3893492"/>
            <a:chExt cx="1886136" cy="1074590"/>
          </a:xfrm>
        </p:grpSpPr>
        <p:sp>
          <p:nvSpPr>
            <p:cNvPr id="36" name="文本框 35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97407" y="3931353"/>
            <a:ext cx="2428480" cy="1074590"/>
            <a:chOff x="2136360" y="3893492"/>
            <a:chExt cx="1886136" cy="1074590"/>
          </a:xfrm>
        </p:grpSpPr>
        <p:sp>
          <p:nvSpPr>
            <p:cNvPr id="39" name="文本框 38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995290" y="2052605"/>
            <a:ext cx="2428480" cy="1074590"/>
            <a:chOff x="2136360" y="3893492"/>
            <a:chExt cx="1886136" cy="1074590"/>
          </a:xfrm>
        </p:grpSpPr>
        <p:sp>
          <p:nvSpPr>
            <p:cNvPr id="42" name="文本框 41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95290" y="3931353"/>
            <a:ext cx="2428480" cy="1074590"/>
            <a:chOff x="2136360" y="3893492"/>
            <a:chExt cx="1886136" cy="1074590"/>
          </a:xfrm>
        </p:grpSpPr>
        <p:sp>
          <p:nvSpPr>
            <p:cNvPr id="45" name="文本框 44"/>
            <p:cNvSpPr txBox="1"/>
            <p:nvPr/>
          </p:nvSpPr>
          <p:spPr>
            <a:xfrm>
              <a:off x="2136360" y="4262824"/>
              <a:ext cx="1886136" cy="70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376769" y="3893492"/>
              <a:ext cx="14053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4_1"/>
          <p:cNvSpPr txBox="1"/>
          <p:nvPr/>
        </p:nvSpPr>
        <p:spPr>
          <a:xfrm>
            <a:off x="1441950" y="292882"/>
            <a:ext cx="212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596103" y="1821954"/>
            <a:ext cx="2999808" cy="2379068"/>
            <a:chOff x="4596103" y="2202954"/>
            <a:chExt cx="2999808" cy="2379068"/>
          </a:xfrm>
        </p:grpSpPr>
        <p:sp>
          <p:nvSpPr>
            <p:cNvPr id="19" name="Rectangle 2"/>
            <p:cNvSpPr/>
            <p:nvPr/>
          </p:nvSpPr>
          <p:spPr>
            <a:xfrm>
              <a:off x="4596103" y="2202954"/>
              <a:ext cx="2999808" cy="2379068"/>
            </a:xfrm>
            <a:prstGeom prst="rect">
              <a:avLst/>
            </a:prstGeom>
            <a:solidFill>
              <a:srgbClr val="EF817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5334018" y="2630499"/>
              <a:ext cx="1523978" cy="1523978"/>
              <a:chOff x="5751186" y="2534368"/>
              <a:chExt cx="689650" cy="689650"/>
            </a:xfrm>
          </p:grpSpPr>
          <p:sp>
            <p:nvSpPr>
              <p:cNvPr id="21" name="Oval 5"/>
              <p:cNvSpPr>
                <a:spLocks noChangeAspect="1"/>
              </p:cNvSpPr>
              <p:nvPr/>
            </p:nvSpPr>
            <p:spPr>
              <a:xfrm>
                <a:off x="5751186" y="2534368"/>
                <a:ext cx="689650" cy="68965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: Shape 4"/>
              <p:cNvSpPr/>
              <p:nvPr/>
            </p:nvSpPr>
            <p:spPr bwMode="auto">
              <a:xfrm>
                <a:off x="5944028" y="2753761"/>
                <a:ext cx="309459" cy="250863"/>
              </a:xfrm>
              <a:custGeom>
                <a:avLst/>
                <a:gdLst>
                  <a:gd name="T0" fmla="*/ 68 w 186"/>
                  <a:gd name="T1" fmla="*/ 84 h 151"/>
                  <a:gd name="T2" fmla="*/ 118 w 186"/>
                  <a:gd name="T3" fmla="*/ 84 h 151"/>
                  <a:gd name="T4" fmla="*/ 93 w 186"/>
                  <a:gd name="T5" fmla="*/ 101 h 151"/>
                  <a:gd name="T6" fmla="*/ 93 w 186"/>
                  <a:gd name="T7" fmla="*/ 67 h 151"/>
                  <a:gd name="T8" fmla="*/ 93 w 186"/>
                  <a:gd name="T9" fmla="*/ 101 h 151"/>
                  <a:gd name="T10" fmla="*/ 114 w 186"/>
                  <a:gd name="T11" fmla="*/ 25 h 151"/>
                  <a:gd name="T12" fmla="*/ 114 w 186"/>
                  <a:gd name="T13" fmla="*/ 16 h 151"/>
                  <a:gd name="T14" fmla="*/ 68 w 186"/>
                  <a:gd name="T15" fmla="*/ 21 h 151"/>
                  <a:gd name="T16" fmla="*/ 156 w 186"/>
                  <a:gd name="T17" fmla="*/ 33 h 151"/>
                  <a:gd name="T18" fmla="*/ 156 w 186"/>
                  <a:gd name="T19" fmla="*/ 59 h 151"/>
                  <a:gd name="T20" fmla="*/ 156 w 186"/>
                  <a:gd name="T21" fmla="*/ 33 h 151"/>
                  <a:gd name="T22" fmla="*/ 152 w 186"/>
                  <a:gd name="T23" fmla="*/ 46 h 151"/>
                  <a:gd name="T24" fmla="*/ 160 w 186"/>
                  <a:gd name="T25" fmla="*/ 46 h 151"/>
                  <a:gd name="T26" fmla="*/ 169 w 186"/>
                  <a:gd name="T27" fmla="*/ 16 h 151"/>
                  <a:gd name="T28" fmla="*/ 122 w 186"/>
                  <a:gd name="T29" fmla="*/ 0 h 151"/>
                  <a:gd name="T30" fmla="*/ 63 w 186"/>
                  <a:gd name="T31" fmla="*/ 0 h 151"/>
                  <a:gd name="T32" fmla="*/ 17 w 186"/>
                  <a:gd name="T33" fmla="*/ 16 h 151"/>
                  <a:gd name="T34" fmla="*/ 0 w 186"/>
                  <a:gd name="T35" fmla="*/ 135 h 151"/>
                  <a:gd name="T36" fmla="*/ 169 w 186"/>
                  <a:gd name="T37" fmla="*/ 151 h 151"/>
                  <a:gd name="T38" fmla="*/ 186 w 186"/>
                  <a:gd name="T39" fmla="*/ 33 h 151"/>
                  <a:gd name="T40" fmla="*/ 177 w 186"/>
                  <a:gd name="T41" fmla="*/ 101 h 151"/>
                  <a:gd name="T42" fmla="*/ 137 w 186"/>
                  <a:gd name="T43" fmla="*/ 109 h 151"/>
                  <a:gd name="T44" fmla="*/ 177 w 186"/>
                  <a:gd name="T45" fmla="*/ 135 h 151"/>
                  <a:gd name="T46" fmla="*/ 17 w 186"/>
                  <a:gd name="T47" fmla="*/ 143 h 151"/>
                  <a:gd name="T48" fmla="*/ 9 w 186"/>
                  <a:gd name="T49" fmla="*/ 109 h 151"/>
                  <a:gd name="T50" fmla="*/ 45 w 186"/>
                  <a:gd name="T51" fmla="*/ 101 h 151"/>
                  <a:gd name="T52" fmla="*/ 9 w 186"/>
                  <a:gd name="T53" fmla="*/ 33 h 151"/>
                  <a:gd name="T54" fmla="*/ 34 w 186"/>
                  <a:gd name="T55" fmla="*/ 25 h 151"/>
                  <a:gd name="T56" fmla="*/ 93 w 186"/>
                  <a:gd name="T57" fmla="*/ 8 h 151"/>
                  <a:gd name="T58" fmla="*/ 152 w 186"/>
                  <a:gd name="T59" fmla="*/ 25 h 151"/>
                  <a:gd name="T60" fmla="*/ 177 w 186"/>
                  <a:gd name="T61" fmla="*/ 33 h 151"/>
                  <a:gd name="T62" fmla="*/ 156 w 186"/>
                  <a:gd name="T63" fmla="*/ 67 h 151"/>
                  <a:gd name="T64" fmla="*/ 156 w 186"/>
                  <a:gd name="T65" fmla="*/ 75 h 151"/>
                  <a:gd name="T66" fmla="*/ 156 w 186"/>
                  <a:gd name="T67" fmla="*/ 67 h 151"/>
                  <a:gd name="T68" fmla="*/ 51 w 186"/>
                  <a:gd name="T69" fmla="*/ 84 h 151"/>
                  <a:gd name="T70" fmla="*/ 135 w 186"/>
                  <a:gd name="T71" fmla="*/ 84 h 151"/>
                  <a:gd name="T72" fmla="*/ 93 w 186"/>
                  <a:gd name="T73" fmla="*/ 118 h 151"/>
                  <a:gd name="T74" fmla="*/ 93 w 186"/>
                  <a:gd name="T75" fmla="*/ 50 h 151"/>
                  <a:gd name="T76" fmla="*/ 93 w 186"/>
                  <a:gd name="T77" fmla="*/ 11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6" h="151">
                    <a:moveTo>
                      <a:pt x="93" y="59"/>
                    </a:moveTo>
                    <a:cubicBezTo>
                      <a:pt x="79" y="59"/>
                      <a:pt x="68" y="70"/>
                      <a:pt x="68" y="84"/>
                    </a:cubicBezTo>
                    <a:cubicBezTo>
                      <a:pt x="68" y="98"/>
                      <a:pt x="79" y="109"/>
                      <a:pt x="93" y="109"/>
                    </a:cubicBezTo>
                    <a:cubicBezTo>
                      <a:pt x="107" y="109"/>
                      <a:pt x="118" y="98"/>
                      <a:pt x="118" y="84"/>
                    </a:cubicBezTo>
                    <a:cubicBezTo>
                      <a:pt x="118" y="70"/>
                      <a:pt x="107" y="59"/>
                      <a:pt x="93" y="59"/>
                    </a:cubicBezTo>
                    <a:close/>
                    <a:moveTo>
                      <a:pt x="93" y="101"/>
                    </a:moveTo>
                    <a:cubicBezTo>
                      <a:pt x="84" y="101"/>
                      <a:pt x="76" y="93"/>
                      <a:pt x="76" y="84"/>
                    </a:cubicBezTo>
                    <a:cubicBezTo>
                      <a:pt x="76" y="75"/>
                      <a:pt x="84" y="67"/>
                      <a:pt x="93" y="67"/>
                    </a:cubicBezTo>
                    <a:cubicBezTo>
                      <a:pt x="102" y="67"/>
                      <a:pt x="110" y="75"/>
                      <a:pt x="110" y="84"/>
                    </a:cubicBezTo>
                    <a:cubicBezTo>
                      <a:pt x="110" y="93"/>
                      <a:pt x="102" y="101"/>
                      <a:pt x="93" y="101"/>
                    </a:cubicBezTo>
                    <a:close/>
                    <a:moveTo>
                      <a:pt x="72" y="25"/>
                    </a:moveTo>
                    <a:cubicBezTo>
                      <a:pt x="114" y="25"/>
                      <a:pt x="114" y="25"/>
                      <a:pt x="114" y="25"/>
                    </a:cubicBezTo>
                    <a:cubicBezTo>
                      <a:pt x="116" y="25"/>
                      <a:pt x="118" y="23"/>
                      <a:pt x="118" y="21"/>
                    </a:cubicBezTo>
                    <a:cubicBezTo>
                      <a:pt x="118" y="18"/>
                      <a:pt x="116" y="16"/>
                      <a:pt x="114" y="16"/>
                    </a:cubicBezTo>
                    <a:cubicBezTo>
                      <a:pt x="72" y="16"/>
                      <a:pt x="72" y="16"/>
                      <a:pt x="72" y="16"/>
                    </a:cubicBezTo>
                    <a:cubicBezTo>
                      <a:pt x="70" y="16"/>
                      <a:pt x="68" y="18"/>
                      <a:pt x="68" y="21"/>
                    </a:cubicBezTo>
                    <a:cubicBezTo>
                      <a:pt x="68" y="23"/>
                      <a:pt x="70" y="25"/>
                      <a:pt x="72" y="25"/>
                    </a:cubicBezTo>
                    <a:close/>
                    <a:moveTo>
                      <a:pt x="156" y="33"/>
                    </a:moveTo>
                    <a:cubicBezTo>
                      <a:pt x="149" y="33"/>
                      <a:pt x="144" y="39"/>
                      <a:pt x="144" y="46"/>
                    </a:cubicBezTo>
                    <a:cubicBezTo>
                      <a:pt x="144" y="53"/>
                      <a:pt x="149" y="59"/>
                      <a:pt x="156" y="59"/>
                    </a:cubicBezTo>
                    <a:cubicBezTo>
                      <a:pt x="163" y="59"/>
                      <a:pt x="169" y="53"/>
                      <a:pt x="169" y="46"/>
                    </a:cubicBezTo>
                    <a:cubicBezTo>
                      <a:pt x="169" y="39"/>
                      <a:pt x="163" y="33"/>
                      <a:pt x="156" y="33"/>
                    </a:cubicBezTo>
                    <a:close/>
                    <a:moveTo>
                      <a:pt x="156" y="50"/>
                    </a:moveTo>
                    <a:cubicBezTo>
                      <a:pt x="154" y="50"/>
                      <a:pt x="152" y="48"/>
                      <a:pt x="152" y="46"/>
                    </a:cubicBezTo>
                    <a:cubicBezTo>
                      <a:pt x="152" y="44"/>
                      <a:pt x="154" y="42"/>
                      <a:pt x="156" y="42"/>
                    </a:cubicBezTo>
                    <a:cubicBezTo>
                      <a:pt x="159" y="42"/>
                      <a:pt x="160" y="44"/>
                      <a:pt x="160" y="46"/>
                    </a:cubicBezTo>
                    <a:cubicBezTo>
                      <a:pt x="160" y="48"/>
                      <a:pt x="159" y="50"/>
                      <a:pt x="156" y="50"/>
                    </a:cubicBezTo>
                    <a:close/>
                    <a:moveTo>
                      <a:pt x="169" y="16"/>
                    </a:moveTo>
                    <a:cubicBezTo>
                      <a:pt x="152" y="16"/>
                      <a:pt x="152" y="16"/>
                      <a:pt x="152" y="16"/>
                    </a:cubicBezTo>
                    <a:cubicBezTo>
                      <a:pt x="139" y="16"/>
                      <a:pt x="139" y="0"/>
                      <a:pt x="122" y="0"/>
                    </a:cubicBezTo>
                    <a:cubicBezTo>
                      <a:pt x="106" y="0"/>
                      <a:pt x="93" y="0"/>
                      <a:pt x="93" y="0"/>
                    </a:cubicBezTo>
                    <a:cubicBezTo>
                      <a:pt x="93" y="0"/>
                      <a:pt x="80" y="0"/>
                      <a:pt x="63" y="0"/>
                    </a:cubicBezTo>
                    <a:cubicBezTo>
                      <a:pt x="47" y="0"/>
                      <a:pt x="47" y="16"/>
                      <a:pt x="34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8" y="16"/>
                      <a:pt x="0" y="24"/>
                      <a:pt x="0" y="33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4"/>
                      <a:pt x="8" y="151"/>
                      <a:pt x="17" y="151"/>
                    </a:cubicBezTo>
                    <a:cubicBezTo>
                      <a:pt x="169" y="151"/>
                      <a:pt x="169" y="151"/>
                      <a:pt x="169" y="151"/>
                    </a:cubicBezTo>
                    <a:cubicBezTo>
                      <a:pt x="178" y="151"/>
                      <a:pt x="186" y="144"/>
                      <a:pt x="186" y="135"/>
                    </a:cubicBezTo>
                    <a:cubicBezTo>
                      <a:pt x="186" y="33"/>
                      <a:pt x="186" y="33"/>
                      <a:pt x="186" y="33"/>
                    </a:cubicBezTo>
                    <a:cubicBezTo>
                      <a:pt x="186" y="24"/>
                      <a:pt x="178" y="16"/>
                      <a:pt x="169" y="16"/>
                    </a:cubicBezTo>
                    <a:close/>
                    <a:moveTo>
                      <a:pt x="177" y="101"/>
                    </a:move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7"/>
                      <a:pt x="137" y="109"/>
                    </a:cubicBezTo>
                    <a:cubicBezTo>
                      <a:pt x="177" y="109"/>
                      <a:pt x="177" y="109"/>
                      <a:pt x="177" y="109"/>
                    </a:cubicBezTo>
                    <a:cubicBezTo>
                      <a:pt x="177" y="135"/>
                      <a:pt x="177" y="135"/>
                      <a:pt x="177" y="135"/>
                    </a:cubicBezTo>
                    <a:cubicBezTo>
                      <a:pt x="177" y="139"/>
                      <a:pt x="174" y="143"/>
                      <a:pt x="169" y="143"/>
                    </a:cubicBezTo>
                    <a:cubicBezTo>
                      <a:pt x="17" y="143"/>
                      <a:pt x="17" y="143"/>
                      <a:pt x="17" y="143"/>
                    </a:cubicBezTo>
                    <a:cubicBezTo>
                      <a:pt x="12" y="143"/>
                      <a:pt x="9" y="139"/>
                      <a:pt x="9" y="135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49" y="109"/>
                      <a:pt x="49" y="109"/>
                      <a:pt x="49" y="109"/>
                    </a:cubicBezTo>
                    <a:cubicBezTo>
                      <a:pt x="48" y="107"/>
                      <a:pt x="46" y="104"/>
                      <a:pt x="45" y="101"/>
                    </a:cubicBezTo>
                    <a:cubicBezTo>
                      <a:pt x="9" y="101"/>
                      <a:pt x="9" y="101"/>
                      <a:pt x="9" y="101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29"/>
                      <a:pt x="12" y="25"/>
                      <a:pt x="17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1" y="25"/>
                      <a:pt x="51" y="8"/>
                      <a:pt x="63" y="8"/>
                    </a:cubicBezTo>
                    <a:cubicBezTo>
                      <a:pt x="72" y="8"/>
                      <a:pt x="93" y="8"/>
                      <a:pt x="93" y="8"/>
                    </a:cubicBezTo>
                    <a:cubicBezTo>
                      <a:pt x="93" y="8"/>
                      <a:pt x="114" y="8"/>
                      <a:pt x="122" y="8"/>
                    </a:cubicBezTo>
                    <a:cubicBezTo>
                      <a:pt x="135" y="8"/>
                      <a:pt x="135" y="25"/>
                      <a:pt x="152" y="25"/>
                    </a:cubicBezTo>
                    <a:cubicBezTo>
                      <a:pt x="169" y="25"/>
                      <a:pt x="169" y="25"/>
                      <a:pt x="169" y="25"/>
                    </a:cubicBezTo>
                    <a:cubicBezTo>
                      <a:pt x="174" y="25"/>
                      <a:pt x="177" y="29"/>
                      <a:pt x="177" y="33"/>
                    </a:cubicBezTo>
                    <a:lnTo>
                      <a:pt x="177" y="101"/>
                    </a:lnTo>
                    <a:close/>
                    <a:moveTo>
                      <a:pt x="156" y="67"/>
                    </a:moveTo>
                    <a:cubicBezTo>
                      <a:pt x="154" y="67"/>
                      <a:pt x="152" y="69"/>
                      <a:pt x="152" y="71"/>
                    </a:cubicBezTo>
                    <a:cubicBezTo>
                      <a:pt x="152" y="74"/>
                      <a:pt x="154" y="75"/>
                      <a:pt x="156" y="75"/>
                    </a:cubicBezTo>
                    <a:cubicBezTo>
                      <a:pt x="159" y="75"/>
                      <a:pt x="160" y="74"/>
                      <a:pt x="160" y="71"/>
                    </a:cubicBezTo>
                    <a:cubicBezTo>
                      <a:pt x="160" y="69"/>
                      <a:pt x="159" y="67"/>
                      <a:pt x="156" y="67"/>
                    </a:cubicBezTo>
                    <a:close/>
                    <a:moveTo>
                      <a:pt x="93" y="42"/>
                    </a:moveTo>
                    <a:cubicBezTo>
                      <a:pt x="70" y="42"/>
                      <a:pt x="51" y="61"/>
                      <a:pt x="51" y="84"/>
                    </a:cubicBezTo>
                    <a:cubicBezTo>
                      <a:pt x="51" y="107"/>
                      <a:pt x="70" y="126"/>
                      <a:pt x="93" y="126"/>
                    </a:cubicBezTo>
                    <a:cubicBezTo>
                      <a:pt x="116" y="126"/>
                      <a:pt x="135" y="107"/>
                      <a:pt x="135" y="84"/>
                    </a:cubicBezTo>
                    <a:cubicBezTo>
                      <a:pt x="135" y="61"/>
                      <a:pt x="116" y="42"/>
                      <a:pt x="93" y="42"/>
                    </a:cubicBezTo>
                    <a:close/>
                    <a:moveTo>
                      <a:pt x="93" y="118"/>
                    </a:moveTo>
                    <a:cubicBezTo>
                      <a:pt x="74" y="118"/>
                      <a:pt x="59" y="103"/>
                      <a:pt x="59" y="84"/>
                    </a:cubicBezTo>
                    <a:cubicBezTo>
                      <a:pt x="59" y="65"/>
                      <a:pt x="74" y="50"/>
                      <a:pt x="93" y="50"/>
                    </a:cubicBezTo>
                    <a:cubicBezTo>
                      <a:pt x="112" y="50"/>
                      <a:pt x="127" y="65"/>
                      <a:pt x="127" y="84"/>
                    </a:cubicBezTo>
                    <a:cubicBezTo>
                      <a:pt x="127" y="103"/>
                      <a:pt x="112" y="118"/>
                      <a:pt x="93" y="118"/>
                    </a:cubicBezTo>
                    <a:close/>
                  </a:path>
                </a:pathLst>
              </a:custGeom>
              <a:solidFill>
                <a:srgbClr val="EF817E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23" name="Rectangle 6"/>
          <p:cNvSpPr/>
          <p:nvPr/>
        </p:nvSpPr>
        <p:spPr>
          <a:xfrm>
            <a:off x="1163638" y="1821954"/>
            <a:ext cx="3432462" cy="2379068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Rectangle 7"/>
          <p:cNvSpPr/>
          <p:nvPr/>
        </p:nvSpPr>
        <p:spPr>
          <a:xfrm>
            <a:off x="7595907" y="1821954"/>
            <a:ext cx="3449463" cy="2379068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97666" y="4531300"/>
            <a:ext cx="1809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cs typeface="+mn-ea"/>
                <a:sym typeface="+mn-lt"/>
              </a:rPr>
              <a:t>Add title text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377710" y="4958845"/>
            <a:ext cx="9469360" cy="1067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pc="300" dirty="0">
                <a:cs typeface="+mn-ea"/>
                <a:sym typeface="+mn-lt"/>
              </a:rPr>
              <a:t>We provide professional-quality free PowerPoint templates to help you with your business presentations - freeppt7.com</a:t>
            </a:r>
            <a:endParaRPr lang="zh-CN" altLang="en-US" spc="3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  <a:defRPr/>
            </a:pP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heme/theme1.xml><?xml version="1.0" encoding="utf-8"?>
<a:theme xmlns:a="http://schemas.openxmlformats.org/drawingml/2006/main" name="www.freeppt7.com">
  <a:themeElements>
    <a:clrScheme name="自定义 3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1A54D"/>
      </a:accent1>
      <a:accent2>
        <a:srgbClr val="62C06D"/>
      </a:accent2>
      <a:accent3>
        <a:srgbClr val="41A54D"/>
      </a:accent3>
      <a:accent4>
        <a:srgbClr val="62C06D"/>
      </a:accent4>
      <a:accent5>
        <a:srgbClr val="41A54D"/>
      </a:accent5>
      <a:accent6>
        <a:srgbClr val="62C06D"/>
      </a:accent6>
      <a:hlink>
        <a:srgbClr val="41A54D"/>
      </a:hlink>
      <a:folHlink>
        <a:srgbClr val="62C06D"/>
      </a:folHlink>
    </a:clrScheme>
    <a:fontScheme name="gt4aqiyb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t4aqiyb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宽屏</PresentationFormat>
  <Paragraphs>151</Paragraphs>
  <Slides>20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仓耳青禾体-谷力 W05</vt:lpstr>
      <vt:lpstr>微软雅黑</vt:lpstr>
      <vt:lpstr>字魂27号-布丁体</vt:lpstr>
      <vt:lpstr>Arial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六月</dc:title>
  <dc:creator/>
  <cp:keywords>www.1ppt.com</cp:keywords>
  <dc:description>www.1ppt.com</dc:description>
  <cp:lastModifiedBy/>
  <cp:revision>2</cp:revision>
  <dcterms:created xsi:type="dcterms:W3CDTF">2021-05-26T02:02:00Z</dcterms:created>
  <dcterms:modified xsi:type="dcterms:W3CDTF">2023-06-07T10:09:52Z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5C36C5F7122A4209AD79897B74B4A401_12</vt:lpwstr>
  </property>
  <property fmtid="{D5CDD505-2E9C-101B-9397-08002B2CF9AE}" pid="3" name="KSOProductBuildVer">
    <vt:lpwstr>2052-11.1.0.14309</vt:lpwstr>
  </property>
</Properties>
</file>