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notesSlides/notesSlide6.xml" ContentType="application/vnd.openxmlformats-officedocument.presentationml.notesSlide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87" r:id="rId2"/>
  </p:sldMasterIdLst>
  <p:notesMasterIdLst>
    <p:notesMasterId r:id="rId23"/>
  </p:notesMasterIdLst>
  <p:handoutMasterIdLst>
    <p:handoutMasterId r:id="rId24"/>
  </p:handoutMasterIdLst>
  <p:sldIdLst>
    <p:sldId id="581" r:id="rId3"/>
    <p:sldId id="570" r:id="rId4"/>
    <p:sldId id="571" r:id="rId5"/>
    <p:sldId id="575" r:id="rId6"/>
    <p:sldId id="579" r:id="rId7"/>
    <p:sldId id="560" r:id="rId8"/>
    <p:sldId id="572" r:id="rId9"/>
    <p:sldId id="556" r:id="rId10"/>
    <p:sldId id="561" r:id="rId11"/>
    <p:sldId id="557" r:id="rId12"/>
    <p:sldId id="582" r:id="rId13"/>
    <p:sldId id="562" r:id="rId14"/>
    <p:sldId id="566" r:id="rId15"/>
    <p:sldId id="565" r:id="rId16"/>
    <p:sldId id="583" r:id="rId17"/>
    <p:sldId id="578" r:id="rId18"/>
    <p:sldId id="568" r:id="rId19"/>
    <p:sldId id="558" r:id="rId20"/>
    <p:sldId id="569" r:id="rId21"/>
    <p:sldId id="553" r:id="rId2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C2FB"/>
    <a:srgbClr val="EF817E"/>
    <a:srgbClr val="EE7A78"/>
    <a:srgbClr val="E95D5A"/>
    <a:srgbClr val="F38F8B"/>
    <a:srgbClr val="262626"/>
    <a:srgbClr val="FA8791"/>
    <a:srgbClr val="8BBACE"/>
    <a:srgbClr val="3483AB"/>
    <a:srgbClr val="62C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6" autoAdjust="0"/>
    <p:restoredTop sz="94660"/>
  </p:normalViewPr>
  <p:slideViewPr>
    <p:cSldViewPr snapToGrid="0">
      <p:cViewPr varScale="1">
        <p:scale>
          <a:sx n="69" d="100"/>
          <a:sy n="69" d="100"/>
        </p:scale>
        <p:origin x="73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16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en-US" altLang="zh-CN" dirty="0"/>
              <a:t>Add title text</a:t>
            </a:r>
            <a:endParaRPr lang="zh-CN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EF817E"/>
            </a:solidFill>
            <a:ln>
              <a:noFill/>
            </a:ln>
            <a:effectLst/>
          </c:spPr>
          <c:invertIfNegative val="0"/>
          <c:val>
            <c:numRef>
              <c:f>Sheet1!$B$2:$B$5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Sheet1!$B$1</c15:sqref>
                        </c15:formulaRef>
                      </c:ext>
                    </c:extLst>
                    <c:strCache>
                      <c:ptCount val="1"/>
                      <c:pt idx="0">
                        <c:v>系列 2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类别 1</c:v>
                      </c:pt>
                      <c:pt idx="1">
                        <c:v>类别 2</c:v>
                      </c:pt>
                      <c:pt idx="2">
                        <c:v>类别 3</c:v>
                      </c:pt>
                      <c:pt idx="3">
                        <c:v>类别 4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0-1C18-4E9F-A2F4-C51F0DF9171F}"/>
            </c:ext>
          </c:extLst>
        </c:ser>
        <c:ser>
          <c:idx val="1"/>
          <c:order val="1"/>
          <c:spPr>
            <a:solidFill>
              <a:srgbClr val="A3C2FB"/>
            </a:solidFill>
            <a:ln w="12700" cap="flat" cmpd="sng" algn="ctr">
              <a:noFill/>
              <a:prstDash val="solid"/>
              <a:miter lim="800000"/>
            </a:ln>
            <a:effectLst/>
          </c:spPr>
          <c:invertIfNegative val="0"/>
          <c:val>
            <c:numRef>
              <c:f>Sheet1!$C$2:$C$5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  <c:pt idx="0">
                        <c:v>系列 3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strCache>
                      <c:ptCount val="4"/>
                      <c:pt idx="0">
                        <c:v>类别 1</c:v>
                      </c:pt>
                      <c:pt idx="1">
                        <c:v>类别 2</c:v>
                      </c:pt>
                      <c:pt idx="2">
                        <c:v>类别 3</c:v>
                      </c:pt>
                      <c:pt idx="3">
                        <c:v>类别 4</c:v>
                      </c:pt>
                    </c:strCache>
                  </c:strRef>
                </c15:cat>
              </c15:filteredCategoryTitle>
            </c:ext>
            <c:ext xmlns:c16="http://schemas.microsoft.com/office/drawing/2014/chart" uri="{C3380CC4-5D6E-409C-BE32-E72D297353CC}">
              <c16:uniqueId val="{00000001-1C18-4E9F-A2F4-C51F0DF917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9211776"/>
        <c:axId val="39213312"/>
      </c:barChart>
      <c:catAx>
        <c:axId val="3921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39213312"/>
        <c:crosses val="autoZero"/>
        <c:auto val="1"/>
        <c:lblAlgn val="ctr"/>
        <c:lblOffset val="100"/>
        <c:noMultiLvlLbl val="0"/>
      </c:catAx>
      <c:valAx>
        <c:axId val="39213312"/>
        <c:scaling>
          <c:orientation val="minMax"/>
          <c:max val="5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3921177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1200">
          <a:latin typeface="+mn-lt"/>
          <a:ea typeface="+mn-ea"/>
          <a:cs typeface="+mn-ea"/>
          <a:sym typeface="+mn-lt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>
              <a:latin typeface="字魂27号-布丁体" panose="00000500000000000000" pitchFamily="2" charset="-122"/>
              <a:ea typeface="字魂27号-布丁体" panose="00000500000000000000" pitchFamily="2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6A3A02-690D-46F3-8D2E-213019AB6079}" type="datetimeFigureOut">
              <a:rPr lang="zh-CN" altLang="en-US" smtClean="0">
                <a:latin typeface="字魂27号-布丁体" panose="00000500000000000000" pitchFamily="2" charset="-122"/>
                <a:ea typeface="字魂27号-布丁体" panose="00000500000000000000" pitchFamily="2" charset="-122"/>
              </a:rPr>
              <a:t>2023/6/7</a:t>
            </a:fld>
            <a:endParaRPr lang="zh-CN" altLang="en-US" dirty="0">
              <a:latin typeface="字魂27号-布丁体" panose="00000500000000000000" pitchFamily="2" charset="-122"/>
              <a:ea typeface="字魂27号-布丁体" panose="00000500000000000000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 dirty="0">
              <a:latin typeface="字魂27号-布丁体" panose="00000500000000000000" pitchFamily="2" charset="-122"/>
              <a:ea typeface="字魂27号-布丁体" panose="00000500000000000000" pitchFamily="2" charset="-122"/>
            </a:endParaRPr>
          </a:p>
        </p:txBody>
      </p:sp>
      <p:sp>
        <p:nvSpPr>
          <p:cNvPr id="5" name="稻壳鸭鸭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7A4E3A-3942-4209-85D0-152D6A63CF5A}" type="slidenum">
              <a:rPr lang="zh-CN" altLang="en-US" smtClean="0">
                <a:latin typeface="字魂27号-布丁体" panose="00000500000000000000" pitchFamily="2" charset="-122"/>
                <a:ea typeface="字魂27号-布丁体" panose="00000500000000000000" pitchFamily="2" charset="-122"/>
              </a:rPr>
              <a:t>‹#›</a:t>
            </a:fld>
            <a:endParaRPr lang="zh-CN" altLang="en-US" dirty="0">
              <a:latin typeface="字魂27号-布丁体" panose="00000500000000000000" pitchFamily="2" charset="-122"/>
              <a:ea typeface="字魂27号-布丁体" panose="00000500000000000000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107589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字魂27号-布丁体" panose="00000500000000000000" pitchFamily="2" charset="-122"/>
                <a:ea typeface="字魂27号-布丁体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字魂27号-布丁体" panose="00000500000000000000" pitchFamily="2" charset="-122"/>
                <a:ea typeface="字魂27号-布丁体" panose="00000500000000000000" pitchFamily="2" charset="-122"/>
              </a:defRPr>
            </a:lvl1pPr>
          </a:lstStyle>
          <a:p>
            <a:fld id="{9482F756-1C68-4416-B4A2-DF8CC02E9D97}" type="datetimeFigureOut">
              <a:rPr lang="zh-CN" altLang="en-US" smtClean="0"/>
              <a:t>2023/6/7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字魂27号-布丁体" panose="00000500000000000000" pitchFamily="2" charset="-122"/>
                <a:ea typeface="字魂27号-布丁体" panose="00000500000000000000" pitchFamily="2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稻壳鸭鸭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字魂27号-布丁体" panose="00000500000000000000" pitchFamily="2" charset="-122"/>
                <a:ea typeface="字魂27号-布丁体" panose="00000500000000000000" pitchFamily="2" charset="-122"/>
              </a:defRPr>
            </a:lvl1pPr>
          </a:lstStyle>
          <a:p>
            <a:fld id="{8764A71E-C92E-47B1-9BD9-D87F2BA73247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63173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字魂27号-布丁体" panose="00000500000000000000" pitchFamily="2" charset="-122"/>
        <a:ea typeface="字魂27号-布丁体" panose="00000500000000000000" pitchFamily="2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字魂27号-布丁体" panose="00000500000000000000" pitchFamily="2" charset="-122"/>
        <a:ea typeface="字魂27号-布丁体" panose="00000500000000000000" pitchFamily="2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字魂27号-布丁体" panose="00000500000000000000" pitchFamily="2" charset="-122"/>
        <a:ea typeface="字魂27号-布丁体" panose="00000500000000000000" pitchFamily="2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字魂27号-布丁体" panose="00000500000000000000" pitchFamily="2" charset="-122"/>
        <a:ea typeface="字魂27号-布丁体" panose="00000500000000000000" pitchFamily="2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字魂27号-布丁体" panose="00000500000000000000" pitchFamily="2" charset="-122"/>
        <a:ea typeface="字魂27号-布丁体" panose="00000500000000000000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hangye/" TargetMode="External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hf sldNum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66374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543145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54576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397435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254412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86429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951512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243857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600568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684555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hf sldNum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230796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967217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429264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8569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232269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936012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666099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943183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657377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816749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hf sldNum="0" ftr="0" dt="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87770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014943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029461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124492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4951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714130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453650" y="0"/>
            <a:ext cx="54006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行业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2"/>
              </a:rPr>
              <a:t>模板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</a:p>
        </p:txBody>
      </p:sp>
    </p:spTree>
    <p:extLst>
      <p:ext uri="{BB962C8B-B14F-4D97-AF65-F5344CB8AC3E}">
        <p14:creationId xmlns:p14="http://schemas.microsoft.com/office/powerpoint/2010/main" val="4132393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55439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27449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2023/6/7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849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矩形 3"/>
          <p:cNvSpPr/>
          <p:nvPr userDrawn="1"/>
        </p:nvSpPr>
        <p:spPr>
          <a:xfrm>
            <a:off x="228600" y="252663"/>
            <a:ext cx="11670632" cy="63647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383674" y="428946"/>
            <a:ext cx="1089526" cy="57731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hf sldNum="0" ftr="0" dt="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2023/6/7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55854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69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451966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3926136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29994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2387220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1106542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1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</p:sldLayoutIdLst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hf sldNum="0" ftr="0" dt="0"/>
  <p:txStyles>
    <p:titleStyle>
      <a:lvl1pPr algn="l" defTabSz="1219200" rtl="0" eaLnBrk="1" latinLnBrk="0" hangingPunct="1">
        <a:lnSpc>
          <a:spcPct val="90000"/>
        </a:lnSpc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800" indent="-304800" algn="l" defTabSz="1219200" rtl="0" eaLnBrk="1" latinLnBrk="0" hangingPunct="1">
        <a:lnSpc>
          <a:spcPct val="90000"/>
        </a:lnSpc>
        <a:spcBef>
          <a:spcPts val="1335"/>
        </a:spcBef>
        <a:buFont typeface="Arial" panose="020B0604020202020204" pitchFamily="34" charset="0"/>
        <a:buChar char="•"/>
        <a:defRPr sz="3735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lnSpc>
          <a:spcPct val="90000"/>
        </a:lnSpc>
        <a:spcBef>
          <a:spcPts val="66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107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6" Type="http://schemas.openxmlformats.org/officeDocument/2006/relationships/tags" Target="../tags/tag30.xml"/><Relationship Id="rId21" Type="http://schemas.openxmlformats.org/officeDocument/2006/relationships/tags" Target="../tags/tag25.xml"/><Relationship Id="rId42" Type="http://schemas.openxmlformats.org/officeDocument/2006/relationships/tags" Target="../tags/tag46.xml"/><Relationship Id="rId47" Type="http://schemas.openxmlformats.org/officeDocument/2006/relationships/tags" Target="../tags/tag51.xml"/><Relationship Id="rId63" Type="http://schemas.openxmlformats.org/officeDocument/2006/relationships/tags" Target="../tags/tag67.xml"/><Relationship Id="rId68" Type="http://schemas.openxmlformats.org/officeDocument/2006/relationships/tags" Target="../tags/tag72.xml"/><Relationship Id="rId16" Type="http://schemas.openxmlformats.org/officeDocument/2006/relationships/tags" Target="../tags/tag20.xml"/><Relationship Id="rId11" Type="http://schemas.openxmlformats.org/officeDocument/2006/relationships/tags" Target="../tags/tag15.xml"/><Relationship Id="rId24" Type="http://schemas.openxmlformats.org/officeDocument/2006/relationships/tags" Target="../tags/tag28.xml"/><Relationship Id="rId32" Type="http://schemas.openxmlformats.org/officeDocument/2006/relationships/tags" Target="../tags/tag36.xml"/><Relationship Id="rId37" Type="http://schemas.openxmlformats.org/officeDocument/2006/relationships/tags" Target="../tags/tag41.xml"/><Relationship Id="rId40" Type="http://schemas.openxmlformats.org/officeDocument/2006/relationships/tags" Target="../tags/tag44.xml"/><Relationship Id="rId45" Type="http://schemas.openxmlformats.org/officeDocument/2006/relationships/tags" Target="../tags/tag49.xml"/><Relationship Id="rId53" Type="http://schemas.openxmlformats.org/officeDocument/2006/relationships/tags" Target="../tags/tag57.xml"/><Relationship Id="rId58" Type="http://schemas.openxmlformats.org/officeDocument/2006/relationships/tags" Target="../tags/tag62.xml"/><Relationship Id="rId66" Type="http://schemas.openxmlformats.org/officeDocument/2006/relationships/tags" Target="../tags/tag70.xml"/><Relationship Id="rId74" Type="http://schemas.openxmlformats.org/officeDocument/2006/relationships/tags" Target="../tags/tag78.xml"/><Relationship Id="rId79" Type="http://schemas.openxmlformats.org/officeDocument/2006/relationships/slideLayout" Target="../slideLayouts/slideLayout4.xml"/><Relationship Id="rId5" Type="http://schemas.openxmlformats.org/officeDocument/2006/relationships/tags" Target="../tags/tag9.xml"/><Relationship Id="rId61" Type="http://schemas.openxmlformats.org/officeDocument/2006/relationships/tags" Target="../tags/tag65.xml"/><Relationship Id="rId19" Type="http://schemas.openxmlformats.org/officeDocument/2006/relationships/tags" Target="../tags/tag23.xml"/><Relationship Id="rId14" Type="http://schemas.openxmlformats.org/officeDocument/2006/relationships/tags" Target="../tags/tag18.xml"/><Relationship Id="rId22" Type="http://schemas.openxmlformats.org/officeDocument/2006/relationships/tags" Target="../tags/tag26.xml"/><Relationship Id="rId27" Type="http://schemas.openxmlformats.org/officeDocument/2006/relationships/tags" Target="../tags/tag31.xml"/><Relationship Id="rId30" Type="http://schemas.openxmlformats.org/officeDocument/2006/relationships/tags" Target="../tags/tag34.xml"/><Relationship Id="rId35" Type="http://schemas.openxmlformats.org/officeDocument/2006/relationships/tags" Target="../tags/tag39.xml"/><Relationship Id="rId43" Type="http://schemas.openxmlformats.org/officeDocument/2006/relationships/tags" Target="../tags/tag47.xml"/><Relationship Id="rId48" Type="http://schemas.openxmlformats.org/officeDocument/2006/relationships/tags" Target="../tags/tag52.xml"/><Relationship Id="rId56" Type="http://schemas.openxmlformats.org/officeDocument/2006/relationships/tags" Target="../tags/tag60.xml"/><Relationship Id="rId64" Type="http://schemas.openxmlformats.org/officeDocument/2006/relationships/tags" Target="../tags/tag68.xml"/><Relationship Id="rId69" Type="http://schemas.openxmlformats.org/officeDocument/2006/relationships/tags" Target="../tags/tag73.xml"/><Relationship Id="rId77" Type="http://schemas.openxmlformats.org/officeDocument/2006/relationships/tags" Target="../tags/tag81.xml"/><Relationship Id="rId8" Type="http://schemas.openxmlformats.org/officeDocument/2006/relationships/tags" Target="../tags/tag12.xml"/><Relationship Id="rId51" Type="http://schemas.openxmlformats.org/officeDocument/2006/relationships/tags" Target="../tags/tag55.xml"/><Relationship Id="rId72" Type="http://schemas.openxmlformats.org/officeDocument/2006/relationships/tags" Target="../tags/tag76.xml"/><Relationship Id="rId3" Type="http://schemas.openxmlformats.org/officeDocument/2006/relationships/tags" Target="../tags/tag7.xml"/><Relationship Id="rId12" Type="http://schemas.openxmlformats.org/officeDocument/2006/relationships/tags" Target="../tags/tag16.xml"/><Relationship Id="rId17" Type="http://schemas.openxmlformats.org/officeDocument/2006/relationships/tags" Target="../tags/tag21.xml"/><Relationship Id="rId25" Type="http://schemas.openxmlformats.org/officeDocument/2006/relationships/tags" Target="../tags/tag29.xml"/><Relationship Id="rId33" Type="http://schemas.openxmlformats.org/officeDocument/2006/relationships/tags" Target="../tags/tag37.xml"/><Relationship Id="rId38" Type="http://schemas.openxmlformats.org/officeDocument/2006/relationships/tags" Target="../tags/tag42.xml"/><Relationship Id="rId46" Type="http://schemas.openxmlformats.org/officeDocument/2006/relationships/tags" Target="../tags/tag50.xml"/><Relationship Id="rId59" Type="http://schemas.openxmlformats.org/officeDocument/2006/relationships/tags" Target="../tags/tag63.xml"/><Relationship Id="rId67" Type="http://schemas.openxmlformats.org/officeDocument/2006/relationships/tags" Target="../tags/tag71.xml"/><Relationship Id="rId20" Type="http://schemas.openxmlformats.org/officeDocument/2006/relationships/tags" Target="../tags/tag24.xml"/><Relationship Id="rId41" Type="http://schemas.openxmlformats.org/officeDocument/2006/relationships/tags" Target="../tags/tag45.xml"/><Relationship Id="rId54" Type="http://schemas.openxmlformats.org/officeDocument/2006/relationships/tags" Target="../tags/tag58.xml"/><Relationship Id="rId62" Type="http://schemas.openxmlformats.org/officeDocument/2006/relationships/tags" Target="../tags/tag66.xml"/><Relationship Id="rId70" Type="http://schemas.openxmlformats.org/officeDocument/2006/relationships/tags" Target="../tags/tag74.xml"/><Relationship Id="rId75" Type="http://schemas.openxmlformats.org/officeDocument/2006/relationships/tags" Target="../tags/tag79.xml"/><Relationship Id="rId1" Type="http://schemas.openxmlformats.org/officeDocument/2006/relationships/tags" Target="../tags/tag5.xml"/><Relationship Id="rId6" Type="http://schemas.openxmlformats.org/officeDocument/2006/relationships/tags" Target="../tags/tag10.xml"/><Relationship Id="rId15" Type="http://schemas.openxmlformats.org/officeDocument/2006/relationships/tags" Target="../tags/tag19.xml"/><Relationship Id="rId23" Type="http://schemas.openxmlformats.org/officeDocument/2006/relationships/tags" Target="../tags/tag27.xml"/><Relationship Id="rId28" Type="http://schemas.openxmlformats.org/officeDocument/2006/relationships/tags" Target="../tags/tag32.xml"/><Relationship Id="rId36" Type="http://schemas.openxmlformats.org/officeDocument/2006/relationships/tags" Target="../tags/tag40.xml"/><Relationship Id="rId49" Type="http://schemas.openxmlformats.org/officeDocument/2006/relationships/tags" Target="../tags/tag53.xml"/><Relationship Id="rId57" Type="http://schemas.openxmlformats.org/officeDocument/2006/relationships/tags" Target="../tags/tag61.xml"/><Relationship Id="rId10" Type="http://schemas.openxmlformats.org/officeDocument/2006/relationships/tags" Target="../tags/tag14.xml"/><Relationship Id="rId31" Type="http://schemas.openxmlformats.org/officeDocument/2006/relationships/tags" Target="../tags/tag35.xml"/><Relationship Id="rId44" Type="http://schemas.openxmlformats.org/officeDocument/2006/relationships/tags" Target="../tags/tag48.xml"/><Relationship Id="rId52" Type="http://schemas.openxmlformats.org/officeDocument/2006/relationships/tags" Target="../tags/tag56.xml"/><Relationship Id="rId60" Type="http://schemas.openxmlformats.org/officeDocument/2006/relationships/tags" Target="../tags/tag64.xml"/><Relationship Id="rId65" Type="http://schemas.openxmlformats.org/officeDocument/2006/relationships/tags" Target="../tags/tag69.xml"/><Relationship Id="rId73" Type="http://schemas.openxmlformats.org/officeDocument/2006/relationships/tags" Target="../tags/tag77.xml"/><Relationship Id="rId78" Type="http://schemas.openxmlformats.org/officeDocument/2006/relationships/tags" Target="../tags/tag82.xml"/><Relationship Id="rId4" Type="http://schemas.openxmlformats.org/officeDocument/2006/relationships/tags" Target="../tags/tag8.xml"/><Relationship Id="rId9" Type="http://schemas.openxmlformats.org/officeDocument/2006/relationships/tags" Target="../tags/tag13.xml"/><Relationship Id="rId13" Type="http://schemas.openxmlformats.org/officeDocument/2006/relationships/tags" Target="../tags/tag17.xml"/><Relationship Id="rId18" Type="http://schemas.openxmlformats.org/officeDocument/2006/relationships/tags" Target="../tags/tag22.xml"/><Relationship Id="rId39" Type="http://schemas.openxmlformats.org/officeDocument/2006/relationships/tags" Target="../tags/tag43.xml"/><Relationship Id="rId34" Type="http://schemas.openxmlformats.org/officeDocument/2006/relationships/tags" Target="../tags/tag38.xml"/><Relationship Id="rId50" Type="http://schemas.openxmlformats.org/officeDocument/2006/relationships/tags" Target="../tags/tag54.xml"/><Relationship Id="rId55" Type="http://schemas.openxmlformats.org/officeDocument/2006/relationships/tags" Target="../tags/tag59.xml"/><Relationship Id="rId76" Type="http://schemas.openxmlformats.org/officeDocument/2006/relationships/tags" Target="../tags/tag80.xml"/><Relationship Id="rId7" Type="http://schemas.openxmlformats.org/officeDocument/2006/relationships/tags" Target="../tags/tag11.xml"/><Relationship Id="rId71" Type="http://schemas.openxmlformats.org/officeDocument/2006/relationships/tags" Target="../tags/tag75.xml"/><Relationship Id="rId2" Type="http://schemas.openxmlformats.org/officeDocument/2006/relationships/tags" Target="../tags/tag6.xml"/><Relationship Id="rId29" Type="http://schemas.openxmlformats.org/officeDocument/2006/relationships/tags" Target="../tags/tag3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85.xml"/><Relationship Id="rId7" Type="http://schemas.openxmlformats.org/officeDocument/2006/relationships/slideLayout" Target="../slideLayouts/slideLayout4.xml"/><Relationship Id="rId2" Type="http://schemas.openxmlformats.org/officeDocument/2006/relationships/tags" Target="../tags/tag84.xml"/><Relationship Id="rId1" Type="http://schemas.openxmlformats.org/officeDocument/2006/relationships/tags" Target="../tags/tag83.xml"/><Relationship Id="rId6" Type="http://schemas.openxmlformats.org/officeDocument/2006/relationships/tags" Target="../tags/tag88.xml"/><Relationship Id="rId5" Type="http://schemas.openxmlformats.org/officeDocument/2006/relationships/tags" Target="../tags/tag87.xml"/><Relationship Id="rId4" Type="http://schemas.openxmlformats.org/officeDocument/2006/relationships/tags" Target="../tags/tag8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tags" Target="../tags/tag3.xml"/><Relationship Id="rId7" Type="http://schemas.openxmlformats.org/officeDocument/2006/relationships/image" Target="../media/image4.jpe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4.xml"/><Relationship Id="rId9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椭圆 3"/>
          <p:cNvSpPr/>
          <p:nvPr/>
        </p:nvSpPr>
        <p:spPr>
          <a:xfrm>
            <a:off x="5334860" y="1784963"/>
            <a:ext cx="1626992" cy="1626992"/>
          </a:xfrm>
          <a:prstGeom prst="ellipse">
            <a:avLst/>
          </a:prstGeom>
          <a:solidFill>
            <a:srgbClr val="F38F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5402893" y="2126548"/>
            <a:ext cx="642888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BBAC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6000" dirty="0">
                <a:solidFill>
                  <a:schemeClr val="bg1"/>
                </a:solidFill>
                <a:cs typeface="+mn-ea"/>
                <a:sym typeface="+mn-lt"/>
              </a:rPr>
              <a:t>Free</a:t>
            </a:r>
            <a:r>
              <a:rPr lang="zh-CN" altLang="en-US" sz="6000" dirty="0">
                <a:solidFill>
                  <a:schemeClr val="bg1"/>
                </a:solidFill>
                <a:cs typeface="+mn-ea"/>
                <a:sym typeface="+mn-lt"/>
              </a:rPr>
              <a:t> </a:t>
            </a:r>
            <a:r>
              <a:rPr lang="en-US" altLang="zh-CN" sz="60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PPT templates</a:t>
            </a:r>
            <a:endParaRPr lang="zh-CN" altLang="en-US" sz="60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902036" y="4182397"/>
            <a:ext cx="1980085" cy="340519"/>
          </a:xfrm>
          <a:prstGeom prst="roundRect">
            <a:avLst/>
          </a:prstGeom>
          <a:solidFill>
            <a:srgbClr val="EE7A78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Report </a:t>
            </a:r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：</a:t>
            </a: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freeppt7.com</a:t>
            </a:r>
            <a:endParaRPr lang="zh-CN" altLang="en-US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8160466" y="4182397"/>
            <a:ext cx="1441029" cy="340519"/>
          </a:xfrm>
          <a:prstGeom prst="roundRect">
            <a:avLst/>
          </a:prstGeom>
          <a:solidFill>
            <a:srgbClr val="EE7A78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dist">
              <a:defRPr/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Time</a:t>
            </a:r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：</a:t>
            </a: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202X</a:t>
            </a:r>
            <a:endParaRPr lang="zh-CN" altLang="en-US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18884" y="3484957"/>
            <a:ext cx="5124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defRPr/>
            </a:pP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Insert the Subtitle of Your Presentation</a:t>
            </a:r>
          </a:p>
        </p:txBody>
      </p:sp>
      <p:sp>
        <p:nvSpPr>
          <p:cNvPr id="2" name="Rounded Rectangle 7">
            <a:extLst>
              <a:ext uri="{FF2B5EF4-FFF2-40B4-BE49-F238E27FC236}">
                <a16:creationId xmlns:a16="http://schemas.microsoft.com/office/drawing/2014/main" id="{C03FF3A7-F590-1A1A-FA46-4423FCD71D7E}"/>
              </a:ext>
            </a:extLst>
          </p:cNvPr>
          <p:cNvSpPr/>
          <p:nvPr/>
        </p:nvSpPr>
        <p:spPr>
          <a:xfrm>
            <a:off x="9758477" y="309595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1">
                    <a:lumMod val="95000"/>
                  </a:schemeClr>
                </a:solidFill>
              </a:rPr>
              <a:t>LOGO</a:t>
            </a:r>
            <a:endParaRPr lang="ko-KR" altLang="en-US" sz="27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6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24_1"/>
          <p:cNvSpPr txBox="1"/>
          <p:nvPr/>
        </p:nvSpPr>
        <p:spPr>
          <a:xfrm>
            <a:off x="1441950" y="292882"/>
            <a:ext cx="212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cxnSp>
        <p:nvCxnSpPr>
          <p:cNvPr id="16" name="Straight Connector 36"/>
          <p:cNvCxnSpPr/>
          <p:nvPr/>
        </p:nvCxnSpPr>
        <p:spPr>
          <a:xfrm rot="10800000">
            <a:off x="5508943" y="2595000"/>
            <a:ext cx="1187146" cy="1672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31"/>
          <p:cNvCxnSpPr/>
          <p:nvPr/>
        </p:nvCxnSpPr>
        <p:spPr>
          <a:xfrm rot="10800000">
            <a:off x="5508943" y="4729146"/>
            <a:ext cx="1187146" cy="1672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22"/>
          <p:cNvGrpSpPr/>
          <p:nvPr/>
        </p:nvGrpSpPr>
        <p:grpSpPr>
          <a:xfrm>
            <a:off x="4152900" y="2047983"/>
            <a:ext cx="1004423" cy="1074328"/>
            <a:chOff x="947582" y="1574028"/>
            <a:chExt cx="1209747" cy="1293941"/>
          </a:xfrm>
          <a:solidFill>
            <a:srgbClr val="A3C2FB"/>
          </a:solidFill>
        </p:grpSpPr>
        <p:sp>
          <p:nvSpPr>
            <p:cNvPr id="35" name="Sev01"/>
            <p:cNvSpPr/>
            <p:nvPr/>
          </p:nvSpPr>
          <p:spPr>
            <a:xfrm rot="18900000">
              <a:off x="947582" y="1658222"/>
              <a:ext cx="1209747" cy="1209747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6" name="Sev01"/>
            <p:cNvSpPr/>
            <p:nvPr/>
          </p:nvSpPr>
          <p:spPr>
            <a:xfrm rot="18900000">
              <a:off x="947582" y="1574028"/>
              <a:ext cx="1209747" cy="1209747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solidFill>
                  <a:schemeClr val="accent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9" name="Group 23"/>
          <p:cNvGrpSpPr/>
          <p:nvPr/>
        </p:nvGrpSpPr>
        <p:grpSpPr>
          <a:xfrm>
            <a:off x="7034674" y="2044696"/>
            <a:ext cx="1004426" cy="1061479"/>
            <a:chOff x="2971937" y="1574028"/>
            <a:chExt cx="1209747" cy="1278466"/>
          </a:xfrm>
          <a:solidFill>
            <a:srgbClr val="EF817E"/>
          </a:solidFill>
        </p:grpSpPr>
        <p:sp>
          <p:nvSpPr>
            <p:cNvPr id="33" name="Sev02"/>
            <p:cNvSpPr/>
            <p:nvPr/>
          </p:nvSpPr>
          <p:spPr>
            <a:xfrm rot="18900000">
              <a:off x="2971937" y="1642747"/>
              <a:ext cx="1209747" cy="1209747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0" dirty="0">
                <a:solidFill>
                  <a:schemeClr val="accent2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4" name="Sev02"/>
            <p:cNvSpPr/>
            <p:nvPr/>
          </p:nvSpPr>
          <p:spPr>
            <a:xfrm rot="18900000">
              <a:off x="2971937" y="1574028"/>
              <a:ext cx="1209747" cy="1209747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6000" dirty="0">
                <a:solidFill>
                  <a:schemeClr val="accent2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0" name="Group 24"/>
          <p:cNvGrpSpPr/>
          <p:nvPr/>
        </p:nvGrpSpPr>
        <p:grpSpPr>
          <a:xfrm>
            <a:off x="4181088" y="4258280"/>
            <a:ext cx="1004426" cy="1058346"/>
            <a:chOff x="5008643" y="1574028"/>
            <a:chExt cx="1209747" cy="1274691"/>
          </a:xfrm>
          <a:solidFill>
            <a:srgbClr val="EF817E"/>
          </a:solidFill>
        </p:grpSpPr>
        <p:sp>
          <p:nvSpPr>
            <p:cNvPr id="31" name="Sev03"/>
            <p:cNvSpPr/>
            <p:nvPr/>
          </p:nvSpPr>
          <p:spPr>
            <a:xfrm rot="18900000">
              <a:off x="5008643" y="1638972"/>
              <a:ext cx="1209747" cy="1209747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solidFill>
                  <a:schemeClr val="accent3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2" name="Sev03"/>
            <p:cNvSpPr/>
            <p:nvPr/>
          </p:nvSpPr>
          <p:spPr>
            <a:xfrm rot="18900000">
              <a:off x="5008643" y="1574028"/>
              <a:ext cx="1209747" cy="1209747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solidFill>
                  <a:schemeClr val="accent3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1" name="Group 26"/>
          <p:cNvGrpSpPr/>
          <p:nvPr/>
        </p:nvGrpSpPr>
        <p:grpSpPr>
          <a:xfrm>
            <a:off x="7016390" y="4259082"/>
            <a:ext cx="1004426" cy="1061479"/>
            <a:chOff x="6995968" y="1574028"/>
            <a:chExt cx="1209747" cy="1278466"/>
          </a:xfrm>
          <a:solidFill>
            <a:srgbClr val="A3C2FB"/>
          </a:solidFill>
        </p:grpSpPr>
        <p:sp>
          <p:nvSpPr>
            <p:cNvPr id="29" name="Sev04"/>
            <p:cNvSpPr/>
            <p:nvPr/>
          </p:nvSpPr>
          <p:spPr>
            <a:xfrm rot="18900000">
              <a:off x="6995968" y="1642747"/>
              <a:ext cx="1209747" cy="1209747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solidFill>
                  <a:schemeClr val="accent4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0" name="Sev04"/>
            <p:cNvSpPr/>
            <p:nvPr/>
          </p:nvSpPr>
          <p:spPr>
            <a:xfrm rot="18900000">
              <a:off x="6995968" y="1574028"/>
              <a:ext cx="1209747" cy="1209747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solidFill>
                  <a:schemeClr val="accent4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2" name="Freeform 52"/>
          <p:cNvSpPr>
            <a:spLocks noEditPoints="1"/>
          </p:cNvSpPr>
          <p:nvPr/>
        </p:nvSpPr>
        <p:spPr bwMode="auto">
          <a:xfrm>
            <a:off x="7326313" y="4539823"/>
            <a:ext cx="384578" cy="413753"/>
          </a:xfrm>
          <a:custGeom>
            <a:avLst/>
            <a:gdLst/>
            <a:ahLst/>
            <a:cxnLst>
              <a:cxn ang="0">
                <a:pos x="67" y="67"/>
              </a:cxn>
              <a:cxn ang="0">
                <a:pos x="61" y="72"/>
              </a:cxn>
              <a:cxn ang="0">
                <a:pos x="5" y="72"/>
              </a:cxn>
              <a:cxn ang="0">
                <a:pos x="0" y="67"/>
              </a:cxn>
              <a:cxn ang="0">
                <a:pos x="0" y="16"/>
              </a:cxn>
              <a:cxn ang="0">
                <a:pos x="5" y="11"/>
              </a:cxn>
              <a:cxn ang="0">
                <a:pos x="10" y="11"/>
              </a:cxn>
              <a:cxn ang="0">
                <a:pos x="10" y="7"/>
              </a:cxn>
              <a:cxn ang="0">
                <a:pos x="16" y="0"/>
              </a:cxn>
              <a:cxn ang="0">
                <a:pos x="19" y="0"/>
              </a:cxn>
              <a:cxn ang="0">
                <a:pos x="25" y="7"/>
              </a:cxn>
              <a:cxn ang="0">
                <a:pos x="25" y="11"/>
              </a:cxn>
              <a:cxn ang="0">
                <a:pos x="41" y="11"/>
              </a:cxn>
              <a:cxn ang="0">
                <a:pos x="41" y="7"/>
              </a:cxn>
              <a:cxn ang="0">
                <a:pos x="47" y="0"/>
              </a:cxn>
              <a:cxn ang="0">
                <a:pos x="50" y="0"/>
              </a:cxn>
              <a:cxn ang="0">
                <a:pos x="56" y="7"/>
              </a:cxn>
              <a:cxn ang="0">
                <a:pos x="56" y="11"/>
              </a:cxn>
              <a:cxn ang="0">
                <a:pos x="61" y="11"/>
              </a:cxn>
              <a:cxn ang="0">
                <a:pos x="67" y="16"/>
              </a:cxn>
              <a:cxn ang="0">
                <a:pos x="67" y="67"/>
              </a:cxn>
              <a:cxn ang="0">
                <a:pos x="61" y="67"/>
              </a:cxn>
              <a:cxn ang="0">
                <a:pos x="61" y="26"/>
              </a:cxn>
              <a:cxn ang="0">
                <a:pos x="5" y="26"/>
              </a:cxn>
              <a:cxn ang="0">
                <a:pos x="5" y="67"/>
              </a:cxn>
              <a:cxn ang="0">
                <a:pos x="61" y="67"/>
              </a:cxn>
              <a:cxn ang="0">
                <a:pos x="20" y="7"/>
              </a:cxn>
              <a:cxn ang="0">
                <a:pos x="19" y="5"/>
              </a:cxn>
              <a:cxn ang="0">
                <a:pos x="16" y="5"/>
              </a:cxn>
              <a:cxn ang="0">
                <a:pos x="15" y="7"/>
              </a:cxn>
              <a:cxn ang="0">
                <a:pos x="15" y="18"/>
              </a:cxn>
              <a:cxn ang="0">
                <a:pos x="16" y="20"/>
              </a:cxn>
              <a:cxn ang="0">
                <a:pos x="19" y="20"/>
              </a:cxn>
              <a:cxn ang="0">
                <a:pos x="20" y="18"/>
              </a:cxn>
              <a:cxn ang="0">
                <a:pos x="20" y="7"/>
              </a:cxn>
              <a:cxn ang="0">
                <a:pos x="51" y="7"/>
              </a:cxn>
              <a:cxn ang="0">
                <a:pos x="50" y="5"/>
              </a:cxn>
              <a:cxn ang="0">
                <a:pos x="47" y="5"/>
              </a:cxn>
              <a:cxn ang="0">
                <a:pos x="46" y="7"/>
              </a:cxn>
              <a:cxn ang="0">
                <a:pos x="46" y="18"/>
              </a:cxn>
              <a:cxn ang="0">
                <a:pos x="47" y="20"/>
              </a:cxn>
              <a:cxn ang="0">
                <a:pos x="50" y="20"/>
              </a:cxn>
              <a:cxn ang="0">
                <a:pos x="51" y="18"/>
              </a:cxn>
              <a:cxn ang="0">
                <a:pos x="51" y="7"/>
              </a:cxn>
            </a:cxnLst>
            <a:rect l="0" t="0" r="r" b="b"/>
            <a:pathLst>
              <a:path w="67" h="72">
                <a:moveTo>
                  <a:pt x="67" y="67"/>
                </a:moveTo>
                <a:cubicBezTo>
                  <a:pt x="67" y="70"/>
                  <a:pt x="64" y="72"/>
                  <a:pt x="61" y="72"/>
                </a:cubicBezTo>
                <a:cubicBezTo>
                  <a:pt x="5" y="72"/>
                  <a:pt x="5" y="72"/>
                  <a:pt x="5" y="72"/>
                </a:cubicBezTo>
                <a:cubicBezTo>
                  <a:pt x="2" y="72"/>
                  <a:pt x="0" y="70"/>
                  <a:pt x="0" y="67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13"/>
                  <a:pt x="2" y="11"/>
                  <a:pt x="5" y="11"/>
                </a:cubicBezTo>
                <a:cubicBezTo>
                  <a:pt x="10" y="11"/>
                  <a:pt x="10" y="11"/>
                  <a:pt x="10" y="11"/>
                </a:cubicBezTo>
                <a:cubicBezTo>
                  <a:pt x="10" y="7"/>
                  <a:pt x="10" y="7"/>
                  <a:pt x="10" y="7"/>
                </a:cubicBezTo>
                <a:cubicBezTo>
                  <a:pt x="10" y="3"/>
                  <a:pt x="13" y="0"/>
                  <a:pt x="16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23" y="0"/>
                  <a:pt x="25" y="3"/>
                  <a:pt x="25" y="7"/>
                </a:cubicBezTo>
                <a:cubicBezTo>
                  <a:pt x="25" y="11"/>
                  <a:pt x="25" y="11"/>
                  <a:pt x="25" y="11"/>
                </a:cubicBezTo>
                <a:cubicBezTo>
                  <a:pt x="41" y="11"/>
                  <a:pt x="41" y="11"/>
                  <a:pt x="41" y="11"/>
                </a:cubicBezTo>
                <a:cubicBezTo>
                  <a:pt x="41" y="7"/>
                  <a:pt x="41" y="7"/>
                  <a:pt x="41" y="7"/>
                </a:cubicBezTo>
                <a:cubicBezTo>
                  <a:pt x="41" y="3"/>
                  <a:pt x="44" y="0"/>
                  <a:pt x="47" y="0"/>
                </a:cubicBezTo>
                <a:cubicBezTo>
                  <a:pt x="50" y="0"/>
                  <a:pt x="50" y="0"/>
                  <a:pt x="50" y="0"/>
                </a:cubicBezTo>
                <a:cubicBezTo>
                  <a:pt x="53" y="0"/>
                  <a:pt x="56" y="3"/>
                  <a:pt x="56" y="7"/>
                </a:cubicBezTo>
                <a:cubicBezTo>
                  <a:pt x="56" y="11"/>
                  <a:pt x="56" y="11"/>
                  <a:pt x="56" y="11"/>
                </a:cubicBezTo>
                <a:cubicBezTo>
                  <a:pt x="61" y="11"/>
                  <a:pt x="61" y="11"/>
                  <a:pt x="61" y="11"/>
                </a:cubicBezTo>
                <a:cubicBezTo>
                  <a:pt x="64" y="11"/>
                  <a:pt x="67" y="13"/>
                  <a:pt x="67" y="16"/>
                </a:cubicBezTo>
                <a:lnTo>
                  <a:pt x="67" y="67"/>
                </a:lnTo>
                <a:close/>
                <a:moveTo>
                  <a:pt x="61" y="67"/>
                </a:moveTo>
                <a:cubicBezTo>
                  <a:pt x="61" y="26"/>
                  <a:pt x="61" y="26"/>
                  <a:pt x="61" y="26"/>
                </a:cubicBezTo>
                <a:cubicBezTo>
                  <a:pt x="5" y="26"/>
                  <a:pt x="5" y="26"/>
                  <a:pt x="5" y="26"/>
                </a:cubicBezTo>
                <a:cubicBezTo>
                  <a:pt x="5" y="67"/>
                  <a:pt x="5" y="67"/>
                  <a:pt x="5" y="67"/>
                </a:cubicBezTo>
                <a:lnTo>
                  <a:pt x="61" y="67"/>
                </a:lnTo>
                <a:close/>
                <a:moveTo>
                  <a:pt x="20" y="7"/>
                </a:moveTo>
                <a:cubicBezTo>
                  <a:pt x="20" y="6"/>
                  <a:pt x="20" y="5"/>
                  <a:pt x="19" y="5"/>
                </a:cubicBezTo>
                <a:cubicBezTo>
                  <a:pt x="16" y="5"/>
                  <a:pt x="16" y="5"/>
                  <a:pt x="16" y="5"/>
                </a:cubicBezTo>
                <a:cubicBezTo>
                  <a:pt x="16" y="5"/>
                  <a:pt x="15" y="6"/>
                  <a:pt x="15" y="7"/>
                </a:cubicBezTo>
                <a:cubicBezTo>
                  <a:pt x="15" y="18"/>
                  <a:pt x="15" y="18"/>
                  <a:pt x="15" y="18"/>
                </a:cubicBezTo>
                <a:cubicBezTo>
                  <a:pt x="15" y="19"/>
                  <a:pt x="16" y="20"/>
                  <a:pt x="16" y="20"/>
                </a:cubicBezTo>
                <a:cubicBezTo>
                  <a:pt x="19" y="20"/>
                  <a:pt x="19" y="20"/>
                  <a:pt x="19" y="20"/>
                </a:cubicBezTo>
                <a:cubicBezTo>
                  <a:pt x="20" y="20"/>
                  <a:pt x="20" y="19"/>
                  <a:pt x="20" y="18"/>
                </a:cubicBezTo>
                <a:lnTo>
                  <a:pt x="20" y="7"/>
                </a:lnTo>
                <a:close/>
                <a:moveTo>
                  <a:pt x="51" y="7"/>
                </a:moveTo>
                <a:cubicBezTo>
                  <a:pt x="51" y="6"/>
                  <a:pt x="51" y="5"/>
                  <a:pt x="50" y="5"/>
                </a:cubicBezTo>
                <a:cubicBezTo>
                  <a:pt x="47" y="5"/>
                  <a:pt x="47" y="5"/>
                  <a:pt x="47" y="5"/>
                </a:cubicBezTo>
                <a:cubicBezTo>
                  <a:pt x="47" y="5"/>
                  <a:pt x="46" y="6"/>
                  <a:pt x="46" y="7"/>
                </a:cubicBezTo>
                <a:cubicBezTo>
                  <a:pt x="46" y="18"/>
                  <a:pt x="46" y="18"/>
                  <a:pt x="46" y="18"/>
                </a:cubicBezTo>
                <a:cubicBezTo>
                  <a:pt x="46" y="19"/>
                  <a:pt x="47" y="20"/>
                  <a:pt x="47" y="20"/>
                </a:cubicBezTo>
                <a:cubicBezTo>
                  <a:pt x="50" y="20"/>
                  <a:pt x="50" y="20"/>
                  <a:pt x="50" y="20"/>
                </a:cubicBezTo>
                <a:cubicBezTo>
                  <a:pt x="51" y="20"/>
                  <a:pt x="51" y="19"/>
                  <a:pt x="51" y="18"/>
                </a:cubicBezTo>
                <a:lnTo>
                  <a:pt x="51" y="7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cs typeface="+mn-ea"/>
              <a:sym typeface="+mn-lt"/>
            </a:endParaRPr>
          </a:p>
        </p:txBody>
      </p:sp>
      <p:sp>
        <p:nvSpPr>
          <p:cNvPr id="23" name="Freeform 42"/>
          <p:cNvSpPr>
            <a:spLocks noEditPoints="1"/>
          </p:cNvSpPr>
          <p:nvPr/>
        </p:nvSpPr>
        <p:spPr bwMode="auto">
          <a:xfrm>
            <a:off x="4445582" y="2351960"/>
            <a:ext cx="419057" cy="360707"/>
          </a:xfrm>
          <a:custGeom>
            <a:avLst/>
            <a:gdLst/>
            <a:ahLst/>
            <a:cxnLst>
              <a:cxn ang="0">
                <a:pos x="73" y="47"/>
              </a:cxn>
              <a:cxn ang="0">
                <a:pos x="67" y="53"/>
              </a:cxn>
              <a:cxn ang="0">
                <a:pos x="46" y="53"/>
              </a:cxn>
              <a:cxn ang="0">
                <a:pos x="48" y="60"/>
              </a:cxn>
              <a:cxn ang="0">
                <a:pos x="46" y="63"/>
              </a:cxn>
              <a:cxn ang="0">
                <a:pos x="26" y="63"/>
              </a:cxn>
              <a:cxn ang="0">
                <a:pos x="24" y="60"/>
              </a:cxn>
              <a:cxn ang="0">
                <a:pos x="26" y="53"/>
              </a:cxn>
              <a:cxn ang="0">
                <a:pos x="6" y="53"/>
              </a:cxn>
              <a:cxn ang="0">
                <a:pos x="0" y="47"/>
              </a:cxn>
              <a:cxn ang="0">
                <a:pos x="0" y="6"/>
              </a:cxn>
              <a:cxn ang="0">
                <a:pos x="6" y="0"/>
              </a:cxn>
              <a:cxn ang="0">
                <a:pos x="67" y="0"/>
              </a:cxn>
              <a:cxn ang="0">
                <a:pos x="73" y="6"/>
              </a:cxn>
              <a:cxn ang="0">
                <a:pos x="73" y="47"/>
              </a:cxn>
              <a:cxn ang="0">
                <a:pos x="68" y="6"/>
              </a:cxn>
              <a:cxn ang="0">
                <a:pos x="67" y="5"/>
              </a:cxn>
              <a:cxn ang="0">
                <a:pos x="6" y="5"/>
              </a:cxn>
              <a:cxn ang="0">
                <a:pos x="5" y="6"/>
              </a:cxn>
              <a:cxn ang="0">
                <a:pos x="5" y="37"/>
              </a:cxn>
              <a:cxn ang="0">
                <a:pos x="6" y="39"/>
              </a:cxn>
              <a:cxn ang="0">
                <a:pos x="67" y="39"/>
              </a:cxn>
              <a:cxn ang="0">
                <a:pos x="68" y="37"/>
              </a:cxn>
              <a:cxn ang="0">
                <a:pos x="68" y="6"/>
              </a:cxn>
            </a:cxnLst>
            <a:rect l="0" t="0" r="r" b="b"/>
            <a:pathLst>
              <a:path w="73" h="63">
                <a:moveTo>
                  <a:pt x="73" y="47"/>
                </a:moveTo>
                <a:cubicBezTo>
                  <a:pt x="73" y="50"/>
                  <a:pt x="70" y="53"/>
                  <a:pt x="67" y="53"/>
                </a:cubicBezTo>
                <a:cubicBezTo>
                  <a:pt x="46" y="53"/>
                  <a:pt x="46" y="53"/>
                  <a:pt x="46" y="53"/>
                </a:cubicBezTo>
                <a:cubicBezTo>
                  <a:pt x="46" y="56"/>
                  <a:pt x="48" y="59"/>
                  <a:pt x="48" y="60"/>
                </a:cubicBezTo>
                <a:cubicBezTo>
                  <a:pt x="48" y="62"/>
                  <a:pt x="47" y="63"/>
                  <a:pt x="46" y="63"/>
                </a:cubicBezTo>
                <a:cubicBezTo>
                  <a:pt x="26" y="63"/>
                  <a:pt x="26" y="63"/>
                  <a:pt x="26" y="63"/>
                </a:cubicBezTo>
                <a:cubicBezTo>
                  <a:pt x="25" y="63"/>
                  <a:pt x="24" y="62"/>
                  <a:pt x="24" y="60"/>
                </a:cubicBezTo>
                <a:cubicBezTo>
                  <a:pt x="24" y="59"/>
                  <a:pt x="26" y="56"/>
                  <a:pt x="26" y="53"/>
                </a:cubicBezTo>
                <a:cubicBezTo>
                  <a:pt x="6" y="53"/>
                  <a:pt x="6" y="53"/>
                  <a:pt x="6" y="53"/>
                </a:cubicBezTo>
                <a:cubicBezTo>
                  <a:pt x="2" y="53"/>
                  <a:pt x="0" y="50"/>
                  <a:pt x="0" y="47"/>
                </a:cubicBezTo>
                <a:cubicBezTo>
                  <a:pt x="0" y="6"/>
                  <a:pt x="0" y="6"/>
                  <a:pt x="0" y="6"/>
                </a:cubicBezTo>
                <a:cubicBezTo>
                  <a:pt x="0" y="2"/>
                  <a:pt x="2" y="0"/>
                  <a:pt x="6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70" y="0"/>
                  <a:pt x="73" y="2"/>
                  <a:pt x="73" y="6"/>
                </a:cubicBezTo>
                <a:lnTo>
                  <a:pt x="73" y="47"/>
                </a:lnTo>
                <a:close/>
                <a:moveTo>
                  <a:pt x="68" y="6"/>
                </a:moveTo>
                <a:cubicBezTo>
                  <a:pt x="68" y="5"/>
                  <a:pt x="67" y="5"/>
                  <a:pt x="67" y="5"/>
                </a:cubicBezTo>
                <a:cubicBezTo>
                  <a:pt x="6" y="5"/>
                  <a:pt x="6" y="5"/>
                  <a:pt x="6" y="5"/>
                </a:cubicBezTo>
                <a:cubicBezTo>
                  <a:pt x="5" y="5"/>
                  <a:pt x="5" y="5"/>
                  <a:pt x="5" y="6"/>
                </a:cubicBezTo>
                <a:cubicBezTo>
                  <a:pt x="5" y="37"/>
                  <a:pt x="5" y="37"/>
                  <a:pt x="5" y="37"/>
                </a:cubicBezTo>
                <a:cubicBezTo>
                  <a:pt x="5" y="38"/>
                  <a:pt x="5" y="39"/>
                  <a:pt x="6" y="39"/>
                </a:cubicBezTo>
                <a:cubicBezTo>
                  <a:pt x="67" y="39"/>
                  <a:pt x="67" y="39"/>
                  <a:pt x="67" y="39"/>
                </a:cubicBezTo>
                <a:cubicBezTo>
                  <a:pt x="67" y="39"/>
                  <a:pt x="68" y="38"/>
                  <a:pt x="68" y="37"/>
                </a:cubicBezTo>
                <a:lnTo>
                  <a:pt x="68" y="6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cs typeface="+mn-ea"/>
              <a:sym typeface="+mn-lt"/>
            </a:endParaRPr>
          </a:p>
        </p:txBody>
      </p:sp>
      <p:sp>
        <p:nvSpPr>
          <p:cNvPr id="24" name="Freeform 178"/>
          <p:cNvSpPr>
            <a:spLocks noEditPoints="1"/>
          </p:cNvSpPr>
          <p:nvPr/>
        </p:nvSpPr>
        <p:spPr bwMode="auto">
          <a:xfrm>
            <a:off x="4473771" y="4588889"/>
            <a:ext cx="419057" cy="315619"/>
          </a:xfrm>
          <a:custGeom>
            <a:avLst/>
            <a:gdLst/>
            <a:ahLst/>
            <a:cxnLst>
              <a:cxn ang="0">
                <a:pos x="158" y="119"/>
              </a:cxn>
              <a:cxn ang="0">
                <a:pos x="0" y="119"/>
              </a:cxn>
              <a:cxn ang="0">
                <a:pos x="0" y="0"/>
              </a:cxn>
              <a:cxn ang="0">
                <a:pos x="9" y="0"/>
              </a:cxn>
              <a:cxn ang="0">
                <a:pos x="9" y="108"/>
              </a:cxn>
              <a:cxn ang="0">
                <a:pos x="158" y="108"/>
              </a:cxn>
              <a:cxn ang="0">
                <a:pos x="158" y="119"/>
              </a:cxn>
              <a:cxn ang="0">
                <a:pos x="50" y="99"/>
              </a:cxn>
              <a:cxn ang="0">
                <a:pos x="29" y="99"/>
              </a:cxn>
              <a:cxn ang="0">
                <a:pos x="29" y="60"/>
              </a:cxn>
              <a:cxn ang="0">
                <a:pos x="50" y="60"/>
              </a:cxn>
              <a:cxn ang="0">
                <a:pos x="50" y="99"/>
              </a:cxn>
              <a:cxn ang="0">
                <a:pos x="78" y="99"/>
              </a:cxn>
              <a:cxn ang="0">
                <a:pos x="59" y="99"/>
              </a:cxn>
              <a:cxn ang="0">
                <a:pos x="59" y="19"/>
              </a:cxn>
              <a:cxn ang="0">
                <a:pos x="78" y="19"/>
              </a:cxn>
              <a:cxn ang="0">
                <a:pos x="78" y="99"/>
              </a:cxn>
              <a:cxn ang="0">
                <a:pos x="109" y="99"/>
              </a:cxn>
              <a:cxn ang="0">
                <a:pos x="89" y="99"/>
              </a:cxn>
              <a:cxn ang="0">
                <a:pos x="89" y="39"/>
              </a:cxn>
              <a:cxn ang="0">
                <a:pos x="109" y="39"/>
              </a:cxn>
              <a:cxn ang="0">
                <a:pos x="109" y="99"/>
              </a:cxn>
              <a:cxn ang="0">
                <a:pos x="139" y="99"/>
              </a:cxn>
              <a:cxn ang="0">
                <a:pos x="119" y="99"/>
              </a:cxn>
              <a:cxn ang="0">
                <a:pos x="119" y="11"/>
              </a:cxn>
              <a:cxn ang="0">
                <a:pos x="139" y="11"/>
              </a:cxn>
              <a:cxn ang="0">
                <a:pos x="139" y="99"/>
              </a:cxn>
            </a:cxnLst>
            <a:rect l="0" t="0" r="r" b="b"/>
            <a:pathLst>
              <a:path w="158" h="119">
                <a:moveTo>
                  <a:pt x="158" y="119"/>
                </a:moveTo>
                <a:lnTo>
                  <a:pt x="0" y="119"/>
                </a:lnTo>
                <a:lnTo>
                  <a:pt x="0" y="0"/>
                </a:lnTo>
                <a:lnTo>
                  <a:pt x="9" y="0"/>
                </a:lnTo>
                <a:lnTo>
                  <a:pt x="9" y="108"/>
                </a:lnTo>
                <a:lnTo>
                  <a:pt x="158" y="108"/>
                </a:lnTo>
                <a:lnTo>
                  <a:pt x="158" y="119"/>
                </a:lnTo>
                <a:close/>
                <a:moveTo>
                  <a:pt x="50" y="99"/>
                </a:moveTo>
                <a:lnTo>
                  <a:pt x="29" y="99"/>
                </a:lnTo>
                <a:lnTo>
                  <a:pt x="29" y="60"/>
                </a:lnTo>
                <a:lnTo>
                  <a:pt x="50" y="60"/>
                </a:lnTo>
                <a:lnTo>
                  <a:pt x="50" y="99"/>
                </a:lnTo>
                <a:close/>
                <a:moveTo>
                  <a:pt x="78" y="99"/>
                </a:moveTo>
                <a:lnTo>
                  <a:pt x="59" y="99"/>
                </a:lnTo>
                <a:lnTo>
                  <a:pt x="59" y="19"/>
                </a:lnTo>
                <a:lnTo>
                  <a:pt x="78" y="19"/>
                </a:lnTo>
                <a:lnTo>
                  <a:pt x="78" y="99"/>
                </a:lnTo>
                <a:close/>
                <a:moveTo>
                  <a:pt x="109" y="99"/>
                </a:moveTo>
                <a:lnTo>
                  <a:pt x="89" y="99"/>
                </a:lnTo>
                <a:lnTo>
                  <a:pt x="89" y="39"/>
                </a:lnTo>
                <a:lnTo>
                  <a:pt x="109" y="39"/>
                </a:lnTo>
                <a:lnTo>
                  <a:pt x="109" y="99"/>
                </a:lnTo>
                <a:close/>
                <a:moveTo>
                  <a:pt x="139" y="99"/>
                </a:moveTo>
                <a:lnTo>
                  <a:pt x="119" y="99"/>
                </a:lnTo>
                <a:lnTo>
                  <a:pt x="119" y="11"/>
                </a:lnTo>
                <a:lnTo>
                  <a:pt x="139" y="11"/>
                </a:lnTo>
                <a:lnTo>
                  <a:pt x="139" y="99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cs typeface="+mn-ea"/>
              <a:sym typeface="+mn-lt"/>
            </a:endParaRPr>
          </a:p>
        </p:txBody>
      </p:sp>
      <p:sp>
        <p:nvSpPr>
          <p:cNvPr id="25" name="Freeform 86"/>
          <p:cNvSpPr>
            <a:spLocks noEditPoints="1"/>
          </p:cNvSpPr>
          <p:nvPr/>
        </p:nvSpPr>
        <p:spPr bwMode="auto">
          <a:xfrm>
            <a:off x="7393398" y="2290890"/>
            <a:ext cx="286977" cy="482847"/>
          </a:xfrm>
          <a:custGeom>
            <a:avLst/>
            <a:gdLst/>
            <a:ahLst/>
            <a:cxnLst>
              <a:cxn ang="0">
                <a:pos x="29" y="44"/>
              </a:cxn>
              <a:cxn ang="0">
                <a:pos x="24" y="49"/>
              </a:cxn>
              <a:cxn ang="0">
                <a:pos x="5" y="49"/>
              </a:cxn>
              <a:cxn ang="0">
                <a:pos x="0" y="44"/>
              </a:cxn>
              <a:cxn ang="0">
                <a:pos x="0" y="5"/>
              </a:cxn>
              <a:cxn ang="0">
                <a:pos x="5" y="0"/>
              </a:cxn>
              <a:cxn ang="0">
                <a:pos x="24" y="0"/>
              </a:cxn>
              <a:cxn ang="0">
                <a:pos x="29" y="5"/>
              </a:cxn>
              <a:cxn ang="0">
                <a:pos x="29" y="44"/>
              </a:cxn>
              <a:cxn ang="0">
                <a:pos x="25" y="11"/>
              </a:cxn>
              <a:cxn ang="0">
                <a:pos x="24" y="10"/>
              </a:cxn>
              <a:cxn ang="0">
                <a:pos x="5" y="10"/>
              </a:cxn>
              <a:cxn ang="0">
                <a:pos x="3" y="11"/>
              </a:cxn>
              <a:cxn ang="0">
                <a:pos x="3" y="38"/>
              </a:cxn>
              <a:cxn ang="0">
                <a:pos x="5" y="39"/>
              </a:cxn>
              <a:cxn ang="0">
                <a:pos x="24" y="39"/>
              </a:cxn>
              <a:cxn ang="0">
                <a:pos x="25" y="38"/>
              </a:cxn>
              <a:cxn ang="0">
                <a:pos x="25" y="11"/>
              </a:cxn>
              <a:cxn ang="0">
                <a:pos x="17" y="5"/>
              </a:cxn>
              <a:cxn ang="0">
                <a:pos x="11" y="5"/>
              </a:cxn>
              <a:cxn ang="0">
                <a:pos x="11" y="6"/>
              </a:cxn>
              <a:cxn ang="0">
                <a:pos x="11" y="6"/>
              </a:cxn>
              <a:cxn ang="0">
                <a:pos x="17" y="6"/>
              </a:cxn>
              <a:cxn ang="0">
                <a:pos x="18" y="6"/>
              </a:cxn>
              <a:cxn ang="0">
                <a:pos x="17" y="5"/>
              </a:cxn>
              <a:cxn ang="0">
                <a:pos x="14" y="41"/>
              </a:cxn>
              <a:cxn ang="0">
                <a:pos x="11" y="44"/>
              </a:cxn>
              <a:cxn ang="0">
                <a:pos x="14" y="47"/>
              </a:cxn>
              <a:cxn ang="0">
                <a:pos x="17" y="44"/>
              </a:cxn>
              <a:cxn ang="0">
                <a:pos x="14" y="41"/>
              </a:cxn>
            </a:cxnLst>
            <a:rect l="0" t="0" r="r" b="b"/>
            <a:pathLst>
              <a:path w="29" h="49">
                <a:moveTo>
                  <a:pt x="29" y="44"/>
                </a:moveTo>
                <a:cubicBezTo>
                  <a:pt x="29" y="47"/>
                  <a:pt x="27" y="49"/>
                  <a:pt x="24" y="49"/>
                </a:cubicBezTo>
                <a:cubicBezTo>
                  <a:pt x="5" y="49"/>
                  <a:pt x="5" y="49"/>
                  <a:pt x="5" y="49"/>
                </a:cubicBezTo>
                <a:cubicBezTo>
                  <a:pt x="2" y="49"/>
                  <a:pt x="0" y="47"/>
                  <a:pt x="0" y="44"/>
                </a:cubicBezTo>
                <a:cubicBezTo>
                  <a:pt x="0" y="5"/>
                  <a:pt x="0" y="5"/>
                  <a:pt x="0" y="5"/>
                </a:cubicBezTo>
                <a:cubicBezTo>
                  <a:pt x="0" y="3"/>
                  <a:pt x="2" y="0"/>
                  <a:pt x="5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27" y="0"/>
                  <a:pt x="29" y="3"/>
                  <a:pt x="29" y="5"/>
                </a:cubicBezTo>
                <a:lnTo>
                  <a:pt x="29" y="44"/>
                </a:lnTo>
                <a:close/>
                <a:moveTo>
                  <a:pt x="25" y="11"/>
                </a:moveTo>
                <a:cubicBezTo>
                  <a:pt x="25" y="11"/>
                  <a:pt x="25" y="10"/>
                  <a:pt x="24" y="10"/>
                </a:cubicBezTo>
                <a:cubicBezTo>
                  <a:pt x="5" y="10"/>
                  <a:pt x="5" y="10"/>
                  <a:pt x="5" y="10"/>
                </a:cubicBezTo>
                <a:cubicBezTo>
                  <a:pt x="4" y="10"/>
                  <a:pt x="3" y="11"/>
                  <a:pt x="3" y="11"/>
                </a:cubicBezTo>
                <a:cubicBezTo>
                  <a:pt x="3" y="38"/>
                  <a:pt x="3" y="38"/>
                  <a:pt x="3" y="38"/>
                </a:cubicBezTo>
                <a:cubicBezTo>
                  <a:pt x="3" y="39"/>
                  <a:pt x="4" y="39"/>
                  <a:pt x="5" y="39"/>
                </a:cubicBezTo>
                <a:cubicBezTo>
                  <a:pt x="24" y="39"/>
                  <a:pt x="24" y="39"/>
                  <a:pt x="24" y="39"/>
                </a:cubicBezTo>
                <a:cubicBezTo>
                  <a:pt x="25" y="39"/>
                  <a:pt x="25" y="39"/>
                  <a:pt x="25" y="38"/>
                </a:cubicBezTo>
                <a:lnTo>
                  <a:pt x="25" y="11"/>
                </a:lnTo>
                <a:close/>
                <a:moveTo>
                  <a:pt x="17" y="5"/>
                </a:moveTo>
                <a:cubicBezTo>
                  <a:pt x="11" y="5"/>
                  <a:pt x="11" y="5"/>
                  <a:pt x="11" y="5"/>
                </a:cubicBezTo>
                <a:cubicBezTo>
                  <a:pt x="11" y="5"/>
                  <a:pt x="11" y="6"/>
                  <a:pt x="11" y="6"/>
                </a:cubicBezTo>
                <a:cubicBezTo>
                  <a:pt x="11" y="6"/>
                  <a:pt x="11" y="6"/>
                  <a:pt x="11" y="6"/>
                </a:cubicBezTo>
                <a:cubicBezTo>
                  <a:pt x="17" y="6"/>
                  <a:pt x="17" y="6"/>
                  <a:pt x="17" y="6"/>
                </a:cubicBezTo>
                <a:cubicBezTo>
                  <a:pt x="18" y="6"/>
                  <a:pt x="18" y="6"/>
                  <a:pt x="18" y="6"/>
                </a:cubicBezTo>
                <a:cubicBezTo>
                  <a:pt x="18" y="6"/>
                  <a:pt x="18" y="5"/>
                  <a:pt x="17" y="5"/>
                </a:cubicBezTo>
                <a:close/>
                <a:moveTo>
                  <a:pt x="14" y="41"/>
                </a:moveTo>
                <a:cubicBezTo>
                  <a:pt x="13" y="41"/>
                  <a:pt x="11" y="42"/>
                  <a:pt x="11" y="44"/>
                </a:cubicBezTo>
                <a:cubicBezTo>
                  <a:pt x="11" y="46"/>
                  <a:pt x="13" y="47"/>
                  <a:pt x="14" y="47"/>
                </a:cubicBezTo>
                <a:cubicBezTo>
                  <a:pt x="16" y="47"/>
                  <a:pt x="17" y="46"/>
                  <a:pt x="17" y="44"/>
                </a:cubicBezTo>
                <a:cubicBezTo>
                  <a:pt x="17" y="42"/>
                  <a:pt x="16" y="41"/>
                  <a:pt x="14" y="41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en-US" dirty="0">
              <a:cs typeface="+mn-ea"/>
              <a:sym typeface="+mn-lt"/>
            </a:endParaRPr>
          </a:p>
        </p:txBody>
      </p:sp>
      <p:cxnSp>
        <p:nvCxnSpPr>
          <p:cNvPr id="26" name="Straight Connector 21"/>
          <p:cNvCxnSpPr/>
          <p:nvPr/>
        </p:nvCxnSpPr>
        <p:spPr>
          <a:xfrm flipV="1">
            <a:off x="6116448" y="2034209"/>
            <a:ext cx="0" cy="3446524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  <a:prstDash val="sysDot"/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7"/>
          <p:cNvSpPr/>
          <p:nvPr/>
        </p:nvSpPr>
        <p:spPr>
          <a:xfrm>
            <a:off x="6018837" y="2483456"/>
            <a:ext cx="195223" cy="19522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sp>
        <p:nvSpPr>
          <p:cNvPr id="28" name="Oval 30"/>
          <p:cNvSpPr/>
          <p:nvPr/>
        </p:nvSpPr>
        <p:spPr>
          <a:xfrm>
            <a:off x="6018837" y="4636705"/>
            <a:ext cx="195223" cy="195223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1227169" y="1893728"/>
            <a:ext cx="2428480" cy="1074590"/>
            <a:chOff x="2136360" y="3893492"/>
            <a:chExt cx="1886136" cy="1074590"/>
          </a:xfrm>
        </p:grpSpPr>
        <p:sp>
          <p:nvSpPr>
            <p:cNvPr id="38" name="文本框 37"/>
            <p:cNvSpPr txBox="1"/>
            <p:nvPr/>
          </p:nvSpPr>
          <p:spPr>
            <a:xfrm>
              <a:off x="2136360" y="4262824"/>
              <a:ext cx="1886136" cy="705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2376769" y="3893492"/>
              <a:ext cx="14053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1227169" y="4027328"/>
            <a:ext cx="2428480" cy="1074590"/>
            <a:chOff x="2136360" y="3893492"/>
            <a:chExt cx="1886136" cy="1074590"/>
          </a:xfrm>
        </p:grpSpPr>
        <p:sp>
          <p:nvSpPr>
            <p:cNvPr id="41" name="文本框 40"/>
            <p:cNvSpPr txBox="1"/>
            <p:nvPr/>
          </p:nvSpPr>
          <p:spPr>
            <a:xfrm>
              <a:off x="2136360" y="4262824"/>
              <a:ext cx="1886136" cy="705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2376769" y="3893492"/>
              <a:ext cx="14053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8428069" y="1893728"/>
            <a:ext cx="2428480" cy="1074590"/>
            <a:chOff x="2136360" y="3893492"/>
            <a:chExt cx="1886136" cy="1074590"/>
          </a:xfrm>
        </p:grpSpPr>
        <p:sp>
          <p:nvSpPr>
            <p:cNvPr id="44" name="文本框 43"/>
            <p:cNvSpPr txBox="1"/>
            <p:nvPr/>
          </p:nvSpPr>
          <p:spPr>
            <a:xfrm>
              <a:off x="2136360" y="4262824"/>
              <a:ext cx="1886136" cy="705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5" name="矩形 44"/>
            <p:cNvSpPr/>
            <p:nvPr/>
          </p:nvSpPr>
          <p:spPr>
            <a:xfrm>
              <a:off x="2376769" y="3893492"/>
              <a:ext cx="14053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8428069" y="4027328"/>
            <a:ext cx="2428480" cy="1074590"/>
            <a:chOff x="2136360" y="3893492"/>
            <a:chExt cx="1886136" cy="1074590"/>
          </a:xfrm>
        </p:grpSpPr>
        <p:sp>
          <p:nvSpPr>
            <p:cNvPr id="47" name="文本框 46"/>
            <p:cNvSpPr txBox="1"/>
            <p:nvPr/>
          </p:nvSpPr>
          <p:spPr>
            <a:xfrm>
              <a:off x="2136360" y="4262824"/>
              <a:ext cx="1886136" cy="705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8" name="矩形 47"/>
            <p:cNvSpPr/>
            <p:nvPr/>
          </p:nvSpPr>
          <p:spPr>
            <a:xfrm>
              <a:off x="2376769" y="3893492"/>
              <a:ext cx="14053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椭圆 15"/>
          <p:cNvSpPr/>
          <p:nvPr/>
        </p:nvSpPr>
        <p:spPr>
          <a:xfrm>
            <a:off x="7016710" y="1471087"/>
            <a:ext cx="1154988" cy="1154986"/>
          </a:xfrm>
          <a:prstGeom prst="ellipse">
            <a:avLst/>
          </a:prstGeom>
          <a:solidFill>
            <a:srgbClr val="EF81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523037" y="2626238"/>
            <a:ext cx="53250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 spc="6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5400" b="1" spc="6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矩形: 圆角 8"/>
          <p:cNvSpPr/>
          <p:nvPr/>
        </p:nvSpPr>
        <p:spPr>
          <a:xfrm>
            <a:off x="7073107" y="1652744"/>
            <a:ext cx="1042194" cy="79167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000" b="1" dirty="0">
                <a:solidFill>
                  <a:schemeClr val="bg1"/>
                </a:solidFill>
                <a:cs typeface="+mn-ea"/>
                <a:sym typeface="+mn-lt"/>
              </a:rPr>
              <a:t>03</a:t>
            </a:r>
            <a:endParaRPr lang="zh-CN" altLang="en-US" sz="6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624637" y="3446990"/>
            <a:ext cx="5640263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  <a:defRPr/>
            </a:pP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矩形: 圆角 8"/>
          <p:cNvSpPr/>
          <p:nvPr/>
        </p:nvSpPr>
        <p:spPr>
          <a:xfrm>
            <a:off x="5523037" y="1905115"/>
            <a:ext cx="1747340" cy="687129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40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PART </a:t>
            </a:r>
            <a:endParaRPr lang="zh-CN" altLang="en-US" sz="6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4_1"/>
          <p:cNvSpPr txBox="1"/>
          <p:nvPr/>
        </p:nvSpPr>
        <p:spPr>
          <a:xfrm>
            <a:off x="1441950" y="292882"/>
            <a:ext cx="212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8" name="Group 14"/>
          <p:cNvGrpSpPr/>
          <p:nvPr/>
        </p:nvGrpSpPr>
        <p:grpSpPr>
          <a:xfrm>
            <a:off x="986354" y="2334588"/>
            <a:ext cx="10219292" cy="2567439"/>
            <a:chOff x="601673" y="2092002"/>
            <a:chExt cx="7940655" cy="1994967"/>
          </a:xfrm>
        </p:grpSpPr>
        <p:sp>
          <p:nvSpPr>
            <p:cNvPr id="29" name="Arc 4"/>
            <p:cNvSpPr/>
            <p:nvPr/>
          </p:nvSpPr>
          <p:spPr bwMode="auto">
            <a:xfrm>
              <a:off x="4572000" y="2101806"/>
              <a:ext cx="1985165" cy="1985163"/>
            </a:xfrm>
            <a:prstGeom prst="arc">
              <a:avLst>
                <a:gd name="adj1" fmla="val 6568"/>
                <a:gd name="adj2" fmla="val 10805652"/>
              </a:avLst>
            </a:prstGeom>
            <a:solidFill>
              <a:srgbClr val="A3C2FB"/>
            </a:solidFill>
            <a:ln w="127000" cap="rnd">
              <a:noFill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0" name="Arc 5"/>
            <p:cNvSpPr/>
            <p:nvPr/>
          </p:nvSpPr>
          <p:spPr bwMode="auto">
            <a:xfrm>
              <a:off x="601673" y="2101806"/>
              <a:ext cx="1985165" cy="1985163"/>
            </a:xfrm>
            <a:prstGeom prst="arc">
              <a:avLst>
                <a:gd name="adj1" fmla="val 7525"/>
                <a:gd name="adj2" fmla="val 10806263"/>
              </a:avLst>
            </a:prstGeom>
            <a:solidFill>
              <a:srgbClr val="A3C2FB"/>
            </a:solidFill>
            <a:ln w="127000" cap="rnd">
              <a:noFill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1" name="Arc 6"/>
            <p:cNvSpPr/>
            <p:nvPr/>
          </p:nvSpPr>
          <p:spPr bwMode="auto">
            <a:xfrm rot="10800000">
              <a:off x="2586838" y="2092002"/>
              <a:ext cx="1985163" cy="1985163"/>
            </a:xfrm>
            <a:prstGeom prst="arc">
              <a:avLst>
                <a:gd name="adj1" fmla="val 21575380"/>
                <a:gd name="adj2" fmla="val 10806753"/>
              </a:avLst>
            </a:prstGeom>
            <a:solidFill>
              <a:srgbClr val="EF817E"/>
            </a:solidFill>
            <a:ln w="127000" cap="rnd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solidFill>
                  <a:srgbClr val="00B485"/>
                </a:solidFill>
                <a:cs typeface="+mn-ea"/>
                <a:sym typeface="+mn-lt"/>
              </a:endParaRPr>
            </a:p>
          </p:txBody>
        </p:sp>
        <p:sp>
          <p:nvSpPr>
            <p:cNvPr id="32" name="Arc 7"/>
            <p:cNvSpPr/>
            <p:nvPr/>
          </p:nvSpPr>
          <p:spPr bwMode="auto">
            <a:xfrm rot="10800000">
              <a:off x="6557165" y="2092002"/>
              <a:ext cx="1985163" cy="1985163"/>
            </a:xfrm>
            <a:prstGeom prst="arc">
              <a:avLst>
                <a:gd name="adj1" fmla="val 21575180"/>
                <a:gd name="adj2" fmla="val 10806263"/>
              </a:avLst>
            </a:prstGeom>
            <a:solidFill>
              <a:srgbClr val="EF817E"/>
            </a:solidFill>
            <a:ln w="127000" cap="rnd">
              <a:solidFill>
                <a:schemeClr val="bg1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>
                <a:solidFill>
                  <a:srgbClr val="00B485"/>
                </a:solidFill>
                <a:cs typeface="+mn-ea"/>
                <a:sym typeface="+mn-lt"/>
              </a:endParaRPr>
            </a:p>
          </p:txBody>
        </p:sp>
        <p:sp>
          <p:nvSpPr>
            <p:cNvPr id="33" name="Rectangle 12"/>
            <p:cNvSpPr/>
            <p:nvPr/>
          </p:nvSpPr>
          <p:spPr>
            <a:xfrm>
              <a:off x="3379684" y="2454116"/>
              <a:ext cx="143541" cy="2630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id-ID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4" name="Rectangle 13"/>
            <p:cNvSpPr/>
            <p:nvPr/>
          </p:nvSpPr>
          <p:spPr>
            <a:xfrm>
              <a:off x="7313143" y="2454116"/>
              <a:ext cx="143541" cy="2630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id-ID" sz="16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5" name="文本框 34"/>
          <p:cNvSpPr txBox="1"/>
          <p:nvPr/>
        </p:nvSpPr>
        <p:spPr>
          <a:xfrm>
            <a:off x="986537" y="2325745"/>
            <a:ext cx="2428480" cy="705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1296074" y="1956413"/>
            <a:ext cx="18094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6171702" y="2325745"/>
            <a:ext cx="2428480" cy="705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6481239" y="1956413"/>
            <a:ext cx="18094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3541177" y="4222279"/>
            <a:ext cx="2428480" cy="705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3850714" y="3852947"/>
            <a:ext cx="18094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8774468" y="4222279"/>
            <a:ext cx="2428480" cy="705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altLang="zh-CN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9084005" y="3852947"/>
            <a:ext cx="180940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Add title text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4_1"/>
          <p:cNvSpPr txBox="1"/>
          <p:nvPr/>
        </p:nvSpPr>
        <p:spPr>
          <a:xfrm>
            <a:off x="1441950" y="292882"/>
            <a:ext cx="212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7" name="Freeform 5"/>
          <p:cNvSpPr/>
          <p:nvPr/>
        </p:nvSpPr>
        <p:spPr bwMode="auto">
          <a:xfrm>
            <a:off x="4232275" y="2804894"/>
            <a:ext cx="1614574" cy="741672"/>
          </a:xfrm>
          <a:custGeom>
            <a:avLst/>
            <a:gdLst>
              <a:gd name="T0" fmla="*/ 462 w 462"/>
              <a:gd name="T1" fmla="*/ 0 h 212"/>
              <a:gd name="T2" fmla="*/ 392 w 462"/>
              <a:gd name="T3" fmla="*/ 36 h 212"/>
              <a:gd name="T4" fmla="*/ 108 w 462"/>
              <a:gd name="T5" fmla="*/ 36 h 212"/>
              <a:gd name="T6" fmla="*/ 93 w 462"/>
              <a:gd name="T7" fmla="*/ 48 h 212"/>
              <a:gd name="T8" fmla="*/ 7 w 462"/>
              <a:gd name="T9" fmla="*/ 199 h 212"/>
              <a:gd name="T10" fmla="*/ 22 w 462"/>
              <a:gd name="T11" fmla="*/ 212 h 212"/>
              <a:gd name="T12" fmla="*/ 294 w 462"/>
              <a:gd name="T13" fmla="*/ 212 h 212"/>
              <a:gd name="T14" fmla="*/ 366 w 462"/>
              <a:gd name="T15" fmla="*/ 176 h 212"/>
              <a:gd name="T16" fmla="*/ 462 w 462"/>
              <a:gd name="T17" fmla="*/ 0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62" h="212">
                <a:moveTo>
                  <a:pt x="462" y="0"/>
                </a:moveTo>
                <a:cubicBezTo>
                  <a:pt x="462" y="0"/>
                  <a:pt x="447" y="36"/>
                  <a:pt x="392" y="36"/>
                </a:cubicBezTo>
                <a:cubicBezTo>
                  <a:pt x="108" y="36"/>
                  <a:pt x="108" y="36"/>
                  <a:pt x="108" y="36"/>
                </a:cubicBezTo>
                <a:cubicBezTo>
                  <a:pt x="96" y="36"/>
                  <a:pt x="93" y="48"/>
                  <a:pt x="93" y="48"/>
                </a:cubicBezTo>
                <a:cubicBezTo>
                  <a:pt x="7" y="199"/>
                  <a:pt x="7" y="199"/>
                  <a:pt x="7" y="199"/>
                </a:cubicBezTo>
                <a:cubicBezTo>
                  <a:pt x="7" y="199"/>
                  <a:pt x="0" y="212"/>
                  <a:pt x="22" y="212"/>
                </a:cubicBezTo>
                <a:cubicBezTo>
                  <a:pt x="294" y="212"/>
                  <a:pt x="294" y="212"/>
                  <a:pt x="294" y="212"/>
                </a:cubicBezTo>
                <a:cubicBezTo>
                  <a:pt x="345" y="212"/>
                  <a:pt x="366" y="176"/>
                  <a:pt x="366" y="176"/>
                </a:cubicBezTo>
                <a:lnTo>
                  <a:pt x="462" y="0"/>
                </a:lnTo>
                <a:close/>
              </a:path>
            </a:pathLst>
          </a:custGeom>
          <a:solidFill>
            <a:srgbClr val="A3C2F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28" name="Freeform 6"/>
          <p:cNvSpPr/>
          <p:nvPr/>
        </p:nvSpPr>
        <p:spPr bwMode="auto">
          <a:xfrm>
            <a:off x="5846849" y="1986549"/>
            <a:ext cx="740197" cy="1618996"/>
          </a:xfrm>
          <a:custGeom>
            <a:avLst/>
            <a:gdLst>
              <a:gd name="T0" fmla="*/ 212 w 212"/>
              <a:gd name="T1" fmla="*/ 463 h 463"/>
              <a:gd name="T2" fmla="*/ 176 w 212"/>
              <a:gd name="T3" fmla="*/ 392 h 463"/>
              <a:gd name="T4" fmla="*/ 176 w 212"/>
              <a:gd name="T5" fmla="*/ 108 h 463"/>
              <a:gd name="T6" fmla="*/ 164 w 212"/>
              <a:gd name="T7" fmla="*/ 93 h 463"/>
              <a:gd name="T8" fmla="*/ 13 w 212"/>
              <a:gd name="T9" fmla="*/ 7 h 463"/>
              <a:gd name="T10" fmla="*/ 0 w 212"/>
              <a:gd name="T11" fmla="*/ 22 h 463"/>
              <a:gd name="T12" fmla="*/ 0 w 212"/>
              <a:gd name="T13" fmla="*/ 294 h 463"/>
              <a:gd name="T14" fmla="*/ 36 w 212"/>
              <a:gd name="T15" fmla="*/ 366 h 463"/>
              <a:gd name="T16" fmla="*/ 212 w 212"/>
              <a:gd name="T17" fmla="*/ 463 h 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2" h="463">
                <a:moveTo>
                  <a:pt x="212" y="463"/>
                </a:moveTo>
                <a:cubicBezTo>
                  <a:pt x="212" y="463"/>
                  <a:pt x="176" y="448"/>
                  <a:pt x="176" y="392"/>
                </a:cubicBezTo>
                <a:cubicBezTo>
                  <a:pt x="176" y="108"/>
                  <a:pt x="176" y="108"/>
                  <a:pt x="176" y="108"/>
                </a:cubicBezTo>
                <a:cubicBezTo>
                  <a:pt x="176" y="97"/>
                  <a:pt x="164" y="93"/>
                  <a:pt x="164" y="93"/>
                </a:cubicBezTo>
                <a:cubicBezTo>
                  <a:pt x="13" y="7"/>
                  <a:pt x="13" y="7"/>
                  <a:pt x="13" y="7"/>
                </a:cubicBezTo>
                <a:cubicBezTo>
                  <a:pt x="13" y="7"/>
                  <a:pt x="0" y="0"/>
                  <a:pt x="0" y="22"/>
                </a:cubicBezTo>
                <a:cubicBezTo>
                  <a:pt x="0" y="294"/>
                  <a:pt x="0" y="294"/>
                  <a:pt x="0" y="294"/>
                </a:cubicBezTo>
                <a:cubicBezTo>
                  <a:pt x="0" y="346"/>
                  <a:pt x="36" y="366"/>
                  <a:pt x="36" y="366"/>
                </a:cubicBezTo>
                <a:lnTo>
                  <a:pt x="212" y="463"/>
                </a:lnTo>
                <a:close/>
              </a:path>
            </a:pathLst>
          </a:custGeom>
          <a:solidFill>
            <a:srgbClr val="EF817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29" name="Freeform 7"/>
          <p:cNvSpPr/>
          <p:nvPr/>
        </p:nvSpPr>
        <p:spPr bwMode="auto">
          <a:xfrm>
            <a:off x="6053278" y="3640933"/>
            <a:ext cx="1617523" cy="740197"/>
          </a:xfrm>
          <a:custGeom>
            <a:avLst/>
            <a:gdLst>
              <a:gd name="T0" fmla="*/ 0 w 463"/>
              <a:gd name="T1" fmla="*/ 212 h 212"/>
              <a:gd name="T2" fmla="*/ 70 w 463"/>
              <a:gd name="T3" fmla="*/ 176 h 212"/>
              <a:gd name="T4" fmla="*/ 354 w 463"/>
              <a:gd name="T5" fmla="*/ 176 h 212"/>
              <a:gd name="T6" fmla="*/ 369 w 463"/>
              <a:gd name="T7" fmla="*/ 164 h 212"/>
              <a:gd name="T8" fmla="*/ 455 w 463"/>
              <a:gd name="T9" fmla="*/ 13 h 212"/>
              <a:gd name="T10" fmla="*/ 441 w 463"/>
              <a:gd name="T11" fmla="*/ 0 h 212"/>
              <a:gd name="T12" fmla="*/ 168 w 463"/>
              <a:gd name="T13" fmla="*/ 0 h 212"/>
              <a:gd name="T14" fmla="*/ 97 w 463"/>
              <a:gd name="T15" fmla="*/ 36 h 212"/>
              <a:gd name="T16" fmla="*/ 0 w 463"/>
              <a:gd name="T17" fmla="*/ 212 h 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63" h="212">
                <a:moveTo>
                  <a:pt x="0" y="212"/>
                </a:moveTo>
                <a:cubicBezTo>
                  <a:pt x="0" y="212"/>
                  <a:pt x="15" y="176"/>
                  <a:pt x="70" y="176"/>
                </a:cubicBezTo>
                <a:cubicBezTo>
                  <a:pt x="354" y="176"/>
                  <a:pt x="354" y="176"/>
                  <a:pt x="354" y="176"/>
                </a:cubicBezTo>
                <a:cubicBezTo>
                  <a:pt x="366" y="176"/>
                  <a:pt x="369" y="164"/>
                  <a:pt x="369" y="164"/>
                </a:cubicBezTo>
                <a:cubicBezTo>
                  <a:pt x="455" y="13"/>
                  <a:pt x="455" y="13"/>
                  <a:pt x="455" y="13"/>
                </a:cubicBezTo>
                <a:cubicBezTo>
                  <a:pt x="455" y="13"/>
                  <a:pt x="463" y="0"/>
                  <a:pt x="441" y="0"/>
                </a:cubicBezTo>
                <a:cubicBezTo>
                  <a:pt x="168" y="0"/>
                  <a:pt x="168" y="0"/>
                  <a:pt x="168" y="0"/>
                </a:cubicBezTo>
                <a:cubicBezTo>
                  <a:pt x="117" y="0"/>
                  <a:pt x="97" y="36"/>
                  <a:pt x="97" y="36"/>
                </a:cubicBezTo>
                <a:lnTo>
                  <a:pt x="0" y="212"/>
                </a:lnTo>
                <a:close/>
              </a:path>
            </a:pathLst>
          </a:custGeom>
          <a:solidFill>
            <a:srgbClr val="A3C2FB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>
              <a:cs typeface="+mn-ea"/>
              <a:sym typeface="+mn-lt"/>
            </a:endParaRPr>
          </a:p>
        </p:txBody>
      </p:sp>
      <p:sp>
        <p:nvSpPr>
          <p:cNvPr id="30" name="Freeform 8"/>
          <p:cNvSpPr/>
          <p:nvPr/>
        </p:nvSpPr>
        <p:spPr bwMode="auto">
          <a:xfrm>
            <a:off x="5301285" y="3605545"/>
            <a:ext cx="737248" cy="1618996"/>
          </a:xfrm>
          <a:custGeom>
            <a:avLst/>
            <a:gdLst>
              <a:gd name="T0" fmla="*/ 0 w 211"/>
              <a:gd name="T1" fmla="*/ 0 h 463"/>
              <a:gd name="T2" fmla="*/ 35 w 211"/>
              <a:gd name="T3" fmla="*/ 70 h 463"/>
              <a:gd name="T4" fmla="*/ 35 w 211"/>
              <a:gd name="T5" fmla="*/ 355 h 463"/>
              <a:gd name="T6" fmla="*/ 47 w 211"/>
              <a:gd name="T7" fmla="*/ 370 h 463"/>
              <a:gd name="T8" fmla="*/ 199 w 211"/>
              <a:gd name="T9" fmla="*/ 456 h 463"/>
              <a:gd name="T10" fmla="*/ 211 w 211"/>
              <a:gd name="T11" fmla="*/ 441 h 463"/>
              <a:gd name="T12" fmla="*/ 211 w 211"/>
              <a:gd name="T13" fmla="*/ 169 h 463"/>
              <a:gd name="T14" fmla="*/ 176 w 211"/>
              <a:gd name="T15" fmla="*/ 97 h 463"/>
              <a:gd name="T16" fmla="*/ 0 w 211"/>
              <a:gd name="T17" fmla="*/ 0 h 4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11" h="463">
                <a:moveTo>
                  <a:pt x="0" y="0"/>
                </a:moveTo>
                <a:cubicBezTo>
                  <a:pt x="0" y="0"/>
                  <a:pt x="35" y="15"/>
                  <a:pt x="35" y="70"/>
                </a:cubicBezTo>
                <a:cubicBezTo>
                  <a:pt x="35" y="355"/>
                  <a:pt x="35" y="355"/>
                  <a:pt x="35" y="355"/>
                </a:cubicBezTo>
                <a:cubicBezTo>
                  <a:pt x="35" y="366"/>
                  <a:pt x="47" y="370"/>
                  <a:pt x="47" y="370"/>
                </a:cubicBezTo>
                <a:cubicBezTo>
                  <a:pt x="199" y="456"/>
                  <a:pt x="199" y="456"/>
                  <a:pt x="199" y="456"/>
                </a:cubicBezTo>
                <a:cubicBezTo>
                  <a:pt x="199" y="456"/>
                  <a:pt x="211" y="463"/>
                  <a:pt x="211" y="441"/>
                </a:cubicBezTo>
                <a:cubicBezTo>
                  <a:pt x="211" y="169"/>
                  <a:pt x="211" y="169"/>
                  <a:pt x="211" y="169"/>
                </a:cubicBezTo>
                <a:cubicBezTo>
                  <a:pt x="211" y="117"/>
                  <a:pt x="176" y="97"/>
                  <a:pt x="176" y="97"/>
                </a:cubicBezTo>
                <a:lnTo>
                  <a:pt x="0" y="0"/>
                </a:lnTo>
                <a:close/>
              </a:path>
            </a:pathLst>
          </a:custGeom>
          <a:solidFill>
            <a:srgbClr val="EF817E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id-ID">
              <a:cs typeface="+mn-ea"/>
              <a:sym typeface="+mn-lt"/>
            </a:endParaRPr>
          </a:p>
        </p:txBody>
      </p:sp>
      <p:grpSp>
        <p:nvGrpSpPr>
          <p:cNvPr id="55" name="组合 54"/>
          <p:cNvGrpSpPr/>
          <p:nvPr/>
        </p:nvGrpSpPr>
        <p:grpSpPr>
          <a:xfrm>
            <a:off x="1227169" y="1918313"/>
            <a:ext cx="2428480" cy="1074590"/>
            <a:chOff x="2136360" y="3893492"/>
            <a:chExt cx="1886136" cy="1074590"/>
          </a:xfrm>
        </p:grpSpPr>
        <p:sp>
          <p:nvSpPr>
            <p:cNvPr id="56" name="文本框 55"/>
            <p:cNvSpPr txBox="1"/>
            <p:nvPr/>
          </p:nvSpPr>
          <p:spPr>
            <a:xfrm>
              <a:off x="2136360" y="4262824"/>
              <a:ext cx="1886136" cy="705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7" name="矩形 56"/>
            <p:cNvSpPr/>
            <p:nvPr/>
          </p:nvSpPr>
          <p:spPr>
            <a:xfrm>
              <a:off x="2376769" y="3893492"/>
              <a:ext cx="14053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1227169" y="3866589"/>
            <a:ext cx="2428480" cy="1074590"/>
            <a:chOff x="2136360" y="3893492"/>
            <a:chExt cx="1886136" cy="1074590"/>
          </a:xfrm>
        </p:grpSpPr>
        <p:sp>
          <p:nvSpPr>
            <p:cNvPr id="59" name="文本框 58"/>
            <p:cNvSpPr txBox="1"/>
            <p:nvPr/>
          </p:nvSpPr>
          <p:spPr>
            <a:xfrm>
              <a:off x="2136360" y="4262824"/>
              <a:ext cx="1886136" cy="705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0" name="矩形 59"/>
            <p:cNvSpPr/>
            <p:nvPr/>
          </p:nvSpPr>
          <p:spPr>
            <a:xfrm>
              <a:off x="2376769" y="3893492"/>
              <a:ext cx="14053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61" name="组合 60"/>
          <p:cNvGrpSpPr/>
          <p:nvPr/>
        </p:nvGrpSpPr>
        <p:grpSpPr>
          <a:xfrm>
            <a:off x="8536351" y="1918313"/>
            <a:ext cx="2428480" cy="1074590"/>
            <a:chOff x="2136360" y="3893492"/>
            <a:chExt cx="1886136" cy="1074590"/>
          </a:xfrm>
        </p:grpSpPr>
        <p:sp>
          <p:nvSpPr>
            <p:cNvPr id="62" name="文本框 61"/>
            <p:cNvSpPr txBox="1"/>
            <p:nvPr/>
          </p:nvSpPr>
          <p:spPr>
            <a:xfrm>
              <a:off x="2136360" y="4262824"/>
              <a:ext cx="1886136" cy="705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3" name="矩形 62"/>
            <p:cNvSpPr/>
            <p:nvPr/>
          </p:nvSpPr>
          <p:spPr>
            <a:xfrm>
              <a:off x="2376769" y="3893492"/>
              <a:ext cx="14053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8536351" y="3866589"/>
            <a:ext cx="2428480" cy="1074590"/>
            <a:chOff x="2136360" y="3893492"/>
            <a:chExt cx="1886136" cy="1074590"/>
          </a:xfrm>
        </p:grpSpPr>
        <p:sp>
          <p:nvSpPr>
            <p:cNvPr id="65" name="文本框 64"/>
            <p:cNvSpPr txBox="1"/>
            <p:nvPr/>
          </p:nvSpPr>
          <p:spPr>
            <a:xfrm>
              <a:off x="2136360" y="4262824"/>
              <a:ext cx="1886136" cy="705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6" name="矩形 65"/>
            <p:cNvSpPr/>
            <p:nvPr/>
          </p:nvSpPr>
          <p:spPr>
            <a:xfrm>
              <a:off x="2376769" y="3893492"/>
              <a:ext cx="14053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4_1"/>
          <p:cNvSpPr txBox="1"/>
          <p:nvPr/>
        </p:nvSpPr>
        <p:spPr>
          <a:xfrm>
            <a:off x="1441950" y="292882"/>
            <a:ext cx="212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31" name="PA-组合 5"/>
          <p:cNvGrpSpPr/>
          <p:nvPr>
            <p:custDataLst>
              <p:tags r:id="rId1"/>
            </p:custDataLst>
          </p:nvPr>
        </p:nvGrpSpPr>
        <p:grpSpPr>
          <a:xfrm>
            <a:off x="1295400" y="1099644"/>
            <a:ext cx="9791700" cy="4981208"/>
            <a:chOff x="1462112" y="1315065"/>
            <a:chExt cx="9791700" cy="4981208"/>
          </a:xfrm>
        </p:grpSpPr>
        <p:sp>
          <p:nvSpPr>
            <p:cNvPr id="32" name="PA-speed "/>
            <p:cNvSpPr txBox="1"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6846901" y="1320039"/>
              <a:ext cx="3925295" cy="371513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  <a:sp3d prstMaterial="matte">
              <a:bevelT w="1270" h="1270"/>
            </a:sp3d>
          </p:spPr>
          <p:txBody>
            <a:bodyPr wrap="square" lIns="90000" tIns="46800" rIns="90000" bIns="46800" anchor="t" anchorCtr="0">
              <a:spAutoFit/>
            </a:bodyPr>
            <a:lstStyle>
              <a:defPPr>
                <a:defRPr lang="ko-KR"/>
              </a:defPPr>
              <a:lvl1pPr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prstClr val="white"/>
                </a:buClr>
                <a:defRPr kumimoji="1" sz="1400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latin typeface="Gulim" panose="020B0600000101010101" pitchFamily="50" charset="-127"/>
                  <a:ea typeface="Gulim" panose="020B0600000101010101" pitchFamily="50" charset="-127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latin typeface="Gulim" panose="020B0600000101010101" pitchFamily="50" charset="-127"/>
                  <a:ea typeface="Gulim" panose="020B0600000101010101" pitchFamily="50" charset="-127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latin typeface="Gulim" panose="020B0600000101010101" pitchFamily="50" charset="-127"/>
                  <a:ea typeface="Gulim" panose="020B0600000101010101" pitchFamily="50" charset="-127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latin typeface="Gulim" panose="020B0600000101010101" pitchFamily="50" charset="-127"/>
                  <a:ea typeface="Gulim" panose="020B0600000101010101" pitchFamily="50" charset="-127"/>
                </a:defRPr>
              </a:lvl5pPr>
              <a:lvl6pPr>
                <a:defRPr kumimoji="1">
                  <a:latin typeface="Gulim" panose="020B0600000101010101" pitchFamily="50" charset="-127"/>
                  <a:ea typeface="Gulim" panose="020B0600000101010101" pitchFamily="50" charset="-127"/>
                </a:defRPr>
              </a:lvl6pPr>
              <a:lvl7pPr>
                <a:defRPr kumimoji="1">
                  <a:latin typeface="Gulim" panose="020B0600000101010101" pitchFamily="50" charset="-127"/>
                  <a:ea typeface="Gulim" panose="020B0600000101010101" pitchFamily="50" charset="-127"/>
                </a:defRPr>
              </a:lvl7pPr>
              <a:lvl8pPr>
                <a:defRPr kumimoji="1">
                  <a:latin typeface="Gulim" panose="020B0600000101010101" pitchFamily="50" charset="-127"/>
                  <a:ea typeface="Gulim" panose="020B0600000101010101" pitchFamily="50" charset="-127"/>
                </a:defRPr>
              </a:lvl8pPr>
              <a:lvl9pPr>
                <a:defRPr kumimoji="1">
                  <a:latin typeface="Gulim" panose="020B0600000101010101" pitchFamily="50" charset="-127"/>
                  <a:ea typeface="Gulim" panose="020B0600000101010101" pitchFamily="50" charset="-127"/>
                </a:defRPr>
              </a:lvl9pPr>
            </a:lstStyle>
            <a:p>
              <a:r>
                <a:rPr lang="en-US" altLang="zh-CN" sz="2000" b="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2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3" name="PA-矩形 3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6846901" y="1616312"/>
              <a:ext cx="4406911" cy="1010406"/>
            </a:xfrm>
            <a:prstGeom prst="rect">
              <a:avLst/>
            </a:prstGeom>
          </p:spPr>
          <p:txBody>
            <a:bodyPr wrap="square" lIns="90000" tIns="46800" rIns="90000" bIns="46800" anchor="t" anchorCtr="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Font typeface="Arial" panose="020B0604020202020204" pitchFamily="34" charset="0"/>
                <a:buNone/>
                <a:defRPr lang="en-US" altLang="ko-KR" sz="2000" dirty="0" smtClean="0">
                  <a:latin typeface="Microsoft Sans Serif" panose="020B0604020202020204" pitchFamily="34" charset="0"/>
                  <a:ea typeface="+mj-ea"/>
                  <a:cs typeface="Microsoft Sans Serif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latin typeface="+mn-lt"/>
                  <a:ea typeface="+mn-ea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latin typeface="+mn-lt"/>
                  <a:ea typeface="+mn-ea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latin typeface="+mn-lt"/>
                  <a:ea typeface="+mn-ea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latin typeface="+mn-lt"/>
                  <a:ea typeface="+mn-ea"/>
                </a:defRPr>
              </a:lvl5pPr>
              <a:lvl6pPr marL="25146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latin typeface="+mn-lt"/>
                  <a:ea typeface="+mn-ea"/>
                </a:defRPr>
              </a:lvl6pPr>
              <a:lvl7pPr marL="29718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latin typeface="+mn-lt"/>
                  <a:ea typeface="+mn-ea"/>
                </a:defRPr>
              </a:lvl7pPr>
              <a:lvl8pPr marL="3429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latin typeface="+mn-lt"/>
                  <a:ea typeface="+mn-ea"/>
                </a:defRPr>
              </a:lvl8pPr>
              <a:lvl9pPr marL="38862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latin typeface="+mn-lt"/>
                  <a:ea typeface="+mn-ea"/>
                </a:defRPr>
              </a:lvl9pPr>
            </a:lstStyle>
            <a:p>
              <a:pPr marL="0" indent="0">
                <a:lnSpc>
                  <a:spcPct val="120000"/>
                </a:lnSpc>
              </a:pPr>
              <a:r>
                <a:rPr lang="en-US" altLang="zh-CN" sz="1600" dirty="0">
                  <a:latin typeface="+mn-lt"/>
                  <a:ea typeface="+mn-ea"/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600" dirty="0">
                <a:latin typeface="+mn-lt"/>
                <a:ea typeface="+mn-ea"/>
                <a:cs typeface="+mn-ea"/>
                <a:sym typeface="+mn-lt"/>
              </a:endParaRPr>
            </a:p>
            <a:p>
              <a:pPr marL="0" indent="0">
                <a:lnSpc>
                  <a:spcPct val="120000"/>
                </a:lnSpc>
              </a:pPr>
              <a:endParaRPr lang="zh-CN" altLang="en-US" sz="16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grpSp>
          <p:nvGrpSpPr>
            <p:cNvPr id="34" name="组合 33"/>
            <p:cNvGrpSpPr/>
            <p:nvPr/>
          </p:nvGrpSpPr>
          <p:grpSpPr>
            <a:xfrm>
              <a:off x="5808510" y="5087115"/>
              <a:ext cx="862800" cy="862800"/>
              <a:chOff x="5808510" y="5087115"/>
              <a:chExt cx="862800" cy="862800"/>
            </a:xfrm>
          </p:grpSpPr>
          <p:sp>
            <p:nvSpPr>
              <p:cNvPr id="103" name="PA-椭圆 68"/>
              <p:cNvSpPr/>
              <p:nvPr>
                <p:custDataLst>
                  <p:tags r:id="rId63"/>
                </p:custDataLst>
              </p:nvPr>
            </p:nvSpPr>
            <p:spPr>
              <a:xfrm>
                <a:off x="5808510" y="5087115"/>
                <a:ext cx="862800" cy="862800"/>
              </a:xfrm>
              <a:prstGeom prst="ellipse">
                <a:avLst/>
              </a:prstGeom>
              <a:solidFill>
                <a:srgbClr val="A3C2F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104" name="Group 69"/>
              <p:cNvGrpSpPr/>
              <p:nvPr/>
            </p:nvGrpSpPr>
            <p:grpSpPr>
              <a:xfrm>
                <a:off x="6028291" y="5281615"/>
                <a:ext cx="423238" cy="473800"/>
                <a:chOff x="10166350" y="5273676"/>
                <a:chExt cx="823912" cy="922338"/>
              </a:xfrm>
            </p:grpSpPr>
            <p:sp>
              <p:nvSpPr>
                <p:cNvPr id="105" name="PA-任意多边形 172"/>
                <p:cNvSpPr/>
                <p:nvPr>
                  <p:custDataLst>
                    <p:tags r:id="rId64"/>
                  </p:custDataLst>
                </p:nvPr>
              </p:nvSpPr>
              <p:spPr bwMode="auto">
                <a:xfrm>
                  <a:off x="10380662" y="5734051"/>
                  <a:ext cx="292100" cy="198438"/>
                </a:xfrm>
                <a:custGeom>
                  <a:avLst/>
                  <a:gdLst>
                    <a:gd name="T0" fmla="*/ 184 w 184"/>
                    <a:gd name="T1" fmla="*/ 88 h 125"/>
                    <a:gd name="T2" fmla="*/ 166 w 184"/>
                    <a:gd name="T3" fmla="*/ 88 h 125"/>
                    <a:gd name="T4" fmla="*/ 166 w 184"/>
                    <a:gd name="T5" fmla="*/ 88 h 125"/>
                    <a:gd name="T6" fmla="*/ 163 w 184"/>
                    <a:gd name="T7" fmla="*/ 88 h 125"/>
                    <a:gd name="T8" fmla="*/ 131 w 184"/>
                    <a:gd name="T9" fmla="*/ 88 h 125"/>
                    <a:gd name="T10" fmla="*/ 138 w 184"/>
                    <a:gd name="T11" fmla="*/ 60 h 125"/>
                    <a:gd name="T12" fmla="*/ 138 w 184"/>
                    <a:gd name="T13" fmla="*/ 29 h 125"/>
                    <a:gd name="T14" fmla="*/ 138 w 184"/>
                    <a:gd name="T15" fmla="*/ 29 h 125"/>
                    <a:gd name="T16" fmla="*/ 138 w 184"/>
                    <a:gd name="T17" fmla="*/ 23 h 125"/>
                    <a:gd name="T18" fmla="*/ 137 w 184"/>
                    <a:gd name="T19" fmla="*/ 18 h 125"/>
                    <a:gd name="T20" fmla="*/ 134 w 184"/>
                    <a:gd name="T21" fmla="*/ 12 h 125"/>
                    <a:gd name="T22" fmla="*/ 131 w 184"/>
                    <a:gd name="T23" fmla="*/ 9 h 125"/>
                    <a:gd name="T24" fmla="*/ 126 w 184"/>
                    <a:gd name="T25" fmla="*/ 5 h 125"/>
                    <a:gd name="T26" fmla="*/ 122 w 184"/>
                    <a:gd name="T27" fmla="*/ 3 h 125"/>
                    <a:gd name="T28" fmla="*/ 116 w 184"/>
                    <a:gd name="T29" fmla="*/ 0 h 125"/>
                    <a:gd name="T30" fmla="*/ 110 w 184"/>
                    <a:gd name="T31" fmla="*/ 0 h 125"/>
                    <a:gd name="T32" fmla="*/ 101 w 184"/>
                    <a:gd name="T33" fmla="*/ 0 h 125"/>
                    <a:gd name="T34" fmla="*/ 101 w 184"/>
                    <a:gd name="T35" fmla="*/ 0 h 125"/>
                    <a:gd name="T36" fmla="*/ 100 w 184"/>
                    <a:gd name="T37" fmla="*/ 0 h 125"/>
                    <a:gd name="T38" fmla="*/ 100 w 184"/>
                    <a:gd name="T39" fmla="*/ 43 h 125"/>
                    <a:gd name="T40" fmla="*/ 89 w 184"/>
                    <a:gd name="T41" fmla="*/ 58 h 125"/>
                    <a:gd name="T42" fmla="*/ 49 w 184"/>
                    <a:gd name="T43" fmla="*/ 103 h 125"/>
                    <a:gd name="T44" fmla="*/ 49 w 184"/>
                    <a:gd name="T45" fmla="*/ 103 h 125"/>
                    <a:gd name="T46" fmla="*/ 42 w 184"/>
                    <a:gd name="T47" fmla="*/ 113 h 125"/>
                    <a:gd name="T48" fmla="*/ 37 w 184"/>
                    <a:gd name="T49" fmla="*/ 125 h 125"/>
                    <a:gd name="T50" fmla="*/ 0 w 184"/>
                    <a:gd name="T51" fmla="*/ 125 h 12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84" h="125">
                      <a:moveTo>
                        <a:pt x="184" y="88"/>
                      </a:moveTo>
                      <a:lnTo>
                        <a:pt x="166" y="88"/>
                      </a:lnTo>
                      <a:lnTo>
                        <a:pt x="166" y="88"/>
                      </a:lnTo>
                      <a:lnTo>
                        <a:pt x="163" y="88"/>
                      </a:lnTo>
                      <a:lnTo>
                        <a:pt x="131" y="88"/>
                      </a:lnTo>
                      <a:lnTo>
                        <a:pt x="138" y="60"/>
                      </a:lnTo>
                      <a:lnTo>
                        <a:pt x="138" y="29"/>
                      </a:lnTo>
                      <a:lnTo>
                        <a:pt x="138" y="29"/>
                      </a:lnTo>
                      <a:lnTo>
                        <a:pt x="138" y="23"/>
                      </a:lnTo>
                      <a:lnTo>
                        <a:pt x="137" y="18"/>
                      </a:lnTo>
                      <a:lnTo>
                        <a:pt x="134" y="12"/>
                      </a:lnTo>
                      <a:lnTo>
                        <a:pt x="131" y="9"/>
                      </a:lnTo>
                      <a:lnTo>
                        <a:pt x="126" y="5"/>
                      </a:lnTo>
                      <a:lnTo>
                        <a:pt x="122" y="3"/>
                      </a:lnTo>
                      <a:lnTo>
                        <a:pt x="116" y="0"/>
                      </a:lnTo>
                      <a:lnTo>
                        <a:pt x="110" y="0"/>
                      </a:lnTo>
                      <a:lnTo>
                        <a:pt x="101" y="0"/>
                      </a:lnTo>
                      <a:lnTo>
                        <a:pt x="101" y="0"/>
                      </a:lnTo>
                      <a:lnTo>
                        <a:pt x="100" y="0"/>
                      </a:lnTo>
                      <a:lnTo>
                        <a:pt x="100" y="43"/>
                      </a:lnTo>
                      <a:lnTo>
                        <a:pt x="89" y="58"/>
                      </a:lnTo>
                      <a:lnTo>
                        <a:pt x="49" y="103"/>
                      </a:lnTo>
                      <a:lnTo>
                        <a:pt x="49" y="103"/>
                      </a:lnTo>
                      <a:lnTo>
                        <a:pt x="42" y="113"/>
                      </a:lnTo>
                      <a:lnTo>
                        <a:pt x="37" y="125"/>
                      </a:lnTo>
                      <a:lnTo>
                        <a:pt x="0" y="125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6" name="PA-任意多边形 173"/>
                <p:cNvSpPr/>
                <p:nvPr>
                  <p:custDataLst>
                    <p:tags r:id="rId65"/>
                  </p:custDataLst>
                </p:nvPr>
              </p:nvSpPr>
              <p:spPr bwMode="auto">
                <a:xfrm>
                  <a:off x="10414000" y="6122988"/>
                  <a:ext cx="225425" cy="30163"/>
                </a:xfrm>
                <a:custGeom>
                  <a:avLst/>
                  <a:gdLst>
                    <a:gd name="T0" fmla="*/ 0 w 142"/>
                    <a:gd name="T1" fmla="*/ 0 h 19"/>
                    <a:gd name="T2" fmla="*/ 24 w 142"/>
                    <a:gd name="T3" fmla="*/ 0 h 19"/>
                    <a:gd name="T4" fmla="*/ 24 w 142"/>
                    <a:gd name="T5" fmla="*/ 0 h 19"/>
                    <a:gd name="T6" fmla="*/ 31 w 142"/>
                    <a:gd name="T7" fmla="*/ 9 h 19"/>
                    <a:gd name="T8" fmla="*/ 42 w 142"/>
                    <a:gd name="T9" fmla="*/ 15 h 19"/>
                    <a:gd name="T10" fmla="*/ 52 w 142"/>
                    <a:gd name="T11" fmla="*/ 19 h 19"/>
                    <a:gd name="T12" fmla="*/ 64 w 142"/>
                    <a:gd name="T13" fmla="*/ 19 h 19"/>
                    <a:gd name="T14" fmla="*/ 96 w 142"/>
                    <a:gd name="T15" fmla="*/ 19 h 19"/>
                    <a:gd name="T16" fmla="*/ 142 w 142"/>
                    <a:gd name="T17" fmla="*/ 19 h 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42" h="19">
                      <a:moveTo>
                        <a:pt x="0" y="0"/>
                      </a:moveTo>
                      <a:lnTo>
                        <a:pt x="24" y="0"/>
                      </a:lnTo>
                      <a:lnTo>
                        <a:pt x="24" y="0"/>
                      </a:lnTo>
                      <a:lnTo>
                        <a:pt x="31" y="9"/>
                      </a:lnTo>
                      <a:lnTo>
                        <a:pt x="42" y="15"/>
                      </a:lnTo>
                      <a:lnTo>
                        <a:pt x="52" y="19"/>
                      </a:lnTo>
                      <a:lnTo>
                        <a:pt x="64" y="19"/>
                      </a:lnTo>
                      <a:lnTo>
                        <a:pt x="96" y="19"/>
                      </a:lnTo>
                      <a:lnTo>
                        <a:pt x="142" y="19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7" name="PA-任意多边形 174"/>
                <p:cNvSpPr/>
                <p:nvPr>
                  <p:custDataLst>
                    <p:tags r:id="rId66"/>
                  </p:custDataLst>
                </p:nvPr>
              </p:nvSpPr>
              <p:spPr bwMode="auto">
                <a:xfrm>
                  <a:off x="10639425" y="5497513"/>
                  <a:ext cx="350837" cy="314325"/>
                </a:xfrm>
                <a:custGeom>
                  <a:avLst/>
                  <a:gdLst>
                    <a:gd name="T0" fmla="*/ 0 w 221"/>
                    <a:gd name="T1" fmla="*/ 109 h 198"/>
                    <a:gd name="T2" fmla="*/ 0 w 221"/>
                    <a:gd name="T3" fmla="*/ 157 h 198"/>
                    <a:gd name="T4" fmla="*/ 138 w 221"/>
                    <a:gd name="T5" fmla="*/ 157 h 198"/>
                    <a:gd name="T6" fmla="*/ 138 w 221"/>
                    <a:gd name="T7" fmla="*/ 198 h 198"/>
                    <a:gd name="T8" fmla="*/ 180 w 221"/>
                    <a:gd name="T9" fmla="*/ 157 h 198"/>
                    <a:gd name="T10" fmla="*/ 221 w 221"/>
                    <a:gd name="T11" fmla="*/ 157 h 198"/>
                    <a:gd name="T12" fmla="*/ 221 w 221"/>
                    <a:gd name="T13" fmla="*/ 0 h 198"/>
                    <a:gd name="T14" fmla="*/ 67 w 221"/>
                    <a:gd name="T15" fmla="*/ 0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21" h="198">
                      <a:moveTo>
                        <a:pt x="0" y="109"/>
                      </a:moveTo>
                      <a:lnTo>
                        <a:pt x="0" y="157"/>
                      </a:lnTo>
                      <a:lnTo>
                        <a:pt x="138" y="157"/>
                      </a:lnTo>
                      <a:lnTo>
                        <a:pt x="138" y="198"/>
                      </a:lnTo>
                      <a:lnTo>
                        <a:pt x="180" y="157"/>
                      </a:lnTo>
                      <a:lnTo>
                        <a:pt x="221" y="157"/>
                      </a:lnTo>
                      <a:lnTo>
                        <a:pt x="221" y="0"/>
                      </a:lnTo>
                      <a:lnTo>
                        <a:pt x="67" y="0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8" name="PA-任意多边形 175"/>
                <p:cNvSpPr/>
                <p:nvPr>
                  <p:custDataLst>
                    <p:tags r:id="rId67"/>
                  </p:custDataLst>
                </p:nvPr>
              </p:nvSpPr>
              <p:spPr bwMode="auto">
                <a:xfrm>
                  <a:off x="10188575" y="5273676"/>
                  <a:ext cx="552450" cy="493713"/>
                </a:xfrm>
                <a:custGeom>
                  <a:avLst/>
                  <a:gdLst>
                    <a:gd name="T0" fmla="*/ 348 w 348"/>
                    <a:gd name="T1" fmla="*/ 0 h 311"/>
                    <a:gd name="T2" fmla="*/ 0 w 348"/>
                    <a:gd name="T3" fmla="*/ 0 h 311"/>
                    <a:gd name="T4" fmla="*/ 0 w 348"/>
                    <a:gd name="T5" fmla="*/ 246 h 311"/>
                    <a:gd name="T6" fmla="*/ 65 w 348"/>
                    <a:gd name="T7" fmla="*/ 246 h 311"/>
                    <a:gd name="T8" fmla="*/ 130 w 348"/>
                    <a:gd name="T9" fmla="*/ 311 h 311"/>
                    <a:gd name="T10" fmla="*/ 130 w 348"/>
                    <a:gd name="T11" fmla="*/ 246 h 311"/>
                    <a:gd name="T12" fmla="*/ 348 w 348"/>
                    <a:gd name="T13" fmla="*/ 246 h 311"/>
                    <a:gd name="T14" fmla="*/ 348 w 348"/>
                    <a:gd name="T15" fmla="*/ 0 h 3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48" h="311">
                      <a:moveTo>
                        <a:pt x="348" y="0"/>
                      </a:moveTo>
                      <a:lnTo>
                        <a:pt x="0" y="0"/>
                      </a:lnTo>
                      <a:lnTo>
                        <a:pt x="0" y="246"/>
                      </a:lnTo>
                      <a:lnTo>
                        <a:pt x="65" y="246"/>
                      </a:lnTo>
                      <a:lnTo>
                        <a:pt x="130" y="311"/>
                      </a:lnTo>
                      <a:lnTo>
                        <a:pt x="130" y="246"/>
                      </a:lnTo>
                      <a:lnTo>
                        <a:pt x="348" y="246"/>
                      </a:lnTo>
                      <a:lnTo>
                        <a:pt x="348" y="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9" name="PA-任意多边形 176"/>
                <p:cNvSpPr/>
                <p:nvPr>
                  <p:custDataLst>
                    <p:tags r:id="rId68"/>
                  </p:custDataLst>
                </p:nvPr>
              </p:nvSpPr>
              <p:spPr bwMode="auto">
                <a:xfrm>
                  <a:off x="10466387" y="5875338"/>
                  <a:ext cx="123825" cy="155575"/>
                </a:xfrm>
                <a:custGeom>
                  <a:avLst/>
                  <a:gdLst>
                    <a:gd name="T0" fmla="*/ 74 w 78"/>
                    <a:gd name="T1" fmla="*/ 0 h 98"/>
                    <a:gd name="T2" fmla="*/ 74 w 78"/>
                    <a:gd name="T3" fmla="*/ 0 h 98"/>
                    <a:gd name="T4" fmla="*/ 77 w 78"/>
                    <a:gd name="T5" fmla="*/ 11 h 98"/>
                    <a:gd name="T6" fmla="*/ 78 w 78"/>
                    <a:gd name="T7" fmla="*/ 23 h 98"/>
                    <a:gd name="T8" fmla="*/ 78 w 78"/>
                    <a:gd name="T9" fmla="*/ 35 h 98"/>
                    <a:gd name="T10" fmla="*/ 75 w 78"/>
                    <a:gd name="T11" fmla="*/ 46 h 98"/>
                    <a:gd name="T12" fmla="*/ 75 w 78"/>
                    <a:gd name="T13" fmla="*/ 46 h 98"/>
                    <a:gd name="T14" fmla="*/ 71 w 78"/>
                    <a:gd name="T15" fmla="*/ 58 h 98"/>
                    <a:gd name="T16" fmla="*/ 63 w 78"/>
                    <a:gd name="T17" fmla="*/ 70 h 98"/>
                    <a:gd name="T18" fmla="*/ 54 w 78"/>
                    <a:gd name="T19" fmla="*/ 81 h 98"/>
                    <a:gd name="T20" fmla="*/ 46 w 78"/>
                    <a:gd name="T21" fmla="*/ 88 h 98"/>
                    <a:gd name="T22" fmla="*/ 35 w 78"/>
                    <a:gd name="T23" fmla="*/ 94 h 98"/>
                    <a:gd name="T24" fmla="*/ 23 w 78"/>
                    <a:gd name="T25" fmla="*/ 97 h 98"/>
                    <a:gd name="T26" fmla="*/ 11 w 78"/>
                    <a:gd name="T27" fmla="*/ 98 h 98"/>
                    <a:gd name="T28" fmla="*/ 0 w 78"/>
                    <a:gd name="T29" fmla="*/ 95 h 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8" h="98">
                      <a:moveTo>
                        <a:pt x="74" y="0"/>
                      </a:moveTo>
                      <a:lnTo>
                        <a:pt x="74" y="0"/>
                      </a:lnTo>
                      <a:lnTo>
                        <a:pt x="77" y="11"/>
                      </a:lnTo>
                      <a:lnTo>
                        <a:pt x="78" y="23"/>
                      </a:lnTo>
                      <a:lnTo>
                        <a:pt x="78" y="35"/>
                      </a:lnTo>
                      <a:lnTo>
                        <a:pt x="75" y="46"/>
                      </a:lnTo>
                      <a:lnTo>
                        <a:pt x="75" y="46"/>
                      </a:lnTo>
                      <a:lnTo>
                        <a:pt x="71" y="58"/>
                      </a:lnTo>
                      <a:lnTo>
                        <a:pt x="63" y="70"/>
                      </a:lnTo>
                      <a:lnTo>
                        <a:pt x="54" y="81"/>
                      </a:lnTo>
                      <a:lnTo>
                        <a:pt x="46" y="88"/>
                      </a:lnTo>
                      <a:lnTo>
                        <a:pt x="35" y="94"/>
                      </a:lnTo>
                      <a:lnTo>
                        <a:pt x="23" y="97"/>
                      </a:lnTo>
                      <a:lnTo>
                        <a:pt x="11" y="98"/>
                      </a:lnTo>
                      <a:lnTo>
                        <a:pt x="0" y="95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0" name="PA-任意多边形 177"/>
                <p:cNvSpPr/>
                <p:nvPr>
                  <p:custDataLst>
                    <p:tags r:id="rId69"/>
                  </p:custDataLst>
                </p:nvPr>
              </p:nvSpPr>
              <p:spPr bwMode="auto">
                <a:xfrm>
                  <a:off x="10598150" y="5870576"/>
                  <a:ext cx="168275" cy="71438"/>
                </a:xfrm>
                <a:custGeom>
                  <a:avLst/>
                  <a:gdLst>
                    <a:gd name="T0" fmla="*/ 106 w 106"/>
                    <a:gd name="T1" fmla="*/ 23 h 45"/>
                    <a:gd name="T2" fmla="*/ 106 w 106"/>
                    <a:gd name="T3" fmla="*/ 23 h 45"/>
                    <a:gd name="T4" fmla="*/ 106 w 106"/>
                    <a:gd name="T5" fmla="*/ 27 h 45"/>
                    <a:gd name="T6" fmla="*/ 105 w 106"/>
                    <a:gd name="T7" fmla="*/ 32 h 45"/>
                    <a:gd name="T8" fmla="*/ 101 w 106"/>
                    <a:gd name="T9" fmla="*/ 39 h 45"/>
                    <a:gd name="T10" fmla="*/ 93 w 106"/>
                    <a:gd name="T11" fmla="*/ 43 h 45"/>
                    <a:gd name="T12" fmla="*/ 89 w 106"/>
                    <a:gd name="T13" fmla="*/ 45 h 45"/>
                    <a:gd name="T14" fmla="*/ 84 w 106"/>
                    <a:gd name="T15" fmla="*/ 45 h 45"/>
                    <a:gd name="T16" fmla="*/ 22 w 106"/>
                    <a:gd name="T17" fmla="*/ 45 h 45"/>
                    <a:gd name="T18" fmla="*/ 22 w 106"/>
                    <a:gd name="T19" fmla="*/ 45 h 45"/>
                    <a:gd name="T20" fmla="*/ 17 w 106"/>
                    <a:gd name="T21" fmla="*/ 45 h 45"/>
                    <a:gd name="T22" fmla="*/ 13 w 106"/>
                    <a:gd name="T23" fmla="*/ 43 h 45"/>
                    <a:gd name="T24" fmla="*/ 7 w 106"/>
                    <a:gd name="T25" fmla="*/ 39 h 45"/>
                    <a:gd name="T26" fmla="*/ 1 w 106"/>
                    <a:gd name="T27" fmla="*/ 32 h 45"/>
                    <a:gd name="T28" fmla="*/ 0 w 106"/>
                    <a:gd name="T29" fmla="*/ 27 h 45"/>
                    <a:gd name="T30" fmla="*/ 0 w 106"/>
                    <a:gd name="T31" fmla="*/ 23 h 45"/>
                    <a:gd name="T32" fmla="*/ 0 w 106"/>
                    <a:gd name="T33" fmla="*/ 23 h 45"/>
                    <a:gd name="T34" fmla="*/ 0 w 106"/>
                    <a:gd name="T35" fmla="*/ 23 h 45"/>
                    <a:gd name="T36" fmla="*/ 0 w 106"/>
                    <a:gd name="T37" fmla="*/ 18 h 45"/>
                    <a:gd name="T38" fmla="*/ 1 w 106"/>
                    <a:gd name="T39" fmla="*/ 15 h 45"/>
                    <a:gd name="T40" fmla="*/ 7 w 106"/>
                    <a:gd name="T41" fmla="*/ 8 h 45"/>
                    <a:gd name="T42" fmla="*/ 13 w 106"/>
                    <a:gd name="T43" fmla="*/ 3 h 45"/>
                    <a:gd name="T44" fmla="*/ 17 w 106"/>
                    <a:gd name="T45" fmla="*/ 2 h 45"/>
                    <a:gd name="T46" fmla="*/ 22 w 106"/>
                    <a:gd name="T47" fmla="*/ 0 h 45"/>
                    <a:gd name="T48" fmla="*/ 84 w 106"/>
                    <a:gd name="T49" fmla="*/ 0 h 45"/>
                    <a:gd name="T50" fmla="*/ 84 w 106"/>
                    <a:gd name="T51" fmla="*/ 0 h 45"/>
                    <a:gd name="T52" fmla="*/ 89 w 106"/>
                    <a:gd name="T53" fmla="*/ 2 h 45"/>
                    <a:gd name="T54" fmla="*/ 93 w 106"/>
                    <a:gd name="T55" fmla="*/ 3 h 45"/>
                    <a:gd name="T56" fmla="*/ 101 w 106"/>
                    <a:gd name="T57" fmla="*/ 8 h 45"/>
                    <a:gd name="T58" fmla="*/ 105 w 106"/>
                    <a:gd name="T59" fmla="*/ 15 h 45"/>
                    <a:gd name="T60" fmla="*/ 106 w 106"/>
                    <a:gd name="T61" fmla="*/ 18 h 45"/>
                    <a:gd name="T62" fmla="*/ 106 w 106"/>
                    <a:gd name="T63" fmla="*/ 23 h 45"/>
                    <a:gd name="T64" fmla="*/ 106 w 106"/>
                    <a:gd name="T65" fmla="*/ 23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06" h="45">
                      <a:moveTo>
                        <a:pt x="106" y="23"/>
                      </a:moveTo>
                      <a:lnTo>
                        <a:pt x="106" y="23"/>
                      </a:lnTo>
                      <a:lnTo>
                        <a:pt x="106" y="27"/>
                      </a:lnTo>
                      <a:lnTo>
                        <a:pt x="105" y="32"/>
                      </a:lnTo>
                      <a:lnTo>
                        <a:pt x="101" y="39"/>
                      </a:lnTo>
                      <a:lnTo>
                        <a:pt x="93" y="43"/>
                      </a:lnTo>
                      <a:lnTo>
                        <a:pt x="89" y="45"/>
                      </a:lnTo>
                      <a:lnTo>
                        <a:pt x="84" y="45"/>
                      </a:lnTo>
                      <a:lnTo>
                        <a:pt x="22" y="45"/>
                      </a:lnTo>
                      <a:lnTo>
                        <a:pt x="22" y="45"/>
                      </a:lnTo>
                      <a:lnTo>
                        <a:pt x="17" y="45"/>
                      </a:lnTo>
                      <a:lnTo>
                        <a:pt x="13" y="43"/>
                      </a:lnTo>
                      <a:lnTo>
                        <a:pt x="7" y="39"/>
                      </a:lnTo>
                      <a:lnTo>
                        <a:pt x="1" y="32"/>
                      </a:lnTo>
                      <a:lnTo>
                        <a:pt x="0" y="27"/>
                      </a:ln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0" y="18"/>
                      </a:lnTo>
                      <a:lnTo>
                        <a:pt x="1" y="15"/>
                      </a:lnTo>
                      <a:lnTo>
                        <a:pt x="7" y="8"/>
                      </a:lnTo>
                      <a:lnTo>
                        <a:pt x="13" y="3"/>
                      </a:lnTo>
                      <a:lnTo>
                        <a:pt x="17" y="2"/>
                      </a:lnTo>
                      <a:lnTo>
                        <a:pt x="22" y="0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89" y="2"/>
                      </a:lnTo>
                      <a:lnTo>
                        <a:pt x="93" y="3"/>
                      </a:lnTo>
                      <a:lnTo>
                        <a:pt x="101" y="8"/>
                      </a:lnTo>
                      <a:lnTo>
                        <a:pt x="105" y="15"/>
                      </a:lnTo>
                      <a:lnTo>
                        <a:pt x="106" y="18"/>
                      </a:lnTo>
                      <a:lnTo>
                        <a:pt x="106" y="23"/>
                      </a:lnTo>
                      <a:lnTo>
                        <a:pt x="106" y="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1" name="PA-任意多边形 178"/>
                <p:cNvSpPr/>
                <p:nvPr>
                  <p:custDataLst>
                    <p:tags r:id="rId70"/>
                  </p:custDataLst>
                </p:nvPr>
              </p:nvSpPr>
              <p:spPr bwMode="auto">
                <a:xfrm>
                  <a:off x="10579100" y="5942013"/>
                  <a:ext cx="169862" cy="69850"/>
                </a:xfrm>
                <a:custGeom>
                  <a:avLst/>
                  <a:gdLst>
                    <a:gd name="T0" fmla="*/ 107 w 107"/>
                    <a:gd name="T1" fmla="*/ 22 h 44"/>
                    <a:gd name="T2" fmla="*/ 107 w 107"/>
                    <a:gd name="T3" fmla="*/ 22 h 44"/>
                    <a:gd name="T4" fmla="*/ 107 w 107"/>
                    <a:gd name="T5" fmla="*/ 27 h 44"/>
                    <a:gd name="T6" fmla="*/ 105 w 107"/>
                    <a:gd name="T7" fmla="*/ 31 h 44"/>
                    <a:gd name="T8" fmla="*/ 101 w 107"/>
                    <a:gd name="T9" fmla="*/ 39 h 44"/>
                    <a:gd name="T10" fmla="*/ 93 w 107"/>
                    <a:gd name="T11" fmla="*/ 43 h 44"/>
                    <a:gd name="T12" fmla="*/ 89 w 107"/>
                    <a:gd name="T13" fmla="*/ 44 h 44"/>
                    <a:gd name="T14" fmla="*/ 84 w 107"/>
                    <a:gd name="T15" fmla="*/ 44 h 44"/>
                    <a:gd name="T16" fmla="*/ 22 w 107"/>
                    <a:gd name="T17" fmla="*/ 44 h 44"/>
                    <a:gd name="T18" fmla="*/ 22 w 107"/>
                    <a:gd name="T19" fmla="*/ 44 h 44"/>
                    <a:gd name="T20" fmla="*/ 18 w 107"/>
                    <a:gd name="T21" fmla="*/ 44 h 44"/>
                    <a:gd name="T22" fmla="*/ 13 w 107"/>
                    <a:gd name="T23" fmla="*/ 43 h 44"/>
                    <a:gd name="T24" fmla="*/ 7 w 107"/>
                    <a:gd name="T25" fmla="*/ 39 h 44"/>
                    <a:gd name="T26" fmla="*/ 1 w 107"/>
                    <a:gd name="T27" fmla="*/ 31 h 44"/>
                    <a:gd name="T28" fmla="*/ 0 w 107"/>
                    <a:gd name="T29" fmla="*/ 27 h 44"/>
                    <a:gd name="T30" fmla="*/ 0 w 107"/>
                    <a:gd name="T31" fmla="*/ 22 h 44"/>
                    <a:gd name="T32" fmla="*/ 0 w 107"/>
                    <a:gd name="T33" fmla="*/ 22 h 44"/>
                    <a:gd name="T34" fmla="*/ 0 w 107"/>
                    <a:gd name="T35" fmla="*/ 22 h 44"/>
                    <a:gd name="T36" fmla="*/ 0 w 107"/>
                    <a:gd name="T37" fmla="*/ 18 h 44"/>
                    <a:gd name="T38" fmla="*/ 1 w 107"/>
                    <a:gd name="T39" fmla="*/ 15 h 44"/>
                    <a:gd name="T40" fmla="*/ 7 w 107"/>
                    <a:gd name="T41" fmla="*/ 7 h 44"/>
                    <a:gd name="T42" fmla="*/ 13 w 107"/>
                    <a:gd name="T43" fmla="*/ 3 h 44"/>
                    <a:gd name="T44" fmla="*/ 18 w 107"/>
                    <a:gd name="T45" fmla="*/ 1 h 44"/>
                    <a:gd name="T46" fmla="*/ 22 w 107"/>
                    <a:gd name="T47" fmla="*/ 0 h 44"/>
                    <a:gd name="T48" fmla="*/ 84 w 107"/>
                    <a:gd name="T49" fmla="*/ 0 h 44"/>
                    <a:gd name="T50" fmla="*/ 84 w 107"/>
                    <a:gd name="T51" fmla="*/ 0 h 44"/>
                    <a:gd name="T52" fmla="*/ 89 w 107"/>
                    <a:gd name="T53" fmla="*/ 1 h 44"/>
                    <a:gd name="T54" fmla="*/ 93 w 107"/>
                    <a:gd name="T55" fmla="*/ 3 h 44"/>
                    <a:gd name="T56" fmla="*/ 101 w 107"/>
                    <a:gd name="T57" fmla="*/ 7 h 44"/>
                    <a:gd name="T58" fmla="*/ 105 w 107"/>
                    <a:gd name="T59" fmla="*/ 15 h 44"/>
                    <a:gd name="T60" fmla="*/ 107 w 107"/>
                    <a:gd name="T61" fmla="*/ 18 h 44"/>
                    <a:gd name="T62" fmla="*/ 107 w 107"/>
                    <a:gd name="T63" fmla="*/ 22 h 44"/>
                    <a:gd name="T64" fmla="*/ 107 w 107"/>
                    <a:gd name="T65" fmla="*/ 22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07" h="44">
                      <a:moveTo>
                        <a:pt x="107" y="22"/>
                      </a:moveTo>
                      <a:lnTo>
                        <a:pt x="107" y="22"/>
                      </a:lnTo>
                      <a:lnTo>
                        <a:pt x="107" y="27"/>
                      </a:lnTo>
                      <a:lnTo>
                        <a:pt x="105" y="31"/>
                      </a:lnTo>
                      <a:lnTo>
                        <a:pt x="101" y="39"/>
                      </a:lnTo>
                      <a:lnTo>
                        <a:pt x="93" y="43"/>
                      </a:lnTo>
                      <a:lnTo>
                        <a:pt x="89" y="44"/>
                      </a:lnTo>
                      <a:lnTo>
                        <a:pt x="84" y="44"/>
                      </a:lnTo>
                      <a:lnTo>
                        <a:pt x="22" y="44"/>
                      </a:lnTo>
                      <a:lnTo>
                        <a:pt x="22" y="44"/>
                      </a:lnTo>
                      <a:lnTo>
                        <a:pt x="18" y="44"/>
                      </a:lnTo>
                      <a:lnTo>
                        <a:pt x="13" y="43"/>
                      </a:lnTo>
                      <a:lnTo>
                        <a:pt x="7" y="39"/>
                      </a:lnTo>
                      <a:lnTo>
                        <a:pt x="1" y="31"/>
                      </a:lnTo>
                      <a:lnTo>
                        <a:pt x="0" y="27"/>
                      </a:lnTo>
                      <a:lnTo>
                        <a:pt x="0" y="22"/>
                      </a:lnTo>
                      <a:lnTo>
                        <a:pt x="0" y="22"/>
                      </a:lnTo>
                      <a:lnTo>
                        <a:pt x="0" y="22"/>
                      </a:lnTo>
                      <a:lnTo>
                        <a:pt x="0" y="18"/>
                      </a:lnTo>
                      <a:lnTo>
                        <a:pt x="1" y="15"/>
                      </a:lnTo>
                      <a:lnTo>
                        <a:pt x="7" y="7"/>
                      </a:lnTo>
                      <a:lnTo>
                        <a:pt x="13" y="3"/>
                      </a:lnTo>
                      <a:lnTo>
                        <a:pt x="18" y="1"/>
                      </a:lnTo>
                      <a:lnTo>
                        <a:pt x="22" y="0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89" y="1"/>
                      </a:lnTo>
                      <a:lnTo>
                        <a:pt x="93" y="3"/>
                      </a:lnTo>
                      <a:lnTo>
                        <a:pt x="101" y="7"/>
                      </a:lnTo>
                      <a:lnTo>
                        <a:pt x="105" y="15"/>
                      </a:lnTo>
                      <a:lnTo>
                        <a:pt x="107" y="18"/>
                      </a:lnTo>
                      <a:lnTo>
                        <a:pt x="107" y="22"/>
                      </a:lnTo>
                      <a:lnTo>
                        <a:pt x="107" y="22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2" name="PA-任意多边形 179"/>
                <p:cNvSpPr/>
                <p:nvPr>
                  <p:custDataLst>
                    <p:tags r:id="rId71"/>
                  </p:custDataLst>
                </p:nvPr>
              </p:nvSpPr>
              <p:spPr bwMode="auto">
                <a:xfrm>
                  <a:off x="10569575" y="6011863"/>
                  <a:ext cx="169862" cy="71438"/>
                </a:xfrm>
                <a:custGeom>
                  <a:avLst/>
                  <a:gdLst>
                    <a:gd name="T0" fmla="*/ 107 w 107"/>
                    <a:gd name="T1" fmla="*/ 23 h 45"/>
                    <a:gd name="T2" fmla="*/ 107 w 107"/>
                    <a:gd name="T3" fmla="*/ 23 h 45"/>
                    <a:gd name="T4" fmla="*/ 107 w 107"/>
                    <a:gd name="T5" fmla="*/ 27 h 45"/>
                    <a:gd name="T6" fmla="*/ 105 w 107"/>
                    <a:gd name="T7" fmla="*/ 32 h 45"/>
                    <a:gd name="T8" fmla="*/ 101 w 107"/>
                    <a:gd name="T9" fmla="*/ 39 h 45"/>
                    <a:gd name="T10" fmla="*/ 93 w 107"/>
                    <a:gd name="T11" fmla="*/ 43 h 45"/>
                    <a:gd name="T12" fmla="*/ 89 w 107"/>
                    <a:gd name="T13" fmla="*/ 45 h 45"/>
                    <a:gd name="T14" fmla="*/ 84 w 107"/>
                    <a:gd name="T15" fmla="*/ 45 h 45"/>
                    <a:gd name="T16" fmla="*/ 22 w 107"/>
                    <a:gd name="T17" fmla="*/ 45 h 45"/>
                    <a:gd name="T18" fmla="*/ 22 w 107"/>
                    <a:gd name="T19" fmla="*/ 45 h 45"/>
                    <a:gd name="T20" fmla="*/ 18 w 107"/>
                    <a:gd name="T21" fmla="*/ 45 h 45"/>
                    <a:gd name="T22" fmla="*/ 13 w 107"/>
                    <a:gd name="T23" fmla="*/ 43 h 45"/>
                    <a:gd name="T24" fmla="*/ 7 w 107"/>
                    <a:gd name="T25" fmla="*/ 39 h 45"/>
                    <a:gd name="T26" fmla="*/ 1 w 107"/>
                    <a:gd name="T27" fmla="*/ 32 h 45"/>
                    <a:gd name="T28" fmla="*/ 0 w 107"/>
                    <a:gd name="T29" fmla="*/ 27 h 45"/>
                    <a:gd name="T30" fmla="*/ 0 w 107"/>
                    <a:gd name="T31" fmla="*/ 23 h 45"/>
                    <a:gd name="T32" fmla="*/ 0 w 107"/>
                    <a:gd name="T33" fmla="*/ 23 h 45"/>
                    <a:gd name="T34" fmla="*/ 0 w 107"/>
                    <a:gd name="T35" fmla="*/ 23 h 45"/>
                    <a:gd name="T36" fmla="*/ 0 w 107"/>
                    <a:gd name="T37" fmla="*/ 18 h 45"/>
                    <a:gd name="T38" fmla="*/ 1 w 107"/>
                    <a:gd name="T39" fmla="*/ 15 h 45"/>
                    <a:gd name="T40" fmla="*/ 7 w 107"/>
                    <a:gd name="T41" fmla="*/ 8 h 45"/>
                    <a:gd name="T42" fmla="*/ 13 w 107"/>
                    <a:gd name="T43" fmla="*/ 3 h 45"/>
                    <a:gd name="T44" fmla="*/ 18 w 107"/>
                    <a:gd name="T45" fmla="*/ 2 h 45"/>
                    <a:gd name="T46" fmla="*/ 22 w 107"/>
                    <a:gd name="T47" fmla="*/ 0 h 45"/>
                    <a:gd name="T48" fmla="*/ 84 w 107"/>
                    <a:gd name="T49" fmla="*/ 0 h 45"/>
                    <a:gd name="T50" fmla="*/ 84 w 107"/>
                    <a:gd name="T51" fmla="*/ 0 h 45"/>
                    <a:gd name="T52" fmla="*/ 89 w 107"/>
                    <a:gd name="T53" fmla="*/ 2 h 45"/>
                    <a:gd name="T54" fmla="*/ 93 w 107"/>
                    <a:gd name="T55" fmla="*/ 3 h 45"/>
                    <a:gd name="T56" fmla="*/ 101 w 107"/>
                    <a:gd name="T57" fmla="*/ 8 h 45"/>
                    <a:gd name="T58" fmla="*/ 105 w 107"/>
                    <a:gd name="T59" fmla="*/ 15 h 45"/>
                    <a:gd name="T60" fmla="*/ 107 w 107"/>
                    <a:gd name="T61" fmla="*/ 18 h 45"/>
                    <a:gd name="T62" fmla="*/ 107 w 107"/>
                    <a:gd name="T63" fmla="*/ 23 h 45"/>
                    <a:gd name="T64" fmla="*/ 107 w 107"/>
                    <a:gd name="T65" fmla="*/ 23 h 4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107" h="45">
                      <a:moveTo>
                        <a:pt x="107" y="23"/>
                      </a:moveTo>
                      <a:lnTo>
                        <a:pt x="107" y="23"/>
                      </a:lnTo>
                      <a:lnTo>
                        <a:pt x="107" y="27"/>
                      </a:lnTo>
                      <a:lnTo>
                        <a:pt x="105" y="32"/>
                      </a:lnTo>
                      <a:lnTo>
                        <a:pt x="101" y="39"/>
                      </a:lnTo>
                      <a:lnTo>
                        <a:pt x="93" y="43"/>
                      </a:lnTo>
                      <a:lnTo>
                        <a:pt x="89" y="45"/>
                      </a:lnTo>
                      <a:lnTo>
                        <a:pt x="84" y="45"/>
                      </a:lnTo>
                      <a:lnTo>
                        <a:pt x="22" y="45"/>
                      </a:lnTo>
                      <a:lnTo>
                        <a:pt x="22" y="45"/>
                      </a:lnTo>
                      <a:lnTo>
                        <a:pt x="18" y="45"/>
                      </a:lnTo>
                      <a:lnTo>
                        <a:pt x="13" y="43"/>
                      </a:lnTo>
                      <a:lnTo>
                        <a:pt x="7" y="39"/>
                      </a:lnTo>
                      <a:lnTo>
                        <a:pt x="1" y="32"/>
                      </a:lnTo>
                      <a:lnTo>
                        <a:pt x="0" y="27"/>
                      </a:ln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0" y="18"/>
                      </a:lnTo>
                      <a:lnTo>
                        <a:pt x="1" y="15"/>
                      </a:lnTo>
                      <a:lnTo>
                        <a:pt x="7" y="8"/>
                      </a:lnTo>
                      <a:lnTo>
                        <a:pt x="13" y="3"/>
                      </a:lnTo>
                      <a:lnTo>
                        <a:pt x="18" y="2"/>
                      </a:lnTo>
                      <a:lnTo>
                        <a:pt x="22" y="0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89" y="2"/>
                      </a:lnTo>
                      <a:lnTo>
                        <a:pt x="93" y="3"/>
                      </a:lnTo>
                      <a:lnTo>
                        <a:pt x="101" y="8"/>
                      </a:lnTo>
                      <a:lnTo>
                        <a:pt x="105" y="15"/>
                      </a:lnTo>
                      <a:lnTo>
                        <a:pt x="107" y="18"/>
                      </a:lnTo>
                      <a:lnTo>
                        <a:pt x="107" y="23"/>
                      </a:lnTo>
                      <a:lnTo>
                        <a:pt x="107" y="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3" name="PA-任意多边形 180"/>
                <p:cNvSpPr/>
                <p:nvPr>
                  <p:custDataLst>
                    <p:tags r:id="rId72"/>
                  </p:custDataLst>
                </p:nvPr>
              </p:nvSpPr>
              <p:spPr bwMode="auto">
                <a:xfrm>
                  <a:off x="10569575" y="6083301"/>
                  <a:ext cx="141287" cy="69850"/>
                </a:xfrm>
                <a:custGeom>
                  <a:avLst/>
                  <a:gdLst>
                    <a:gd name="T0" fmla="*/ 89 w 89"/>
                    <a:gd name="T1" fmla="*/ 22 h 44"/>
                    <a:gd name="T2" fmla="*/ 89 w 89"/>
                    <a:gd name="T3" fmla="*/ 22 h 44"/>
                    <a:gd name="T4" fmla="*/ 89 w 89"/>
                    <a:gd name="T5" fmla="*/ 27 h 44"/>
                    <a:gd name="T6" fmla="*/ 87 w 89"/>
                    <a:gd name="T7" fmla="*/ 31 h 44"/>
                    <a:gd name="T8" fmla="*/ 83 w 89"/>
                    <a:gd name="T9" fmla="*/ 39 h 44"/>
                    <a:gd name="T10" fmla="*/ 75 w 89"/>
                    <a:gd name="T11" fmla="*/ 43 h 44"/>
                    <a:gd name="T12" fmla="*/ 71 w 89"/>
                    <a:gd name="T13" fmla="*/ 44 h 44"/>
                    <a:gd name="T14" fmla="*/ 67 w 89"/>
                    <a:gd name="T15" fmla="*/ 44 h 44"/>
                    <a:gd name="T16" fmla="*/ 22 w 89"/>
                    <a:gd name="T17" fmla="*/ 44 h 44"/>
                    <a:gd name="T18" fmla="*/ 22 w 89"/>
                    <a:gd name="T19" fmla="*/ 44 h 44"/>
                    <a:gd name="T20" fmla="*/ 18 w 89"/>
                    <a:gd name="T21" fmla="*/ 44 h 44"/>
                    <a:gd name="T22" fmla="*/ 13 w 89"/>
                    <a:gd name="T23" fmla="*/ 43 h 44"/>
                    <a:gd name="T24" fmla="*/ 7 w 89"/>
                    <a:gd name="T25" fmla="*/ 39 h 44"/>
                    <a:gd name="T26" fmla="*/ 1 w 89"/>
                    <a:gd name="T27" fmla="*/ 31 h 44"/>
                    <a:gd name="T28" fmla="*/ 0 w 89"/>
                    <a:gd name="T29" fmla="*/ 27 h 44"/>
                    <a:gd name="T30" fmla="*/ 0 w 89"/>
                    <a:gd name="T31" fmla="*/ 22 h 44"/>
                    <a:gd name="T32" fmla="*/ 0 w 89"/>
                    <a:gd name="T33" fmla="*/ 22 h 44"/>
                    <a:gd name="T34" fmla="*/ 0 w 89"/>
                    <a:gd name="T35" fmla="*/ 22 h 44"/>
                    <a:gd name="T36" fmla="*/ 0 w 89"/>
                    <a:gd name="T37" fmla="*/ 18 h 44"/>
                    <a:gd name="T38" fmla="*/ 1 w 89"/>
                    <a:gd name="T39" fmla="*/ 15 h 44"/>
                    <a:gd name="T40" fmla="*/ 7 w 89"/>
                    <a:gd name="T41" fmla="*/ 7 h 44"/>
                    <a:gd name="T42" fmla="*/ 13 w 89"/>
                    <a:gd name="T43" fmla="*/ 3 h 44"/>
                    <a:gd name="T44" fmla="*/ 18 w 89"/>
                    <a:gd name="T45" fmla="*/ 1 h 44"/>
                    <a:gd name="T46" fmla="*/ 22 w 89"/>
                    <a:gd name="T47" fmla="*/ 0 h 44"/>
                    <a:gd name="T48" fmla="*/ 67 w 89"/>
                    <a:gd name="T49" fmla="*/ 0 h 44"/>
                    <a:gd name="T50" fmla="*/ 67 w 89"/>
                    <a:gd name="T51" fmla="*/ 0 h 44"/>
                    <a:gd name="T52" fmla="*/ 71 w 89"/>
                    <a:gd name="T53" fmla="*/ 1 h 44"/>
                    <a:gd name="T54" fmla="*/ 75 w 89"/>
                    <a:gd name="T55" fmla="*/ 3 h 44"/>
                    <a:gd name="T56" fmla="*/ 83 w 89"/>
                    <a:gd name="T57" fmla="*/ 7 h 44"/>
                    <a:gd name="T58" fmla="*/ 87 w 89"/>
                    <a:gd name="T59" fmla="*/ 15 h 44"/>
                    <a:gd name="T60" fmla="*/ 89 w 89"/>
                    <a:gd name="T61" fmla="*/ 18 h 44"/>
                    <a:gd name="T62" fmla="*/ 89 w 89"/>
                    <a:gd name="T63" fmla="*/ 22 h 44"/>
                    <a:gd name="T64" fmla="*/ 89 w 89"/>
                    <a:gd name="T65" fmla="*/ 22 h 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</a:cxnLst>
                  <a:rect l="0" t="0" r="r" b="b"/>
                  <a:pathLst>
                    <a:path w="89" h="44">
                      <a:moveTo>
                        <a:pt x="89" y="22"/>
                      </a:moveTo>
                      <a:lnTo>
                        <a:pt x="89" y="22"/>
                      </a:lnTo>
                      <a:lnTo>
                        <a:pt x="89" y="27"/>
                      </a:lnTo>
                      <a:lnTo>
                        <a:pt x="87" y="31"/>
                      </a:lnTo>
                      <a:lnTo>
                        <a:pt x="83" y="39"/>
                      </a:lnTo>
                      <a:lnTo>
                        <a:pt x="75" y="43"/>
                      </a:lnTo>
                      <a:lnTo>
                        <a:pt x="71" y="44"/>
                      </a:lnTo>
                      <a:lnTo>
                        <a:pt x="67" y="44"/>
                      </a:lnTo>
                      <a:lnTo>
                        <a:pt x="22" y="44"/>
                      </a:lnTo>
                      <a:lnTo>
                        <a:pt x="22" y="44"/>
                      </a:lnTo>
                      <a:lnTo>
                        <a:pt x="18" y="44"/>
                      </a:lnTo>
                      <a:lnTo>
                        <a:pt x="13" y="43"/>
                      </a:lnTo>
                      <a:lnTo>
                        <a:pt x="7" y="39"/>
                      </a:lnTo>
                      <a:lnTo>
                        <a:pt x="1" y="31"/>
                      </a:lnTo>
                      <a:lnTo>
                        <a:pt x="0" y="27"/>
                      </a:lnTo>
                      <a:lnTo>
                        <a:pt x="0" y="22"/>
                      </a:lnTo>
                      <a:lnTo>
                        <a:pt x="0" y="22"/>
                      </a:lnTo>
                      <a:lnTo>
                        <a:pt x="0" y="22"/>
                      </a:lnTo>
                      <a:lnTo>
                        <a:pt x="0" y="18"/>
                      </a:lnTo>
                      <a:lnTo>
                        <a:pt x="1" y="15"/>
                      </a:lnTo>
                      <a:lnTo>
                        <a:pt x="7" y="7"/>
                      </a:lnTo>
                      <a:lnTo>
                        <a:pt x="13" y="3"/>
                      </a:lnTo>
                      <a:lnTo>
                        <a:pt x="18" y="1"/>
                      </a:lnTo>
                      <a:lnTo>
                        <a:pt x="22" y="0"/>
                      </a:lnTo>
                      <a:lnTo>
                        <a:pt x="67" y="0"/>
                      </a:lnTo>
                      <a:lnTo>
                        <a:pt x="67" y="0"/>
                      </a:lnTo>
                      <a:lnTo>
                        <a:pt x="71" y="1"/>
                      </a:lnTo>
                      <a:lnTo>
                        <a:pt x="75" y="3"/>
                      </a:lnTo>
                      <a:lnTo>
                        <a:pt x="83" y="7"/>
                      </a:lnTo>
                      <a:lnTo>
                        <a:pt x="87" y="15"/>
                      </a:lnTo>
                      <a:lnTo>
                        <a:pt x="89" y="18"/>
                      </a:lnTo>
                      <a:lnTo>
                        <a:pt x="89" y="22"/>
                      </a:lnTo>
                      <a:lnTo>
                        <a:pt x="89" y="22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4" name="PA-任意多边形 181"/>
                <p:cNvSpPr/>
                <p:nvPr>
                  <p:custDataLst>
                    <p:tags r:id="rId73"/>
                  </p:custDataLst>
                </p:nvPr>
              </p:nvSpPr>
              <p:spPr bwMode="auto">
                <a:xfrm>
                  <a:off x="10371137" y="5918201"/>
                  <a:ext cx="53975" cy="244475"/>
                </a:xfrm>
                <a:custGeom>
                  <a:avLst/>
                  <a:gdLst>
                    <a:gd name="T0" fmla="*/ 0 w 34"/>
                    <a:gd name="T1" fmla="*/ 0 h 154"/>
                    <a:gd name="T2" fmla="*/ 34 w 34"/>
                    <a:gd name="T3" fmla="*/ 0 h 154"/>
                    <a:gd name="T4" fmla="*/ 34 w 34"/>
                    <a:gd name="T5" fmla="*/ 154 h 154"/>
                    <a:gd name="T6" fmla="*/ 0 w 34"/>
                    <a:gd name="T7" fmla="*/ 154 h 1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4" h="154">
                      <a:moveTo>
                        <a:pt x="0" y="0"/>
                      </a:moveTo>
                      <a:lnTo>
                        <a:pt x="34" y="0"/>
                      </a:lnTo>
                      <a:lnTo>
                        <a:pt x="34" y="154"/>
                      </a:lnTo>
                      <a:lnTo>
                        <a:pt x="0" y="154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5" name="PA-任意多边形 182"/>
                <p:cNvSpPr/>
                <p:nvPr>
                  <p:custDataLst>
                    <p:tags r:id="rId74"/>
                  </p:custDataLst>
                </p:nvPr>
              </p:nvSpPr>
              <p:spPr bwMode="auto">
                <a:xfrm>
                  <a:off x="10302875" y="6126163"/>
                  <a:ext cx="41275" cy="36513"/>
                </a:xfrm>
                <a:custGeom>
                  <a:avLst/>
                  <a:gdLst>
                    <a:gd name="T0" fmla="*/ 26 w 26"/>
                    <a:gd name="T1" fmla="*/ 12 h 23"/>
                    <a:gd name="T2" fmla="*/ 26 w 26"/>
                    <a:gd name="T3" fmla="*/ 12 h 23"/>
                    <a:gd name="T4" fmla="*/ 24 w 26"/>
                    <a:gd name="T5" fmla="*/ 16 h 23"/>
                    <a:gd name="T6" fmla="*/ 23 w 26"/>
                    <a:gd name="T7" fmla="*/ 20 h 23"/>
                    <a:gd name="T8" fmla="*/ 18 w 26"/>
                    <a:gd name="T9" fmla="*/ 23 h 23"/>
                    <a:gd name="T10" fmla="*/ 14 w 26"/>
                    <a:gd name="T11" fmla="*/ 23 h 23"/>
                    <a:gd name="T12" fmla="*/ 14 w 26"/>
                    <a:gd name="T13" fmla="*/ 23 h 23"/>
                    <a:gd name="T14" fmla="*/ 8 w 26"/>
                    <a:gd name="T15" fmla="*/ 23 h 23"/>
                    <a:gd name="T16" fmla="*/ 5 w 26"/>
                    <a:gd name="T17" fmla="*/ 20 h 23"/>
                    <a:gd name="T18" fmla="*/ 2 w 26"/>
                    <a:gd name="T19" fmla="*/ 16 h 23"/>
                    <a:gd name="T20" fmla="*/ 0 w 26"/>
                    <a:gd name="T21" fmla="*/ 12 h 23"/>
                    <a:gd name="T22" fmla="*/ 0 w 26"/>
                    <a:gd name="T23" fmla="*/ 12 h 23"/>
                    <a:gd name="T24" fmla="*/ 2 w 26"/>
                    <a:gd name="T25" fmla="*/ 7 h 23"/>
                    <a:gd name="T26" fmla="*/ 5 w 26"/>
                    <a:gd name="T27" fmla="*/ 3 h 23"/>
                    <a:gd name="T28" fmla="*/ 8 w 26"/>
                    <a:gd name="T29" fmla="*/ 0 h 23"/>
                    <a:gd name="T30" fmla="*/ 14 w 26"/>
                    <a:gd name="T31" fmla="*/ 0 h 23"/>
                    <a:gd name="T32" fmla="*/ 14 w 26"/>
                    <a:gd name="T33" fmla="*/ 0 h 23"/>
                    <a:gd name="T34" fmla="*/ 18 w 26"/>
                    <a:gd name="T35" fmla="*/ 0 h 23"/>
                    <a:gd name="T36" fmla="*/ 23 w 26"/>
                    <a:gd name="T37" fmla="*/ 3 h 23"/>
                    <a:gd name="T38" fmla="*/ 24 w 26"/>
                    <a:gd name="T39" fmla="*/ 7 h 23"/>
                    <a:gd name="T40" fmla="*/ 26 w 26"/>
                    <a:gd name="T41" fmla="*/ 12 h 23"/>
                    <a:gd name="T42" fmla="*/ 26 w 26"/>
                    <a:gd name="T43" fmla="*/ 12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6" h="23">
                      <a:moveTo>
                        <a:pt x="26" y="12"/>
                      </a:moveTo>
                      <a:lnTo>
                        <a:pt x="26" y="12"/>
                      </a:lnTo>
                      <a:lnTo>
                        <a:pt x="24" y="16"/>
                      </a:lnTo>
                      <a:lnTo>
                        <a:pt x="23" y="20"/>
                      </a:lnTo>
                      <a:lnTo>
                        <a:pt x="18" y="23"/>
                      </a:lnTo>
                      <a:lnTo>
                        <a:pt x="14" y="23"/>
                      </a:lnTo>
                      <a:lnTo>
                        <a:pt x="14" y="23"/>
                      </a:lnTo>
                      <a:lnTo>
                        <a:pt x="8" y="23"/>
                      </a:lnTo>
                      <a:lnTo>
                        <a:pt x="5" y="20"/>
                      </a:lnTo>
                      <a:lnTo>
                        <a:pt x="2" y="16"/>
                      </a:lnTo>
                      <a:lnTo>
                        <a:pt x="0" y="12"/>
                      </a:lnTo>
                      <a:lnTo>
                        <a:pt x="0" y="12"/>
                      </a:lnTo>
                      <a:lnTo>
                        <a:pt x="2" y="7"/>
                      </a:lnTo>
                      <a:lnTo>
                        <a:pt x="5" y="3"/>
                      </a:lnTo>
                      <a:lnTo>
                        <a:pt x="8" y="0"/>
                      </a:lnTo>
                      <a:lnTo>
                        <a:pt x="14" y="0"/>
                      </a:lnTo>
                      <a:lnTo>
                        <a:pt x="14" y="0"/>
                      </a:lnTo>
                      <a:lnTo>
                        <a:pt x="18" y="0"/>
                      </a:lnTo>
                      <a:lnTo>
                        <a:pt x="23" y="3"/>
                      </a:lnTo>
                      <a:lnTo>
                        <a:pt x="24" y="7"/>
                      </a:lnTo>
                      <a:lnTo>
                        <a:pt x="26" y="12"/>
                      </a:lnTo>
                      <a:lnTo>
                        <a:pt x="26" y="12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6" name="PA-任意多边形 183"/>
                <p:cNvSpPr/>
                <p:nvPr>
                  <p:custDataLst>
                    <p:tags r:id="rId75"/>
                  </p:custDataLst>
                </p:nvPr>
              </p:nvSpPr>
              <p:spPr bwMode="auto">
                <a:xfrm>
                  <a:off x="10166350" y="5918201"/>
                  <a:ext cx="212725" cy="277813"/>
                </a:xfrm>
                <a:custGeom>
                  <a:avLst/>
                  <a:gdLst>
                    <a:gd name="T0" fmla="*/ 0 w 134"/>
                    <a:gd name="T1" fmla="*/ 0 h 175"/>
                    <a:gd name="T2" fmla="*/ 134 w 134"/>
                    <a:gd name="T3" fmla="*/ 0 h 175"/>
                    <a:gd name="T4" fmla="*/ 134 w 134"/>
                    <a:gd name="T5" fmla="*/ 175 h 175"/>
                    <a:gd name="T6" fmla="*/ 0 w 134"/>
                    <a:gd name="T7" fmla="*/ 175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34" h="175">
                      <a:moveTo>
                        <a:pt x="0" y="0"/>
                      </a:moveTo>
                      <a:lnTo>
                        <a:pt x="134" y="0"/>
                      </a:lnTo>
                      <a:lnTo>
                        <a:pt x="134" y="175"/>
                      </a:lnTo>
                      <a:lnTo>
                        <a:pt x="0" y="175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7" name="PA-Line 184"/>
                <p:cNvSpPr>
                  <a:spLocks noChangeShapeType="1"/>
                </p:cNvSpPr>
                <p:nvPr>
                  <p:custDataLst>
                    <p:tags r:id="rId76"/>
                  </p:custDataLst>
                </p:nvPr>
              </p:nvSpPr>
              <p:spPr bwMode="auto">
                <a:xfrm>
                  <a:off x="10298112" y="5411788"/>
                  <a:ext cx="330200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8" name="PA-Line 185"/>
                <p:cNvSpPr>
                  <a:spLocks noChangeShapeType="1"/>
                </p:cNvSpPr>
                <p:nvPr>
                  <p:custDataLst>
                    <p:tags r:id="rId77"/>
                  </p:custDataLst>
                </p:nvPr>
              </p:nvSpPr>
              <p:spPr bwMode="auto">
                <a:xfrm>
                  <a:off x="10298112" y="5470526"/>
                  <a:ext cx="330200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19" name="PA-Line 186"/>
                <p:cNvSpPr>
                  <a:spLocks noChangeShapeType="1"/>
                </p:cNvSpPr>
                <p:nvPr>
                  <p:custDataLst>
                    <p:tags r:id="rId78"/>
                  </p:custDataLst>
                </p:nvPr>
              </p:nvSpPr>
              <p:spPr bwMode="auto">
                <a:xfrm>
                  <a:off x="10298112" y="5529263"/>
                  <a:ext cx="330200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35" name="组合 34"/>
            <p:cNvGrpSpPr/>
            <p:nvPr/>
          </p:nvGrpSpPr>
          <p:grpSpPr>
            <a:xfrm>
              <a:off x="5775007" y="3811799"/>
              <a:ext cx="862800" cy="862800"/>
              <a:chOff x="5775007" y="3811799"/>
              <a:chExt cx="862800" cy="862800"/>
            </a:xfrm>
          </p:grpSpPr>
          <p:sp>
            <p:nvSpPr>
              <p:cNvPr id="88" name="PA-椭圆 87"/>
              <p:cNvSpPr/>
              <p:nvPr>
                <p:custDataLst>
                  <p:tags r:id="rId49"/>
                </p:custDataLst>
              </p:nvPr>
            </p:nvSpPr>
            <p:spPr>
              <a:xfrm>
                <a:off x="5775007" y="3811799"/>
                <a:ext cx="862800" cy="862800"/>
              </a:xfrm>
              <a:prstGeom prst="ellipse">
                <a:avLst/>
              </a:prstGeom>
              <a:solidFill>
                <a:srgbClr val="EF817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89" name="Group 86"/>
              <p:cNvGrpSpPr/>
              <p:nvPr/>
            </p:nvGrpSpPr>
            <p:grpSpPr>
              <a:xfrm>
                <a:off x="5958498" y="4017308"/>
                <a:ext cx="495818" cy="451782"/>
                <a:chOff x="7245350" y="3721101"/>
                <a:chExt cx="965200" cy="879475"/>
              </a:xfrm>
            </p:grpSpPr>
            <p:sp>
              <p:nvSpPr>
                <p:cNvPr id="90" name="PA-Line 146"/>
                <p:cNvSpPr>
                  <a:spLocks noChangeShapeType="1"/>
                </p:cNvSpPr>
                <p:nvPr>
                  <p:custDataLst>
                    <p:tags r:id="rId50"/>
                  </p:custDataLst>
                </p:nvPr>
              </p:nvSpPr>
              <p:spPr bwMode="auto">
                <a:xfrm>
                  <a:off x="7816850" y="4206876"/>
                  <a:ext cx="0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1" name="PA-任意多边形 147"/>
                <p:cNvSpPr/>
                <p:nvPr>
                  <p:custDataLst>
                    <p:tags r:id="rId51"/>
                  </p:custDataLst>
                </p:nvPr>
              </p:nvSpPr>
              <p:spPr bwMode="auto">
                <a:xfrm>
                  <a:off x="7332662" y="3721101"/>
                  <a:ext cx="598487" cy="598488"/>
                </a:xfrm>
                <a:custGeom>
                  <a:avLst/>
                  <a:gdLst>
                    <a:gd name="T0" fmla="*/ 322 w 377"/>
                    <a:gd name="T1" fmla="*/ 57 h 377"/>
                    <a:gd name="T2" fmla="*/ 292 w 377"/>
                    <a:gd name="T3" fmla="*/ 33 h 377"/>
                    <a:gd name="T4" fmla="*/ 259 w 377"/>
                    <a:gd name="T5" fmla="*/ 15 h 377"/>
                    <a:gd name="T6" fmla="*/ 225 w 377"/>
                    <a:gd name="T7" fmla="*/ 5 h 377"/>
                    <a:gd name="T8" fmla="*/ 188 w 377"/>
                    <a:gd name="T9" fmla="*/ 0 h 377"/>
                    <a:gd name="T10" fmla="*/ 169 w 377"/>
                    <a:gd name="T11" fmla="*/ 2 h 377"/>
                    <a:gd name="T12" fmla="*/ 133 w 377"/>
                    <a:gd name="T13" fmla="*/ 9 h 377"/>
                    <a:gd name="T14" fmla="*/ 99 w 377"/>
                    <a:gd name="T15" fmla="*/ 23 h 377"/>
                    <a:gd name="T16" fmla="*/ 68 w 377"/>
                    <a:gd name="T17" fmla="*/ 43 h 377"/>
                    <a:gd name="T18" fmla="*/ 55 w 377"/>
                    <a:gd name="T19" fmla="*/ 57 h 377"/>
                    <a:gd name="T20" fmla="*/ 31 w 377"/>
                    <a:gd name="T21" fmla="*/ 85 h 377"/>
                    <a:gd name="T22" fmla="*/ 13 w 377"/>
                    <a:gd name="T23" fmla="*/ 118 h 377"/>
                    <a:gd name="T24" fmla="*/ 3 w 377"/>
                    <a:gd name="T25" fmla="*/ 153 h 377"/>
                    <a:gd name="T26" fmla="*/ 0 w 377"/>
                    <a:gd name="T27" fmla="*/ 189 h 377"/>
                    <a:gd name="T28" fmla="*/ 1 w 377"/>
                    <a:gd name="T29" fmla="*/ 208 h 377"/>
                    <a:gd name="T30" fmla="*/ 9 w 377"/>
                    <a:gd name="T31" fmla="*/ 245 h 377"/>
                    <a:gd name="T32" fmla="*/ 22 w 377"/>
                    <a:gd name="T33" fmla="*/ 279 h 377"/>
                    <a:gd name="T34" fmla="*/ 43 w 377"/>
                    <a:gd name="T35" fmla="*/ 309 h 377"/>
                    <a:gd name="T36" fmla="*/ 68 w 377"/>
                    <a:gd name="T37" fmla="*/ 334 h 377"/>
                    <a:gd name="T38" fmla="*/ 98 w 377"/>
                    <a:gd name="T39" fmla="*/ 355 h 377"/>
                    <a:gd name="T40" fmla="*/ 132 w 377"/>
                    <a:gd name="T41" fmla="*/ 370 h 377"/>
                    <a:gd name="T42" fmla="*/ 169 w 377"/>
                    <a:gd name="T43" fmla="*/ 377 h 377"/>
                    <a:gd name="T44" fmla="*/ 188 w 377"/>
                    <a:gd name="T45" fmla="*/ 377 h 377"/>
                    <a:gd name="T46" fmla="*/ 225 w 377"/>
                    <a:gd name="T47" fmla="*/ 374 h 377"/>
                    <a:gd name="T48" fmla="*/ 261 w 377"/>
                    <a:gd name="T49" fmla="*/ 364 h 377"/>
                    <a:gd name="T50" fmla="*/ 292 w 377"/>
                    <a:gd name="T51" fmla="*/ 346 h 377"/>
                    <a:gd name="T52" fmla="*/ 322 w 377"/>
                    <a:gd name="T53" fmla="*/ 322 h 377"/>
                    <a:gd name="T54" fmla="*/ 334 w 377"/>
                    <a:gd name="T55" fmla="*/ 309 h 377"/>
                    <a:gd name="T56" fmla="*/ 354 w 377"/>
                    <a:gd name="T57" fmla="*/ 278 h 377"/>
                    <a:gd name="T58" fmla="*/ 368 w 377"/>
                    <a:gd name="T59" fmla="*/ 244 h 377"/>
                    <a:gd name="T60" fmla="*/ 375 w 377"/>
                    <a:gd name="T61" fmla="*/ 208 h 377"/>
                    <a:gd name="T62" fmla="*/ 377 w 377"/>
                    <a:gd name="T63" fmla="*/ 189 h 377"/>
                    <a:gd name="T64" fmla="*/ 372 w 377"/>
                    <a:gd name="T65" fmla="*/ 152 h 377"/>
                    <a:gd name="T66" fmla="*/ 362 w 377"/>
                    <a:gd name="T67" fmla="*/ 118 h 377"/>
                    <a:gd name="T68" fmla="*/ 345 w 377"/>
                    <a:gd name="T69" fmla="*/ 85 h 377"/>
                    <a:gd name="T70" fmla="*/ 322 w 377"/>
                    <a:gd name="T71" fmla="*/ 57 h 3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377" h="377">
                      <a:moveTo>
                        <a:pt x="322" y="57"/>
                      </a:moveTo>
                      <a:lnTo>
                        <a:pt x="322" y="57"/>
                      </a:lnTo>
                      <a:lnTo>
                        <a:pt x="307" y="43"/>
                      </a:lnTo>
                      <a:lnTo>
                        <a:pt x="292" y="33"/>
                      </a:lnTo>
                      <a:lnTo>
                        <a:pt x="277" y="23"/>
                      </a:lnTo>
                      <a:lnTo>
                        <a:pt x="259" y="15"/>
                      </a:lnTo>
                      <a:lnTo>
                        <a:pt x="243" y="9"/>
                      </a:lnTo>
                      <a:lnTo>
                        <a:pt x="225" y="5"/>
                      </a:lnTo>
                      <a:lnTo>
                        <a:pt x="206" y="2"/>
                      </a:lnTo>
                      <a:lnTo>
                        <a:pt x="188" y="0"/>
                      </a:lnTo>
                      <a:lnTo>
                        <a:pt x="188" y="0"/>
                      </a:lnTo>
                      <a:lnTo>
                        <a:pt x="169" y="2"/>
                      </a:lnTo>
                      <a:lnTo>
                        <a:pt x="151" y="5"/>
                      </a:lnTo>
                      <a:lnTo>
                        <a:pt x="133" y="9"/>
                      </a:lnTo>
                      <a:lnTo>
                        <a:pt x="116" y="15"/>
                      </a:lnTo>
                      <a:lnTo>
                        <a:pt x="99" y="23"/>
                      </a:lnTo>
                      <a:lnTo>
                        <a:pt x="83" y="33"/>
                      </a:lnTo>
                      <a:lnTo>
                        <a:pt x="68" y="43"/>
                      </a:lnTo>
                      <a:lnTo>
                        <a:pt x="55" y="57"/>
                      </a:lnTo>
                      <a:lnTo>
                        <a:pt x="55" y="57"/>
                      </a:lnTo>
                      <a:lnTo>
                        <a:pt x="41" y="70"/>
                      </a:lnTo>
                      <a:lnTo>
                        <a:pt x="31" y="85"/>
                      </a:lnTo>
                      <a:lnTo>
                        <a:pt x="22" y="101"/>
                      </a:lnTo>
                      <a:lnTo>
                        <a:pt x="13" y="118"/>
                      </a:lnTo>
                      <a:lnTo>
                        <a:pt x="7" y="135"/>
                      </a:lnTo>
                      <a:lnTo>
                        <a:pt x="3" y="153"/>
                      </a:lnTo>
                      <a:lnTo>
                        <a:pt x="0" y="171"/>
                      </a:lnTo>
                      <a:lnTo>
                        <a:pt x="0" y="189"/>
                      </a:lnTo>
                      <a:lnTo>
                        <a:pt x="0" y="189"/>
                      </a:lnTo>
                      <a:lnTo>
                        <a:pt x="1" y="208"/>
                      </a:lnTo>
                      <a:lnTo>
                        <a:pt x="3" y="227"/>
                      </a:lnTo>
                      <a:lnTo>
                        <a:pt x="9" y="245"/>
                      </a:lnTo>
                      <a:lnTo>
                        <a:pt x="15" y="263"/>
                      </a:lnTo>
                      <a:lnTo>
                        <a:pt x="22" y="279"/>
                      </a:lnTo>
                      <a:lnTo>
                        <a:pt x="33" y="294"/>
                      </a:lnTo>
                      <a:lnTo>
                        <a:pt x="43" y="309"/>
                      </a:lnTo>
                      <a:lnTo>
                        <a:pt x="55" y="322"/>
                      </a:lnTo>
                      <a:lnTo>
                        <a:pt x="68" y="334"/>
                      </a:lnTo>
                      <a:lnTo>
                        <a:pt x="83" y="346"/>
                      </a:lnTo>
                      <a:lnTo>
                        <a:pt x="98" y="355"/>
                      </a:lnTo>
                      <a:lnTo>
                        <a:pt x="116" y="362"/>
                      </a:lnTo>
                      <a:lnTo>
                        <a:pt x="132" y="370"/>
                      </a:lnTo>
                      <a:lnTo>
                        <a:pt x="150" y="374"/>
                      </a:lnTo>
                      <a:lnTo>
                        <a:pt x="169" y="377"/>
                      </a:lnTo>
                      <a:lnTo>
                        <a:pt x="188" y="377"/>
                      </a:lnTo>
                      <a:lnTo>
                        <a:pt x="188" y="377"/>
                      </a:lnTo>
                      <a:lnTo>
                        <a:pt x="208" y="377"/>
                      </a:lnTo>
                      <a:lnTo>
                        <a:pt x="225" y="374"/>
                      </a:lnTo>
                      <a:lnTo>
                        <a:pt x="243" y="370"/>
                      </a:lnTo>
                      <a:lnTo>
                        <a:pt x="261" y="364"/>
                      </a:lnTo>
                      <a:lnTo>
                        <a:pt x="277" y="355"/>
                      </a:lnTo>
                      <a:lnTo>
                        <a:pt x="292" y="346"/>
                      </a:lnTo>
                      <a:lnTo>
                        <a:pt x="308" y="334"/>
                      </a:lnTo>
                      <a:lnTo>
                        <a:pt x="322" y="322"/>
                      </a:lnTo>
                      <a:lnTo>
                        <a:pt x="322" y="322"/>
                      </a:lnTo>
                      <a:lnTo>
                        <a:pt x="334" y="309"/>
                      </a:lnTo>
                      <a:lnTo>
                        <a:pt x="345" y="294"/>
                      </a:lnTo>
                      <a:lnTo>
                        <a:pt x="354" y="278"/>
                      </a:lnTo>
                      <a:lnTo>
                        <a:pt x="362" y="261"/>
                      </a:lnTo>
                      <a:lnTo>
                        <a:pt x="368" y="244"/>
                      </a:lnTo>
                      <a:lnTo>
                        <a:pt x="372" y="226"/>
                      </a:lnTo>
                      <a:lnTo>
                        <a:pt x="375" y="208"/>
                      </a:lnTo>
                      <a:lnTo>
                        <a:pt x="377" y="189"/>
                      </a:lnTo>
                      <a:lnTo>
                        <a:pt x="377" y="189"/>
                      </a:lnTo>
                      <a:lnTo>
                        <a:pt x="375" y="171"/>
                      </a:lnTo>
                      <a:lnTo>
                        <a:pt x="372" y="152"/>
                      </a:lnTo>
                      <a:lnTo>
                        <a:pt x="368" y="134"/>
                      </a:lnTo>
                      <a:lnTo>
                        <a:pt x="362" y="118"/>
                      </a:lnTo>
                      <a:lnTo>
                        <a:pt x="354" y="101"/>
                      </a:lnTo>
                      <a:lnTo>
                        <a:pt x="345" y="85"/>
                      </a:lnTo>
                      <a:lnTo>
                        <a:pt x="334" y="70"/>
                      </a:lnTo>
                      <a:lnTo>
                        <a:pt x="322" y="57"/>
                      </a:lnTo>
                      <a:lnTo>
                        <a:pt x="322" y="57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2" name="PA-任意多边形 148"/>
                <p:cNvSpPr/>
                <p:nvPr>
                  <p:custDataLst>
                    <p:tags r:id="rId52"/>
                  </p:custDataLst>
                </p:nvPr>
              </p:nvSpPr>
              <p:spPr bwMode="auto">
                <a:xfrm>
                  <a:off x="7388225" y="3778251"/>
                  <a:ext cx="485775" cy="487363"/>
                </a:xfrm>
                <a:custGeom>
                  <a:avLst/>
                  <a:gdLst>
                    <a:gd name="T0" fmla="*/ 261 w 306"/>
                    <a:gd name="T1" fmla="*/ 261 h 307"/>
                    <a:gd name="T2" fmla="*/ 238 w 306"/>
                    <a:gd name="T3" fmla="*/ 280 h 307"/>
                    <a:gd name="T4" fmla="*/ 211 w 306"/>
                    <a:gd name="T5" fmla="*/ 295 h 307"/>
                    <a:gd name="T6" fmla="*/ 183 w 306"/>
                    <a:gd name="T7" fmla="*/ 304 h 307"/>
                    <a:gd name="T8" fmla="*/ 153 w 306"/>
                    <a:gd name="T9" fmla="*/ 307 h 307"/>
                    <a:gd name="T10" fmla="*/ 137 w 306"/>
                    <a:gd name="T11" fmla="*/ 306 h 307"/>
                    <a:gd name="T12" fmla="*/ 107 w 306"/>
                    <a:gd name="T13" fmla="*/ 300 h 307"/>
                    <a:gd name="T14" fmla="*/ 81 w 306"/>
                    <a:gd name="T15" fmla="*/ 288 h 307"/>
                    <a:gd name="T16" fmla="*/ 55 w 306"/>
                    <a:gd name="T17" fmla="*/ 271 h 307"/>
                    <a:gd name="T18" fmla="*/ 35 w 306"/>
                    <a:gd name="T19" fmla="*/ 251 h 307"/>
                    <a:gd name="T20" fmla="*/ 18 w 306"/>
                    <a:gd name="T21" fmla="*/ 227 h 307"/>
                    <a:gd name="T22" fmla="*/ 6 w 306"/>
                    <a:gd name="T23" fmla="*/ 199 h 307"/>
                    <a:gd name="T24" fmla="*/ 0 w 306"/>
                    <a:gd name="T25" fmla="*/ 169 h 307"/>
                    <a:gd name="T26" fmla="*/ 0 w 306"/>
                    <a:gd name="T27" fmla="*/ 153 h 307"/>
                    <a:gd name="T28" fmla="*/ 3 w 306"/>
                    <a:gd name="T29" fmla="*/ 123 h 307"/>
                    <a:gd name="T30" fmla="*/ 11 w 306"/>
                    <a:gd name="T31" fmla="*/ 95 h 307"/>
                    <a:gd name="T32" fmla="*/ 26 w 306"/>
                    <a:gd name="T33" fmla="*/ 68 h 307"/>
                    <a:gd name="T34" fmla="*/ 45 w 306"/>
                    <a:gd name="T35" fmla="*/ 45 h 307"/>
                    <a:gd name="T36" fmla="*/ 55 w 306"/>
                    <a:gd name="T37" fmla="*/ 36 h 307"/>
                    <a:gd name="T38" fmla="*/ 81 w 306"/>
                    <a:gd name="T39" fmla="*/ 18 h 307"/>
                    <a:gd name="T40" fmla="*/ 109 w 306"/>
                    <a:gd name="T41" fmla="*/ 7 h 307"/>
                    <a:gd name="T42" fmla="*/ 138 w 306"/>
                    <a:gd name="T43" fmla="*/ 2 h 307"/>
                    <a:gd name="T44" fmla="*/ 153 w 306"/>
                    <a:gd name="T45" fmla="*/ 0 h 307"/>
                    <a:gd name="T46" fmla="*/ 183 w 306"/>
                    <a:gd name="T47" fmla="*/ 3 h 307"/>
                    <a:gd name="T48" fmla="*/ 211 w 306"/>
                    <a:gd name="T49" fmla="*/ 12 h 307"/>
                    <a:gd name="T50" fmla="*/ 238 w 306"/>
                    <a:gd name="T51" fmla="*/ 25 h 307"/>
                    <a:gd name="T52" fmla="*/ 261 w 306"/>
                    <a:gd name="T53" fmla="*/ 45 h 307"/>
                    <a:gd name="T54" fmla="*/ 272 w 306"/>
                    <a:gd name="T55" fmla="*/ 56 h 307"/>
                    <a:gd name="T56" fmla="*/ 288 w 306"/>
                    <a:gd name="T57" fmla="*/ 82 h 307"/>
                    <a:gd name="T58" fmla="*/ 300 w 306"/>
                    <a:gd name="T59" fmla="*/ 108 h 307"/>
                    <a:gd name="T60" fmla="*/ 306 w 306"/>
                    <a:gd name="T61" fmla="*/ 138 h 307"/>
                    <a:gd name="T62" fmla="*/ 306 w 306"/>
                    <a:gd name="T63" fmla="*/ 153 h 307"/>
                    <a:gd name="T64" fmla="*/ 303 w 306"/>
                    <a:gd name="T65" fmla="*/ 184 h 307"/>
                    <a:gd name="T66" fmla="*/ 294 w 306"/>
                    <a:gd name="T67" fmla="*/ 212 h 307"/>
                    <a:gd name="T68" fmla="*/ 281 w 306"/>
                    <a:gd name="T69" fmla="*/ 237 h 307"/>
                    <a:gd name="T70" fmla="*/ 261 w 306"/>
                    <a:gd name="T71" fmla="*/ 261 h 3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</a:cxnLst>
                  <a:rect l="0" t="0" r="r" b="b"/>
                  <a:pathLst>
                    <a:path w="306" h="307">
                      <a:moveTo>
                        <a:pt x="261" y="261"/>
                      </a:moveTo>
                      <a:lnTo>
                        <a:pt x="261" y="261"/>
                      </a:lnTo>
                      <a:lnTo>
                        <a:pt x="250" y="271"/>
                      </a:lnTo>
                      <a:lnTo>
                        <a:pt x="238" y="280"/>
                      </a:lnTo>
                      <a:lnTo>
                        <a:pt x="226" y="288"/>
                      </a:lnTo>
                      <a:lnTo>
                        <a:pt x="211" y="295"/>
                      </a:lnTo>
                      <a:lnTo>
                        <a:pt x="198" y="300"/>
                      </a:lnTo>
                      <a:lnTo>
                        <a:pt x="183" y="304"/>
                      </a:lnTo>
                      <a:lnTo>
                        <a:pt x="168" y="306"/>
                      </a:lnTo>
                      <a:lnTo>
                        <a:pt x="153" y="307"/>
                      </a:lnTo>
                      <a:lnTo>
                        <a:pt x="153" y="307"/>
                      </a:lnTo>
                      <a:lnTo>
                        <a:pt x="137" y="306"/>
                      </a:lnTo>
                      <a:lnTo>
                        <a:pt x="122" y="304"/>
                      </a:lnTo>
                      <a:lnTo>
                        <a:pt x="107" y="300"/>
                      </a:lnTo>
                      <a:lnTo>
                        <a:pt x="94" y="295"/>
                      </a:lnTo>
                      <a:lnTo>
                        <a:pt x="81" y="288"/>
                      </a:lnTo>
                      <a:lnTo>
                        <a:pt x="67" y="280"/>
                      </a:lnTo>
                      <a:lnTo>
                        <a:pt x="55" y="271"/>
                      </a:lnTo>
                      <a:lnTo>
                        <a:pt x="45" y="261"/>
                      </a:lnTo>
                      <a:lnTo>
                        <a:pt x="35" y="251"/>
                      </a:lnTo>
                      <a:lnTo>
                        <a:pt x="26" y="239"/>
                      </a:lnTo>
                      <a:lnTo>
                        <a:pt x="18" y="227"/>
                      </a:lnTo>
                      <a:lnTo>
                        <a:pt x="12" y="214"/>
                      </a:lnTo>
                      <a:lnTo>
                        <a:pt x="6" y="199"/>
                      </a:lnTo>
                      <a:lnTo>
                        <a:pt x="3" y="184"/>
                      </a:lnTo>
                      <a:lnTo>
                        <a:pt x="0" y="169"/>
                      </a:lnTo>
                      <a:lnTo>
                        <a:pt x="0" y="153"/>
                      </a:lnTo>
                      <a:lnTo>
                        <a:pt x="0" y="153"/>
                      </a:lnTo>
                      <a:lnTo>
                        <a:pt x="0" y="138"/>
                      </a:lnTo>
                      <a:lnTo>
                        <a:pt x="3" y="123"/>
                      </a:lnTo>
                      <a:lnTo>
                        <a:pt x="6" y="108"/>
                      </a:lnTo>
                      <a:lnTo>
                        <a:pt x="11" y="95"/>
                      </a:lnTo>
                      <a:lnTo>
                        <a:pt x="18" y="82"/>
                      </a:lnTo>
                      <a:lnTo>
                        <a:pt x="26" y="68"/>
                      </a:lnTo>
                      <a:lnTo>
                        <a:pt x="35" y="56"/>
                      </a:lnTo>
                      <a:lnTo>
                        <a:pt x="45" y="45"/>
                      </a:lnTo>
                      <a:lnTo>
                        <a:pt x="45" y="45"/>
                      </a:lnTo>
                      <a:lnTo>
                        <a:pt x="55" y="36"/>
                      </a:lnTo>
                      <a:lnTo>
                        <a:pt x="69" y="25"/>
                      </a:lnTo>
                      <a:lnTo>
                        <a:pt x="81" y="18"/>
                      </a:lnTo>
                      <a:lnTo>
                        <a:pt x="94" y="12"/>
                      </a:lnTo>
                      <a:lnTo>
                        <a:pt x="109" y="7"/>
                      </a:lnTo>
                      <a:lnTo>
                        <a:pt x="124" y="3"/>
                      </a:lnTo>
                      <a:lnTo>
                        <a:pt x="138" y="2"/>
                      </a:lnTo>
                      <a:lnTo>
                        <a:pt x="153" y="0"/>
                      </a:lnTo>
                      <a:lnTo>
                        <a:pt x="153" y="0"/>
                      </a:lnTo>
                      <a:lnTo>
                        <a:pt x="168" y="2"/>
                      </a:lnTo>
                      <a:lnTo>
                        <a:pt x="183" y="3"/>
                      </a:lnTo>
                      <a:lnTo>
                        <a:pt x="198" y="6"/>
                      </a:lnTo>
                      <a:lnTo>
                        <a:pt x="211" y="12"/>
                      </a:lnTo>
                      <a:lnTo>
                        <a:pt x="224" y="18"/>
                      </a:lnTo>
                      <a:lnTo>
                        <a:pt x="238" y="25"/>
                      </a:lnTo>
                      <a:lnTo>
                        <a:pt x="250" y="34"/>
                      </a:lnTo>
                      <a:lnTo>
                        <a:pt x="261" y="45"/>
                      </a:lnTo>
                      <a:lnTo>
                        <a:pt x="261" y="45"/>
                      </a:lnTo>
                      <a:lnTo>
                        <a:pt x="272" y="56"/>
                      </a:lnTo>
                      <a:lnTo>
                        <a:pt x="281" y="68"/>
                      </a:lnTo>
                      <a:lnTo>
                        <a:pt x="288" y="82"/>
                      </a:lnTo>
                      <a:lnTo>
                        <a:pt x="294" y="95"/>
                      </a:lnTo>
                      <a:lnTo>
                        <a:pt x="300" y="108"/>
                      </a:lnTo>
                      <a:lnTo>
                        <a:pt x="303" y="123"/>
                      </a:lnTo>
                      <a:lnTo>
                        <a:pt x="306" y="138"/>
                      </a:lnTo>
                      <a:lnTo>
                        <a:pt x="306" y="153"/>
                      </a:lnTo>
                      <a:lnTo>
                        <a:pt x="306" y="153"/>
                      </a:lnTo>
                      <a:lnTo>
                        <a:pt x="306" y="169"/>
                      </a:lnTo>
                      <a:lnTo>
                        <a:pt x="303" y="184"/>
                      </a:lnTo>
                      <a:lnTo>
                        <a:pt x="300" y="197"/>
                      </a:lnTo>
                      <a:lnTo>
                        <a:pt x="294" y="212"/>
                      </a:lnTo>
                      <a:lnTo>
                        <a:pt x="288" y="225"/>
                      </a:lnTo>
                      <a:lnTo>
                        <a:pt x="281" y="237"/>
                      </a:lnTo>
                      <a:lnTo>
                        <a:pt x="272" y="251"/>
                      </a:lnTo>
                      <a:lnTo>
                        <a:pt x="261" y="261"/>
                      </a:lnTo>
                      <a:lnTo>
                        <a:pt x="261" y="261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3" name="PA-任意多边形 149"/>
                <p:cNvSpPr/>
                <p:nvPr>
                  <p:custDataLst>
                    <p:tags r:id="rId53"/>
                  </p:custDataLst>
                </p:nvPr>
              </p:nvSpPr>
              <p:spPr bwMode="auto">
                <a:xfrm>
                  <a:off x="7815262" y="4203701"/>
                  <a:ext cx="88900" cy="92075"/>
                </a:xfrm>
                <a:custGeom>
                  <a:avLst/>
                  <a:gdLst>
                    <a:gd name="T0" fmla="*/ 56 w 56"/>
                    <a:gd name="T1" fmla="*/ 24 h 58"/>
                    <a:gd name="T2" fmla="*/ 56 w 56"/>
                    <a:gd name="T3" fmla="*/ 24 h 58"/>
                    <a:gd name="T4" fmla="*/ 33 w 56"/>
                    <a:gd name="T5" fmla="*/ 0 h 58"/>
                    <a:gd name="T6" fmla="*/ 33 w 56"/>
                    <a:gd name="T7" fmla="*/ 0 h 58"/>
                    <a:gd name="T8" fmla="*/ 18 w 56"/>
                    <a:gd name="T9" fmla="*/ 18 h 58"/>
                    <a:gd name="T10" fmla="*/ 18 w 56"/>
                    <a:gd name="T11" fmla="*/ 18 h 58"/>
                    <a:gd name="T12" fmla="*/ 0 w 56"/>
                    <a:gd name="T13" fmla="*/ 35 h 58"/>
                    <a:gd name="T14" fmla="*/ 0 w 56"/>
                    <a:gd name="T15" fmla="*/ 35 h 58"/>
                    <a:gd name="T16" fmla="*/ 24 w 56"/>
                    <a:gd name="T17" fmla="*/ 58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56" h="58">
                      <a:moveTo>
                        <a:pt x="56" y="24"/>
                      </a:moveTo>
                      <a:lnTo>
                        <a:pt x="56" y="24"/>
                      </a:lnTo>
                      <a:lnTo>
                        <a:pt x="33" y="0"/>
                      </a:lnTo>
                      <a:lnTo>
                        <a:pt x="33" y="0"/>
                      </a:lnTo>
                      <a:lnTo>
                        <a:pt x="18" y="18"/>
                      </a:lnTo>
                      <a:lnTo>
                        <a:pt x="18" y="18"/>
                      </a:lnTo>
                      <a:lnTo>
                        <a:pt x="0" y="35"/>
                      </a:lnTo>
                      <a:lnTo>
                        <a:pt x="0" y="35"/>
                      </a:lnTo>
                      <a:lnTo>
                        <a:pt x="24" y="58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4" name="PA-任意多边形 150"/>
                <p:cNvSpPr/>
                <p:nvPr>
                  <p:custDataLst>
                    <p:tags r:id="rId54"/>
                  </p:custDataLst>
                </p:nvPr>
              </p:nvSpPr>
              <p:spPr bwMode="auto">
                <a:xfrm>
                  <a:off x="7834312" y="4222751"/>
                  <a:ext cx="355600" cy="355600"/>
                </a:xfrm>
                <a:custGeom>
                  <a:avLst/>
                  <a:gdLst>
                    <a:gd name="T0" fmla="*/ 224 w 224"/>
                    <a:gd name="T1" fmla="*/ 171 h 224"/>
                    <a:gd name="T2" fmla="*/ 169 w 224"/>
                    <a:gd name="T3" fmla="*/ 224 h 224"/>
                    <a:gd name="T4" fmla="*/ 0 w 224"/>
                    <a:gd name="T5" fmla="*/ 55 h 224"/>
                    <a:gd name="T6" fmla="*/ 53 w 224"/>
                    <a:gd name="T7" fmla="*/ 0 h 224"/>
                    <a:gd name="T8" fmla="*/ 224 w 224"/>
                    <a:gd name="T9" fmla="*/ 171 h 2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4" h="224">
                      <a:moveTo>
                        <a:pt x="224" y="171"/>
                      </a:moveTo>
                      <a:lnTo>
                        <a:pt x="169" y="224"/>
                      </a:lnTo>
                      <a:lnTo>
                        <a:pt x="0" y="55"/>
                      </a:lnTo>
                      <a:lnTo>
                        <a:pt x="53" y="0"/>
                      </a:lnTo>
                      <a:lnTo>
                        <a:pt x="224" y="171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5" name="PA-任意多边形 151"/>
                <p:cNvSpPr/>
                <p:nvPr>
                  <p:custDataLst>
                    <p:tags r:id="rId55"/>
                  </p:custDataLst>
                </p:nvPr>
              </p:nvSpPr>
              <p:spPr bwMode="auto">
                <a:xfrm>
                  <a:off x="7834312" y="4222751"/>
                  <a:ext cx="117475" cy="117475"/>
                </a:xfrm>
                <a:custGeom>
                  <a:avLst/>
                  <a:gdLst>
                    <a:gd name="T0" fmla="*/ 74 w 74"/>
                    <a:gd name="T1" fmla="*/ 20 h 74"/>
                    <a:gd name="T2" fmla="*/ 19 w 74"/>
                    <a:gd name="T3" fmla="*/ 74 h 74"/>
                    <a:gd name="T4" fmla="*/ 0 w 74"/>
                    <a:gd name="T5" fmla="*/ 55 h 74"/>
                    <a:gd name="T6" fmla="*/ 53 w 74"/>
                    <a:gd name="T7" fmla="*/ 0 h 74"/>
                    <a:gd name="T8" fmla="*/ 74 w 74"/>
                    <a:gd name="T9" fmla="*/ 2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4" h="74">
                      <a:moveTo>
                        <a:pt x="74" y="20"/>
                      </a:moveTo>
                      <a:lnTo>
                        <a:pt x="19" y="74"/>
                      </a:lnTo>
                      <a:lnTo>
                        <a:pt x="0" y="55"/>
                      </a:lnTo>
                      <a:lnTo>
                        <a:pt x="53" y="0"/>
                      </a:lnTo>
                      <a:lnTo>
                        <a:pt x="74" y="2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6" name="PA-任意多边形 152"/>
                <p:cNvSpPr/>
                <p:nvPr>
                  <p:custDataLst>
                    <p:tags r:id="rId56"/>
                  </p:custDataLst>
                </p:nvPr>
              </p:nvSpPr>
              <p:spPr bwMode="auto">
                <a:xfrm>
                  <a:off x="8102600" y="4494213"/>
                  <a:ext cx="107950" cy="106363"/>
                </a:xfrm>
                <a:custGeom>
                  <a:avLst/>
                  <a:gdLst>
                    <a:gd name="T0" fmla="*/ 68 w 68"/>
                    <a:gd name="T1" fmla="*/ 12 h 67"/>
                    <a:gd name="T2" fmla="*/ 68 w 68"/>
                    <a:gd name="T3" fmla="*/ 12 h 67"/>
                    <a:gd name="T4" fmla="*/ 67 w 68"/>
                    <a:gd name="T5" fmla="*/ 24 h 67"/>
                    <a:gd name="T6" fmla="*/ 64 w 68"/>
                    <a:gd name="T7" fmla="*/ 34 h 67"/>
                    <a:gd name="T8" fmla="*/ 58 w 68"/>
                    <a:gd name="T9" fmla="*/ 43 h 67"/>
                    <a:gd name="T10" fmla="*/ 52 w 68"/>
                    <a:gd name="T11" fmla="*/ 50 h 67"/>
                    <a:gd name="T12" fmla="*/ 43 w 68"/>
                    <a:gd name="T13" fmla="*/ 58 h 67"/>
                    <a:gd name="T14" fmla="*/ 34 w 68"/>
                    <a:gd name="T15" fmla="*/ 62 h 67"/>
                    <a:gd name="T16" fmla="*/ 24 w 68"/>
                    <a:gd name="T17" fmla="*/ 65 h 67"/>
                    <a:gd name="T18" fmla="*/ 13 w 68"/>
                    <a:gd name="T19" fmla="*/ 67 h 67"/>
                    <a:gd name="T20" fmla="*/ 13 w 68"/>
                    <a:gd name="T21" fmla="*/ 67 h 67"/>
                    <a:gd name="T22" fmla="*/ 0 w 68"/>
                    <a:gd name="T23" fmla="*/ 53 h 67"/>
                    <a:gd name="T24" fmla="*/ 0 w 68"/>
                    <a:gd name="T25" fmla="*/ 53 h 67"/>
                    <a:gd name="T26" fmla="*/ 55 w 68"/>
                    <a:gd name="T27" fmla="*/ 0 h 67"/>
                    <a:gd name="T28" fmla="*/ 55 w 68"/>
                    <a:gd name="T29" fmla="*/ 0 h 67"/>
                    <a:gd name="T30" fmla="*/ 68 w 68"/>
                    <a:gd name="T31" fmla="*/ 12 h 67"/>
                    <a:gd name="T32" fmla="*/ 68 w 68"/>
                    <a:gd name="T33" fmla="*/ 12 h 6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l="0" t="0" r="r" b="b"/>
                  <a:pathLst>
                    <a:path w="68" h="67">
                      <a:moveTo>
                        <a:pt x="68" y="12"/>
                      </a:moveTo>
                      <a:lnTo>
                        <a:pt x="68" y="12"/>
                      </a:lnTo>
                      <a:lnTo>
                        <a:pt x="67" y="24"/>
                      </a:lnTo>
                      <a:lnTo>
                        <a:pt x="64" y="34"/>
                      </a:lnTo>
                      <a:lnTo>
                        <a:pt x="58" y="43"/>
                      </a:lnTo>
                      <a:lnTo>
                        <a:pt x="52" y="50"/>
                      </a:lnTo>
                      <a:lnTo>
                        <a:pt x="43" y="58"/>
                      </a:lnTo>
                      <a:lnTo>
                        <a:pt x="34" y="62"/>
                      </a:lnTo>
                      <a:lnTo>
                        <a:pt x="24" y="65"/>
                      </a:lnTo>
                      <a:lnTo>
                        <a:pt x="13" y="67"/>
                      </a:lnTo>
                      <a:lnTo>
                        <a:pt x="13" y="67"/>
                      </a:lnTo>
                      <a:lnTo>
                        <a:pt x="0" y="53"/>
                      </a:lnTo>
                      <a:lnTo>
                        <a:pt x="0" y="53"/>
                      </a:lnTo>
                      <a:lnTo>
                        <a:pt x="55" y="0"/>
                      </a:lnTo>
                      <a:lnTo>
                        <a:pt x="55" y="0"/>
                      </a:lnTo>
                      <a:lnTo>
                        <a:pt x="68" y="12"/>
                      </a:lnTo>
                      <a:lnTo>
                        <a:pt x="68" y="12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7" name="PA-任意多边形 153"/>
                <p:cNvSpPr/>
                <p:nvPr>
                  <p:custDataLst>
                    <p:tags r:id="rId57"/>
                  </p:custDataLst>
                </p:nvPr>
              </p:nvSpPr>
              <p:spPr bwMode="auto">
                <a:xfrm>
                  <a:off x="7259637" y="3871913"/>
                  <a:ext cx="927100" cy="485775"/>
                </a:xfrm>
                <a:custGeom>
                  <a:avLst/>
                  <a:gdLst>
                    <a:gd name="T0" fmla="*/ 0 w 584"/>
                    <a:gd name="T1" fmla="*/ 252 h 306"/>
                    <a:gd name="T2" fmla="*/ 86 w 584"/>
                    <a:gd name="T3" fmla="*/ 306 h 306"/>
                    <a:gd name="T4" fmla="*/ 234 w 584"/>
                    <a:gd name="T5" fmla="*/ 95 h 306"/>
                    <a:gd name="T6" fmla="*/ 477 w 584"/>
                    <a:gd name="T7" fmla="*/ 125 h 306"/>
                    <a:gd name="T8" fmla="*/ 584 w 584"/>
                    <a:gd name="T9" fmla="*/ 0 h 30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84" h="306">
                      <a:moveTo>
                        <a:pt x="0" y="252"/>
                      </a:moveTo>
                      <a:lnTo>
                        <a:pt x="86" y="306"/>
                      </a:lnTo>
                      <a:lnTo>
                        <a:pt x="234" y="95"/>
                      </a:lnTo>
                      <a:lnTo>
                        <a:pt x="477" y="125"/>
                      </a:lnTo>
                      <a:lnTo>
                        <a:pt x="584" y="0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8" name="PA-任意多边形 154"/>
                <p:cNvSpPr/>
                <p:nvPr>
                  <p:custDataLst>
                    <p:tags r:id="rId58"/>
                  </p:custDataLst>
                </p:nvPr>
              </p:nvSpPr>
              <p:spPr bwMode="auto">
                <a:xfrm>
                  <a:off x="7615237" y="3997326"/>
                  <a:ext cx="47625" cy="47625"/>
                </a:xfrm>
                <a:custGeom>
                  <a:avLst/>
                  <a:gdLst>
                    <a:gd name="T0" fmla="*/ 30 w 30"/>
                    <a:gd name="T1" fmla="*/ 15 h 30"/>
                    <a:gd name="T2" fmla="*/ 30 w 30"/>
                    <a:gd name="T3" fmla="*/ 15 h 30"/>
                    <a:gd name="T4" fmla="*/ 28 w 30"/>
                    <a:gd name="T5" fmla="*/ 21 h 30"/>
                    <a:gd name="T6" fmla="*/ 25 w 30"/>
                    <a:gd name="T7" fmla="*/ 25 h 30"/>
                    <a:gd name="T8" fmla="*/ 21 w 30"/>
                    <a:gd name="T9" fmla="*/ 30 h 30"/>
                    <a:gd name="T10" fmla="*/ 15 w 30"/>
                    <a:gd name="T11" fmla="*/ 30 h 30"/>
                    <a:gd name="T12" fmla="*/ 15 w 30"/>
                    <a:gd name="T13" fmla="*/ 30 h 30"/>
                    <a:gd name="T14" fmla="*/ 9 w 30"/>
                    <a:gd name="T15" fmla="*/ 30 h 30"/>
                    <a:gd name="T16" fmla="*/ 4 w 30"/>
                    <a:gd name="T17" fmla="*/ 25 h 30"/>
                    <a:gd name="T18" fmla="*/ 0 w 30"/>
                    <a:gd name="T19" fmla="*/ 21 h 30"/>
                    <a:gd name="T20" fmla="*/ 0 w 30"/>
                    <a:gd name="T21" fmla="*/ 15 h 30"/>
                    <a:gd name="T22" fmla="*/ 0 w 30"/>
                    <a:gd name="T23" fmla="*/ 15 h 30"/>
                    <a:gd name="T24" fmla="*/ 0 w 30"/>
                    <a:gd name="T25" fmla="*/ 10 h 30"/>
                    <a:gd name="T26" fmla="*/ 4 w 30"/>
                    <a:gd name="T27" fmla="*/ 4 h 30"/>
                    <a:gd name="T28" fmla="*/ 9 w 30"/>
                    <a:gd name="T29" fmla="*/ 1 h 30"/>
                    <a:gd name="T30" fmla="*/ 15 w 30"/>
                    <a:gd name="T31" fmla="*/ 0 h 30"/>
                    <a:gd name="T32" fmla="*/ 15 w 30"/>
                    <a:gd name="T33" fmla="*/ 0 h 30"/>
                    <a:gd name="T34" fmla="*/ 21 w 30"/>
                    <a:gd name="T35" fmla="*/ 1 h 30"/>
                    <a:gd name="T36" fmla="*/ 25 w 30"/>
                    <a:gd name="T37" fmla="*/ 4 h 30"/>
                    <a:gd name="T38" fmla="*/ 28 w 30"/>
                    <a:gd name="T39" fmla="*/ 10 h 30"/>
                    <a:gd name="T40" fmla="*/ 30 w 30"/>
                    <a:gd name="T41" fmla="*/ 15 h 30"/>
                    <a:gd name="T42" fmla="*/ 30 w 30"/>
                    <a:gd name="T43" fmla="*/ 15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0" h="30">
                      <a:moveTo>
                        <a:pt x="30" y="15"/>
                      </a:moveTo>
                      <a:lnTo>
                        <a:pt x="30" y="15"/>
                      </a:lnTo>
                      <a:lnTo>
                        <a:pt x="28" y="21"/>
                      </a:lnTo>
                      <a:lnTo>
                        <a:pt x="25" y="25"/>
                      </a:lnTo>
                      <a:lnTo>
                        <a:pt x="21" y="30"/>
                      </a:lnTo>
                      <a:lnTo>
                        <a:pt x="15" y="30"/>
                      </a:lnTo>
                      <a:lnTo>
                        <a:pt x="15" y="30"/>
                      </a:lnTo>
                      <a:lnTo>
                        <a:pt x="9" y="30"/>
                      </a:lnTo>
                      <a:lnTo>
                        <a:pt x="4" y="25"/>
                      </a:lnTo>
                      <a:lnTo>
                        <a:pt x="0" y="21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0" y="10"/>
                      </a:lnTo>
                      <a:lnTo>
                        <a:pt x="4" y="4"/>
                      </a:lnTo>
                      <a:lnTo>
                        <a:pt x="9" y="1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1" y="1"/>
                      </a:lnTo>
                      <a:lnTo>
                        <a:pt x="25" y="4"/>
                      </a:lnTo>
                      <a:lnTo>
                        <a:pt x="28" y="10"/>
                      </a:lnTo>
                      <a:lnTo>
                        <a:pt x="30" y="15"/>
                      </a:lnTo>
                      <a:lnTo>
                        <a:pt x="30" y="15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99" name="PA-任意多边形 155"/>
                <p:cNvSpPr/>
                <p:nvPr>
                  <p:custDataLst>
                    <p:tags r:id="rId59"/>
                  </p:custDataLst>
                </p:nvPr>
              </p:nvSpPr>
              <p:spPr bwMode="auto">
                <a:xfrm>
                  <a:off x="7372350" y="4333876"/>
                  <a:ext cx="47625" cy="47625"/>
                </a:xfrm>
                <a:custGeom>
                  <a:avLst/>
                  <a:gdLst>
                    <a:gd name="T0" fmla="*/ 30 w 30"/>
                    <a:gd name="T1" fmla="*/ 15 h 30"/>
                    <a:gd name="T2" fmla="*/ 30 w 30"/>
                    <a:gd name="T3" fmla="*/ 15 h 30"/>
                    <a:gd name="T4" fmla="*/ 28 w 30"/>
                    <a:gd name="T5" fmla="*/ 21 h 30"/>
                    <a:gd name="T6" fmla="*/ 25 w 30"/>
                    <a:gd name="T7" fmla="*/ 25 h 30"/>
                    <a:gd name="T8" fmla="*/ 21 w 30"/>
                    <a:gd name="T9" fmla="*/ 28 h 30"/>
                    <a:gd name="T10" fmla="*/ 15 w 30"/>
                    <a:gd name="T11" fmla="*/ 30 h 30"/>
                    <a:gd name="T12" fmla="*/ 15 w 30"/>
                    <a:gd name="T13" fmla="*/ 30 h 30"/>
                    <a:gd name="T14" fmla="*/ 9 w 30"/>
                    <a:gd name="T15" fmla="*/ 28 h 30"/>
                    <a:gd name="T16" fmla="*/ 5 w 30"/>
                    <a:gd name="T17" fmla="*/ 25 h 30"/>
                    <a:gd name="T18" fmla="*/ 2 w 30"/>
                    <a:gd name="T19" fmla="*/ 21 h 30"/>
                    <a:gd name="T20" fmla="*/ 0 w 30"/>
                    <a:gd name="T21" fmla="*/ 15 h 30"/>
                    <a:gd name="T22" fmla="*/ 0 w 30"/>
                    <a:gd name="T23" fmla="*/ 15 h 30"/>
                    <a:gd name="T24" fmla="*/ 2 w 30"/>
                    <a:gd name="T25" fmla="*/ 9 h 30"/>
                    <a:gd name="T26" fmla="*/ 5 w 30"/>
                    <a:gd name="T27" fmla="*/ 4 h 30"/>
                    <a:gd name="T28" fmla="*/ 9 w 30"/>
                    <a:gd name="T29" fmla="*/ 2 h 30"/>
                    <a:gd name="T30" fmla="*/ 15 w 30"/>
                    <a:gd name="T31" fmla="*/ 0 h 30"/>
                    <a:gd name="T32" fmla="*/ 15 w 30"/>
                    <a:gd name="T33" fmla="*/ 0 h 30"/>
                    <a:gd name="T34" fmla="*/ 21 w 30"/>
                    <a:gd name="T35" fmla="*/ 2 h 30"/>
                    <a:gd name="T36" fmla="*/ 25 w 30"/>
                    <a:gd name="T37" fmla="*/ 4 h 30"/>
                    <a:gd name="T38" fmla="*/ 28 w 30"/>
                    <a:gd name="T39" fmla="*/ 9 h 30"/>
                    <a:gd name="T40" fmla="*/ 30 w 30"/>
                    <a:gd name="T41" fmla="*/ 15 h 30"/>
                    <a:gd name="T42" fmla="*/ 30 w 30"/>
                    <a:gd name="T43" fmla="*/ 15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0" h="30">
                      <a:moveTo>
                        <a:pt x="30" y="15"/>
                      </a:moveTo>
                      <a:lnTo>
                        <a:pt x="30" y="15"/>
                      </a:lnTo>
                      <a:lnTo>
                        <a:pt x="28" y="21"/>
                      </a:lnTo>
                      <a:lnTo>
                        <a:pt x="25" y="25"/>
                      </a:lnTo>
                      <a:lnTo>
                        <a:pt x="21" y="28"/>
                      </a:lnTo>
                      <a:lnTo>
                        <a:pt x="15" y="30"/>
                      </a:lnTo>
                      <a:lnTo>
                        <a:pt x="15" y="30"/>
                      </a:lnTo>
                      <a:lnTo>
                        <a:pt x="9" y="28"/>
                      </a:lnTo>
                      <a:lnTo>
                        <a:pt x="5" y="25"/>
                      </a:lnTo>
                      <a:lnTo>
                        <a:pt x="2" y="21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2" y="9"/>
                      </a:lnTo>
                      <a:lnTo>
                        <a:pt x="5" y="4"/>
                      </a:lnTo>
                      <a:lnTo>
                        <a:pt x="9" y="2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1" y="2"/>
                      </a:lnTo>
                      <a:lnTo>
                        <a:pt x="25" y="4"/>
                      </a:lnTo>
                      <a:lnTo>
                        <a:pt x="28" y="9"/>
                      </a:lnTo>
                      <a:lnTo>
                        <a:pt x="30" y="15"/>
                      </a:lnTo>
                      <a:lnTo>
                        <a:pt x="30" y="15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0" name="PA-任意多边形 156"/>
                <p:cNvSpPr/>
                <p:nvPr>
                  <p:custDataLst>
                    <p:tags r:id="rId60"/>
                  </p:custDataLst>
                </p:nvPr>
              </p:nvSpPr>
              <p:spPr bwMode="auto">
                <a:xfrm>
                  <a:off x="7245350" y="4254501"/>
                  <a:ext cx="47625" cy="46038"/>
                </a:xfrm>
                <a:custGeom>
                  <a:avLst/>
                  <a:gdLst>
                    <a:gd name="T0" fmla="*/ 30 w 30"/>
                    <a:gd name="T1" fmla="*/ 14 h 29"/>
                    <a:gd name="T2" fmla="*/ 30 w 30"/>
                    <a:gd name="T3" fmla="*/ 14 h 29"/>
                    <a:gd name="T4" fmla="*/ 28 w 30"/>
                    <a:gd name="T5" fmla="*/ 20 h 29"/>
                    <a:gd name="T6" fmla="*/ 25 w 30"/>
                    <a:gd name="T7" fmla="*/ 25 h 29"/>
                    <a:gd name="T8" fmla="*/ 21 w 30"/>
                    <a:gd name="T9" fmla="*/ 28 h 29"/>
                    <a:gd name="T10" fmla="*/ 15 w 30"/>
                    <a:gd name="T11" fmla="*/ 29 h 29"/>
                    <a:gd name="T12" fmla="*/ 15 w 30"/>
                    <a:gd name="T13" fmla="*/ 29 h 29"/>
                    <a:gd name="T14" fmla="*/ 9 w 30"/>
                    <a:gd name="T15" fmla="*/ 28 h 29"/>
                    <a:gd name="T16" fmla="*/ 4 w 30"/>
                    <a:gd name="T17" fmla="*/ 25 h 29"/>
                    <a:gd name="T18" fmla="*/ 2 w 30"/>
                    <a:gd name="T19" fmla="*/ 20 h 29"/>
                    <a:gd name="T20" fmla="*/ 0 w 30"/>
                    <a:gd name="T21" fmla="*/ 14 h 29"/>
                    <a:gd name="T22" fmla="*/ 0 w 30"/>
                    <a:gd name="T23" fmla="*/ 14 h 29"/>
                    <a:gd name="T24" fmla="*/ 2 w 30"/>
                    <a:gd name="T25" fmla="*/ 9 h 29"/>
                    <a:gd name="T26" fmla="*/ 4 w 30"/>
                    <a:gd name="T27" fmla="*/ 4 h 29"/>
                    <a:gd name="T28" fmla="*/ 9 w 30"/>
                    <a:gd name="T29" fmla="*/ 1 h 29"/>
                    <a:gd name="T30" fmla="*/ 15 w 30"/>
                    <a:gd name="T31" fmla="*/ 0 h 29"/>
                    <a:gd name="T32" fmla="*/ 15 w 30"/>
                    <a:gd name="T33" fmla="*/ 0 h 29"/>
                    <a:gd name="T34" fmla="*/ 21 w 30"/>
                    <a:gd name="T35" fmla="*/ 1 h 29"/>
                    <a:gd name="T36" fmla="*/ 25 w 30"/>
                    <a:gd name="T37" fmla="*/ 4 h 29"/>
                    <a:gd name="T38" fmla="*/ 28 w 30"/>
                    <a:gd name="T39" fmla="*/ 9 h 29"/>
                    <a:gd name="T40" fmla="*/ 30 w 30"/>
                    <a:gd name="T41" fmla="*/ 14 h 29"/>
                    <a:gd name="T42" fmla="*/ 30 w 30"/>
                    <a:gd name="T43" fmla="*/ 14 h 2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0" h="29">
                      <a:moveTo>
                        <a:pt x="30" y="14"/>
                      </a:moveTo>
                      <a:lnTo>
                        <a:pt x="30" y="14"/>
                      </a:lnTo>
                      <a:lnTo>
                        <a:pt x="28" y="20"/>
                      </a:lnTo>
                      <a:lnTo>
                        <a:pt x="25" y="25"/>
                      </a:lnTo>
                      <a:lnTo>
                        <a:pt x="21" y="28"/>
                      </a:lnTo>
                      <a:lnTo>
                        <a:pt x="15" y="29"/>
                      </a:lnTo>
                      <a:lnTo>
                        <a:pt x="15" y="29"/>
                      </a:lnTo>
                      <a:lnTo>
                        <a:pt x="9" y="28"/>
                      </a:lnTo>
                      <a:lnTo>
                        <a:pt x="4" y="25"/>
                      </a:lnTo>
                      <a:lnTo>
                        <a:pt x="2" y="20"/>
                      </a:lnTo>
                      <a:lnTo>
                        <a:pt x="0" y="14"/>
                      </a:lnTo>
                      <a:lnTo>
                        <a:pt x="0" y="14"/>
                      </a:lnTo>
                      <a:lnTo>
                        <a:pt x="2" y="9"/>
                      </a:lnTo>
                      <a:lnTo>
                        <a:pt x="4" y="4"/>
                      </a:lnTo>
                      <a:lnTo>
                        <a:pt x="9" y="1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1" y="1"/>
                      </a:lnTo>
                      <a:lnTo>
                        <a:pt x="25" y="4"/>
                      </a:lnTo>
                      <a:lnTo>
                        <a:pt x="28" y="9"/>
                      </a:lnTo>
                      <a:lnTo>
                        <a:pt x="30" y="14"/>
                      </a:lnTo>
                      <a:lnTo>
                        <a:pt x="30" y="14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1" name="PA-任意多边形 157"/>
                <p:cNvSpPr/>
                <p:nvPr>
                  <p:custDataLst>
                    <p:tags r:id="rId61"/>
                  </p:custDataLst>
                </p:nvPr>
              </p:nvSpPr>
              <p:spPr bwMode="auto">
                <a:xfrm>
                  <a:off x="7994650" y="4046538"/>
                  <a:ext cx="46037" cy="47625"/>
                </a:xfrm>
                <a:custGeom>
                  <a:avLst/>
                  <a:gdLst>
                    <a:gd name="T0" fmla="*/ 29 w 29"/>
                    <a:gd name="T1" fmla="*/ 15 h 30"/>
                    <a:gd name="T2" fmla="*/ 29 w 29"/>
                    <a:gd name="T3" fmla="*/ 15 h 30"/>
                    <a:gd name="T4" fmla="*/ 28 w 29"/>
                    <a:gd name="T5" fmla="*/ 21 h 30"/>
                    <a:gd name="T6" fmla="*/ 25 w 29"/>
                    <a:gd name="T7" fmla="*/ 25 h 30"/>
                    <a:gd name="T8" fmla="*/ 20 w 29"/>
                    <a:gd name="T9" fmla="*/ 28 h 30"/>
                    <a:gd name="T10" fmla="*/ 14 w 29"/>
                    <a:gd name="T11" fmla="*/ 30 h 30"/>
                    <a:gd name="T12" fmla="*/ 14 w 29"/>
                    <a:gd name="T13" fmla="*/ 30 h 30"/>
                    <a:gd name="T14" fmla="*/ 8 w 29"/>
                    <a:gd name="T15" fmla="*/ 28 h 30"/>
                    <a:gd name="T16" fmla="*/ 4 w 29"/>
                    <a:gd name="T17" fmla="*/ 25 h 30"/>
                    <a:gd name="T18" fmla="*/ 1 w 29"/>
                    <a:gd name="T19" fmla="*/ 21 h 30"/>
                    <a:gd name="T20" fmla="*/ 0 w 29"/>
                    <a:gd name="T21" fmla="*/ 15 h 30"/>
                    <a:gd name="T22" fmla="*/ 0 w 29"/>
                    <a:gd name="T23" fmla="*/ 15 h 30"/>
                    <a:gd name="T24" fmla="*/ 1 w 29"/>
                    <a:gd name="T25" fmla="*/ 9 h 30"/>
                    <a:gd name="T26" fmla="*/ 4 w 29"/>
                    <a:gd name="T27" fmla="*/ 5 h 30"/>
                    <a:gd name="T28" fmla="*/ 8 w 29"/>
                    <a:gd name="T29" fmla="*/ 2 h 30"/>
                    <a:gd name="T30" fmla="*/ 14 w 29"/>
                    <a:gd name="T31" fmla="*/ 0 h 30"/>
                    <a:gd name="T32" fmla="*/ 14 w 29"/>
                    <a:gd name="T33" fmla="*/ 0 h 30"/>
                    <a:gd name="T34" fmla="*/ 20 w 29"/>
                    <a:gd name="T35" fmla="*/ 2 h 30"/>
                    <a:gd name="T36" fmla="*/ 25 w 29"/>
                    <a:gd name="T37" fmla="*/ 5 h 30"/>
                    <a:gd name="T38" fmla="*/ 28 w 29"/>
                    <a:gd name="T39" fmla="*/ 9 h 30"/>
                    <a:gd name="T40" fmla="*/ 29 w 29"/>
                    <a:gd name="T41" fmla="*/ 15 h 30"/>
                    <a:gd name="T42" fmla="*/ 29 w 29"/>
                    <a:gd name="T43" fmla="*/ 15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9" h="30">
                      <a:moveTo>
                        <a:pt x="29" y="15"/>
                      </a:moveTo>
                      <a:lnTo>
                        <a:pt x="29" y="15"/>
                      </a:lnTo>
                      <a:lnTo>
                        <a:pt x="28" y="21"/>
                      </a:lnTo>
                      <a:lnTo>
                        <a:pt x="25" y="25"/>
                      </a:lnTo>
                      <a:lnTo>
                        <a:pt x="20" y="2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8" y="28"/>
                      </a:lnTo>
                      <a:lnTo>
                        <a:pt x="4" y="25"/>
                      </a:lnTo>
                      <a:lnTo>
                        <a:pt x="1" y="21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1" y="9"/>
                      </a:lnTo>
                      <a:lnTo>
                        <a:pt x="4" y="5"/>
                      </a:lnTo>
                      <a:lnTo>
                        <a:pt x="8" y="2"/>
                      </a:lnTo>
                      <a:lnTo>
                        <a:pt x="14" y="0"/>
                      </a:lnTo>
                      <a:lnTo>
                        <a:pt x="14" y="0"/>
                      </a:lnTo>
                      <a:lnTo>
                        <a:pt x="20" y="2"/>
                      </a:lnTo>
                      <a:lnTo>
                        <a:pt x="25" y="5"/>
                      </a:lnTo>
                      <a:lnTo>
                        <a:pt x="28" y="9"/>
                      </a:lnTo>
                      <a:lnTo>
                        <a:pt x="29" y="15"/>
                      </a:lnTo>
                      <a:lnTo>
                        <a:pt x="29" y="15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02" name="PA-任意多边形 158"/>
                <p:cNvSpPr/>
                <p:nvPr>
                  <p:custDataLst>
                    <p:tags r:id="rId62"/>
                  </p:custDataLst>
                </p:nvPr>
              </p:nvSpPr>
              <p:spPr bwMode="auto">
                <a:xfrm>
                  <a:off x="8158162" y="3857626"/>
                  <a:ext cx="47625" cy="47625"/>
                </a:xfrm>
                <a:custGeom>
                  <a:avLst/>
                  <a:gdLst>
                    <a:gd name="T0" fmla="*/ 30 w 30"/>
                    <a:gd name="T1" fmla="*/ 15 h 30"/>
                    <a:gd name="T2" fmla="*/ 30 w 30"/>
                    <a:gd name="T3" fmla="*/ 15 h 30"/>
                    <a:gd name="T4" fmla="*/ 29 w 30"/>
                    <a:gd name="T5" fmla="*/ 20 h 30"/>
                    <a:gd name="T6" fmla="*/ 26 w 30"/>
                    <a:gd name="T7" fmla="*/ 26 h 30"/>
                    <a:gd name="T8" fmla="*/ 21 w 30"/>
                    <a:gd name="T9" fmla="*/ 29 h 30"/>
                    <a:gd name="T10" fmla="*/ 15 w 30"/>
                    <a:gd name="T11" fmla="*/ 30 h 30"/>
                    <a:gd name="T12" fmla="*/ 15 w 30"/>
                    <a:gd name="T13" fmla="*/ 30 h 30"/>
                    <a:gd name="T14" fmla="*/ 9 w 30"/>
                    <a:gd name="T15" fmla="*/ 29 h 30"/>
                    <a:gd name="T16" fmla="*/ 5 w 30"/>
                    <a:gd name="T17" fmla="*/ 26 h 30"/>
                    <a:gd name="T18" fmla="*/ 2 w 30"/>
                    <a:gd name="T19" fmla="*/ 20 h 30"/>
                    <a:gd name="T20" fmla="*/ 0 w 30"/>
                    <a:gd name="T21" fmla="*/ 15 h 30"/>
                    <a:gd name="T22" fmla="*/ 0 w 30"/>
                    <a:gd name="T23" fmla="*/ 15 h 30"/>
                    <a:gd name="T24" fmla="*/ 2 w 30"/>
                    <a:gd name="T25" fmla="*/ 9 h 30"/>
                    <a:gd name="T26" fmla="*/ 5 w 30"/>
                    <a:gd name="T27" fmla="*/ 3 h 30"/>
                    <a:gd name="T28" fmla="*/ 9 w 30"/>
                    <a:gd name="T29" fmla="*/ 0 h 30"/>
                    <a:gd name="T30" fmla="*/ 15 w 30"/>
                    <a:gd name="T31" fmla="*/ 0 h 30"/>
                    <a:gd name="T32" fmla="*/ 15 w 30"/>
                    <a:gd name="T33" fmla="*/ 0 h 30"/>
                    <a:gd name="T34" fmla="*/ 21 w 30"/>
                    <a:gd name="T35" fmla="*/ 0 h 30"/>
                    <a:gd name="T36" fmla="*/ 26 w 30"/>
                    <a:gd name="T37" fmla="*/ 3 h 30"/>
                    <a:gd name="T38" fmla="*/ 29 w 30"/>
                    <a:gd name="T39" fmla="*/ 9 h 30"/>
                    <a:gd name="T40" fmla="*/ 30 w 30"/>
                    <a:gd name="T41" fmla="*/ 15 h 30"/>
                    <a:gd name="T42" fmla="*/ 30 w 30"/>
                    <a:gd name="T43" fmla="*/ 15 h 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30" h="30">
                      <a:moveTo>
                        <a:pt x="30" y="15"/>
                      </a:moveTo>
                      <a:lnTo>
                        <a:pt x="30" y="15"/>
                      </a:lnTo>
                      <a:lnTo>
                        <a:pt x="29" y="20"/>
                      </a:lnTo>
                      <a:lnTo>
                        <a:pt x="26" y="26"/>
                      </a:lnTo>
                      <a:lnTo>
                        <a:pt x="21" y="29"/>
                      </a:lnTo>
                      <a:lnTo>
                        <a:pt x="15" y="30"/>
                      </a:lnTo>
                      <a:lnTo>
                        <a:pt x="15" y="30"/>
                      </a:lnTo>
                      <a:lnTo>
                        <a:pt x="9" y="29"/>
                      </a:lnTo>
                      <a:lnTo>
                        <a:pt x="5" y="26"/>
                      </a:lnTo>
                      <a:lnTo>
                        <a:pt x="2" y="20"/>
                      </a:lnTo>
                      <a:lnTo>
                        <a:pt x="0" y="15"/>
                      </a:lnTo>
                      <a:lnTo>
                        <a:pt x="0" y="15"/>
                      </a:lnTo>
                      <a:lnTo>
                        <a:pt x="2" y="9"/>
                      </a:lnTo>
                      <a:lnTo>
                        <a:pt x="5" y="3"/>
                      </a:lnTo>
                      <a:lnTo>
                        <a:pt x="9" y="0"/>
                      </a:lnTo>
                      <a:lnTo>
                        <a:pt x="15" y="0"/>
                      </a:lnTo>
                      <a:lnTo>
                        <a:pt x="15" y="0"/>
                      </a:lnTo>
                      <a:lnTo>
                        <a:pt x="21" y="0"/>
                      </a:lnTo>
                      <a:lnTo>
                        <a:pt x="26" y="3"/>
                      </a:lnTo>
                      <a:lnTo>
                        <a:pt x="29" y="9"/>
                      </a:lnTo>
                      <a:lnTo>
                        <a:pt x="30" y="15"/>
                      </a:lnTo>
                      <a:lnTo>
                        <a:pt x="30" y="15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36" name="组合 35"/>
            <p:cNvGrpSpPr/>
            <p:nvPr/>
          </p:nvGrpSpPr>
          <p:grpSpPr>
            <a:xfrm>
              <a:off x="5775007" y="2564384"/>
              <a:ext cx="862800" cy="862800"/>
              <a:chOff x="5775007" y="2564384"/>
              <a:chExt cx="862800" cy="862800"/>
            </a:xfrm>
          </p:grpSpPr>
          <p:sp>
            <p:nvSpPr>
              <p:cNvPr id="68" name="PA-椭圆 103"/>
              <p:cNvSpPr/>
              <p:nvPr>
                <p:custDataLst>
                  <p:tags r:id="rId30"/>
                </p:custDataLst>
              </p:nvPr>
            </p:nvSpPr>
            <p:spPr>
              <a:xfrm>
                <a:off x="5775007" y="2564384"/>
                <a:ext cx="862800" cy="862800"/>
              </a:xfrm>
              <a:prstGeom prst="ellipse">
                <a:avLst/>
              </a:prstGeom>
              <a:solidFill>
                <a:srgbClr val="A3C2F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69" name="Group 102"/>
              <p:cNvGrpSpPr/>
              <p:nvPr/>
            </p:nvGrpSpPr>
            <p:grpSpPr>
              <a:xfrm>
                <a:off x="5974401" y="2758885"/>
                <a:ext cx="464012" cy="473798"/>
                <a:chOff x="8702675" y="5268913"/>
                <a:chExt cx="903287" cy="922338"/>
              </a:xfrm>
            </p:grpSpPr>
            <p:sp>
              <p:nvSpPr>
                <p:cNvPr id="70" name="PA-任意多边形 306"/>
                <p:cNvSpPr/>
                <p:nvPr>
                  <p:custDataLst>
                    <p:tags r:id="rId31"/>
                  </p:custDataLst>
                </p:nvPr>
              </p:nvSpPr>
              <p:spPr bwMode="auto">
                <a:xfrm>
                  <a:off x="9029700" y="5395913"/>
                  <a:ext cx="247650" cy="195263"/>
                </a:xfrm>
                <a:custGeom>
                  <a:avLst/>
                  <a:gdLst>
                    <a:gd name="T0" fmla="*/ 156 w 156"/>
                    <a:gd name="T1" fmla="*/ 123 h 123"/>
                    <a:gd name="T2" fmla="*/ 156 w 156"/>
                    <a:gd name="T3" fmla="*/ 123 h 123"/>
                    <a:gd name="T4" fmla="*/ 156 w 156"/>
                    <a:gd name="T5" fmla="*/ 37 h 123"/>
                    <a:gd name="T6" fmla="*/ 156 w 156"/>
                    <a:gd name="T7" fmla="*/ 37 h 123"/>
                    <a:gd name="T8" fmla="*/ 154 w 156"/>
                    <a:gd name="T9" fmla="*/ 28 h 123"/>
                    <a:gd name="T10" fmla="*/ 151 w 156"/>
                    <a:gd name="T11" fmla="*/ 19 h 123"/>
                    <a:gd name="T12" fmla="*/ 144 w 156"/>
                    <a:gd name="T13" fmla="*/ 13 h 123"/>
                    <a:gd name="T14" fmla="*/ 136 w 156"/>
                    <a:gd name="T15" fmla="*/ 9 h 123"/>
                    <a:gd name="T16" fmla="*/ 136 w 156"/>
                    <a:gd name="T17" fmla="*/ 9 h 123"/>
                    <a:gd name="T18" fmla="*/ 122 w 156"/>
                    <a:gd name="T19" fmla="*/ 6 h 123"/>
                    <a:gd name="T20" fmla="*/ 108 w 156"/>
                    <a:gd name="T21" fmla="*/ 3 h 123"/>
                    <a:gd name="T22" fmla="*/ 93 w 156"/>
                    <a:gd name="T23" fmla="*/ 1 h 123"/>
                    <a:gd name="T24" fmla="*/ 79 w 156"/>
                    <a:gd name="T25" fmla="*/ 0 h 123"/>
                    <a:gd name="T26" fmla="*/ 64 w 156"/>
                    <a:gd name="T27" fmla="*/ 1 h 123"/>
                    <a:gd name="T28" fmla="*/ 49 w 156"/>
                    <a:gd name="T29" fmla="*/ 3 h 123"/>
                    <a:gd name="T30" fmla="*/ 34 w 156"/>
                    <a:gd name="T31" fmla="*/ 6 h 123"/>
                    <a:gd name="T32" fmla="*/ 19 w 156"/>
                    <a:gd name="T33" fmla="*/ 9 h 123"/>
                    <a:gd name="T34" fmla="*/ 19 w 156"/>
                    <a:gd name="T35" fmla="*/ 9 h 123"/>
                    <a:gd name="T36" fmla="*/ 12 w 156"/>
                    <a:gd name="T37" fmla="*/ 13 h 123"/>
                    <a:gd name="T38" fmla="*/ 6 w 156"/>
                    <a:gd name="T39" fmla="*/ 19 h 123"/>
                    <a:gd name="T40" fmla="*/ 2 w 156"/>
                    <a:gd name="T41" fmla="*/ 28 h 123"/>
                    <a:gd name="T42" fmla="*/ 0 w 156"/>
                    <a:gd name="T43" fmla="*/ 37 h 123"/>
                    <a:gd name="T44" fmla="*/ 0 w 156"/>
                    <a:gd name="T45" fmla="*/ 37 h 123"/>
                    <a:gd name="T46" fmla="*/ 0 w 156"/>
                    <a:gd name="T47" fmla="*/ 123 h 123"/>
                    <a:gd name="T48" fmla="*/ 156 w 156"/>
                    <a:gd name="T49" fmla="*/ 123 h 1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56" h="123">
                      <a:moveTo>
                        <a:pt x="156" y="123"/>
                      </a:moveTo>
                      <a:lnTo>
                        <a:pt x="156" y="123"/>
                      </a:lnTo>
                      <a:lnTo>
                        <a:pt x="156" y="37"/>
                      </a:lnTo>
                      <a:lnTo>
                        <a:pt x="156" y="37"/>
                      </a:lnTo>
                      <a:lnTo>
                        <a:pt x="154" y="28"/>
                      </a:lnTo>
                      <a:lnTo>
                        <a:pt x="151" y="19"/>
                      </a:lnTo>
                      <a:lnTo>
                        <a:pt x="144" y="13"/>
                      </a:lnTo>
                      <a:lnTo>
                        <a:pt x="136" y="9"/>
                      </a:lnTo>
                      <a:lnTo>
                        <a:pt x="136" y="9"/>
                      </a:lnTo>
                      <a:lnTo>
                        <a:pt x="122" y="6"/>
                      </a:lnTo>
                      <a:lnTo>
                        <a:pt x="108" y="3"/>
                      </a:lnTo>
                      <a:lnTo>
                        <a:pt x="93" y="1"/>
                      </a:lnTo>
                      <a:lnTo>
                        <a:pt x="79" y="0"/>
                      </a:lnTo>
                      <a:lnTo>
                        <a:pt x="64" y="1"/>
                      </a:lnTo>
                      <a:lnTo>
                        <a:pt x="49" y="3"/>
                      </a:lnTo>
                      <a:lnTo>
                        <a:pt x="34" y="6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2" y="13"/>
                      </a:lnTo>
                      <a:lnTo>
                        <a:pt x="6" y="19"/>
                      </a:lnTo>
                      <a:lnTo>
                        <a:pt x="2" y="28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123"/>
                      </a:lnTo>
                      <a:lnTo>
                        <a:pt x="156" y="1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1" name="PA-任意多边形 307"/>
                <p:cNvSpPr/>
                <p:nvPr>
                  <p:custDataLst>
                    <p:tags r:id="rId32"/>
                  </p:custDataLst>
                </p:nvPr>
              </p:nvSpPr>
              <p:spPr bwMode="auto">
                <a:xfrm>
                  <a:off x="9091613" y="5268913"/>
                  <a:ext cx="123825" cy="123825"/>
                </a:xfrm>
                <a:custGeom>
                  <a:avLst/>
                  <a:gdLst>
                    <a:gd name="T0" fmla="*/ 78 w 78"/>
                    <a:gd name="T1" fmla="*/ 40 h 78"/>
                    <a:gd name="T2" fmla="*/ 78 w 78"/>
                    <a:gd name="T3" fmla="*/ 40 h 78"/>
                    <a:gd name="T4" fmla="*/ 78 w 78"/>
                    <a:gd name="T5" fmla="*/ 47 h 78"/>
                    <a:gd name="T6" fmla="*/ 75 w 78"/>
                    <a:gd name="T7" fmla="*/ 55 h 78"/>
                    <a:gd name="T8" fmla="*/ 72 w 78"/>
                    <a:gd name="T9" fmla="*/ 62 h 78"/>
                    <a:gd name="T10" fmla="*/ 68 w 78"/>
                    <a:gd name="T11" fmla="*/ 68 h 78"/>
                    <a:gd name="T12" fmla="*/ 62 w 78"/>
                    <a:gd name="T13" fmla="*/ 72 h 78"/>
                    <a:gd name="T14" fmla="*/ 54 w 78"/>
                    <a:gd name="T15" fmla="*/ 75 h 78"/>
                    <a:gd name="T16" fmla="*/ 47 w 78"/>
                    <a:gd name="T17" fmla="*/ 78 h 78"/>
                    <a:gd name="T18" fmla="*/ 40 w 78"/>
                    <a:gd name="T19" fmla="*/ 78 h 78"/>
                    <a:gd name="T20" fmla="*/ 40 w 78"/>
                    <a:gd name="T21" fmla="*/ 78 h 78"/>
                    <a:gd name="T22" fmla="*/ 31 w 78"/>
                    <a:gd name="T23" fmla="*/ 78 h 78"/>
                    <a:gd name="T24" fmla="*/ 23 w 78"/>
                    <a:gd name="T25" fmla="*/ 75 h 78"/>
                    <a:gd name="T26" fmla="*/ 17 w 78"/>
                    <a:gd name="T27" fmla="*/ 72 h 78"/>
                    <a:gd name="T28" fmla="*/ 11 w 78"/>
                    <a:gd name="T29" fmla="*/ 68 h 78"/>
                    <a:gd name="T30" fmla="*/ 7 w 78"/>
                    <a:gd name="T31" fmla="*/ 62 h 78"/>
                    <a:gd name="T32" fmla="*/ 3 w 78"/>
                    <a:gd name="T33" fmla="*/ 55 h 78"/>
                    <a:gd name="T34" fmla="*/ 1 w 78"/>
                    <a:gd name="T35" fmla="*/ 47 h 78"/>
                    <a:gd name="T36" fmla="*/ 0 w 78"/>
                    <a:gd name="T37" fmla="*/ 40 h 78"/>
                    <a:gd name="T38" fmla="*/ 0 w 78"/>
                    <a:gd name="T39" fmla="*/ 40 h 78"/>
                    <a:gd name="T40" fmla="*/ 1 w 78"/>
                    <a:gd name="T41" fmla="*/ 31 h 78"/>
                    <a:gd name="T42" fmla="*/ 3 w 78"/>
                    <a:gd name="T43" fmla="*/ 24 h 78"/>
                    <a:gd name="T44" fmla="*/ 7 w 78"/>
                    <a:gd name="T45" fmla="*/ 18 h 78"/>
                    <a:gd name="T46" fmla="*/ 11 w 78"/>
                    <a:gd name="T47" fmla="*/ 12 h 78"/>
                    <a:gd name="T48" fmla="*/ 17 w 78"/>
                    <a:gd name="T49" fmla="*/ 7 h 78"/>
                    <a:gd name="T50" fmla="*/ 23 w 78"/>
                    <a:gd name="T51" fmla="*/ 3 h 78"/>
                    <a:gd name="T52" fmla="*/ 31 w 78"/>
                    <a:gd name="T53" fmla="*/ 1 h 78"/>
                    <a:gd name="T54" fmla="*/ 40 w 78"/>
                    <a:gd name="T55" fmla="*/ 0 h 78"/>
                    <a:gd name="T56" fmla="*/ 40 w 78"/>
                    <a:gd name="T57" fmla="*/ 0 h 78"/>
                    <a:gd name="T58" fmla="*/ 47 w 78"/>
                    <a:gd name="T59" fmla="*/ 1 h 78"/>
                    <a:gd name="T60" fmla="*/ 54 w 78"/>
                    <a:gd name="T61" fmla="*/ 3 h 78"/>
                    <a:gd name="T62" fmla="*/ 62 w 78"/>
                    <a:gd name="T63" fmla="*/ 7 h 78"/>
                    <a:gd name="T64" fmla="*/ 68 w 78"/>
                    <a:gd name="T65" fmla="*/ 12 h 78"/>
                    <a:gd name="T66" fmla="*/ 72 w 78"/>
                    <a:gd name="T67" fmla="*/ 18 h 78"/>
                    <a:gd name="T68" fmla="*/ 75 w 78"/>
                    <a:gd name="T69" fmla="*/ 24 h 78"/>
                    <a:gd name="T70" fmla="*/ 78 w 78"/>
                    <a:gd name="T71" fmla="*/ 31 h 78"/>
                    <a:gd name="T72" fmla="*/ 78 w 78"/>
                    <a:gd name="T73" fmla="*/ 40 h 78"/>
                    <a:gd name="T74" fmla="*/ 78 w 78"/>
                    <a:gd name="T75" fmla="*/ 40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78" h="78">
                      <a:moveTo>
                        <a:pt x="78" y="40"/>
                      </a:moveTo>
                      <a:lnTo>
                        <a:pt x="78" y="40"/>
                      </a:lnTo>
                      <a:lnTo>
                        <a:pt x="78" y="47"/>
                      </a:lnTo>
                      <a:lnTo>
                        <a:pt x="75" y="55"/>
                      </a:lnTo>
                      <a:lnTo>
                        <a:pt x="72" y="62"/>
                      </a:lnTo>
                      <a:lnTo>
                        <a:pt x="68" y="68"/>
                      </a:lnTo>
                      <a:lnTo>
                        <a:pt x="62" y="72"/>
                      </a:lnTo>
                      <a:lnTo>
                        <a:pt x="54" y="75"/>
                      </a:lnTo>
                      <a:lnTo>
                        <a:pt x="47" y="78"/>
                      </a:lnTo>
                      <a:lnTo>
                        <a:pt x="40" y="78"/>
                      </a:lnTo>
                      <a:lnTo>
                        <a:pt x="40" y="78"/>
                      </a:lnTo>
                      <a:lnTo>
                        <a:pt x="31" y="78"/>
                      </a:lnTo>
                      <a:lnTo>
                        <a:pt x="23" y="75"/>
                      </a:lnTo>
                      <a:lnTo>
                        <a:pt x="17" y="72"/>
                      </a:lnTo>
                      <a:lnTo>
                        <a:pt x="11" y="68"/>
                      </a:lnTo>
                      <a:lnTo>
                        <a:pt x="7" y="62"/>
                      </a:lnTo>
                      <a:lnTo>
                        <a:pt x="3" y="55"/>
                      </a:lnTo>
                      <a:lnTo>
                        <a:pt x="1" y="47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3" y="24"/>
                      </a:lnTo>
                      <a:lnTo>
                        <a:pt x="7" y="18"/>
                      </a:lnTo>
                      <a:lnTo>
                        <a:pt x="11" y="12"/>
                      </a:lnTo>
                      <a:lnTo>
                        <a:pt x="17" y="7"/>
                      </a:lnTo>
                      <a:lnTo>
                        <a:pt x="23" y="3"/>
                      </a:lnTo>
                      <a:lnTo>
                        <a:pt x="31" y="1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7" y="1"/>
                      </a:lnTo>
                      <a:lnTo>
                        <a:pt x="54" y="3"/>
                      </a:lnTo>
                      <a:lnTo>
                        <a:pt x="62" y="7"/>
                      </a:lnTo>
                      <a:lnTo>
                        <a:pt x="68" y="12"/>
                      </a:lnTo>
                      <a:lnTo>
                        <a:pt x="72" y="18"/>
                      </a:lnTo>
                      <a:lnTo>
                        <a:pt x="75" y="24"/>
                      </a:lnTo>
                      <a:lnTo>
                        <a:pt x="78" y="31"/>
                      </a:lnTo>
                      <a:lnTo>
                        <a:pt x="78" y="40"/>
                      </a:lnTo>
                      <a:lnTo>
                        <a:pt x="78" y="4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2" name="PA-Line 308"/>
                <p:cNvSpPr>
                  <a:spLocks noChangeShapeType="1"/>
                </p:cNvSpPr>
                <p:nvPr>
                  <p:custDataLst>
                    <p:tags r:id="rId33"/>
                  </p:custDataLst>
                </p:nvPr>
              </p:nvSpPr>
              <p:spPr bwMode="auto">
                <a:xfrm>
                  <a:off x="9086850" y="5464176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3" name="PA-Line 309"/>
                <p:cNvSpPr>
                  <a:spLocks noChangeShapeType="1"/>
                </p:cNvSpPr>
                <p:nvPr>
                  <p:custDataLst>
                    <p:tags r:id="rId34"/>
                  </p:custDataLst>
                </p:nvPr>
              </p:nvSpPr>
              <p:spPr bwMode="auto">
                <a:xfrm>
                  <a:off x="9220200" y="5464176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4" name="PA-任意多边形 310"/>
                <p:cNvSpPr/>
                <p:nvPr>
                  <p:custDataLst>
                    <p:tags r:id="rId35"/>
                  </p:custDataLst>
                </p:nvPr>
              </p:nvSpPr>
              <p:spPr bwMode="auto">
                <a:xfrm>
                  <a:off x="9029700" y="5995988"/>
                  <a:ext cx="247650" cy="195263"/>
                </a:xfrm>
                <a:custGeom>
                  <a:avLst/>
                  <a:gdLst>
                    <a:gd name="T0" fmla="*/ 156 w 156"/>
                    <a:gd name="T1" fmla="*/ 123 h 123"/>
                    <a:gd name="T2" fmla="*/ 156 w 156"/>
                    <a:gd name="T3" fmla="*/ 123 h 123"/>
                    <a:gd name="T4" fmla="*/ 156 w 156"/>
                    <a:gd name="T5" fmla="*/ 37 h 123"/>
                    <a:gd name="T6" fmla="*/ 156 w 156"/>
                    <a:gd name="T7" fmla="*/ 37 h 123"/>
                    <a:gd name="T8" fmla="*/ 154 w 156"/>
                    <a:gd name="T9" fmla="*/ 28 h 123"/>
                    <a:gd name="T10" fmla="*/ 151 w 156"/>
                    <a:gd name="T11" fmla="*/ 19 h 123"/>
                    <a:gd name="T12" fmla="*/ 144 w 156"/>
                    <a:gd name="T13" fmla="*/ 13 h 123"/>
                    <a:gd name="T14" fmla="*/ 136 w 156"/>
                    <a:gd name="T15" fmla="*/ 9 h 123"/>
                    <a:gd name="T16" fmla="*/ 136 w 156"/>
                    <a:gd name="T17" fmla="*/ 9 h 123"/>
                    <a:gd name="T18" fmla="*/ 122 w 156"/>
                    <a:gd name="T19" fmla="*/ 6 h 123"/>
                    <a:gd name="T20" fmla="*/ 108 w 156"/>
                    <a:gd name="T21" fmla="*/ 3 h 123"/>
                    <a:gd name="T22" fmla="*/ 93 w 156"/>
                    <a:gd name="T23" fmla="*/ 2 h 123"/>
                    <a:gd name="T24" fmla="*/ 79 w 156"/>
                    <a:gd name="T25" fmla="*/ 0 h 123"/>
                    <a:gd name="T26" fmla="*/ 64 w 156"/>
                    <a:gd name="T27" fmla="*/ 2 h 123"/>
                    <a:gd name="T28" fmla="*/ 49 w 156"/>
                    <a:gd name="T29" fmla="*/ 3 h 123"/>
                    <a:gd name="T30" fmla="*/ 34 w 156"/>
                    <a:gd name="T31" fmla="*/ 6 h 123"/>
                    <a:gd name="T32" fmla="*/ 19 w 156"/>
                    <a:gd name="T33" fmla="*/ 9 h 123"/>
                    <a:gd name="T34" fmla="*/ 19 w 156"/>
                    <a:gd name="T35" fmla="*/ 9 h 123"/>
                    <a:gd name="T36" fmla="*/ 12 w 156"/>
                    <a:gd name="T37" fmla="*/ 13 h 123"/>
                    <a:gd name="T38" fmla="*/ 6 w 156"/>
                    <a:gd name="T39" fmla="*/ 19 h 123"/>
                    <a:gd name="T40" fmla="*/ 2 w 156"/>
                    <a:gd name="T41" fmla="*/ 28 h 123"/>
                    <a:gd name="T42" fmla="*/ 0 w 156"/>
                    <a:gd name="T43" fmla="*/ 37 h 123"/>
                    <a:gd name="T44" fmla="*/ 0 w 156"/>
                    <a:gd name="T45" fmla="*/ 37 h 123"/>
                    <a:gd name="T46" fmla="*/ 0 w 156"/>
                    <a:gd name="T47" fmla="*/ 123 h 123"/>
                    <a:gd name="T48" fmla="*/ 156 w 156"/>
                    <a:gd name="T49" fmla="*/ 123 h 1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56" h="123">
                      <a:moveTo>
                        <a:pt x="156" y="123"/>
                      </a:moveTo>
                      <a:lnTo>
                        <a:pt x="156" y="123"/>
                      </a:lnTo>
                      <a:lnTo>
                        <a:pt x="156" y="37"/>
                      </a:lnTo>
                      <a:lnTo>
                        <a:pt x="156" y="37"/>
                      </a:lnTo>
                      <a:lnTo>
                        <a:pt x="154" y="28"/>
                      </a:lnTo>
                      <a:lnTo>
                        <a:pt x="151" y="19"/>
                      </a:lnTo>
                      <a:lnTo>
                        <a:pt x="144" y="13"/>
                      </a:lnTo>
                      <a:lnTo>
                        <a:pt x="136" y="9"/>
                      </a:lnTo>
                      <a:lnTo>
                        <a:pt x="136" y="9"/>
                      </a:lnTo>
                      <a:lnTo>
                        <a:pt x="122" y="6"/>
                      </a:lnTo>
                      <a:lnTo>
                        <a:pt x="108" y="3"/>
                      </a:lnTo>
                      <a:lnTo>
                        <a:pt x="93" y="2"/>
                      </a:lnTo>
                      <a:lnTo>
                        <a:pt x="79" y="0"/>
                      </a:lnTo>
                      <a:lnTo>
                        <a:pt x="64" y="2"/>
                      </a:lnTo>
                      <a:lnTo>
                        <a:pt x="49" y="3"/>
                      </a:lnTo>
                      <a:lnTo>
                        <a:pt x="34" y="6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2" y="13"/>
                      </a:lnTo>
                      <a:lnTo>
                        <a:pt x="6" y="19"/>
                      </a:lnTo>
                      <a:lnTo>
                        <a:pt x="2" y="28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123"/>
                      </a:lnTo>
                      <a:lnTo>
                        <a:pt x="156" y="1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5" name="PA-任意多边形 311"/>
                <p:cNvSpPr/>
                <p:nvPr>
                  <p:custDataLst>
                    <p:tags r:id="rId36"/>
                  </p:custDataLst>
                </p:nvPr>
              </p:nvSpPr>
              <p:spPr bwMode="auto">
                <a:xfrm>
                  <a:off x="9091613" y="5868988"/>
                  <a:ext cx="123825" cy="125413"/>
                </a:xfrm>
                <a:custGeom>
                  <a:avLst/>
                  <a:gdLst>
                    <a:gd name="T0" fmla="*/ 78 w 78"/>
                    <a:gd name="T1" fmla="*/ 40 h 79"/>
                    <a:gd name="T2" fmla="*/ 78 w 78"/>
                    <a:gd name="T3" fmla="*/ 40 h 79"/>
                    <a:gd name="T4" fmla="*/ 78 w 78"/>
                    <a:gd name="T5" fmla="*/ 47 h 79"/>
                    <a:gd name="T6" fmla="*/ 75 w 78"/>
                    <a:gd name="T7" fmla="*/ 55 h 79"/>
                    <a:gd name="T8" fmla="*/ 72 w 78"/>
                    <a:gd name="T9" fmla="*/ 62 h 79"/>
                    <a:gd name="T10" fmla="*/ 68 w 78"/>
                    <a:gd name="T11" fmla="*/ 68 h 79"/>
                    <a:gd name="T12" fmla="*/ 62 w 78"/>
                    <a:gd name="T13" fmla="*/ 73 h 79"/>
                    <a:gd name="T14" fmla="*/ 54 w 78"/>
                    <a:gd name="T15" fmla="*/ 76 h 79"/>
                    <a:gd name="T16" fmla="*/ 47 w 78"/>
                    <a:gd name="T17" fmla="*/ 79 h 79"/>
                    <a:gd name="T18" fmla="*/ 40 w 78"/>
                    <a:gd name="T19" fmla="*/ 79 h 79"/>
                    <a:gd name="T20" fmla="*/ 40 w 78"/>
                    <a:gd name="T21" fmla="*/ 79 h 79"/>
                    <a:gd name="T22" fmla="*/ 31 w 78"/>
                    <a:gd name="T23" fmla="*/ 79 h 79"/>
                    <a:gd name="T24" fmla="*/ 23 w 78"/>
                    <a:gd name="T25" fmla="*/ 76 h 79"/>
                    <a:gd name="T26" fmla="*/ 17 w 78"/>
                    <a:gd name="T27" fmla="*/ 73 h 79"/>
                    <a:gd name="T28" fmla="*/ 11 w 78"/>
                    <a:gd name="T29" fmla="*/ 68 h 79"/>
                    <a:gd name="T30" fmla="*/ 7 w 78"/>
                    <a:gd name="T31" fmla="*/ 62 h 79"/>
                    <a:gd name="T32" fmla="*/ 3 w 78"/>
                    <a:gd name="T33" fmla="*/ 55 h 79"/>
                    <a:gd name="T34" fmla="*/ 1 w 78"/>
                    <a:gd name="T35" fmla="*/ 47 h 79"/>
                    <a:gd name="T36" fmla="*/ 0 w 78"/>
                    <a:gd name="T37" fmla="*/ 40 h 79"/>
                    <a:gd name="T38" fmla="*/ 0 w 78"/>
                    <a:gd name="T39" fmla="*/ 40 h 79"/>
                    <a:gd name="T40" fmla="*/ 1 w 78"/>
                    <a:gd name="T41" fmla="*/ 31 h 79"/>
                    <a:gd name="T42" fmla="*/ 3 w 78"/>
                    <a:gd name="T43" fmla="*/ 24 h 79"/>
                    <a:gd name="T44" fmla="*/ 7 w 78"/>
                    <a:gd name="T45" fmla="*/ 18 h 79"/>
                    <a:gd name="T46" fmla="*/ 11 w 78"/>
                    <a:gd name="T47" fmla="*/ 12 h 79"/>
                    <a:gd name="T48" fmla="*/ 17 w 78"/>
                    <a:gd name="T49" fmla="*/ 7 h 79"/>
                    <a:gd name="T50" fmla="*/ 23 w 78"/>
                    <a:gd name="T51" fmla="*/ 3 h 79"/>
                    <a:gd name="T52" fmla="*/ 31 w 78"/>
                    <a:gd name="T53" fmla="*/ 1 h 79"/>
                    <a:gd name="T54" fmla="*/ 40 w 78"/>
                    <a:gd name="T55" fmla="*/ 0 h 79"/>
                    <a:gd name="T56" fmla="*/ 40 w 78"/>
                    <a:gd name="T57" fmla="*/ 0 h 79"/>
                    <a:gd name="T58" fmla="*/ 47 w 78"/>
                    <a:gd name="T59" fmla="*/ 1 h 79"/>
                    <a:gd name="T60" fmla="*/ 54 w 78"/>
                    <a:gd name="T61" fmla="*/ 3 h 79"/>
                    <a:gd name="T62" fmla="*/ 62 w 78"/>
                    <a:gd name="T63" fmla="*/ 7 h 79"/>
                    <a:gd name="T64" fmla="*/ 68 w 78"/>
                    <a:gd name="T65" fmla="*/ 12 h 79"/>
                    <a:gd name="T66" fmla="*/ 72 w 78"/>
                    <a:gd name="T67" fmla="*/ 18 h 79"/>
                    <a:gd name="T68" fmla="*/ 75 w 78"/>
                    <a:gd name="T69" fmla="*/ 24 h 79"/>
                    <a:gd name="T70" fmla="*/ 78 w 78"/>
                    <a:gd name="T71" fmla="*/ 31 h 79"/>
                    <a:gd name="T72" fmla="*/ 78 w 78"/>
                    <a:gd name="T73" fmla="*/ 40 h 79"/>
                    <a:gd name="T74" fmla="*/ 78 w 78"/>
                    <a:gd name="T75" fmla="*/ 40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78" h="79">
                      <a:moveTo>
                        <a:pt x="78" y="40"/>
                      </a:moveTo>
                      <a:lnTo>
                        <a:pt x="78" y="40"/>
                      </a:lnTo>
                      <a:lnTo>
                        <a:pt x="78" y="47"/>
                      </a:lnTo>
                      <a:lnTo>
                        <a:pt x="75" y="55"/>
                      </a:lnTo>
                      <a:lnTo>
                        <a:pt x="72" y="62"/>
                      </a:lnTo>
                      <a:lnTo>
                        <a:pt x="68" y="68"/>
                      </a:lnTo>
                      <a:lnTo>
                        <a:pt x="62" y="73"/>
                      </a:lnTo>
                      <a:lnTo>
                        <a:pt x="54" y="76"/>
                      </a:lnTo>
                      <a:lnTo>
                        <a:pt x="47" y="79"/>
                      </a:lnTo>
                      <a:lnTo>
                        <a:pt x="40" y="79"/>
                      </a:lnTo>
                      <a:lnTo>
                        <a:pt x="40" y="79"/>
                      </a:lnTo>
                      <a:lnTo>
                        <a:pt x="31" y="79"/>
                      </a:lnTo>
                      <a:lnTo>
                        <a:pt x="23" y="76"/>
                      </a:lnTo>
                      <a:lnTo>
                        <a:pt x="17" y="73"/>
                      </a:lnTo>
                      <a:lnTo>
                        <a:pt x="11" y="68"/>
                      </a:lnTo>
                      <a:lnTo>
                        <a:pt x="7" y="62"/>
                      </a:lnTo>
                      <a:lnTo>
                        <a:pt x="3" y="55"/>
                      </a:lnTo>
                      <a:lnTo>
                        <a:pt x="1" y="47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3" y="24"/>
                      </a:lnTo>
                      <a:lnTo>
                        <a:pt x="7" y="18"/>
                      </a:lnTo>
                      <a:lnTo>
                        <a:pt x="11" y="12"/>
                      </a:lnTo>
                      <a:lnTo>
                        <a:pt x="17" y="7"/>
                      </a:lnTo>
                      <a:lnTo>
                        <a:pt x="23" y="3"/>
                      </a:lnTo>
                      <a:lnTo>
                        <a:pt x="31" y="1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7" y="1"/>
                      </a:lnTo>
                      <a:lnTo>
                        <a:pt x="54" y="3"/>
                      </a:lnTo>
                      <a:lnTo>
                        <a:pt x="62" y="7"/>
                      </a:lnTo>
                      <a:lnTo>
                        <a:pt x="68" y="12"/>
                      </a:lnTo>
                      <a:lnTo>
                        <a:pt x="72" y="18"/>
                      </a:lnTo>
                      <a:lnTo>
                        <a:pt x="75" y="24"/>
                      </a:lnTo>
                      <a:lnTo>
                        <a:pt x="78" y="31"/>
                      </a:lnTo>
                      <a:lnTo>
                        <a:pt x="78" y="40"/>
                      </a:lnTo>
                      <a:lnTo>
                        <a:pt x="78" y="4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6" name="PA-Line 312"/>
                <p:cNvSpPr>
                  <a:spLocks noChangeShapeType="1"/>
                </p:cNvSpPr>
                <p:nvPr>
                  <p:custDataLst>
                    <p:tags r:id="rId37"/>
                  </p:custDataLst>
                </p:nvPr>
              </p:nvSpPr>
              <p:spPr bwMode="auto">
                <a:xfrm>
                  <a:off x="9086850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7" name="PA-Line 313"/>
                <p:cNvSpPr>
                  <a:spLocks noChangeShapeType="1"/>
                </p:cNvSpPr>
                <p:nvPr>
                  <p:custDataLst>
                    <p:tags r:id="rId38"/>
                  </p:custDataLst>
                </p:nvPr>
              </p:nvSpPr>
              <p:spPr bwMode="auto">
                <a:xfrm>
                  <a:off x="9220200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8" name="PA-任意多边形 314"/>
                <p:cNvSpPr/>
                <p:nvPr>
                  <p:custDataLst>
                    <p:tags r:id="rId39"/>
                  </p:custDataLst>
                </p:nvPr>
              </p:nvSpPr>
              <p:spPr bwMode="auto">
                <a:xfrm>
                  <a:off x="8702675" y="5995988"/>
                  <a:ext cx="247650" cy="195263"/>
                </a:xfrm>
                <a:custGeom>
                  <a:avLst/>
                  <a:gdLst>
                    <a:gd name="T0" fmla="*/ 156 w 156"/>
                    <a:gd name="T1" fmla="*/ 123 h 123"/>
                    <a:gd name="T2" fmla="*/ 156 w 156"/>
                    <a:gd name="T3" fmla="*/ 123 h 123"/>
                    <a:gd name="T4" fmla="*/ 156 w 156"/>
                    <a:gd name="T5" fmla="*/ 37 h 123"/>
                    <a:gd name="T6" fmla="*/ 156 w 156"/>
                    <a:gd name="T7" fmla="*/ 37 h 123"/>
                    <a:gd name="T8" fmla="*/ 154 w 156"/>
                    <a:gd name="T9" fmla="*/ 28 h 123"/>
                    <a:gd name="T10" fmla="*/ 150 w 156"/>
                    <a:gd name="T11" fmla="*/ 19 h 123"/>
                    <a:gd name="T12" fmla="*/ 144 w 156"/>
                    <a:gd name="T13" fmla="*/ 13 h 123"/>
                    <a:gd name="T14" fmla="*/ 136 w 156"/>
                    <a:gd name="T15" fmla="*/ 9 h 123"/>
                    <a:gd name="T16" fmla="*/ 136 w 156"/>
                    <a:gd name="T17" fmla="*/ 9 h 123"/>
                    <a:gd name="T18" fmla="*/ 122 w 156"/>
                    <a:gd name="T19" fmla="*/ 6 h 123"/>
                    <a:gd name="T20" fmla="*/ 107 w 156"/>
                    <a:gd name="T21" fmla="*/ 3 h 123"/>
                    <a:gd name="T22" fmla="*/ 92 w 156"/>
                    <a:gd name="T23" fmla="*/ 2 h 123"/>
                    <a:gd name="T24" fmla="*/ 77 w 156"/>
                    <a:gd name="T25" fmla="*/ 0 h 123"/>
                    <a:gd name="T26" fmla="*/ 62 w 156"/>
                    <a:gd name="T27" fmla="*/ 2 h 123"/>
                    <a:gd name="T28" fmla="*/ 47 w 156"/>
                    <a:gd name="T29" fmla="*/ 3 h 123"/>
                    <a:gd name="T30" fmla="*/ 34 w 156"/>
                    <a:gd name="T31" fmla="*/ 6 h 123"/>
                    <a:gd name="T32" fmla="*/ 19 w 156"/>
                    <a:gd name="T33" fmla="*/ 9 h 123"/>
                    <a:gd name="T34" fmla="*/ 19 w 156"/>
                    <a:gd name="T35" fmla="*/ 9 h 123"/>
                    <a:gd name="T36" fmla="*/ 12 w 156"/>
                    <a:gd name="T37" fmla="*/ 13 h 123"/>
                    <a:gd name="T38" fmla="*/ 4 w 156"/>
                    <a:gd name="T39" fmla="*/ 19 h 123"/>
                    <a:gd name="T40" fmla="*/ 1 w 156"/>
                    <a:gd name="T41" fmla="*/ 28 h 123"/>
                    <a:gd name="T42" fmla="*/ 0 w 156"/>
                    <a:gd name="T43" fmla="*/ 37 h 123"/>
                    <a:gd name="T44" fmla="*/ 0 w 156"/>
                    <a:gd name="T45" fmla="*/ 37 h 123"/>
                    <a:gd name="T46" fmla="*/ 0 w 156"/>
                    <a:gd name="T47" fmla="*/ 123 h 123"/>
                    <a:gd name="T48" fmla="*/ 156 w 156"/>
                    <a:gd name="T49" fmla="*/ 123 h 1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56" h="123">
                      <a:moveTo>
                        <a:pt x="156" y="123"/>
                      </a:moveTo>
                      <a:lnTo>
                        <a:pt x="156" y="123"/>
                      </a:lnTo>
                      <a:lnTo>
                        <a:pt x="156" y="37"/>
                      </a:lnTo>
                      <a:lnTo>
                        <a:pt x="156" y="37"/>
                      </a:lnTo>
                      <a:lnTo>
                        <a:pt x="154" y="28"/>
                      </a:lnTo>
                      <a:lnTo>
                        <a:pt x="150" y="19"/>
                      </a:lnTo>
                      <a:lnTo>
                        <a:pt x="144" y="13"/>
                      </a:lnTo>
                      <a:lnTo>
                        <a:pt x="136" y="9"/>
                      </a:lnTo>
                      <a:lnTo>
                        <a:pt x="136" y="9"/>
                      </a:lnTo>
                      <a:lnTo>
                        <a:pt x="122" y="6"/>
                      </a:lnTo>
                      <a:lnTo>
                        <a:pt x="107" y="3"/>
                      </a:lnTo>
                      <a:lnTo>
                        <a:pt x="92" y="2"/>
                      </a:lnTo>
                      <a:lnTo>
                        <a:pt x="77" y="0"/>
                      </a:lnTo>
                      <a:lnTo>
                        <a:pt x="62" y="2"/>
                      </a:lnTo>
                      <a:lnTo>
                        <a:pt x="47" y="3"/>
                      </a:lnTo>
                      <a:lnTo>
                        <a:pt x="34" y="6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2" y="13"/>
                      </a:lnTo>
                      <a:lnTo>
                        <a:pt x="4" y="19"/>
                      </a:lnTo>
                      <a:lnTo>
                        <a:pt x="1" y="28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123"/>
                      </a:lnTo>
                      <a:lnTo>
                        <a:pt x="156" y="1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79" name="PA-任意多边形 315"/>
                <p:cNvSpPr/>
                <p:nvPr>
                  <p:custDataLst>
                    <p:tags r:id="rId40"/>
                  </p:custDataLst>
                </p:nvPr>
              </p:nvSpPr>
              <p:spPr bwMode="auto">
                <a:xfrm>
                  <a:off x="8761413" y="5868988"/>
                  <a:ext cx="127000" cy="125413"/>
                </a:xfrm>
                <a:custGeom>
                  <a:avLst/>
                  <a:gdLst>
                    <a:gd name="T0" fmla="*/ 80 w 80"/>
                    <a:gd name="T1" fmla="*/ 40 h 79"/>
                    <a:gd name="T2" fmla="*/ 80 w 80"/>
                    <a:gd name="T3" fmla="*/ 40 h 79"/>
                    <a:gd name="T4" fmla="*/ 79 w 80"/>
                    <a:gd name="T5" fmla="*/ 47 h 79"/>
                    <a:gd name="T6" fmla="*/ 77 w 80"/>
                    <a:gd name="T7" fmla="*/ 55 h 79"/>
                    <a:gd name="T8" fmla="*/ 73 w 80"/>
                    <a:gd name="T9" fmla="*/ 62 h 79"/>
                    <a:gd name="T10" fmla="*/ 68 w 80"/>
                    <a:gd name="T11" fmla="*/ 68 h 79"/>
                    <a:gd name="T12" fmla="*/ 62 w 80"/>
                    <a:gd name="T13" fmla="*/ 73 h 79"/>
                    <a:gd name="T14" fmla="*/ 56 w 80"/>
                    <a:gd name="T15" fmla="*/ 76 h 79"/>
                    <a:gd name="T16" fmla="*/ 49 w 80"/>
                    <a:gd name="T17" fmla="*/ 79 h 79"/>
                    <a:gd name="T18" fmla="*/ 40 w 80"/>
                    <a:gd name="T19" fmla="*/ 79 h 79"/>
                    <a:gd name="T20" fmla="*/ 40 w 80"/>
                    <a:gd name="T21" fmla="*/ 79 h 79"/>
                    <a:gd name="T22" fmla="*/ 33 w 80"/>
                    <a:gd name="T23" fmla="*/ 79 h 79"/>
                    <a:gd name="T24" fmla="*/ 25 w 80"/>
                    <a:gd name="T25" fmla="*/ 76 h 79"/>
                    <a:gd name="T26" fmla="*/ 18 w 80"/>
                    <a:gd name="T27" fmla="*/ 73 h 79"/>
                    <a:gd name="T28" fmla="*/ 12 w 80"/>
                    <a:gd name="T29" fmla="*/ 68 h 79"/>
                    <a:gd name="T30" fmla="*/ 7 w 80"/>
                    <a:gd name="T31" fmla="*/ 62 h 79"/>
                    <a:gd name="T32" fmla="*/ 4 w 80"/>
                    <a:gd name="T33" fmla="*/ 55 h 79"/>
                    <a:gd name="T34" fmla="*/ 1 w 80"/>
                    <a:gd name="T35" fmla="*/ 47 h 79"/>
                    <a:gd name="T36" fmla="*/ 0 w 80"/>
                    <a:gd name="T37" fmla="*/ 40 h 79"/>
                    <a:gd name="T38" fmla="*/ 0 w 80"/>
                    <a:gd name="T39" fmla="*/ 40 h 79"/>
                    <a:gd name="T40" fmla="*/ 1 w 80"/>
                    <a:gd name="T41" fmla="*/ 31 h 79"/>
                    <a:gd name="T42" fmla="*/ 4 w 80"/>
                    <a:gd name="T43" fmla="*/ 24 h 79"/>
                    <a:gd name="T44" fmla="*/ 7 w 80"/>
                    <a:gd name="T45" fmla="*/ 18 h 79"/>
                    <a:gd name="T46" fmla="*/ 12 w 80"/>
                    <a:gd name="T47" fmla="*/ 12 h 79"/>
                    <a:gd name="T48" fmla="*/ 18 w 80"/>
                    <a:gd name="T49" fmla="*/ 7 h 79"/>
                    <a:gd name="T50" fmla="*/ 25 w 80"/>
                    <a:gd name="T51" fmla="*/ 3 h 79"/>
                    <a:gd name="T52" fmla="*/ 33 w 80"/>
                    <a:gd name="T53" fmla="*/ 1 h 79"/>
                    <a:gd name="T54" fmla="*/ 40 w 80"/>
                    <a:gd name="T55" fmla="*/ 0 h 79"/>
                    <a:gd name="T56" fmla="*/ 40 w 80"/>
                    <a:gd name="T57" fmla="*/ 0 h 79"/>
                    <a:gd name="T58" fmla="*/ 49 w 80"/>
                    <a:gd name="T59" fmla="*/ 1 h 79"/>
                    <a:gd name="T60" fmla="*/ 56 w 80"/>
                    <a:gd name="T61" fmla="*/ 3 h 79"/>
                    <a:gd name="T62" fmla="*/ 62 w 80"/>
                    <a:gd name="T63" fmla="*/ 7 h 79"/>
                    <a:gd name="T64" fmla="*/ 68 w 80"/>
                    <a:gd name="T65" fmla="*/ 12 h 79"/>
                    <a:gd name="T66" fmla="*/ 73 w 80"/>
                    <a:gd name="T67" fmla="*/ 18 h 79"/>
                    <a:gd name="T68" fmla="*/ 77 w 80"/>
                    <a:gd name="T69" fmla="*/ 24 h 79"/>
                    <a:gd name="T70" fmla="*/ 79 w 80"/>
                    <a:gd name="T71" fmla="*/ 31 h 79"/>
                    <a:gd name="T72" fmla="*/ 80 w 80"/>
                    <a:gd name="T73" fmla="*/ 40 h 79"/>
                    <a:gd name="T74" fmla="*/ 80 w 80"/>
                    <a:gd name="T75" fmla="*/ 40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80" h="79">
                      <a:moveTo>
                        <a:pt x="80" y="40"/>
                      </a:moveTo>
                      <a:lnTo>
                        <a:pt x="80" y="40"/>
                      </a:lnTo>
                      <a:lnTo>
                        <a:pt x="79" y="47"/>
                      </a:lnTo>
                      <a:lnTo>
                        <a:pt x="77" y="55"/>
                      </a:lnTo>
                      <a:lnTo>
                        <a:pt x="73" y="62"/>
                      </a:lnTo>
                      <a:lnTo>
                        <a:pt x="68" y="68"/>
                      </a:lnTo>
                      <a:lnTo>
                        <a:pt x="62" y="73"/>
                      </a:lnTo>
                      <a:lnTo>
                        <a:pt x="56" y="76"/>
                      </a:lnTo>
                      <a:lnTo>
                        <a:pt x="49" y="79"/>
                      </a:lnTo>
                      <a:lnTo>
                        <a:pt x="40" y="79"/>
                      </a:lnTo>
                      <a:lnTo>
                        <a:pt x="40" y="79"/>
                      </a:lnTo>
                      <a:lnTo>
                        <a:pt x="33" y="79"/>
                      </a:lnTo>
                      <a:lnTo>
                        <a:pt x="25" y="76"/>
                      </a:lnTo>
                      <a:lnTo>
                        <a:pt x="18" y="73"/>
                      </a:lnTo>
                      <a:lnTo>
                        <a:pt x="12" y="68"/>
                      </a:lnTo>
                      <a:lnTo>
                        <a:pt x="7" y="62"/>
                      </a:lnTo>
                      <a:lnTo>
                        <a:pt x="4" y="55"/>
                      </a:lnTo>
                      <a:lnTo>
                        <a:pt x="1" y="47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4" y="24"/>
                      </a:lnTo>
                      <a:lnTo>
                        <a:pt x="7" y="18"/>
                      </a:lnTo>
                      <a:lnTo>
                        <a:pt x="12" y="12"/>
                      </a:lnTo>
                      <a:lnTo>
                        <a:pt x="18" y="7"/>
                      </a:lnTo>
                      <a:lnTo>
                        <a:pt x="25" y="3"/>
                      </a:lnTo>
                      <a:lnTo>
                        <a:pt x="33" y="1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9" y="1"/>
                      </a:lnTo>
                      <a:lnTo>
                        <a:pt x="56" y="3"/>
                      </a:lnTo>
                      <a:lnTo>
                        <a:pt x="62" y="7"/>
                      </a:lnTo>
                      <a:lnTo>
                        <a:pt x="68" y="12"/>
                      </a:lnTo>
                      <a:lnTo>
                        <a:pt x="73" y="18"/>
                      </a:lnTo>
                      <a:lnTo>
                        <a:pt x="77" y="24"/>
                      </a:lnTo>
                      <a:lnTo>
                        <a:pt x="79" y="31"/>
                      </a:lnTo>
                      <a:lnTo>
                        <a:pt x="80" y="40"/>
                      </a:lnTo>
                      <a:lnTo>
                        <a:pt x="80" y="4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0" name="PA-Line 316"/>
                <p:cNvSpPr>
                  <a:spLocks noChangeShapeType="1"/>
                </p:cNvSpPr>
                <p:nvPr>
                  <p:custDataLst>
                    <p:tags r:id="rId41"/>
                  </p:custDataLst>
                </p:nvPr>
              </p:nvSpPr>
              <p:spPr bwMode="auto">
                <a:xfrm>
                  <a:off x="8759825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1" name="PA-Line 317"/>
                <p:cNvSpPr>
                  <a:spLocks noChangeShapeType="1"/>
                </p:cNvSpPr>
                <p:nvPr>
                  <p:custDataLst>
                    <p:tags r:id="rId42"/>
                  </p:custDataLst>
                </p:nvPr>
              </p:nvSpPr>
              <p:spPr bwMode="auto">
                <a:xfrm>
                  <a:off x="8893175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2" name="PA-任意多边形 318"/>
                <p:cNvSpPr/>
                <p:nvPr>
                  <p:custDataLst>
                    <p:tags r:id="rId43"/>
                  </p:custDataLst>
                </p:nvPr>
              </p:nvSpPr>
              <p:spPr bwMode="auto">
                <a:xfrm>
                  <a:off x="9359900" y="5995988"/>
                  <a:ext cx="246062" cy="195263"/>
                </a:xfrm>
                <a:custGeom>
                  <a:avLst/>
                  <a:gdLst>
                    <a:gd name="T0" fmla="*/ 155 w 155"/>
                    <a:gd name="T1" fmla="*/ 123 h 123"/>
                    <a:gd name="T2" fmla="*/ 155 w 155"/>
                    <a:gd name="T3" fmla="*/ 123 h 123"/>
                    <a:gd name="T4" fmla="*/ 155 w 155"/>
                    <a:gd name="T5" fmla="*/ 37 h 123"/>
                    <a:gd name="T6" fmla="*/ 155 w 155"/>
                    <a:gd name="T7" fmla="*/ 37 h 123"/>
                    <a:gd name="T8" fmla="*/ 154 w 155"/>
                    <a:gd name="T9" fmla="*/ 28 h 123"/>
                    <a:gd name="T10" fmla="*/ 149 w 155"/>
                    <a:gd name="T11" fmla="*/ 19 h 123"/>
                    <a:gd name="T12" fmla="*/ 144 w 155"/>
                    <a:gd name="T13" fmla="*/ 13 h 123"/>
                    <a:gd name="T14" fmla="*/ 136 w 155"/>
                    <a:gd name="T15" fmla="*/ 9 h 123"/>
                    <a:gd name="T16" fmla="*/ 136 w 155"/>
                    <a:gd name="T17" fmla="*/ 9 h 123"/>
                    <a:gd name="T18" fmla="*/ 121 w 155"/>
                    <a:gd name="T19" fmla="*/ 6 h 123"/>
                    <a:gd name="T20" fmla="*/ 106 w 155"/>
                    <a:gd name="T21" fmla="*/ 3 h 123"/>
                    <a:gd name="T22" fmla="*/ 92 w 155"/>
                    <a:gd name="T23" fmla="*/ 2 h 123"/>
                    <a:gd name="T24" fmla="*/ 77 w 155"/>
                    <a:gd name="T25" fmla="*/ 0 h 123"/>
                    <a:gd name="T26" fmla="*/ 62 w 155"/>
                    <a:gd name="T27" fmla="*/ 2 h 123"/>
                    <a:gd name="T28" fmla="*/ 47 w 155"/>
                    <a:gd name="T29" fmla="*/ 3 h 123"/>
                    <a:gd name="T30" fmla="*/ 34 w 155"/>
                    <a:gd name="T31" fmla="*/ 6 h 123"/>
                    <a:gd name="T32" fmla="*/ 19 w 155"/>
                    <a:gd name="T33" fmla="*/ 9 h 123"/>
                    <a:gd name="T34" fmla="*/ 19 w 155"/>
                    <a:gd name="T35" fmla="*/ 9 h 123"/>
                    <a:gd name="T36" fmla="*/ 12 w 155"/>
                    <a:gd name="T37" fmla="*/ 13 h 123"/>
                    <a:gd name="T38" fmla="*/ 4 w 155"/>
                    <a:gd name="T39" fmla="*/ 19 h 123"/>
                    <a:gd name="T40" fmla="*/ 1 w 155"/>
                    <a:gd name="T41" fmla="*/ 28 h 123"/>
                    <a:gd name="T42" fmla="*/ 0 w 155"/>
                    <a:gd name="T43" fmla="*/ 37 h 123"/>
                    <a:gd name="T44" fmla="*/ 0 w 155"/>
                    <a:gd name="T45" fmla="*/ 37 h 123"/>
                    <a:gd name="T46" fmla="*/ 0 w 155"/>
                    <a:gd name="T47" fmla="*/ 123 h 123"/>
                    <a:gd name="T48" fmla="*/ 155 w 155"/>
                    <a:gd name="T49" fmla="*/ 123 h 1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55" h="123">
                      <a:moveTo>
                        <a:pt x="155" y="123"/>
                      </a:moveTo>
                      <a:lnTo>
                        <a:pt x="155" y="123"/>
                      </a:lnTo>
                      <a:lnTo>
                        <a:pt x="155" y="37"/>
                      </a:lnTo>
                      <a:lnTo>
                        <a:pt x="155" y="37"/>
                      </a:lnTo>
                      <a:lnTo>
                        <a:pt x="154" y="28"/>
                      </a:lnTo>
                      <a:lnTo>
                        <a:pt x="149" y="19"/>
                      </a:lnTo>
                      <a:lnTo>
                        <a:pt x="144" y="13"/>
                      </a:lnTo>
                      <a:lnTo>
                        <a:pt x="136" y="9"/>
                      </a:lnTo>
                      <a:lnTo>
                        <a:pt x="136" y="9"/>
                      </a:lnTo>
                      <a:lnTo>
                        <a:pt x="121" y="6"/>
                      </a:lnTo>
                      <a:lnTo>
                        <a:pt x="106" y="3"/>
                      </a:lnTo>
                      <a:lnTo>
                        <a:pt x="92" y="2"/>
                      </a:lnTo>
                      <a:lnTo>
                        <a:pt x="77" y="0"/>
                      </a:lnTo>
                      <a:lnTo>
                        <a:pt x="62" y="2"/>
                      </a:lnTo>
                      <a:lnTo>
                        <a:pt x="47" y="3"/>
                      </a:lnTo>
                      <a:lnTo>
                        <a:pt x="34" y="6"/>
                      </a:lnTo>
                      <a:lnTo>
                        <a:pt x="19" y="9"/>
                      </a:lnTo>
                      <a:lnTo>
                        <a:pt x="19" y="9"/>
                      </a:lnTo>
                      <a:lnTo>
                        <a:pt x="12" y="13"/>
                      </a:lnTo>
                      <a:lnTo>
                        <a:pt x="4" y="19"/>
                      </a:lnTo>
                      <a:lnTo>
                        <a:pt x="1" y="28"/>
                      </a:lnTo>
                      <a:lnTo>
                        <a:pt x="0" y="37"/>
                      </a:lnTo>
                      <a:lnTo>
                        <a:pt x="0" y="37"/>
                      </a:lnTo>
                      <a:lnTo>
                        <a:pt x="0" y="123"/>
                      </a:lnTo>
                      <a:lnTo>
                        <a:pt x="155" y="123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3" name="PA-任意多边形 319"/>
                <p:cNvSpPr/>
                <p:nvPr>
                  <p:custDataLst>
                    <p:tags r:id="rId44"/>
                  </p:custDataLst>
                </p:nvPr>
              </p:nvSpPr>
              <p:spPr bwMode="auto">
                <a:xfrm>
                  <a:off x="9418638" y="5868988"/>
                  <a:ext cx="127000" cy="125413"/>
                </a:xfrm>
                <a:custGeom>
                  <a:avLst/>
                  <a:gdLst>
                    <a:gd name="T0" fmla="*/ 80 w 80"/>
                    <a:gd name="T1" fmla="*/ 40 h 79"/>
                    <a:gd name="T2" fmla="*/ 80 w 80"/>
                    <a:gd name="T3" fmla="*/ 40 h 79"/>
                    <a:gd name="T4" fmla="*/ 78 w 80"/>
                    <a:gd name="T5" fmla="*/ 47 h 79"/>
                    <a:gd name="T6" fmla="*/ 77 w 80"/>
                    <a:gd name="T7" fmla="*/ 55 h 79"/>
                    <a:gd name="T8" fmla="*/ 72 w 80"/>
                    <a:gd name="T9" fmla="*/ 62 h 79"/>
                    <a:gd name="T10" fmla="*/ 68 w 80"/>
                    <a:gd name="T11" fmla="*/ 68 h 79"/>
                    <a:gd name="T12" fmla="*/ 62 w 80"/>
                    <a:gd name="T13" fmla="*/ 73 h 79"/>
                    <a:gd name="T14" fmla="*/ 56 w 80"/>
                    <a:gd name="T15" fmla="*/ 76 h 79"/>
                    <a:gd name="T16" fmla="*/ 49 w 80"/>
                    <a:gd name="T17" fmla="*/ 79 h 79"/>
                    <a:gd name="T18" fmla="*/ 40 w 80"/>
                    <a:gd name="T19" fmla="*/ 79 h 79"/>
                    <a:gd name="T20" fmla="*/ 40 w 80"/>
                    <a:gd name="T21" fmla="*/ 79 h 79"/>
                    <a:gd name="T22" fmla="*/ 32 w 80"/>
                    <a:gd name="T23" fmla="*/ 79 h 79"/>
                    <a:gd name="T24" fmla="*/ 25 w 80"/>
                    <a:gd name="T25" fmla="*/ 76 h 79"/>
                    <a:gd name="T26" fmla="*/ 18 w 80"/>
                    <a:gd name="T27" fmla="*/ 73 h 79"/>
                    <a:gd name="T28" fmla="*/ 12 w 80"/>
                    <a:gd name="T29" fmla="*/ 68 h 79"/>
                    <a:gd name="T30" fmla="*/ 7 w 80"/>
                    <a:gd name="T31" fmla="*/ 62 h 79"/>
                    <a:gd name="T32" fmla="*/ 4 w 80"/>
                    <a:gd name="T33" fmla="*/ 55 h 79"/>
                    <a:gd name="T34" fmla="*/ 1 w 80"/>
                    <a:gd name="T35" fmla="*/ 47 h 79"/>
                    <a:gd name="T36" fmla="*/ 0 w 80"/>
                    <a:gd name="T37" fmla="*/ 40 h 79"/>
                    <a:gd name="T38" fmla="*/ 0 w 80"/>
                    <a:gd name="T39" fmla="*/ 40 h 79"/>
                    <a:gd name="T40" fmla="*/ 1 w 80"/>
                    <a:gd name="T41" fmla="*/ 31 h 79"/>
                    <a:gd name="T42" fmla="*/ 4 w 80"/>
                    <a:gd name="T43" fmla="*/ 24 h 79"/>
                    <a:gd name="T44" fmla="*/ 7 w 80"/>
                    <a:gd name="T45" fmla="*/ 18 h 79"/>
                    <a:gd name="T46" fmla="*/ 12 w 80"/>
                    <a:gd name="T47" fmla="*/ 12 h 79"/>
                    <a:gd name="T48" fmla="*/ 18 w 80"/>
                    <a:gd name="T49" fmla="*/ 7 h 79"/>
                    <a:gd name="T50" fmla="*/ 25 w 80"/>
                    <a:gd name="T51" fmla="*/ 3 h 79"/>
                    <a:gd name="T52" fmla="*/ 32 w 80"/>
                    <a:gd name="T53" fmla="*/ 1 h 79"/>
                    <a:gd name="T54" fmla="*/ 40 w 80"/>
                    <a:gd name="T55" fmla="*/ 0 h 79"/>
                    <a:gd name="T56" fmla="*/ 40 w 80"/>
                    <a:gd name="T57" fmla="*/ 0 h 79"/>
                    <a:gd name="T58" fmla="*/ 49 w 80"/>
                    <a:gd name="T59" fmla="*/ 1 h 79"/>
                    <a:gd name="T60" fmla="*/ 56 w 80"/>
                    <a:gd name="T61" fmla="*/ 3 h 79"/>
                    <a:gd name="T62" fmla="*/ 62 w 80"/>
                    <a:gd name="T63" fmla="*/ 7 h 79"/>
                    <a:gd name="T64" fmla="*/ 68 w 80"/>
                    <a:gd name="T65" fmla="*/ 12 h 79"/>
                    <a:gd name="T66" fmla="*/ 72 w 80"/>
                    <a:gd name="T67" fmla="*/ 18 h 79"/>
                    <a:gd name="T68" fmla="*/ 77 w 80"/>
                    <a:gd name="T69" fmla="*/ 24 h 79"/>
                    <a:gd name="T70" fmla="*/ 78 w 80"/>
                    <a:gd name="T71" fmla="*/ 31 h 79"/>
                    <a:gd name="T72" fmla="*/ 80 w 80"/>
                    <a:gd name="T73" fmla="*/ 40 h 79"/>
                    <a:gd name="T74" fmla="*/ 80 w 80"/>
                    <a:gd name="T75" fmla="*/ 40 h 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</a:cxnLst>
                  <a:rect l="0" t="0" r="r" b="b"/>
                  <a:pathLst>
                    <a:path w="80" h="79">
                      <a:moveTo>
                        <a:pt x="80" y="40"/>
                      </a:moveTo>
                      <a:lnTo>
                        <a:pt x="80" y="40"/>
                      </a:lnTo>
                      <a:lnTo>
                        <a:pt x="78" y="47"/>
                      </a:lnTo>
                      <a:lnTo>
                        <a:pt x="77" y="55"/>
                      </a:lnTo>
                      <a:lnTo>
                        <a:pt x="72" y="62"/>
                      </a:lnTo>
                      <a:lnTo>
                        <a:pt x="68" y="68"/>
                      </a:lnTo>
                      <a:lnTo>
                        <a:pt x="62" y="73"/>
                      </a:lnTo>
                      <a:lnTo>
                        <a:pt x="56" y="76"/>
                      </a:lnTo>
                      <a:lnTo>
                        <a:pt x="49" y="79"/>
                      </a:lnTo>
                      <a:lnTo>
                        <a:pt x="40" y="79"/>
                      </a:lnTo>
                      <a:lnTo>
                        <a:pt x="40" y="79"/>
                      </a:lnTo>
                      <a:lnTo>
                        <a:pt x="32" y="79"/>
                      </a:lnTo>
                      <a:lnTo>
                        <a:pt x="25" y="76"/>
                      </a:lnTo>
                      <a:lnTo>
                        <a:pt x="18" y="73"/>
                      </a:lnTo>
                      <a:lnTo>
                        <a:pt x="12" y="68"/>
                      </a:lnTo>
                      <a:lnTo>
                        <a:pt x="7" y="62"/>
                      </a:lnTo>
                      <a:lnTo>
                        <a:pt x="4" y="55"/>
                      </a:lnTo>
                      <a:lnTo>
                        <a:pt x="1" y="47"/>
                      </a:lnTo>
                      <a:lnTo>
                        <a:pt x="0" y="40"/>
                      </a:lnTo>
                      <a:lnTo>
                        <a:pt x="0" y="40"/>
                      </a:lnTo>
                      <a:lnTo>
                        <a:pt x="1" y="31"/>
                      </a:lnTo>
                      <a:lnTo>
                        <a:pt x="4" y="24"/>
                      </a:lnTo>
                      <a:lnTo>
                        <a:pt x="7" y="18"/>
                      </a:lnTo>
                      <a:lnTo>
                        <a:pt x="12" y="12"/>
                      </a:lnTo>
                      <a:lnTo>
                        <a:pt x="18" y="7"/>
                      </a:lnTo>
                      <a:lnTo>
                        <a:pt x="25" y="3"/>
                      </a:lnTo>
                      <a:lnTo>
                        <a:pt x="32" y="1"/>
                      </a:lnTo>
                      <a:lnTo>
                        <a:pt x="40" y="0"/>
                      </a:lnTo>
                      <a:lnTo>
                        <a:pt x="40" y="0"/>
                      </a:lnTo>
                      <a:lnTo>
                        <a:pt x="49" y="1"/>
                      </a:lnTo>
                      <a:lnTo>
                        <a:pt x="56" y="3"/>
                      </a:lnTo>
                      <a:lnTo>
                        <a:pt x="62" y="7"/>
                      </a:lnTo>
                      <a:lnTo>
                        <a:pt x="68" y="12"/>
                      </a:lnTo>
                      <a:lnTo>
                        <a:pt x="72" y="18"/>
                      </a:lnTo>
                      <a:lnTo>
                        <a:pt x="77" y="24"/>
                      </a:lnTo>
                      <a:lnTo>
                        <a:pt x="78" y="31"/>
                      </a:lnTo>
                      <a:lnTo>
                        <a:pt x="80" y="40"/>
                      </a:lnTo>
                      <a:lnTo>
                        <a:pt x="80" y="40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4" name="PA-Line 320"/>
                <p:cNvSpPr>
                  <a:spLocks noChangeShapeType="1"/>
                </p:cNvSpPr>
                <p:nvPr>
                  <p:custDataLst>
                    <p:tags r:id="rId45"/>
                  </p:custDataLst>
                </p:nvPr>
              </p:nvSpPr>
              <p:spPr bwMode="auto">
                <a:xfrm>
                  <a:off x="9415463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5" name="PA-Line 321"/>
                <p:cNvSpPr>
                  <a:spLocks noChangeShapeType="1"/>
                </p:cNvSpPr>
                <p:nvPr>
                  <p:custDataLst>
                    <p:tags r:id="rId46"/>
                  </p:custDataLst>
                </p:nvPr>
              </p:nvSpPr>
              <p:spPr bwMode="auto">
                <a:xfrm>
                  <a:off x="9550400" y="6064251"/>
                  <a:ext cx="0" cy="125413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6" name="PA-任意多边形 322"/>
                <p:cNvSpPr/>
                <p:nvPr>
                  <p:custDataLst>
                    <p:tags r:id="rId47"/>
                  </p:custDataLst>
                </p:nvPr>
              </p:nvSpPr>
              <p:spPr bwMode="auto">
                <a:xfrm>
                  <a:off x="8818563" y="5703888"/>
                  <a:ext cx="669925" cy="101600"/>
                </a:xfrm>
                <a:custGeom>
                  <a:avLst/>
                  <a:gdLst>
                    <a:gd name="T0" fmla="*/ 0 w 422"/>
                    <a:gd name="T1" fmla="*/ 64 h 64"/>
                    <a:gd name="T2" fmla="*/ 0 w 422"/>
                    <a:gd name="T3" fmla="*/ 24 h 64"/>
                    <a:gd name="T4" fmla="*/ 0 w 422"/>
                    <a:gd name="T5" fmla="*/ 24 h 64"/>
                    <a:gd name="T6" fmla="*/ 1 w 422"/>
                    <a:gd name="T7" fmla="*/ 19 h 64"/>
                    <a:gd name="T8" fmla="*/ 1 w 422"/>
                    <a:gd name="T9" fmla="*/ 15 h 64"/>
                    <a:gd name="T10" fmla="*/ 7 w 422"/>
                    <a:gd name="T11" fmla="*/ 8 h 64"/>
                    <a:gd name="T12" fmla="*/ 14 w 422"/>
                    <a:gd name="T13" fmla="*/ 3 h 64"/>
                    <a:gd name="T14" fmla="*/ 19 w 422"/>
                    <a:gd name="T15" fmla="*/ 2 h 64"/>
                    <a:gd name="T16" fmla="*/ 23 w 422"/>
                    <a:gd name="T17" fmla="*/ 0 h 64"/>
                    <a:gd name="T18" fmla="*/ 398 w 422"/>
                    <a:gd name="T19" fmla="*/ 0 h 64"/>
                    <a:gd name="T20" fmla="*/ 398 w 422"/>
                    <a:gd name="T21" fmla="*/ 0 h 64"/>
                    <a:gd name="T22" fmla="*/ 403 w 422"/>
                    <a:gd name="T23" fmla="*/ 2 h 64"/>
                    <a:gd name="T24" fmla="*/ 407 w 422"/>
                    <a:gd name="T25" fmla="*/ 3 h 64"/>
                    <a:gd name="T26" fmla="*/ 416 w 422"/>
                    <a:gd name="T27" fmla="*/ 8 h 64"/>
                    <a:gd name="T28" fmla="*/ 421 w 422"/>
                    <a:gd name="T29" fmla="*/ 15 h 64"/>
                    <a:gd name="T30" fmla="*/ 422 w 422"/>
                    <a:gd name="T31" fmla="*/ 19 h 64"/>
                    <a:gd name="T32" fmla="*/ 422 w 422"/>
                    <a:gd name="T33" fmla="*/ 24 h 64"/>
                    <a:gd name="T34" fmla="*/ 422 w 422"/>
                    <a:gd name="T35" fmla="*/ 64 h 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422" h="64">
                      <a:moveTo>
                        <a:pt x="0" y="64"/>
                      </a:moveTo>
                      <a:lnTo>
                        <a:pt x="0" y="24"/>
                      </a:lnTo>
                      <a:lnTo>
                        <a:pt x="0" y="24"/>
                      </a:lnTo>
                      <a:lnTo>
                        <a:pt x="1" y="19"/>
                      </a:lnTo>
                      <a:lnTo>
                        <a:pt x="1" y="15"/>
                      </a:lnTo>
                      <a:lnTo>
                        <a:pt x="7" y="8"/>
                      </a:lnTo>
                      <a:lnTo>
                        <a:pt x="14" y="3"/>
                      </a:lnTo>
                      <a:lnTo>
                        <a:pt x="19" y="2"/>
                      </a:lnTo>
                      <a:lnTo>
                        <a:pt x="23" y="0"/>
                      </a:lnTo>
                      <a:lnTo>
                        <a:pt x="398" y="0"/>
                      </a:lnTo>
                      <a:lnTo>
                        <a:pt x="398" y="0"/>
                      </a:lnTo>
                      <a:lnTo>
                        <a:pt x="403" y="2"/>
                      </a:lnTo>
                      <a:lnTo>
                        <a:pt x="407" y="3"/>
                      </a:lnTo>
                      <a:lnTo>
                        <a:pt x="416" y="8"/>
                      </a:lnTo>
                      <a:lnTo>
                        <a:pt x="421" y="15"/>
                      </a:lnTo>
                      <a:lnTo>
                        <a:pt x="422" y="19"/>
                      </a:lnTo>
                      <a:lnTo>
                        <a:pt x="422" y="24"/>
                      </a:lnTo>
                      <a:lnTo>
                        <a:pt x="422" y="64"/>
                      </a:lnTo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87" name="PA-Line 323"/>
                <p:cNvSpPr>
                  <a:spLocks noChangeShapeType="1"/>
                </p:cNvSpPr>
                <p:nvPr>
                  <p:custDataLst>
                    <p:tags r:id="rId48"/>
                  </p:custDataLst>
                </p:nvPr>
              </p:nvSpPr>
              <p:spPr bwMode="auto">
                <a:xfrm flipV="1">
                  <a:off x="9155113" y="5630863"/>
                  <a:ext cx="0" cy="17145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37" name="组合 36"/>
            <p:cNvGrpSpPr/>
            <p:nvPr/>
          </p:nvGrpSpPr>
          <p:grpSpPr>
            <a:xfrm>
              <a:off x="5775007" y="1315065"/>
              <a:ext cx="862800" cy="862800"/>
              <a:chOff x="5775007" y="1315065"/>
              <a:chExt cx="862800" cy="862800"/>
            </a:xfrm>
          </p:grpSpPr>
          <p:sp>
            <p:nvSpPr>
              <p:cNvPr id="53" name="PA-椭圆 124"/>
              <p:cNvSpPr/>
              <p:nvPr>
                <p:custDataLst>
                  <p:tags r:id="rId16"/>
                </p:custDataLst>
              </p:nvPr>
            </p:nvSpPr>
            <p:spPr>
              <a:xfrm>
                <a:off x="5775007" y="1315065"/>
                <a:ext cx="862800" cy="862800"/>
              </a:xfrm>
              <a:prstGeom prst="ellipse">
                <a:avLst/>
              </a:prstGeom>
              <a:solidFill>
                <a:srgbClr val="EF817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54" name="Group 123"/>
              <p:cNvGrpSpPr/>
              <p:nvPr/>
            </p:nvGrpSpPr>
            <p:grpSpPr>
              <a:xfrm>
                <a:off x="6033931" y="1509974"/>
                <a:ext cx="344952" cy="472984"/>
                <a:chOff x="10282237" y="3676651"/>
                <a:chExt cx="671512" cy="920750"/>
              </a:xfrm>
            </p:grpSpPr>
            <p:sp>
              <p:nvSpPr>
                <p:cNvPr id="55" name="PA-任意多边形 159"/>
                <p:cNvSpPr/>
                <p:nvPr>
                  <p:custDataLst>
                    <p:tags r:id="rId17"/>
                  </p:custDataLst>
                </p:nvPr>
              </p:nvSpPr>
              <p:spPr bwMode="auto">
                <a:xfrm>
                  <a:off x="10282237" y="3676651"/>
                  <a:ext cx="671512" cy="920750"/>
                </a:xfrm>
                <a:custGeom>
                  <a:avLst/>
                  <a:gdLst>
                    <a:gd name="T0" fmla="*/ 423 w 423"/>
                    <a:gd name="T1" fmla="*/ 574 h 580"/>
                    <a:gd name="T2" fmla="*/ 423 w 423"/>
                    <a:gd name="T3" fmla="*/ 574 h 580"/>
                    <a:gd name="T4" fmla="*/ 421 w 423"/>
                    <a:gd name="T5" fmla="*/ 576 h 580"/>
                    <a:gd name="T6" fmla="*/ 420 w 423"/>
                    <a:gd name="T7" fmla="*/ 579 h 580"/>
                    <a:gd name="T8" fmla="*/ 418 w 423"/>
                    <a:gd name="T9" fmla="*/ 580 h 580"/>
                    <a:gd name="T10" fmla="*/ 415 w 423"/>
                    <a:gd name="T11" fmla="*/ 580 h 580"/>
                    <a:gd name="T12" fmla="*/ 6 w 423"/>
                    <a:gd name="T13" fmla="*/ 580 h 580"/>
                    <a:gd name="T14" fmla="*/ 6 w 423"/>
                    <a:gd name="T15" fmla="*/ 580 h 580"/>
                    <a:gd name="T16" fmla="*/ 3 w 423"/>
                    <a:gd name="T17" fmla="*/ 580 h 580"/>
                    <a:gd name="T18" fmla="*/ 1 w 423"/>
                    <a:gd name="T19" fmla="*/ 579 h 580"/>
                    <a:gd name="T20" fmla="*/ 0 w 423"/>
                    <a:gd name="T21" fmla="*/ 576 h 580"/>
                    <a:gd name="T22" fmla="*/ 0 w 423"/>
                    <a:gd name="T23" fmla="*/ 574 h 580"/>
                    <a:gd name="T24" fmla="*/ 0 w 423"/>
                    <a:gd name="T25" fmla="*/ 6 h 580"/>
                    <a:gd name="T26" fmla="*/ 0 w 423"/>
                    <a:gd name="T27" fmla="*/ 6 h 580"/>
                    <a:gd name="T28" fmla="*/ 0 w 423"/>
                    <a:gd name="T29" fmla="*/ 3 h 580"/>
                    <a:gd name="T30" fmla="*/ 1 w 423"/>
                    <a:gd name="T31" fmla="*/ 2 h 580"/>
                    <a:gd name="T32" fmla="*/ 3 w 423"/>
                    <a:gd name="T33" fmla="*/ 0 h 580"/>
                    <a:gd name="T34" fmla="*/ 6 w 423"/>
                    <a:gd name="T35" fmla="*/ 0 h 580"/>
                    <a:gd name="T36" fmla="*/ 415 w 423"/>
                    <a:gd name="T37" fmla="*/ 0 h 580"/>
                    <a:gd name="T38" fmla="*/ 415 w 423"/>
                    <a:gd name="T39" fmla="*/ 0 h 580"/>
                    <a:gd name="T40" fmla="*/ 418 w 423"/>
                    <a:gd name="T41" fmla="*/ 0 h 580"/>
                    <a:gd name="T42" fmla="*/ 420 w 423"/>
                    <a:gd name="T43" fmla="*/ 2 h 580"/>
                    <a:gd name="T44" fmla="*/ 421 w 423"/>
                    <a:gd name="T45" fmla="*/ 3 h 580"/>
                    <a:gd name="T46" fmla="*/ 423 w 423"/>
                    <a:gd name="T47" fmla="*/ 6 h 580"/>
                    <a:gd name="T48" fmla="*/ 423 w 423"/>
                    <a:gd name="T49" fmla="*/ 574 h 5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423" h="580">
                      <a:moveTo>
                        <a:pt x="423" y="574"/>
                      </a:moveTo>
                      <a:lnTo>
                        <a:pt x="423" y="574"/>
                      </a:lnTo>
                      <a:lnTo>
                        <a:pt x="421" y="576"/>
                      </a:lnTo>
                      <a:lnTo>
                        <a:pt x="420" y="579"/>
                      </a:lnTo>
                      <a:lnTo>
                        <a:pt x="418" y="580"/>
                      </a:lnTo>
                      <a:lnTo>
                        <a:pt x="415" y="580"/>
                      </a:lnTo>
                      <a:lnTo>
                        <a:pt x="6" y="580"/>
                      </a:lnTo>
                      <a:lnTo>
                        <a:pt x="6" y="580"/>
                      </a:lnTo>
                      <a:lnTo>
                        <a:pt x="3" y="580"/>
                      </a:lnTo>
                      <a:lnTo>
                        <a:pt x="1" y="579"/>
                      </a:lnTo>
                      <a:lnTo>
                        <a:pt x="0" y="576"/>
                      </a:lnTo>
                      <a:lnTo>
                        <a:pt x="0" y="574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0" y="3"/>
                      </a:lnTo>
                      <a:lnTo>
                        <a:pt x="1" y="2"/>
                      </a:lnTo>
                      <a:lnTo>
                        <a:pt x="3" y="0"/>
                      </a:lnTo>
                      <a:lnTo>
                        <a:pt x="6" y="0"/>
                      </a:lnTo>
                      <a:lnTo>
                        <a:pt x="415" y="0"/>
                      </a:lnTo>
                      <a:lnTo>
                        <a:pt x="415" y="0"/>
                      </a:lnTo>
                      <a:lnTo>
                        <a:pt x="418" y="0"/>
                      </a:lnTo>
                      <a:lnTo>
                        <a:pt x="420" y="2"/>
                      </a:lnTo>
                      <a:lnTo>
                        <a:pt x="421" y="3"/>
                      </a:lnTo>
                      <a:lnTo>
                        <a:pt x="423" y="6"/>
                      </a:lnTo>
                      <a:lnTo>
                        <a:pt x="423" y="574"/>
                      </a:lnTo>
                      <a:close/>
                    </a:path>
                  </a:pathLst>
                </a:cu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6" name="PA-矩形 160"/>
                <p:cNvSpPr>
                  <a:spLocks noChangeArrowheads="1"/>
                </p:cNvSpPr>
                <p:nvPr>
                  <p:custDataLst>
                    <p:tags r:id="rId18"/>
                  </p:custDataLst>
                </p:nvPr>
              </p:nvSpPr>
              <p:spPr bwMode="auto">
                <a:xfrm>
                  <a:off x="10374312" y="3813176"/>
                  <a:ext cx="487362" cy="115888"/>
                </a:xfrm>
                <a:prstGeom prst="rect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miter lim="800000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7" name="PA-Line 161"/>
                <p:cNvSpPr>
                  <a:spLocks noChangeShapeType="1"/>
                </p:cNvSpPr>
                <p:nvPr>
                  <p:custDataLst>
                    <p:tags r:id="rId19"/>
                  </p:custDataLst>
                </p:nvPr>
              </p:nvSpPr>
              <p:spPr bwMode="auto">
                <a:xfrm flipV="1">
                  <a:off x="10374312" y="4017963"/>
                  <a:ext cx="0" cy="48260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8" name="PA-Line 162"/>
                <p:cNvSpPr>
                  <a:spLocks noChangeShapeType="1"/>
                </p:cNvSpPr>
                <p:nvPr>
                  <p:custDataLst>
                    <p:tags r:id="rId20"/>
                  </p:custDataLst>
                </p:nvPr>
              </p:nvSpPr>
              <p:spPr bwMode="auto">
                <a:xfrm flipV="1">
                  <a:off x="10493375" y="4017963"/>
                  <a:ext cx="0" cy="384175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9" name="PA-Line 163"/>
                <p:cNvSpPr>
                  <a:spLocks noChangeShapeType="1"/>
                </p:cNvSpPr>
                <p:nvPr>
                  <p:custDataLst>
                    <p:tags r:id="rId21"/>
                  </p:custDataLst>
                </p:nvPr>
              </p:nvSpPr>
              <p:spPr bwMode="auto">
                <a:xfrm flipV="1">
                  <a:off x="10617200" y="4017963"/>
                  <a:ext cx="0" cy="48260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0" name="PA-Line 164"/>
                <p:cNvSpPr>
                  <a:spLocks noChangeShapeType="1"/>
                </p:cNvSpPr>
                <p:nvPr>
                  <p:custDataLst>
                    <p:tags r:id="rId22"/>
                  </p:custDataLst>
                </p:nvPr>
              </p:nvSpPr>
              <p:spPr bwMode="auto">
                <a:xfrm flipV="1">
                  <a:off x="10739437" y="4017963"/>
                  <a:ext cx="0" cy="48260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1" name="PA-Line 165"/>
                <p:cNvSpPr>
                  <a:spLocks noChangeShapeType="1"/>
                </p:cNvSpPr>
                <p:nvPr>
                  <p:custDataLst>
                    <p:tags r:id="rId23"/>
                  </p:custDataLst>
                </p:nvPr>
              </p:nvSpPr>
              <p:spPr bwMode="auto">
                <a:xfrm flipV="1">
                  <a:off x="10861675" y="4017963"/>
                  <a:ext cx="0" cy="48260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2" name="PA-Line 166"/>
                <p:cNvSpPr>
                  <a:spLocks noChangeShapeType="1"/>
                </p:cNvSpPr>
                <p:nvPr>
                  <p:custDataLst>
                    <p:tags r:id="rId24"/>
                  </p:custDataLst>
                </p:nvPr>
              </p:nvSpPr>
              <p:spPr bwMode="auto">
                <a:xfrm>
                  <a:off x="10364787" y="4017963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3" name="PA-Line 167"/>
                <p:cNvSpPr>
                  <a:spLocks noChangeShapeType="1"/>
                </p:cNvSpPr>
                <p:nvPr>
                  <p:custDataLst>
                    <p:tags r:id="rId25"/>
                  </p:custDataLst>
                </p:nvPr>
              </p:nvSpPr>
              <p:spPr bwMode="auto">
                <a:xfrm>
                  <a:off x="10364787" y="4114801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4" name="PA-Line 168"/>
                <p:cNvSpPr>
                  <a:spLocks noChangeShapeType="1"/>
                </p:cNvSpPr>
                <p:nvPr>
                  <p:custDataLst>
                    <p:tags r:id="rId26"/>
                  </p:custDataLst>
                </p:nvPr>
              </p:nvSpPr>
              <p:spPr bwMode="auto">
                <a:xfrm>
                  <a:off x="10364787" y="4208463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5" name="PA-Line 169"/>
                <p:cNvSpPr>
                  <a:spLocks noChangeShapeType="1"/>
                </p:cNvSpPr>
                <p:nvPr>
                  <p:custDataLst>
                    <p:tags r:id="rId27"/>
                  </p:custDataLst>
                </p:nvPr>
              </p:nvSpPr>
              <p:spPr bwMode="auto">
                <a:xfrm>
                  <a:off x="10364787" y="4305301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6" name="PA-Line 170"/>
                <p:cNvSpPr>
                  <a:spLocks noChangeShapeType="1"/>
                </p:cNvSpPr>
                <p:nvPr>
                  <p:custDataLst>
                    <p:tags r:id="rId28"/>
                  </p:custDataLst>
                </p:nvPr>
              </p:nvSpPr>
              <p:spPr bwMode="auto">
                <a:xfrm>
                  <a:off x="10364787" y="4402138"/>
                  <a:ext cx="374650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7" name="PA-Line 171"/>
                <p:cNvSpPr>
                  <a:spLocks noChangeShapeType="1"/>
                </p:cNvSpPr>
                <p:nvPr>
                  <p:custDataLst>
                    <p:tags r:id="rId29"/>
                  </p:custDataLst>
                </p:nvPr>
              </p:nvSpPr>
              <p:spPr bwMode="auto">
                <a:xfrm>
                  <a:off x="10364787" y="4495801"/>
                  <a:ext cx="506412" cy="0"/>
                </a:xfrm>
                <a:prstGeom prst="line">
                  <a:avLst/>
                </a:prstGeom>
                <a:noFill/>
                <a:ln w="19050">
                  <a:solidFill>
                    <a:schemeClr val="bg1"/>
                  </a:solidFill>
                  <a:prstDash val="solid"/>
                  <a:rou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/>
                <a:lstStyle/>
                <a:p>
                  <a:endParaRPr lang="ko-KR" altLang="en-US" sz="200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38" name="组合 37"/>
            <p:cNvGrpSpPr/>
            <p:nvPr/>
          </p:nvGrpSpPr>
          <p:grpSpPr>
            <a:xfrm>
              <a:off x="6140713" y="2274654"/>
              <a:ext cx="147720" cy="154874"/>
              <a:chOff x="6140713" y="2274654"/>
              <a:chExt cx="147720" cy="154874"/>
            </a:xfrm>
          </p:grpSpPr>
          <p:cxnSp>
            <p:nvCxnSpPr>
              <p:cNvPr id="51" name="PA-直接连接符 140"/>
              <p:cNvCxnSpPr/>
              <p:nvPr>
                <p:custDataLst>
                  <p:tags r:id="rId14"/>
                </p:custDataLst>
              </p:nvPr>
            </p:nvCxnSpPr>
            <p:spPr>
              <a:xfrm flipH="1">
                <a:off x="6174362" y="2296367"/>
                <a:ext cx="114071" cy="114070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PA-直接连接符 144"/>
              <p:cNvCxnSpPr/>
              <p:nvPr>
                <p:custDataLst>
                  <p:tags r:id="rId15"/>
                </p:custDataLst>
              </p:nvPr>
            </p:nvCxnSpPr>
            <p:spPr>
              <a:xfrm rot="8100000">
                <a:off x="6140713" y="2274654"/>
                <a:ext cx="0" cy="154874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" name="组合 38"/>
            <p:cNvGrpSpPr/>
            <p:nvPr/>
          </p:nvGrpSpPr>
          <p:grpSpPr>
            <a:xfrm>
              <a:off x="6085957" y="3554859"/>
              <a:ext cx="225156" cy="109512"/>
              <a:chOff x="6085957" y="3554859"/>
              <a:chExt cx="225156" cy="109512"/>
            </a:xfrm>
          </p:grpSpPr>
          <p:cxnSp>
            <p:nvCxnSpPr>
              <p:cNvPr id="49" name="PA-直接连接符 147"/>
              <p:cNvCxnSpPr/>
              <p:nvPr>
                <p:custDataLst>
                  <p:tags r:id="rId12"/>
                </p:custDataLst>
              </p:nvPr>
            </p:nvCxnSpPr>
            <p:spPr>
              <a:xfrm rot="8100000">
                <a:off x="6156238" y="3608648"/>
                <a:ext cx="154875" cy="0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PA-直接连接符 148"/>
              <p:cNvCxnSpPr/>
              <p:nvPr>
                <p:custDataLst>
                  <p:tags r:id="rId13"/>
                </p:custDataLst>
              </p:nvPr>
            </p:nvCxnSpPr>
            <p:spPr>
              <a:xfrm flipH="1" flipV="1">
                <a:off x="6085957" y="3554859"/>
                <a:ext cx="109512" cy="109512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0" name="组合 39"/>
            <p:cNvGrpSpPr/>
            <p:nvPr/>
          </p:nvGrpSpPr>
          <p:grpSpPr>
            <a:xfrm>
              <a:off x="6085957" y="4834598"/>
              <a:ext cx="202474" cy="110479"/>
              <a:chOff x="6085957" y="4834598"/>
              <a:chExt cx="202474" cy="110479"/>
            </a:xfrm>
          </p:grpSpPr>
          <p:cxnSp>
            <p:nvCxnSpPr>
              <p:cNvPr id="47" name="PA-直接连接符 150"/>
              <p:cNvCxnSpPr/>
              <p:nvPr>
                <p:custDataLst>
                  <p:tags r:id="rId10"/>
                </p:custDataLst>
              </p:nvPr>
            </p:nvCxnSpPr>
            <p:spPr>
              <a:xfrm flipH="1">
                <a:off x="6178917" y="4834598"/>
                <a:ext cx="109514" cy="109514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PA-直接连接符 151"/>
              <p:cNvCxnSpPr/>
              <p:nvPr>
                <p:custDataLst>
                  <p:tags r:id="rId11"/>
                </p:custDataLst>
              </p:nvPr>
            </p:nvCxnSpPr>
            <p:spPr>
              <a:xfrm flipH="1" flipV="1">
                <a:off x="6085957" y="4835565"/>
                <a:ext cx="109512" cy="109512"/>
              </a:xfrm>
              <a:prstGeom prst="line">
                <a:avLst/>
              </a:prstGeom>
              <a:ln w="25400">
                <a:solidFill>
                  <a:schemeClr val="bg2">
                    <a:lumMod val="1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PA-speed "/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6846901" y="3746716"/>
              <a:ext cx="3925295" cy="371513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  <a:sp3d prstMaterial="matte">
              <a:bevelT w="1270" h="1270"/>
            </a:sp3d>
          </p:spPr>
          <p:txBody>
            <a:bodyPr wrap="square" lIns="90000" tIns="46800" rIns="90000" bIns="46800" anchor="t" anchorCtr="0">
              <a:spAutoFit/>
            </a:bodyPr>
            <a:lstStyle>
              <a:defPPr>
                <a:defRPr lang="ko-KR"/>
              </a:defPPr>
              <a:lvl1pPr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prstClr val="white"/>
                </a:buClr>
                <a:defRPr kumimoji="1" sz="1400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latin typeface="Gulim" panose="020B0600000101010101" pitchFamily="50" charset="-127"/>
                  <a:ea typeface="Gulim" panose="020B0600000101010101" pitchFamily="50" charset="-127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latin typeface="Gulim" panose="020B0600000101010101" pitchFamily="50" charset="-127"/>
                  <a:ea typeface="Gulim" panose="020B0600000101010101" pitchFamily="50" charset="-127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latin typeface="Gulim" panose="020B0600000101010101" pitchFamily="50" charset="-127"/>
                  <a:ea typeface="Gulim" panose="020B0600000101010101" pitchFamily="50" charset="-127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latin typeface="Gulim" panose="020B0600000101010101" pitchFamily="50" charset="-127"/>
                  <a:ea typeface="Gulim" panose="020B0600000101010101" pitchFamily="50" charset="-127"/>
                </a:defRPr>
              </a:lvl5pPr>
              <a:lvl6pPr>
                <a:defRPr kumimoji="1">
                  <a:latin typeface="Gulim" panose="020B0600000101010101" pitchFamily="50" charset="-127"/>
                  <a:ea typeface="Gulim" panose="020B0600000101010101" pitchFamily="50" charset="-127"/>
                </a:defRPr>
              </a:lvl6pPr>
              <a:lvl7pPr>
                <a:defRPr kumimoji="1">
                  <a:latin typeface="Gulim" panose="020B0600000101010101" pitchFamily="50" charset="-127"/>
                  <a:ea typeface="Gulim" panose="020B0600000101010101" pitchFamily="50" charset="-127"/>
                </a:defRPr>
              </a:lvl7pPr>
              <a:lvl8pPr>
                <a:defRPr kumimoji="1">
                  <a:latin typeface="Gulim" panose="020B0600000101010101" pitchFamily="50" charset="-127"/>
                  <a:ea typeface="Gulim" panose="020B0600000101010101" pitchFamily="50" charset="-127"/>
                </a:defRPr>
              </a:lvl8pPr>
              <a:lvl9pPr>
                <a:defRPr kumimoji="1">
                  <a:latin typeface="Gulim" panose="020B0600000101010101" pitchFamily="50" charset="-127"/>
                  <a:ea typeface="Gulim" panose="020B0600000101010101" pitchFamily="50" charset="-127"/>
                </a:defRPr>
              </a:lvl9pPr>
            </a:lstStyle>
            <a:p>
              <a:r>
                <a:rPr lang="en-US" altLang="zh-CN" sz="2000" b="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2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2" name="PA-矩形 3"/>
            <p:cNvSpPr txBox="1"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6846901" y="4042989"/>
              <a:ext cx="4406911" cy="1010406"/>
            </a:xfrm>
            <a:prstGeom prst="rect">
              <a:avLst/>
            </a:prstGeom>
          </p:spPr>
          <p:txBody>
            <a:bodyPr wrap="square" lIns="90000" tIns="46800" rIns="90000" bIns="46800" anchor="t" anchorCtr="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Font typeface="Arial" panose="020B0604020202020204" pitchFamily="34" charset="0"/>
                <a:buNone/>
                <a:defRPr lang="en-US" altLang="ko-KR" sz="2000" dirty="0" smtClean="0">
                  <a:latin typeface="Microsoft Sans Serif" panose="020B0604020202020204" pitchFamily="34" charset="0"/>
                  <a:ea typeface="+mj-ea"/>
                  <a:cs typeface="Microsoft Sans Serif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latin typeface="+mn-lt"/>
                  <a:ea typeface="+mn-ea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latin typeface="+mn-lt"/>
                  <a:ea typeface="+mn-ea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latin typeface="+mn-lt"/>
                  <a:ea typeface="+mn-ea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latin typeface="+mn-lt"/>
                  <a:ea typeface="+mn-ea"/>
                </a:defRPr>
              </a:lvl5pPr>
              <a:lvl6pPr marL="25146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latin typeface="+mn-lt"/>
                  <a:ea typeface="+mn-ea"/>
                </a:defRPr>
              </a:lvl6pPr>
              <a:lvl7pPr marL="29718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latin typeface="+mn-lt"/>
                  <a:ea typeface="+mn-ea"/>
                </a:defRPr>
              </a:lvl7pPr>
              <a:lvl8pPr marL="3429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latin typeface="+mn-lt"/>
                  <a:ea typeface="+mn-ea"/>
                </a:defRPr>
              </a:lvl8pPr>
              <a:lvl9pPr marL="38862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latin typeface="+mn-lt"/>
                  <a:ea typeface="+mn-ea"/>
                </a:defRPr>
              </a:lvl9pPr>
            </a:lstStyle>
            <a:p>
              <a:pPr marL="0" indent="0">
                <a:lnSpc>
                  <a:spcPct val="120000"/>
                </a:lnSpc>
              </a:pPr>
              <a:r>
                <a:rPr lang="en-US" altLang="zh-CN" sz="1600" dirty="0">
                  <a:latin typeface="+mn-lt"/>
                  <a:ea typeface="+mn-ea"/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600" dirty="0">
                <a:latin typeface="+mn-lt"/>
                <a:ea typeface="+mn-ea"/>
                <a:cs typeface="+mn-ea"/>
                <a:sym typeface="+mn-lt"/>
              </a:endParaRPr>
            </a:p>
            <a:p>
              <a:pPr marL="0" indent="0">
                <a:lnSpc>
                  <a:spcPct val="120000"/>
                </a:lnSpc>
              </a:pPr>
              <a:endParaRPr lang="zh-CN" altLang="en-US" sz="16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3" name="PA-speed "/>
            <p:cNvSpPr txBox="1"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1489524" y="2553400"/>
              <a:ext cx="3925295" cy="371513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  <a:sp3d prstMaterial="matte">
              <a:bevelT w="1270" h="1270"/>
            </a:sp3d>
          </p:spPr>
          <p:txBody>
            <a:bodyPr wrap="square" lIns="90000" tIns="46800" rIns="90000" bIns="46800" anchor="t" anchorCtr="0">
              <a:spAutoFit/>
            </a:bodyPr>
            <a:lstStyle>
              <a:defPPr>
                <a:defRPr lang="ko-KR"/>
              </a:defPPr>
              <a:lvl1pPr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prstClr val="white"/>
                </a:buClr>
                <a:defRPr kumimoji="1" sz="1400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latin typeface="Gulim" panose="020B0600000101010101" pitchFamily="50" charset="-127"/>
                  <a:ea typeface="Gulim" panose="020B0600000101010101" pitchFamily="50" charset="-127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latin typeface="Gulim" panose="020B0600000101010101" pitchFamily="50" charset="-127"/>
                  <a:ea typeface="Gulim" panose="020B0600000101010101" pitchFamily="50" charset="-127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latin typeface="Gulim" panose="020B0600000101010101" pitchFamily="50" charset="-127"/>
                  <a:ea typeface="Gulim" panose="020B0600000101010101" pitchFamily="50" charset="-127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latin typeface="Gulim" panose="020B0600000101010101" pitchFamily="50" charset="-127"/>
                  <a:ea typeface="Gulim" panose="020B0600000101010101" pitchFamily="50" charset="-127"/>
                </a:defRPr>
              </a:lvl5pPr>
              <a:lvl6pPr>
                <a:defRPr kumimoji="1">
                  <a:latin typeface="Gulim" panose="020B0600000101010101" pitchFamily="50" charset="-127"/>
                  <a:ea typeface="Gulim" panose="020B0600000101010101" pitchFamily="50" charset="-127"/>
                </a:defRPr>
              </a:lvl6pPr>
              <a:lvl7pPr>
                <a:defRPr kumimoji="1">
                  <a:latin typeface="Gulim" panose="020B0600000101010101" pitchFamily="50" charset="-127"/>
                  <a:ea typeface="Gulim" panose="020B0600000101010101" pitchFamily="50" charset="-127"/>
                </a:defRPr>
              </a:lvl7pPr>
              <a:lvl8pPr>
                <a:defRPr kumimoji="1">
                  <a:latin typeface="Gulim" panose="020B0600000101010101" pitchFamily="50" charset="-127"/>
                  <a:ea typeface="Gulim" panose="020B0600000101010101" pitchFamily="50" charset="-127"/>
                </a:defRPr>
              </a:lvl8pPr>
              <a:lvl9pPr>
                <a:defRPr kumimoji="1">
                  <a:latin typeface="Gulim" panose="020B0600000101010101" pitchFamily="50" charset="-127"/>
                  <a:ea typeface="Gulim" panose="020B0600000101010101" pitchFamily="50" charset="-127"/>
                </a:defRPr>
              </a:lvl9pPr>
            </a:lstStyle>
            <a:p>
              <a:r>
                <a:rPr lang="en-US" altLang="zh-CN" sz="2000" b="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2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4" name="PA-矩形 3"/>
            <p:cNvSpPr txBox="1"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1462112" y="2859190"/>
              <a:ext cx="4406907" cy="1010406"/>
            </a:xfrm>
            <a:prstGeom prst="rect">
              <a:avLst/>
            </a:prstGeom>
          </p:spPr>
          <p:txBody>
            <a:bodyPr wrap="square" lIns="90000" tIns="46800" rIns="90000" bIns="46800" anchor="t" anchorCtr="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Font typeface="Arial" panose="020B0604020202020204" pitchFamily="34" charset="0"/>
                <a:buNone/>
                <a:defRPr lang="en-US" altLang="ko-KR" sz="2000" dirty="0" smtClean="0">
                  <a:latin typeface="Microsoft Sans Serif" panose="020B0604020202020204" pitchFamily="34" charset="0"/>
                  <a:ea typeface="+mj-ea"/>
                  <a:cs typeface="Microsoft Sans Serif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latin typeface="+mn-lt"/>
                  <a:ea typeface="+mn-ea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latin typeface="+mn-lt"/>
                  <a:ea typeface="+mn-ea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latin typeface="+mn-lt"/>
                  <a:ea typeface="+mn-ea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latin typeface="+mn-lt"/>
                  <a:ea typeface="+mn-ea"/>
                </a:defRPr>
              </a:lvl5pPr>
              <a:lvl6pPr marL="25146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latin typeface="+mn-lt"/>
                  <a:ea typeface="+mn-ea"/>
                </a:defRPr>
              </a:lvl6pPr>
              <a:lvl7pPr marL="29718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latin typeface="+mn-lt"/>
                  <a:ea typeface="+mn-ea"/>
                </a:defRPr>
              </a:lvl7pPr>
              <a:lvl8pPr marL="3429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latin typeface="+mn-lt"/>
                  <a:ea typeface="+mn-ea"/>
                </a:defRPr>
              </a:lvl8pPr>
              <a:lvl9pPr marL="38862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latin typeface="+mn-lt"/>
                  <a:ea typeface="+mn-ea"/>
                </a:defRPr>
              </a:lvl9pPr>
            </a:lstStyle>
            <a:p>
              <a:pPr marL="0" indent="0">
                <a:lnSpc>
                  <a:spcPct val="120000"/>
                </a:lnSpc>
              </a:pPr>
              <a:r>
                <a:rPr lang="en-US" altLang="zh-CN" sz="1600" dirty="0">
                  <a:latin typeface="+mn-lt"/>
                  <a:ea typeface="+mn-ea"/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600" dirty="0">
                <a:latin typeface="+mn-lt"/>
                <a:ea typeface="+mn-ea"/>
                <a:cs typeface="+mn-ea"/>
                <a:sym typeface="+mn-lt"/>
              </a:endParaRPr>
            </a:p>
            <a:p>
              <a:pPr marL="0" indent="0">
                <a:lnSpc>
                  <a:spcPct val="120000"/>
                </a:lnSpc>
              </a:pPr>
              <a:endParaRPr lang="zh-CN" altLang="en-US" sz="16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5" name="PA-speed "/>
            <p:cNvSpPr txBox="1">
              <a:spLocks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489524" y="4980077"/>
              <a:ext cx="3925295" cy="371513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  <a:sp3d prstMaterial="matte">
              <a:bevelT w="1270" h="1270"/>
            </a:sp3d>
          </p:spPr>
          <p:txBody>
            <a:bodyPr wrap="square" lIns="90000" tIns="46800" rIns="90000" bIns="46800" anchor="t" anchorCtr="0">
              <a:spAutoFit/>
            </a:bodyPr>
            <a:lstStyle>
              <a:defPPr>
                <a:defRPr lang="ko-KR"/>
              </a:defPPr>
              <a:lvl1pPr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prstClr val="white"/>
                </a:buClr>
                <a:defRPr kumimoji="1" sz="1400" b="1">
                  <a:solidFill>
                    <a:schemeClr val="tx1">
                      <a:lumMod val="95000"/>
                      <a:lumOff val="5000"/>
                    </a:schemeClr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kumimoji="1">
                  <a:latin typeface="Gulim" panose="020B0600000101010101" pitchFamily="50" charset="-127"/>
                  <a:ea typeface="Gulim" panose="020B0600000101010101" pitchFamily="50" charset="-127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kumimoji="1">
                  <a:latin typeface="Gulim" panose="020B0600000101010101" pitchFamily="50" charset="-127"/>
                  <a:ea typeface="Gulim" panose="020B0600000101010101" pitchFamily="50" charset="-127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kumimoji="1">
                  <a:latin typeface="Gulim" panose="020B0600000101010101" pitchFamily="50" charset="-127"/>
                  <a:ea typeface="Gulim" panose="020B0600000101010101" pitchFamily="50" charset="-127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kumimoji="1">
                  <a:latin typeface="Gulim" panose="020B0600000101010101" pitchFamily="50" charset="-127"/>
                  <a:ea typeface="Gulim" panose="020B0600000101010101" pitchFamily="50" charset="-127"/>
                </a:defRPr>
              </a:lvl5pPr>
              <a:lvl6pPr>
                <a:defRPr kumimoji="1">
                  <a:latin typeface="Gulim" panose="020B0600000101010101" pitchFamily="50" charset="-127"/>
                  <a:ea typeface="Gulim" panose="020B0600000101010101" pitchFamily="50" charset="-127"/>
                </a:defRPr>
              </a:lvl6pPr>
              <a:lvl7pPr>
                <a:defRPr kumimoji="1">
                  <a:latin typeface="Gulim" panose="020B0600000101010101" pitchFamily="50" charset="-127"/>
                  <a:ea typeface="Gulim" panose="020B0600000101010101" pitchFamily="50" charset="-127"/>
                </a:defRPr>
              </a:lvl7pPr>
              <a:lvl8pPr>
                <a:defRPr kumimoji="1">
                  <a:latin typeface="Gulim" panose="020B0600000101010101" pitchFamily="50" charset="-127"/>
                  <a:ea typeface="Gulim" panose="020B0600000101010101" pitchFamily="50" charset="-127"/>
                </a:defRPr>
              </a:lvl8pPr>
              <a:lvl9pPr>
                <a:defRPr kumimoji="1">
                  <a:latin typeface="Gulim" panose="020B0600000101010101" pitchFamily="50" charset="-127"/>
                  <a:ea typeface="Gulim" panose="020B0600000101010101" pitchFamily="50" charset="-127"/>
                </a:defRPr>
              </a:lvl9pPr>
            </a:lstStyle>
            <a:p>
              <a:r>
                <a:rPr lang="en-US" altLang="zh-CN" sz="2000" b="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ea"/>
                  <a:sym typeface="+mn-lt"/>
                </a:rPr>
                <a:t>Add title text</a:t>
              </a:r>
              <a:endParaRPr lang="zh-CN" altLang="en-US" sz="2000" b="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6" name="PA-矩形 3"/>
            <p:cNvSpPr txBox="1"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1462112" y="5285867"/>
              <a:ext cx="4406907" cy="1010406"/>
            </a:xfrm>
            <a:prstGeom prst="rect">
              <a:avLst/>
            </a:prstGeom>
          </p:spPr>
          <p:txBody>
            <a:bodyPr wrap="square" lIns="90000" tIns="46800" rIns="90000" bIns="46800" anchor="t" anchorCtr="0">
              <a:spAutoFit/>
            </a:bodyPr>
            <a:lstStyle>
              <a:lvl1pPr marL="342900" indent="-342900" eaLnBrk="0" hangingPunct="0">
                <a:spcBef>
                  <a:spcPct val="20000"/>
                </a:spcBef>
                <a:buFont typeface="Arial" panose="020B0604020202020204" pitchFamily="34" charset="0"/>
                <a:buNone/>
                <a:defRPr lang="en-US" altLang="ko-KR" sz="2000" dirty="0" smtClean="0">
                  <a:latin typeface="Microsoft Sans Serif" panose="020B0604020202020204" pitchFamily="34" charset="0"/>
                  <a:ea typeface="+mj-ea"/>
                  <a:cs typeface="Microsoft Sans Serif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latin typeface="+mn-lt"/>
                  <a:ea typeface="+mn-ea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latin typeface="+mn-lt"/>
                  <a:ea typeface="+mn-ea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latin typeface="+mn-lt"/>
                  <a:ea typeface="+mn-ea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latin typeface="+mn-lt"/>
                  <a:ea typeface="+mn-ea"/>
                </a:defRPr>
              </a:lvl5pPr>
              <a:lvl6pPr marL="25146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latin typeface="+mn-lt"/>
                  <a:ea typeface="+mn-ea"/>
                </a:defRPr>
              </a:lvl6pPr>
              <a:lvl7pPr marL="29718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latin typeface="+mn-lt"/>
                  <a:ea typeface="+mn-ea"/>
                </a:defRPr>
              </a:lvl7pPr>
              <a:lvl8pPr marL="3429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latin typeface="+mn-lt"/>
                  <a:ea typeface="+mn-ea"/>
                </a:defRPr>
              </a:lvl8pPr>
              <a:lvl9pPr marL="38862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000">
                  <a:latin typeface="+mn-lt"/>
                  <a:ea typeface="+mn-ea"/>
                </a:defRPr>
              </a:lvl9pPr>
            </a:lstStyle>
            <a:p>
              <a:pPr marL="0" indent="0">
                <a:lnSpc>
                  <a:spcPct val="120000"/>
                </a:lnSpc>
              </a:pPr>
              <a:r>
                <a:rPr lang="en-US" altLang="zh-CN" sz="1600" dirty="0">
                  <a:latin typeface="+mn-lt"/>
                  <a:ea typeface="+mn-ea"/>
                  <a:cs typeface="+mn-ea"/>
                  <a:sym typeface="+mn-lt"/>
                </a:rPr>
                <a:t>Click here to add text content, such as keywords, some brief introductions, etc.</a:t>
              </a:r>
              <a:endParaRPr lang="zh-CN" altLang="en-US" sz="1600" dirty="0">
                <a:latin typeface="+mn-lt"/>
                <a:ea typeface="+mn-ea"/>
                <a:cs typeface="+mn-ea"/>
                <a:sym typeface="+mn-lt"/>
              </a:endParaRPr>
            </a:p>
            <a:p>
              <a:pPr marL="0" indent="0">
                <a:lnSpc>
                  <a:spcPct val="120000"/>
                </a:lnSpc>
              </a:pPr>
              <a:endParaRPr lang="zh-CN" altLang="en-US" sz="16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椭圆 15"/>
          <p:cNvSpPr/>
          <p:nvPr/>
        </p:nvSpPr>
        <p:spPr>
          <a:xfrm>
            <a:off x="7016710" y="1471087"/>
            <a:ext cx="1154988" cy="1154986"/>
          </a:xfrm>
          <a:prstGeom prst="ellipse">
            <a:avLst/>
          </a:prstGeom>
          <a:solidFill>
            <a:srgbClr val="EF81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523037" y="2626238"/>
            <a:ext cx="55051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 spc="6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5400" b="1" spc="6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矩形: 圆角 8"/>
          <p:cNvSpPr/>
          <p:nvPr/>
        </p:nvSpPr>
        <p:spPr>
          <a:xfrm>
            <a:off x="7073107" y="1652744"/>
            <a:ext cx="1042194" cy="79167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000" b="1" dirty="0">
                <a:solidFill>
                  <a:schemeClr val="bg1"/>
                </a:solidFill>
                <a:cs typeface="+mn-ea"/>
                <a:sym typeface="+mn-lt"/>
              </a:rPr>
              <a:t>04</a:t>
            </a:r>
            <a:endParaRPr lang="zh-CN" altLang="en-US" sz="6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624637" y="3446990"/>
            <a:ext cx="5640263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  <a:defRPr/>
            </a:pP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矩形: 圆角 8"/>
          <p:cNvSpPr/>
          <p:nvPr/>
        </p:nvSpPr>
        <p:spPr>
          <a:xfrm>
            <a:off x="5523037" y="1905115"/>
            <a:ext cx="1747340" cy="687129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40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PART </a:t>
            </a:r>
            <a:endParaRPr lang="zh-CN" altLang="en-US" sz="6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24_1"/>
          <p:cNvSpPr txBox="1"/>
          <p:nvPr/>
        </p:nvSpPr>
        <p:spPr>
          <a:xfrm>
            <a:off x="1441950" y="292882"/>
            <a:ext cx="212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PA-任意多边形 5"/>
          <p:cNvSpPr>
            <a:spLocks noChangeAspect="1"/>
          </p:cNvSpPr>
          <p:nvPr>
            <p:custDataLst>
              <p:tags r:id="rId1"/>
            </p:custDataLst>
          </p:nvPr>
        </p:nvSpPr>
        <p:spPr>
          <a:xfrm rot="10800000">
            <a:off x="1400174" y="2105025"/>
            <a:ext cx="2447925" cy="2783498"/>
          </a:xfrm>
          <a:custGeom>
            <a:avLst/>
            <a:gdLst>
              <a:gd name="connsiteX0" fmla="*/ 2682494 w 2836097"/>
              <a:gd name="connsiteY0" fmla="*/ 3067706 h 3067706"/>
              <a:gd name="connsiteX1" fmla="*/ 876045 w 2836097"/>
              <a:gd name="connsiteY1" fmla="*/ 3067706 h 3067706"/>
              <a:gd name="connsiteX2" fmla="*/ 0 w 2836097"/>
              <a:gd name="connsiteY2" fmla="*/ 1533853 h 3067706"/>
              <a:gd name="connsiteX3" fmla="*/ 876045 w 2836097"/>
              <a:gd name="connsiteY3" fmla="*/ 0 h 3067706"/>
              <a:gd name="connsiteX4" fmla="*/ 2682494 w 2836097"/>
              <a:gd name="connsiteY4" fmla="*/ 0 h 3067706"/>
              <a:gd name="connsiteX5" fmla="*/ 2836097 w 2836097"/>
              <a:gd name="connsiteY5" fmla="*/ 268941 h 3067706"/>
              <a:gd name="connsiteX6" fmla="*/ 1473384 w 2836097"/>
              <a:gd name="connsiteY6" fmla="*/ 268941 h 3067706"/>
              <a:gd name="connsiteX7" fmla="*/ 747356 w 2836097"/>
              <a:gd name="connsiteY7" fmla="*/ 1540132 h 3067706"/>
              <a:gd name="connsiteX8" fmla="*/ 1473384 w 2836097"/>
              <a:gd name="connsiteY8" fmla="*/ 2811322 h 3067706"/>
              <a:gd name="connsiteX9" fmla="*/ 2828925 w 2836097"/>
              <a:gd name="connsiteY9" fmla="*/ 2811322 h 306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36097" h="3067706">
                <a:moveTo>
                  <a:pt x="2682494" y="3067706"/>
                </a:moveTo>
                <a:lnTo>
                  <a:pt x="876045" y="3067706"/>
                </a:lnTo>
                <a:lnTo>
                  <a:pt x="0" y="1533853"/>
                </a:lnTo>
                <a:lnTo>
                  <a:pt x="876045" y="0"/>
                </a:lnTo>
                <a:lnTo>
                  <a:pt x="2682494" y="0"/>
                </a:lnTo>
                <a:lnTo>
                  <a:pt x="2836097" y="268941"/>
                </a:lnTo>
                <a:lnTo>
                  <a:pt x="1473384" y="268941"/>
                </a:lnTo>
                <a:lnTo>
                  <a:pt x="747356" y="1540132"/>
                </a:lnTo>
                <a:lnTo>
                  <a:pt x="1473384" y="2811322"/>
                </a:lnTo>
                <a:lnTo>
                  <a:pt x="2828925" y="2811322"/>
                </a:lnTo>
                <a:close/>
              </a:path>
            </a:pathLst>
          </a:custGeom>
          <a:solidFill>
            <a:srgbClr val="EF817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10" name="PA-文本框 8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192463" y="3130550"/>
            <a:ext cx="59503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>
                <a:solidFill>
                  <a:srgbClr val="FEFEFE"/>
                </a:solidFill>
                <a:latin typeface="+mn-lt"/>
                <a:ea typeface="+mn-ea"/>
                <a:cs typeface="+mn-ea"/>
                <a:sym typeface="+mn-lt"/>
              </a:rPr>
              <a:t>01</a:t>
            </a:r>
            <a:endParaRPr lang="zh-CN" altLang="en-US" sz="3200">
              <a:solidFill>
                <a:srgbClr val="FEFEFE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576262" y="2590154"/>
            <a:ext cx="2132012" cy="430879"/>
          </a:xfrm>
          <a:prstGeom prst="rect">
            <a:avLst/>
          </a:prstGeom>
        </p:spPr>
        <p:txBody>
          <a:bodyPr wrap="square" lIns="91431" tIns="45716" rIns="91431" bIns="45716">
            <a:spAutoFit/>
          </a:bodyPr>
          <a:lstStyle/>
          <a:p>
            <a:pPr algn="ctr"/>
            <a:r>
              <a:rPr lang="en-US" altLang="zh-CN" sz="2200" dirty="0">
                <a:cs typeface="+mn-ea"/>
                <a:sym typeface="+mn-lt"/>
              </a:rPr>
              <a:t>Add title text</a:t>
            </a:r>
          </a:p>
        </p:txBody>
      </p:sp>
      <p:sp>
        <p:nvSpPr>
          <p:cNvPr id="12" name="矩形 47"/>
          <p:cNvSpPr>
            <a:spLocks noChangeArrowheads="1"/>
          </p:cNvSpPr>
          <p:nvPr/>
        </p:nvSpPr>
        <p:spPr bwMode="auto">
          <a:xfrm>
            <a:off x="576262" y="3005748"/>
            <a:ext cx="2132012" cy="629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14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3" name="PA-任意多边形 5"/>
          <p:cNvSpPr>
            <a:spLocks noChangeAspect="1"/>
          </p:cNvSpPr>
          <p:nvPr>
            <p:custDataLst>
              <p:tags r:id="rId3"/>
            </p:custDataLst>
          </p:nvPr>
        </p:nvSpPr>
        <p:spPr>
          <a:xfrm rot="10800000">
            <a:off x="5286374" y="2105025"/>
            <a:ext cx="2447925" cy="2783498"/>
          </a:xfrm>
          <a:custGeom>
            <a:avLst/>
            <a:gdLst>
              <a:gd name="connsiteX0" fmla="*/ 2682494 w 2836097"/>
              <a:gd name="connsiteY0" fmla="*/ 3067706 h 3067706"/>
              <a:gd name="connsiteX1" fmla="*/ 876045 w 2836097"/>
              <a:gd name="connsiteY1" fmla="*/ 3067706 h 3067706"/>
              <a:gd name="connsiteX2" fmla="*/ 0 w 2836097"/>
              <a:gd name="connsiteY2" fmla="*/ 1533853 h 3067706"/>
              <a:gd name="connsiteX3" fmla="*/ 876045 w 2836097"/>
              <a:gd name="connsiteY3" fmla="*/ 0 h 3067706"/>
              <a:gd name="connsiteX4" fmla="*/ 2682494 w 2836097"/>
              <a:gd name="connsiteY4" fmla="*/ 0 h 3067706"/>
              <a:gd name="connsiteX5" fmla="*/ 2836097 w 2836097"/>
              <a:gd name="connsiteY5" fmla="*/ 268941 h 3067706"/>
              <a:gd name="connsiteX6" fmla="*/ 1473384 w 2836097"/>
              <a:gd name="connsiteY6" fmla="*/ 268941 h 3067706"/>
              <a:gd name="connsiteX7" fmla="*/ 747356 w 2836097"/>
              <a:gd name="connsiteY7" fmla="*/ 1540132 h 3067706"/>
              <a:gd name="connsiteX8" fmla="*/ 1473384 w 2836097"/>
              <a:gd name="connsiteY8" fmla="*/ 2811322 h 3067706"/>
              <a:gd name="connsiteX9" fmla="*/ 2828925 w 2836097"/>
              <a:gd name="connsiteY9" fmla="*/ 2811322 h 306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36097" h="3067706">
                <a:moveTo>
                  <a:pt x="2682494" y="3067706"/>
                </a:moveTo>
                <a:lnTo>
                  <a:pt x="876045" y="3067706"/>
                </a:lnTo>
                <a:lnTo>
                  <a:pt x="0" y="1533853"/>
                </a:lnTo>
                <a:lnTo>
                  <a:pt x="876045" y="0"/>
                </a:lnTo>
                <a:lnTo>
                  <a:pt x="2682494" y="0"/>
                </a:lnTo>
                <a:lnTo>
                  <a:pt x="2836097" y="268941"/>
                </a:lnTo>
                <a:lnTo>
                  <a:pt x="1473384" y="268941"/>
                </a:lnTo>
                <a:lnTo>
                  <a:pt x="747356" y="1540132"/>
                </a:lnTo>
                <a:lnTo>
                  <a:pt x="1473384" y="2811322"/>
                </a:lnTo>
                <a:lnTo>
                  <a:pt x="2828925" y="2811322"/>
                </a:lnTo>
                <a:close/>
              </a:path>
            </a:pathLst>
          </a:custGeom>
          <a:solidFill>
            <a:srgbClr val="A3C2F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14" name="PA-文本框 8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078663" y="3130550"/>
            <a:ext cx="59503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dirty="0">
                <a:solidFill>
                  <a:srgbClr val="FEFEFE"/>
                </a:solidFill>
                <a:latin typeface="+mn-lt"/>
                <a:ea typeface="+mn-ea"/>
                <a:cs typeface="+mn-ea"/>
                <a:sym typeface="+mn-lt"/>
              </a:rPr>
              <a:t>02</a:t>
            </a:r>
            <a:endParaRPr lang="zh-CN" altLang="en-US" sz="3200" dirty="0">
              <a:solidFill>
                <a:srgbClr val="FEFEFE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462462" y="2590154"/>
            <a:ext cx="2132012" cy="430879"/>
          </a:xfrm>
          <a:prstGeom prst="rect">
            <a:avLst/>
          </a:prstGeom>
        </p:spPr>
        <p:txBody>
          <a:bodyPr wrap="square" lIns="91431" tIns="45716" rIns="91431" bIns="45716">
            <a:spAutoFit/>
          </a:bodyPr>
          <a:lstStyle/>
          <a:p>
            <a:pPr algn="ctr"/>
            <a:r>
              <a:rPr lang="en-US" altLang="zh-CN" sz="2200" dirty="0">
                <a:cs typeface="+mn-ea"/>
                <a:sym typeface="+mn-lt"/>
              </a:rPr>
              <a:t>Add title text</a:t>
            </a:r>
          </a:p>
        </p:txBody>
      </p:sp>
      <p:sp>
        <p:nvSpPr>
          <p:cNvPr id="16" name="矩形 47"/>
          <p:cNvSpPr>
            <a:spLocks noChangeArrowheads="1"/>
          </p:cNvSpPr>
          <p:nvPr/>
        </p:nvSpPr>
        <p:spPr bwMode="auto">
          <a:xfrm>
            <a:off x="4462462" y="3005748"/>
            <a:ext cx="2132012" cy="629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14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7" name="PA-任意多边形 5"/>
          <p:cNvSpPr>
            <a:spLocks noChangeAspect="1"/>
          </p:cNvSpPr>
          <p:nvPr>
            <p:custDataLst>
              <p:tags r:id="rId5"/>
            </p:custDataLst>
          </p:nvPr>
        </p:nvSpPr>
        <p:spPr>
          <a:xfrm rot="10800000">
            <a:off x="8943974" y="2105025"/>
            <a:ext cx="2447925" cy="2783498"/>
          </a:xfrm>
          <a:custGeom>
            <a:avLst/>
            <a:gdLst>
              <a:gd name="connsiteX0" fmla="*/ 2682494 w 2836097"/>
              <a:gd name="connsiteY0" fmla="*/ 3067706 h 3067706"/>
              <a:gd name="connsiteX1" fmla="*/ 876045 w 2836097"/>
              <a:gd name="connsiteY1" fmla="*/ 3067706 h 3067706"/>
              <a:gd name="connsiteX2" fmla="*/ 0 w 2836097"/>
              <a:gd name="connsiteY2" fmla="*/ 1533853 h 3067706"/>
              <a:gd name="connsiteX3" fmla="*/ 876045 w 2836097"/>
              <a:gd name="connsiteY3" fmla="*/ 0 h 3067706"/>
              <a:gd name="connsiteX4" fmla="*/ 2682494 w 2836097"/>
              <a:gd name="connsiteY4" fmla="*/ 0 h 3067706"/>
              <a:gd name="connsiteX5" fmla="*/ 2836097 w 2836097"/>
              <a:gd name="connsiteY5" fmla="*/ 268941 h 3067706"/>
              <a:gd name="connsiteX6" fmla="*/ 1473384 w 2836097"/>
              <a:gd name="connsiteY6" fmla="*/ 268941 h 3067706"/>
              <a:gd name="connsiteX7" fmla="*/ 747356 w 2836097"/>
              <a:gd name="connsiteY7" fmla="*/ 1540132 h 3067706"/>
              <a:gd name="connsiteX8" fmla="*/ 1473384 w 2836097"/>
              <a:gd name="connsiteY8" fmla="*/ 2811322 h 3067706"/>
              <a:gd name="connsiteX9" fmla="*/ 2828925 w 2836097"/>
              <a:gd name="connsiteY9" fmla="*/ 2811322 h 306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36097" h="3067706">
                <a:moveTo>
                  <a:pt x="2682494" y="3067706"/>
                </a:moveTo>
                <a:lnTo>
                  <a:pt x="876045" y="3067706"/>
                </a:lnTo>
                <a:lnTo>
                  <a:pt x="0" y="1533853"/>
                </a:lnTo>
                <a:lnTo>
                  <a:pt x="876045" y="0"/>
                </a:lnTo>
                <a:lnTo>
                  <a:pt x="2682494" y="0"/>
                </a:lnTo>
                <a:lnTo>
                  <a:pt x="2836097" y="268941"/>
                </a:lnTo>
                <a:lnTo>
                  <a:pt x="1473384" y="268941"/>
                </a:lnTo>
                <a:lnTo>
                  <a:pt x="747356" y="1540132"/>
                </a:lnTo>
                <a:lnTo>
                  <a:pt x="1473384" y="2811322"/>
                </a:lnTo>
                <a:lnTo>
                  <a:pt x="2828925" y="2811322"/>
                </a:lnTo>
                <a:close/>
              </a:path>
            </a:pathLst>
          </a:custGeom>
          <a:solidFill>
            <a:srgbClr val="EF817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zh-CN" altLang="en-US">
              <a:solidFill>
                <a:srgbClr val="FFFFFF"/>
              </a:solidFill>
              <a:cs typeface="+mn-ea"/>
              <a:sym typeface="+mn-lt"/>
            </a:endParaRPr>
          </a:p>
        </p:txBody>
      </p:sp>
      <p:sp>
        <p:nvSpPr>
          <p:cNvPr id="18" name="PA-文本框 8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0736263" y="3130550"/>
            <a:ext cx="59503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200" dirty="0">
                <a:solidFill>
                  <a:srgbClr val="FEFEFE"/>
                </a:solidFill>
                <a:latin typeface="+mn-lt"/>
                <a:ea typeface="+mn-ea"/>
                <a:cs typeface="+mn-ea"/>
                <a:sym typeface="+mn-lt"/>
              </a:rPr>
              <a:t>03</a:t>
            </a:r>
            <a:endParaRPr lang="zh-CN" altLang="en-US" sz="3200" dirty="0">
              <a:solidFill>
                <a:srgbClr val="FEFEFE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8120062" y="2590154"/>
            <a:ext cx="2132012" cy="430879"/>
          </a:xfrm>
          <a:prstGeom prst="rect">
            <a:avLst/>
          </a:prstGeom>
        </p:spPr>
        <p:txBody>
          <a:bodyPr wrap="square" lIns="91431" tIns="45716" rIns="91431" bIns="45716">
            <a:spAutoFit/>
          </a:bodyPr>
          <a:lstStyle/>
          <a:p>
            <a:pPr algn="ctr"/>
            <a:r>
              <a:rPr lang="en-US" altLang="zh-CN" sz="2200" dirty="0">
                <a:cs typeface="+mn-ea"/>
                <a:sym typeface="+mn-lt"/>
              </a:rPr>
              <a:t>Add title text</a:t>
            </a:r>
          </a:p>
        </p:txBody>
      </p:sp>
      <p:sp>
        <p:nvSpPr>
          <p:cNvPr id="20" name="矩形 47"/>
          <p:cNvSpPr>
            <a:spLocks noChangeArrowheads="1"/>
          </p:cNvSpPr>
          <p:nvPr/>
        </p:nvSpPr>
        <p:spPr bwMode="auto">
          <a:xfrm>
            <a:off x="8120062" y="3005748"/>
            <a:ext cx="2132012" cy="6298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1" tIns="45716" rIns="91431" bIns="457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30000"/>
              </a:lnSpc>
              <a:spcBef>
                <a:spcPct val="0"/>
              </a:spcBef>
              <a:buNone/>
            </a:pPr>
            <a:r>
              <a:rPr lang="en-US" altLang="zh-CN" sz="1400" dirty="0">
                <a:latin typeface="+mn-lt"/>
                <a:ea typeface="+mn-ea"/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16" grpId="0"/>
      <p:bldP spid="19" grpId="0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24_1"/>
          <p:cNvSpPr txBox="1"/>
          <p:nvPr/>
        </p:nvSpPr>
        <p:spPr>
          <a:xfrm>
            <a:off x="1441950" y="292882"/>
            <a:ext cx="212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1135872" y="1532176"/>
            <a:ext cx="9920256" cy="4174647"/>
            <a:chOff x="861492" y="1203598"/>
            <a:chExt cx="7423011" cy="3123755"/>
          </a:xfrm>
        </p:grpSpPr>
        <p:sp>
          <p:nvSpPr>
            <p:cNvPr id="39" name="圆角矩形 26"/>
            <p:cNvSpPr/>
            <p:nvPr/>
          </p:nvSpPr>
          <p:spPr>
            <a:xfrm>
              <a:off x="926188" y="1256578"/>
              <a:ext cx="7345680" cy="1395596"/>
            </a:xfrm>
            <a:prstGeom prst="roundRect">
              <a:avLst>
                <a:gd name="adj" fmla="val 0"/>
              </a:avLst>
            </a:prstGeom>
            <a:noFill/>
            <a:ln w="3175">
              <a:solidFill>
                <a:srgbClr val="A3C2F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矩形 93"/>
            <p:cNvSpPr/>
            <p:nvPr/>
          </p:nvSpPr>
          <p:spPr>
            <a:xfrm>
              <a:off x="861492" y="1203598"/>
              <a:ext cx="288032" cy="288032"/>
            </a:xfrm>
            <a:custGeom>
              <a:avLst/>
              <a:gdLst/>
              <a:ahLst/>
              <a:cxnLst/>
              <a:rect l="l" t="t" r="r" b="b"/>
              <a:pathLst>
                <a:path w="504056" h="504056">
                  <a:moveTo>
                    <a:pt x="0" y="0"/>
                  </a:moveTo>
                  <a:lnTo>
                    <a:pt x="504056" y="0"/>
                  </a:lnTo>
                  <a:lnTo>
                    <a:pt x="504056" y="144016"/>
                  </a:lnTo>
                  <a:lnTo>
                    <a:pt x="144016" y="144016"/>
                  </a:lnTo>
                  <a:lnTo>
                    <a:pt x="144016" y="504056"/>
                  </a:lnTo>
                  <a:lnTo>
                    <a:pt x="0" y="504056"/>
                  </a:lnTo>
                  <a:close/>
                </a:path>
              </a:pathLst>
            </a:custGeom>
            <a:solidFill>
              <a:srgbClr val="A3C2F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41" name="矩形 93"/>
            <p:cNvSpPr/>
            <p:nvPr/>
          </p:nvSpPr>
          <p:spPr>
            <a:xfrm rot="10800000">
              <a:off x="7996471" y="2400102"/>
              <a:ext cx="288032" cy="288032"/>
            </a:xfrm>
            <a:custGeom>
              <a:avLst/>
              <a:gdLst/>
              <a:ahLst/>
              <a:cxnLst/>
              <a:rect l="l" t="t" r="r" b="b"/>
              <a:pathLst>
                <a:path w="504056" h="504056">
                  <a:moveTo>
                    <a:pt x="0" y="0"/>
                  </a:moveTo>
                  <a:lnTo>
                    <a:pt x="504056" y="0"/>
                  </a:lnTo>
                  <a:lnTo>
                    <a:pt x="504056" y="144016"/>
                  </a:lnTo>
                  <a:lnTo>
                    <a:pt x="144016" y="144016"/>
                  </a:lnTo>
                  <a:lnTo>
                    <a:pt x="144016" y="504056"/>
                  </a:lnTo>
                  <a:lnTo>
                    <a:pt x="0" y="504056"/>
                  </a:lnTo>
                  <a:close/>
                </a:path>
              </a:pathLst>
            </a:custGeom>
            <a:solidFill>
              <a:srgbClr val="A3C2F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2" name="Freeform 5"/>
            <p:cNvSpPr/>
            <p:nvPr/>
          </p:nvSpPr>
          <p:spPr bwMode="auto">
            <a:xfrm>
              <a:off x="3004976" y="3003798"/>
              <a:ext cx="1467988" cy="1323555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A3C2FB"/>
            </a:solidFill>
            <a:ln w="952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237936" y="3385904"/>
              <a:ext cx="969036" cy="41453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>
                <a:defRPr sz="220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defRPr>
              </a:lvl1pPr>
            </a:lstStyle>
            <a:p>
              <a:pPr algn="ctr"/>
              <a:r>
                <a:rPr lang="en-US" altLang="zh-CN" sz="1800" dirty="0">
                  <a:latin typeface="+mn-lt"/>
                  <a:ea typeface="+mn-ea"/>
                  <a:cs typeface="+mn-ea"/>
                  <a:sym typeface="+mn-lt"/>
                </a:rPr>
                <a:t>Add</a:t>
              </a:r>
            </a:p>
            <a:p>
              <a:pPr algn="ctr"/>
              <a:r>
                <a:rPr lang="en-US" altLang="zh-CN" sz="1800" dirty="0">
                  <a:latin typeface="+mn-lt"/>
                  <a:ea typeface="+mn-ea"/>
                  <a:cs typeface="+mn-ea"/>
                  <a:sym typeface="+mn-lt"/>
                </a:rPr>
                <a:t>Keyword</a:t>
              </a:r>
              <a:endParaRPr lang="zh-CN" altLang="en-US" sz="18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4" name="Freeform 5"/>
            <p:cNvSpPr/>
            <p:nvPr/>
          </p:nvSpPr>
          <p:spPr bwMode="auto">
            <a:xfrm>
              <a:off x="1410924" y="3003798"/>
              <a:ext cx="1467988" cy="1323555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EF817E"/>
            </a:solidFill>
            <a:ln w="952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5" name="Freeform 5"/>
            <p:cNvSpPr/>
            <p:nvPr/>
          </p:nvSpPr>
          <p:spPr bwMode="auto">
            <a:xfrm>
              <a:off x="4599028" y="3003798"/>
              <a:ext cx="1467988" cy="1323555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EF817E"/>
            </a:solidFill>
            <a:ln w="952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6" name="Freeform 5"/>
            <p:cNvSpPr/>
            <p:nvPr/>
          </p:nvSpPr>
          <p:spPr bwMode="auto">
            <a:xfrm>
              <a:off x="6193080" y="3003798"/>
              <a:ext cx="1467988" cy="1323555"/>
            </a:xfrm>
            <a:custGeom>
              <a:avLst/>
              <a:gdLst>
                <a:gd name="T0" fmla="*/ 2151 w 2740"/>
                <a:gd name="T1" fmla="*/ 2315 h 2446"/>
                <a:gd name="T2" fmla="*/ 2055 w 2740"/>
                <a:gd name="T3" fmla="*/ 2410 h 2446"/>
                <a:gd name="T4" fmla="*/ 1918 w 2740"/>
                <a:gd name="T5" fmla="*/ 2445 h 2446"/>
                <a:gd name="T6" fmla="*/ 816 w 2740"/>
                <a:gd name="T7" fmla="*/ 2445 h 2446"/>
                <a:gd name="T8" fmla="*/ 685 w 2740"/>
                <a:gd name="T9" fmla="*/ 2410 h 2446"/>
                <a:gd name="T10" fmla="*/ 589 w 2740"/>
                <a:gd name="T11" fmla="*/ 2314 h 2446"/>
                <a:gd name="T12" fmla="*/ 36 w 2740"/>
                <a:gd name="T13" fmla="*/ 1356 h 2446"/>
                <a:gd name="T14" fmla="*/ 0 w 2740"/>
                <a:gd name="T15" fmla="*/ 1223 h 2446"/>
                <a:gd name="T16" fmla="*/ 36 w 2740"/>
                <a:gd name="T17" fmla="*/ 1089 h 2446"/>
                <a:gd name="T18" fmla="*/ 587 w 2740"/>
                <a:gd name="T19" fmla="*/ 135 h 2446"/>
                <a:gd name="T20" fmla="*/ 685 w 2740"/>
                <a:gd name="T21" fmla="*/ 37 h 2446"/>
                <a:gd name="T22" fmla="*/ 810 w 2740"/>
                <a:gd name="T23" fmla="*/ 1 h 2446"/>
                <a:gd name="T24" fmla="*/ 1916 w 2740"/>
                <a:gd name="T25" fmla="*/ 1 h 2446"/>
                <a:gd name="T26" fmla="*/ 2055 w 2740"/>
                <a:gd name="T27" fmla="*/ 37 h 2446"/>
                <a:gd name="T28" fmla="*/ 2151 w 2740"/>
                <a:gd name="T29" fmla="*/ 132 h 2446"/>
                <a:gd name="T30" fmla="*/ 2702 w 2740"/>
                <a:gd name="T31" fmla="*/ 1086 h 2446"/>
                <a:gd name="T32" fmla="*/ 2740 w 2740"/>
                <a:gd name="T33" fmla="*/ 1223 h 2446"/>
                <a:gd name="T34" fmla="*/ 2701 w 2740"/>
                <a:gd name="T35" fmla="*/ 1361 h 2446"/>
                <a:gd name="T36" fmla="*/ 2151 w 2740"/>
                <a:gd name="T37" fmla="*/ 2315 h 24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40" h="2446">
                  <a:moveTo>
                    <a:pt x="2151" y="2315"/>
                  </a:moveTo>
                  <a:cubicBezTo>
                    <a:pt x="2128" y="2353"/>
                    <a:pt x="2096" y="2386"/>
                    <a:pt x="2055" y="2410"/>
                  </a:cubicBezTo>
                  <a:cubicBezTo>
                    <a:pt x="2012" y="2435"/>
                    <a:pt x="1965" y="2446"/>
                    <a:pt x="1918" y="2445"/>
                  </a:cubicBezTo>
                  <a:lnTo>
                    <a:pt x="816" y="2445"/>
                  </a:lnTo>
                  <a:cubicBezTo>
                    <a:pt x="772" y="2445"/>
                    <a:pt x="726" y="2434"/>
                    <a:pt x="685" y="2410"/>
                  </a:cubicBezTo>
                  <a:cubicBezTo>
                    <a:pt x="644" y="2386"/>
                    <a:pt x="611" y="2353"/>
                    <a:pt x="589" y="2314"/>
                  </a:cubicBezTo>
                  <a:lnTo>
                    <a:pt x="36" y="1356"/>
                  </a:lnTo>
                  <a:cubicBezTo>
                    <a:pt x="13" y="1317"/>
                    <a:pt x="0" y="1272"/>
                    <a:pt x="0" y="1223"/>
                  </a:cubicBezTo>
                  <a:cubicBezTo>
                    <a:pt x="0" y="1174"/>
                    <a:pt x="13" y="1129"/>
                    <a:pt x="36" y="1089"/>
                  </a:cubicBezTo>
                  <a:lnTo>
                    <a:pt x="587" y="135"/>
                  </a:lnTo>
                  <a:cubicBezTo>
                    <a:pt x="610" y="96"/>
                    <a:pt x="643" y="61"/>
                    <a:pt x="685" y="37"/>
                  </a:cubicBezTo>
                  <a:cubicBezTo>
                    <a:pt x="724" y="14"/>
                    <a:pt x="767" y="2"/>
                    <a:pt x="810" y="1"/>
                  </a:cubicBezTo>
                  <a:lnTo>
                    <a:pt x="1916" y="1"/>
                  </a:lnTo>
                  <a:cubicBezTo>
                    <a:pt x="1963" y="0"/>
                    <a:pt x="2011" y="11"/>
                    <a:pt x="2055" y="37"/>
                  </a:cubicBezTo>
                  <a:cubicBezTo>
                    <a:pt x="2096" y="60"/>
                    <a:pt x="2129" y="93"/>
                    <a:pt x="2151" y="132"/>
                  </a:cubicBezTo>
                  <a:lnTo>
                    <a:pt x="2702" y="1086"/>
                  </a:lnTo>
                  <a:cubicBezTo>
                    <a:pt x="2726" y="1126"/>
                    <a:pt x="2740" y="1173"/>
                    <a:pt x="2740" y="1223"/>
                  </a:cubicBezTo>
                  <a:cubicBezTo>
                    <a:pt x="2740" y="1274"/>
                    <a:pt x="2726" y="1321"/>
                    <a:pt x="2701" y="1361"/>
                  </a:cubicBezTo>
                  <a:lnTo>
                    <a:pt x="2151" y="2315"/>
                  </a:lnTo>
                  <a:close/>
                </a:path>
              </a:pathLst>
            </a:custGeom>
            <a:solidFill>
              <a:srgbClr val="A3C2FB"/>
            </a:solidFill>
            <a:ln w="9525" cap="flat">
              <a:noFill/>
              <a:prstDash val="solid"/>
              <a:miter lim="800000"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660400" y="3385904"/>
              <a:ext cx="969036" cy="41453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>
                <a:defRPr sz="220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defRPr>
              </a:lvl1pPr>
            </a:lstStyle>
            <a:p>
              <a:pPr algn="ctr"/>
              <a:r>
                <a:rPr lang="en-US" altLang="zh-CN" sz="1800" dirty="0">
                  <a:latin typeface="+mn-lt"/>
                  <a:ea typeface="+mn-ea"/>
                  <a:cs typeface="+mn-ea"/>
                  <a:sym typeface="+mn-lt"/>
                </a:rPr>
                <a:t>Add</a:t>
              </a:r>
            </a:p>
            <a:p>
              <a:pPr algn="ctr"/>
              <a:r>
                <a:rPr lang="en-US" altLang="zh-CN" sz="1800" dirty="0">
                  <a:latin typeface="+mn-lt"/>
                  <a:ea typeface="+mn-ea"/>
                  <a:cs typeface="+mn-ea"/>
                  <a:sym typeface="+mn-lt"/>
                </a:rPr>
                <a:t>Keyword</a:t>
              </a:r>
              <a:endParaRPr lang="zh-CN" altLang="en-US" sz="18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4848504" y="3385904"/>
              <a:ext cx="969036" cy="41453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>
                <a:defRPr sz="220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defRPr>
              </a:lvl1pPr>
            </a:lstStyle>
            <a:p>
              <a:pPr algn="ctr"/>
              <a:r>
                <a:rPr lang="en-US" altLang="zh-CN" sz="1800" dirty="0">
                  <a:latin typeface="+mn-lt"/>
                  <a:ea typeface="+mn-ea"/>
                  <a:cs typeface="+mn-ea"/>
                  <a:sym typeface="+mn-lt"/>
                </a:rPr>
                <a:t>Add</a:t>
              </a:r>
            </a:p>
            <a:p>
              <a:pPr algn="ctr"/>
              <a:r>
                <a:rPr lang="en-US" altLang="zh-CN" sz="1800" dirty="0">
                  <a:latin typeface="+mn-lt"/>
                  <a:ea typeface="+mn-ea"/>
                  <a:cs typeface="+mn-ea"/>
                  <a:sym typeface="+mn-lt"/>
                </a:rPr>
                <a:t>Keyword</a:t>
              </a:r>
              <a:endParaRPr lang="zh-CN" altLang="en-US" sz="18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442556" y="3385904"/>
              <a:ext cx="969036" cy="41453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>
                <a:defRPr sz="220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defRPr>
              </a:lvl1pPr>
            </a:lstStyle>
            <a:p>
              <a:pPr algn="ctr"/>
              <a:r>
                <a:rPr lang="en-US" altLang="zh-CN" sz="1800" dirty="0">
                  <a:latin typeface="+mn-lt"/>
                  <a:ea typeface="+mn-ea"/>
                  <a:cs typeface="+mn-ea"/>
                  <a:sym typeface="+mn-lt"/>
                </a:rPr>
                <a:t>Add</a:t>
              </a:r>
            </a:p>
            <a:p>
              <a:pPr algn="ctr"/>
              <a:r>
                <a:rPr lang="en-US" altLang="zh-CN" sz="1800" dirty="0">
                  <a:latin typeface="+mn-lt"/>
                  <a:ea typeface="+mn-ea"/>
                  <a:cs typeface="+mn-ea"/>
                  <a:sym typeface="+mn-lt"/>
                </a:rPr>
                <a:t>Keyword</a:t>
              </a:r>
              <a:endParaRPr lang="zh-CN" altLang="en-US" sz="1800" dirty="0"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sp>
        <p:nvSpPr>
          <p:cNvPr id="50" name="矩形 49"/>
          <p:cNvSpPr/>
          <p:nvPr/>
        </p:nvSpPr>
        <p:spPr>
          <a:xfrm>
            <a:off x="1464688" y="1748008"/>
            <a:ext cx="9332199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1464688" y="2466201"/>
            <a:ext cx="9332199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24_1"/>
          <p:cNvSpPr txBox="1"/>
          <p:nvPr/>
        </p:nvSpPr>
        <p:spPr>
          <a:xfrm>
            <a:off x="1441950" y="292882"/>
            <a:ext cx="212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1401983" y="4650734"/>
            <a:ext cx="3144720" cy="558800"/>
            <a:chOff x="1980481" y="4530725"/>
            <a:chExt cx="3144720" cy="558800"/>
          </a:xfrm>
          <a:solidFill>
            <a:srgbClr val="A3C2FB"/>
          </a:solidFill>
        </p:grpSpPr>
        <p:sp>
          <p:nvSpPr>
            <p:cNvPr id="40" name="圆角矩形 15"/>
            <p:cNvSpPr/>
            <p:nvPr/>
          </p:nvSpPr>
          <p:spPr>
            <a:xfrm>
              <a:off x="1980481" y="4530725"/>
              <a:ext cx="3144720" cy="558800"/>
            </a:xfrm>
            <a:prstGeom prst="roundRect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1" name="椭圆 40"/>
            <p:cNvSpPr>
              <a:spLocks noChangeAspect="1"/>
            </p:cNvSpPr>
            <p:nvPr/>
          </p:nvSpPr>
          <p:spPr>
            <a:xfrm>
              <a:off x="2091449" y="4642050"/>
              <a:ext cx="336150" cy="3361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1</a:t>
              </a:r>
              <a:endParaRPr lang="zh-CN" altLang="en-US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2891091" y="4625459"/>
              <a:ext cx="1405706" cy="369332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1401983" y="3728323"/>
            <a:ext cx="3144720" cy="558800"/>
            <a:chOff x="3675921" y="3680884"/>
            <a:chExt cx="3144720" cy="558800"/>
          </a:xfrm>
          <a:solidFill>
            <a:srgbClr val="EF817E"/>
          </a:solidFill>
        </p:grpSpPr>
        <p:sp>
          <p:nvSpPr>
            <p:cNvPr id="44" name="圆角矩形 13"/>
            <p:cNvSpPr/>
            <p:nvPr/>
          </p:nvSpPr>
          <p:spPr>
            <a:xfrm>
              <a:off x="3675921" y="3680884"/>
              <a:ext cx="3144720" cy="558800"/>
            </a:xfrm>
            <a:prstGeom prst="roundRect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5" name="椭圆 44"/>
            <p:cNvSpPr>
              <a:spLocks noChangeAspect="1"/>
            </p:cNvSpPr>
            <p:nvPr/>
          </p:nvSpPr>
          <p:spPr>
            <a:xfrm>
              <a:off x="3786889" y="3792209"/>
              <a:ext cx="336150" cy="3361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2</a:t>
              </a:r>
              <a:endParaRPr lang="zh-CN" altLang="en-US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6" name="矩形 45"/>
            <p:cNvSpPr/>
            <p:nvPr/>
          </p:nvSpPr>
          <p:spPr>
            <a:xfrm>
              <a:off x="4586529" y="3775618"/>
              <a:ext cx="1405706" cy="369332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1401983" y="2805911"/>
            <a:ext cx="3144720" cy="558800"/>
            <a:chOff x="5371361" y="2831042"/>
            <a:chExt cx="3144720" cy="558800"/>
          </a:xfrm>
          <a:solidFill>
            <a:srgbClr val="A3C2FB"/>
          </a:solidFill>
        </p:grpSpPr>
        <p:sp>
          <p:nvSpPr>
            <p:cNvPr id="48" name="圆角矩形 14"/>
            <p:cNvSpPr/>
            <p:nvPr/>
          </p:nvSpPr>
          <p:spPr>
            <a:xfrm>
              <a:off x="5371361" y="2831042"/>
              <a:ext cx="3144720" cy="558800"/>
            </a:xfrm>
            <a:prstGeom prst="roundRect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9" name="椭圆 48"/>
            <p:cNvSpPr>
              <a:spLocks noChangeAspect="1"/>
            </p:cNvSpPr>
            <p:nvPr/>
          </p:nvSpPr>
          <p:spPr>
            <a:xfrm>
              <a:off x="5482329" y="2942367"/>
              <a:ext cx="336150" cy="3361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3</a:t>
              </a:r>
              <a:endParaRPr lang="zh-CN" altLang="en-US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>
              <a:off x="6281970" y="2925776"/>
              <a:ext cx="1405706" cy="369332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1401982" y="1883499"/>
            <a:ext cx="3144720" cy="558800"/>
            <a:chOff x="7066800" y="1981200"/>
            <a:chExt cx="3144720" cy="558800"/>
          </a:xfrm>
          <a:solidFill>
            <a:srgbClr val="EF817E"/>
          </a:solidFill>
        </p:grpSpPr>
        <p:sp>
          <p:nvSpPr>
            <p:cNvPr id="52" name="圆角矩形 12"/>
            <p:cNvSpPr/>
            <p:nvPr/>
          </p:nvSpPr>
          <p:spPr>
            <a:xfrm>
              <a:off x="7066800" y="1981200"/>
              <a:ext cx="3144720" cy="558800"/>
            </a:xfrm>
            <a:prstGeom prst="roundRect">
              <a:avLst>
                <a:gd name="adj" fmla="val 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3" name="椭圆 52"/>
            <p:cNvSpPr>
              <a:spLocks noChangeAspect="1"/>
            </p:cNvSpPr>
            <p:nvPr/>
          </p:nvSpPr>
          <p:spPr>
            <a:xfrm>
              <a:off x="7177768" y="2092525"/>
              <a:ext cx="336150" cy="3361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1400" dirty="0">
                  <a:solidFill>
                    <a:schemeClr val="bg1"/>
                  </a:solidFill>
                  <a:cs typeface="+mn-ea"/>
                  <a:sym typeface="+mn-lt"/>
                </a:rPr>
                <a:t>4</a:t>
              </a:r>
              <a:endParaRPr lang="zh-CN" altLang="en-US" sz="14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4" name="矩形 53"/>
            <p:cNvSpPr/>
            <p:nvPr/>
          </p:nvSpPr>
          <p:spPr>
            <a:xfrm>
              <a:off x="7977410" y="2075934"/>
              <a:ext cx="1405706" cy="369332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en-US" altLang="zh-CN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5" name="矩形 54"/>
          <p:cNvSpPr/>
          <p:nvPr/>
        </p:nvSpPr>
        <p:spPr>
          <a:xfrm>
            <a:off x="4940889" y="1826820"/>
            <a:ext cx="5894016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400" dirty="0"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r>
              <a:rPr lang="en-US" altLang="zh-CN" sz="1400" dirty="0"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56" name="矩形 55"/>
          <p:cNvSpPr/>
          <p:nvPr/>
        </p:nvSpPr>
        <p:spPr>
          <a:xfrm>
            <a:off x="4940889" y="2791769"/>
            <a:ext cx="5894016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400" dirty="0"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r>
              <a:rPr lang="en-US" altLang="zh-CN" sz="1400" dirty="0"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4940889" y="3700039"/>
            <a:ext cx="5894016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400" dirty="0"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r>
              <a:rPr lang="en-US" altLang="zh-CN" sz="1400" dirty="0"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58" name="矩形 57"/>
          <p:cNvSpPr/>
          <p:nvPr/>
        </p:nvSpPr>
        <p:spPr>
          <a:xfrm>
            <a:off x="4940889" y="4664988"/>
            <a:ext cx="5894016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1400" dirty="0"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cs typeface="+mn-ea"/>
              <a:sym typeface="+mn-lt"/>
            </a:endParaRPr>
          </a:p>
          <a:p>
            <a:pPr>
              <a:lnSpc>
                <a:spcPct val="120000"/>
              </a:lnSpc>
            </a:pPr>
            <a:r>
              <a:rPr lang="en-US" altLang="zh-CN" sz="1400" dirty="0">
                <a:cs typeface="+mn-ea"/>
                <a:sym typeface="+mn-lt"/>
              </a:rPr>
              <a:t>Click here to add content, content to match the title. </a:t>
            </a:r>
            <a:endParaRPr lang="zh-CN" altLang="en-US" sz="1400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4" presetClass="path" presetSubtype="0" decel="30000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-2.08333E-7 0.1044 L -2.08333E-7 -0.18125 " pathEditMode="relative" rAng="0" ptsTypes="AA">
                                      <p:cBhvr>
                                        <p:cTn id="9" dur="750" spd="-100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282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4" presetClass="path" presetSubtype="0" accel="30000" decel="3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2.08333E-7 0.10463 L -2.08333E-7 2.96296E-6 " pathEditMode="relative" rAng="0" ptsTypes="AA">
                                      <p:cBhvr>
                                        <p:cTn id="11" dur="7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231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4" presetClass="path" presetSubtype="0" decel="3000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2.08333E-7 0.10439 L -2.08333E-7 -0.18125 " pathEditMode="relative" rAng="0" ptsTypes="AA">
                                      <p:cBhvr>
                                        <p:cTn id="16" dur="750" spd="-100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282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4" presetClass="path" presetSubtype="0" accel="30000" decel="3000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animMotion origin="layout" path="M -2.08333E-7 0.10463 L -2.08333E-7 3.7037E-6 " pathEditMode="relative" rAng="0" ptsTypes="AA">
                                      <p:cBhvr>
                                        <p:cTn id="18" dur="7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231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4" presetClass="path" presetSubtype="0" decel="3000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animMotion origin="layout" path="M -2.08333E-7 0.10439 L -2.08333E-7 -0.18125 " pathEditMode="relative" rAng="0" ptsTypes="AA">
                                      <p:cBhvr>
                                        <p:cTn id="23" dur="750" spd="-100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282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64" presetClass="path" presetSubtype="0" accel="30000" decel="30000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-2.08333E-7 0.10463 L -2.08333E-7 4.44444E-6 " pathEditMode="relative" rAng="0" ptsTypes="AA">
                                      <p:cBhvr>
                                        <p:cTn id="25" dur="7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231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4" presetClass="path" presetSubtype="0" decel="3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2.08333E-7 0.1044 L -2.08333E-7 -0.18125 " pathEditMode="relative" rAng="0" ptsTypes="AA">
                                      <p:cBhvr>
                                        <p:cTn id="30" dur="750" spd="-100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4282"/>
                                    </p:animMotion>
                                  </p:childTnLst>
                                </p:cTn>
                              </p:par>
                              <p:par>
                                <p:cTn id="31" presetID="64" presetClass="path" presetSubtype="0" accel="30000" decel="30000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animMotion origin="layout" path="M -2.08333E-7 0.10463 L -2.08333E-7 -3.33333E-6 " pathEditMode="relative" rAng="0" ptsTypes="AA">
                                      <p:cBhvr>
                                        <p:cTn id="32" dur="75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5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750"/>
                            </p:stCondLst>
                            <p:childTnLst>
                              <p:par>
                                <p:cTn id="3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25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250"/>
                            </p:stCondLst>
                            <p:childTnLst>
                              <p:par>
                                <p:cTn id="3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25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750"/>
                            </p:stCondLst>
                            <p:childTnLst>
                              <p:par>
                                <p:cTn id="4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25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250"/>
                            </p:stCondLst>
                            <p:childTnLst>
                              <p:par>
                                <p:cTn id="4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25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7" grpId="0"/>
      <p:bldP spid="5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4_1"/>
          <p:cNvSpPr txBox="1"/>
          <p:nvPr/>
        </p:nvSpPr>
        <p:spPr>
          <a:xfrm>
            <a:off x="1441950" y="292882"/>
            <a:ext cx="212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1" name="任意多边形: 形状 30"/>
          <p:cNvSpPr/>
          <p:nvPr/>
        </p:nvSpPr>
        <p:spPr bwMode="auto">
          <a:xfrm>
            <a:off x="3600283" y="2127521"/>
            <a:ext cx="23468" cy="24193"/>
          </a:xfrm>
          <a:custGeom>
            <a:avLst/>
            <a:gdLst>
              <a:gd name="T0" fmla="*/ 51 w 104"/>
              <a:gd name="T1" fmla="*/ 102 h 103"/>
              <a:gd name="T2" fmla="*/ 0 w 104"/>
              <a:gd name="T3" fmla="*/ 51 h 103"/>
              <a:gd name="T4" fmla="*/ 51 w 104"/>
              <a:gd name="T5" fmla="*/ 0 h 103"/>
              <a:gd name="T6" fmla="*/ 103 w 104"/>
              <a:gd name="T7" fmla="*/ 51 h 103"/>
              <a:gd name="T8" fmla="*/ 51 w 104"/>
              <a:gd name="T9" fmla="*/ 102 h 1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4"/>
              <a:gd name="T16" fmla="*/ 0 h 103"/>
              <a:gd name="T17" fmla="*/ 104 w 104"/>
              <a:gd name="T18" fmla="*/ 103 h 10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4" h="103">
                <a:moveTo>
                  <a:pt x="51" y="102"/>
                </a:moveTo>
                <a:cubicBezTo>
                  <a:pt x="23" y="102"/>
                  <a:pt x="0" y="79"/>
                  <a:pt x="0" y="51"/>
                </a:cubicBezTo>
                <a:cubicBezTo>
                  <a:pt x="0" y="22"/>
                  <a:pt x="23" y="0"/>
                  <a:pt x="51" y="0"/>
                </a:cubicBezTo>
                <a:cubicBezTo>
                  <a:pt x="80" y="0"/>
                  <a:pt x="103" y="22"/>
                  <a:pt x="103" y="51"/>
                </a:cubicBezTo>
                <a:cubicBezTo>
                  <a:pt x="103" y="79"/>
                  <a:pt x="80" y="102"/>
                  <a:pt x="51" y="102"/>
                </a:cubicBezTo>
              </a:path>
            </a:pathLst>
          </a:custGeom>
          <a:solidFill>
            <a:srgbClr val="FFFFFF"/>
          </a:solidFill>
          <a:ln>
            <a:noFill/>
          </a:ln>
        </p:spPr>
        <p:txBody>
          <a:bodyPr anchor="ctr"/>
          <a:lstStyle/>
          <a:p>
            <a:pPr algn="ctr"/>
            <a:endParaRPr spc="300">
              <a:cs typeface="+mn-ea"/>
              <a:sym typeface="+mn-lt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1125538" y="2075108"/>
            <a:ext cx="4642076" cy="3118127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pc="300">
              <a:cs typeface="+mn-ea"/>
              <a:sym typeface="+mn-lt"/>
            </a:endParaRPr>
          </a:p>
        </p:txBody>
      </p:sp>
      <p:sp>
        <p:nvSpPr>
          <p:cNvPr id="34" name="矩形 33"/>
          <p:cNvSpPr/>
          <p:nvPr/>
        </p:nvSpPr>
        <p:spPr bwMode="auto">
          <a:xfrm>
            <a:off x="6071769" y="2075108"/>
            <a:ext cx="4964532" cy="1383901"/>
          </a:xfrm>
          <a:prstGeom prst="rect">
            <a:avLst/>
          </a:prstGeom>
          <a:solidFill>
            <a:srgbClr val="EF817E"/>
          </a:solidFill>
          <a:ln w="19050">
            <a:noFill/>
            <a:round/>
          </a:ln>
        </p:spPr>
        <p:txBody>
          <a:bodyPr anchor="ctr"/>
          <a:lstStyle/>
          <a:p>
            <a:pPr algn="ctr"/>
            <a:endParaRPr spc="300" dirty="0">
              <a:cs typeface="+mn-ea"/>
              <a:sym typeface="+mn-lt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6261737" y="2380828"/>
            <a:ext cx="772462" cy="772461"/>
            <a:chOff x="6299837" y="2942682"/>
            <a:chExt cx="772462" cy="772461"/>
          </a:xfrm>
        </p:grpSpPr>
        <p:sp>
          <p:nvSpPr>
            <p:cNvPr id="38" name="椭圆 37"/>
            <p:cNvSpPr/>
            <p:nvPr/>
          </p:nvSpPr>
          <p:spPr bwMode="auto">
            <a:xfrm>
              <a:off x="6299837" y="2942682"/>
              <a:ext cx="772462" cy="772461"/>
            </a:xfrm>
            <a:prstGeom prst="ellipse">
              <a:avLst/>
            </a:prstGeom>
            <a:solidFill>
              <a:schemeClr val="bg1"/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 spc="300">
                <a:cs typeface="+mn-ea"/>
                <a:sym typeface="+mn-lt"/>
              </a:endParaRPr>
            </a:p>
          </p:txBody>
        </p:sp>
        <p:sp>
          <p:nvSpPr>
            <p:cNvPr id="39" name="任意多边形: 形状 38"/>
            <p:cNvSpPr/>
            <p:nvPr/>
          </p:nvSpPr>
          <p:spPr bwMode="auto">
            <a:xfrm>
              <a:off x="6455643" y="3104978"/>
              <a:ext cx="460851" cy="447869"/>
            </a:xfrm>
            <a:custGeom>
              <a:avLst/>
              <a:gdLst>
                <a:gd name="connsiteX0" fmla="*/ 279778 w 338138"/>
                <a:gd name="connsiteY0" fmla="*/ 231775 h 328613"/>
                <a:gd name="connsiteX1" fmla="*/ 289126 w 338138"/>
                <a:gd name="connsiteY1" fmla="*/ 271719 h 328613"/>
                <a:gd name="connsiteX2" fmla="*/ 283784 w 338138"/>
                <a:gd name="connsiteY2" fmla="*/ 279708 h 328613"/>
                <a:gd name="connsiteX3" fmla="*/ 282449 w 338138"/>
                <a:gd name="connsiteY3" fmla="*/ 279708 h 328613"/>
                <a:gd name="connsiteX4" fmla="*/ 275771 w 338138"/>
                <a:gd name="connsiteY4" fmla="*/ 274382 h 328613"/>
                <a:gd name="connsiteX5" fmla="*/ 265087 w 338138"/>
                <a:gd name="connsiteY5" fmla="*/ 234438 h 328613"/>
                <a:gd name="connsiteX6" fmla="*/ 239712 w 338138"/>
                <a:gd name="connsiteY6" fmla="*/ 273050 h 328613"/>
                <a:gd name="connsiteX7" fmla="*/ 282449 w 338138"/>
                <a:gd name="connsiteY7" fmla="*/ 314325 h 328613"/>
                <a:gd name="connsiteX8" fmla="*/ 323850 w 338138"/>
                <a:gd name="connsiteY8" fmla="*/ 273050 h 328613"/>
                <a:gd name="connsiteX9" fmla="*/ 282449 w 338138"/>
                <a:gd name="connsiteY9" fmla="*/ 231775 h 328613"/>
                <a:gd name="connsiteX10" fmla="*/ 279778 w 338138"/>
                <a:gd name="connsiteY10" fmla="*/ 231775 h 328613"/>
                <a:gd name="connsiteX11" fmla="*/ 55688 w 338138"/>
                <a:gd name="connsiteY11" fmla="*/ 231775 h 328613"/>
                <a:gd name="connsiteX12" fmla="*/ 14287 w 338138"/>
                <a:gd name="connsiteY12" fmla="*/ 273050 h 328613"/>
                <a:gd name="connsiteX13" fmla="*/ 55688 w 338138"/>
                <a:gd name="connsiteY13" fmla="*/ 314325 h 328613"/>
                <a:gd name="connsiteX14" fmla="*/ 98425 w 338138"/>
                <a:gd name="connsiteY14" fmla="*/ 273050 h 328613"/>
                <a:gd name="connsiteX15" fmla="*/ 97089 w 338138"/>
                <a:gd name="connsiteY15" fmla="*/ 265062 h 328613"/>
                <a:gd name="connsiteX16" fmla="*/ 58359 w 338138"/>
                <a:gd name="connsiteY16" fmla="*/ 279708 h 328613"/>
                <a:gd name="connsiteX17" fmla="*/ 55688 w 338138"/>
                <a:gd name="connsiteY17" fmla="*/ 279708 h 328613"/>
                <a:gd name="connsiteX18" fmla="*/ 49011 w 338138"/>
                <a:gd name="connsiteY18" fmla="*/ 275713 h 328613"/>
                <a:gd name="connsiteX19" fmla="*/ 53017 w 338138"/>
                <a:gd name="connsiteY19" fmla="*/ 266393 h 328613"/>
                <a:gd name="connsiteX20" fmla="*/ 91747 w 338138"/>
                <a:gd name="connsiteY20" fmla="*/ 251747 h 328613"/>
                <a:gd name="connsiteX21" fmla="*/ 55688 w 338138"/>
                <a:gd name="connsiteY21" fmla="*/ 231775 h 328613"/>
                <a:gd name="connsiteX22" fmla="*/ 39613 w 338138"/>
                <a:gd name="connsiteY22" fmla="*/ 195263 h 328613"/>
                <a:gd name="connsiteX23" fmla="*/ 92431 w 338138"/>
                <a:gd name="connsiteY23" fmla="*/ 195263 h 328613"/>
                <a:gd name="connsiteX24" fmla="*/ 97713 w 338138"/>
                <a:gd name="connsiteY24" fmla="*/ 196583 h 328613"/>
                <a:gd name="connsiteX25" fmla="*/ 138647 w 338138"/>
                <a:gd name="connsiteY25" fmla="*/ 237513 h 328613"/>
                <a:gd name="connsiteX26" fmla="*/ 139967 w 338138"/>
                <a:gd name="connsiteY26" fmla="*/ 244114 h 328613"/>
                <a:gd name="connsiteX27" fmla="*/ 136006 w 338138"/>
                <a:gd name="connsiteY27" fmla="*/ 249395 h 328613"/>
                <a:gd name="connsiteX28" fmla="*/ 109597 w 338138"/>
                <a:gd name="connsiteY28" fmla="*/ 259958 h 328613"/>
                <a:gd name="connsiteX29" fmla="*/ 110918 w 338138"/>
                <a:gd name="connsiteY29" fmla="*/ 273161 h 328613"/>
                <a:gd name="connsiteX30" fmla="*/ 55459 w 338138"/>
                <a:gd name="connsiteY30" fmla="*/ 328613 h 328613"/>
                <a:gd name="connsiteX31" fmla="*/ 0 w 338138"/>
                <a:gd name="connsiteY31" fmla="*/ 273161 h 328613"/>
                <a:gd name="connsiteX32" fmla="*/ 55459 w 338138"/>
                <a:gd name="connsiteY32" fmla="*/ 217708 h 328613"/>
                <a:gd name="connsiteX33" fmla="*/ 104315 w 338138"/>
                <a:gd name="connsiteY33" fmla="*/ 246755 h 328613"/>
                <a:gd name="connsiteX34" fmla="*/ 121481 w 338138"/>
                <a:gd name="connsiteY34" fmla="*/ 240153 h 328613"/>
                <a:gd name="connsiteX35" fmla="*/ 89790 w 338138"/>
                <a:gd name="connsiteY35" fmla="*/ 208466 h 328613"/>
                <a:gd name="connsiteX36" fmla="*/ 39613 w 338138"/>
                <a:gd name="connsiteY36" fmla="*/ 208466 h 328613"/>
                <a:gd name="connsiteX37" fmla="*/ 33011 w 338138"/>
                <a:gd name="connsiteY37" fmla="*/ 201864 h 328613"/>
                <a:gd name="connsiteX38" fmla="*/ 39613 w 338138"/>
                <a:gd name="connsiteY38" fmla="*/ 195263 h 328613"/>
                <a:gd name="connsiteX39" fmla="*/ 155575 w 338138"/>
                <a:gd name="connsiteY39" fmla="*/ 0 h 328613"/>
                <a:gd name="connsiteX40" fmla="*/ 191294 w 338138"/>
                <a:gd name="connsiteY40" fmla="*/ 35490 h 328613"/>
                <a:gd name="connsiteX41" fmla="*/ 156898 w 338138"/>
                <a:gd name="connsiteY41" fmla="*/ 70980 h 328613"/>
                <a:gd name="connsiteX42" fmla="*/ 167481 w 338138"/>
                <a:gd name="connsiteY42" fmla="*/ 80181 h 328613"/>
                <a:gd name="connsiteX43" fmla="*/ 168804 w 338138"/>
                <a:gd name="connsiteY43" fmla="*/ 81496 h 328613"/>
                <a:gd name="connsiteX44" fmla="*/ 196586 w 338138"/>
                <a:gd name="connsiteY44" fmla="*/ 126187 h 328613"/>
                <a:gd name="connsiteX45" fmla="*/ 225690 w 338138"/>
                <a:gd name="connsiteY45" fmla="*/ 130131 h 328613"/>
                <a:gd name="connsiteX46" fmla="*/ 234950 w 338138"/>
                <a:gd name="connsiteY46" fmla="*/ 138017 h 328613"/>
                <a:gd name="connsiteX47" fmla="*/ 257440 w 338138"/>
                <a:gd name="connsiteY47" fmla="*/ 149847 h 328613"/>
                <a:gd name="connsiteX48" fmla="*/ 260086 w 338138"/>
                <a:gd name="connsiteY48" fmla="*/ 155105 h 328613"/>
                <a:gd name="connsiteX49" fmla="*/ 270669 w 338138"/>
                <a:gd name="connsiteY49" fmla="*/ 197168 h 328613"/>
                <a:gd name="connsiteX50" fmla="*/ 278607 w 338138"/>
                <a:gd name="connsiteY50" fmla="*/ 197168 h 328613"/>
                <a:gd name="connsiteX51" fmla="*/ 315648 w 338138"/>
                <a:gd name="connsiteY51" fmla="*/ 205054 h 328613"/>
                <a:gd name="connsiteX52" fmla="*/ 319617 w 338138"/>
                <a:gd name="connsiteY52" fmla="*/ 214255 h 328613"/>
                <a:gd name="connsiteX53" fmla="*/ 310357 w 338138"/>
                <a:gd name="connsiteY53" fmla="*/ 216884 h 328613"/>
                <a:gd name="connsiteX54" fmla="*/ 278607 w 338138"/>
                <a:gd name="connsiteY54" fmla="*/ 210312 h 328613"/>
                <a:gd name="connsiteX55" fmla="*/ 274638 w 338138"/>
                <a:gd name="connsiteY55" fmla="*/ 211627 h 328613"/>
                <a:gd name="connsiteX56" fmla="*/ 275961 w 338138"/>
                <a:gd name="connsiteY56" fmla="*/ 218199 h 328613"/>
                <a:gd name="connsiteX57" fmla="*/ 282575 w 338138"/>
                <a:gd name="connsiteY57" fmla="*/ 218199 h 328613"/>
                <a:gd name="connsiteX58" fmla="*/ 338138 w 338138"/>
                <a:gd name="connsiteY58" fmla="*/ 273406 h 328613"/>
                <a:gd name="connsiteX59" fmla="*/ 282575 w 338138"/>
                <a:gd name="connsiteY59" fmla="*/ 328613 h 328613"/>
                <a:gd name="connsiteX60" fmla="*/ 229659 w 338138"/>
                <a:gd name="connsiteY60" fmla="*/ 289180 h 328613"/>
                <a:gd name="connsiteX61" fmla="*/ 183356 w 338138"/>
                <a:gd name="connsiteY61" fmla="*/ 289180 h 328613"/>
                <a:gd name="connsiteX62" fmla="*/ 175419 w 338138"/>
                <a:gd name="connsiteY62" fmla="*/ 282607 h 328613"/>
                <a:gd name="connsiteX63" fmla="*/ 183356 w 338138"/>
                <a:gd name="connsiteY63" fmla="*/ 276035 h 328613"/>
                <a:gd name="connsiteX64" fmla="*/ 227013 w 338138"/>
                <a:gd name="connsiteY64" fmla="*/ 276035 h 328613"/>
                <a:gd name="connsiteX65" fmla="*/ 227013 w 338138"/>
                <a:gd name="connsiteY65" fmla="*/ 273406 h 328613"/>
                <a:gd name="connsiteX66" fmla="*/ 262732 w 338138"/>
                <a:gd name="connsiteY66" fmla="*/ 222142 h 328613"/>
                <a:gd name="connsiteX67" fmla="*/ 261409 w 338138"/>
                <a:gd name="connsiteY67" fmla="*/ 214255 h 328613"/>
                <a:gd name="connsiteX68" fmla="*/ 230981 w 338138"/>
                <a:gd name="connsiteY68" fmla="*/ 239231 h 328613"/>
                <a:gd name="connsiteX69" fmla="*/ 224367 w 338138"/>
                <a:gd name="connsiteY69" fmla="*/ 243174 h 328613"/>
                <a:gd name="connsiteX70" fmla="*/ 221721 w 338138"/>
                <a:gd name="connsiteY70" fmla="*/ 241859 h 328613"/>
                <a:gd name="connsiteX71" fmla="*/ 219075 w 338138"/>
                <a:gd name="connsiteY71" fmla="*/ 232658 h 328613"/>
                <a:gd name="connsiteX72" fmla="*/ 257440 w 338138"/>
                <a:gd name="connsiteY72" fmla="*/ 201111 h 328613"/>
                <a:gd name="connsiteX73" fmla="*/ 248180 w 338138"/>
                <a:gd name="connsiteY73" fmla="*/ 160363 h 328613"/>
                <a:gd name="connsiteX74" fmla="*/ 228336 w 338138"/>
                <a:gd name="connsiteY74" fmla="*/ 151162 h 328613"/>
                <a:gd name="connsiteX75" fmla="*/ 227013 w 338138"/>
                <a:gd name="connsiteY75" fmla="*/ 149847 h 328613"/>
                <a:gd name="connsiteX76" fmla="*/ 224367 w 338138"/>
                <a:gd name="connsiteY76" fmla="*/ 149847 h 328613"/>
                <a:gd name="connsiteX77" fmla="*/ 188648 w 338138"/>
                <a:gd name="connsiteY77" fmla="*/ 149847 h 328613"/>
                <a:gd name="connsiteX78" fmla="*/ 179388 w 338138"/>
                <a:gd name="connsiteY78" fmla="*/ 145904 h 328613"/>
                <a:gd name="connsiteX79" fmla="*/ 178065 w 338138"/>
                <a:gd name="connsiteY79" fmla="*/ 144589 h 328613"/>
                <a:gd name="connsiteX80" fmla="*/ 170127 w 338138"/>
                <a:gd name="connsiteY80" fmla="*/ 134074 h 328613"/>
                <a:gd name="connsiteX81" fmla="*/ 168804 w 338138"/>
                <a:gd name="connsiteY81" fmla="*/ 140646 h 328613"/>
                <a:gd name="connsiteX82" fmla="*/ 167481 w 338138"/>
                <a:gd name="connsiteY82" fmla="*/ 148533 h 328613"/>
                <a:gd name="connsiteX83" fmla="*/ 166158 w 338138"/>
                <a:gd name="connsiteY83" fmla="*/ 152476 h 328613"/>
                <a:gd name="connsiteX84" fmla="*/ 166158 w 338138"/>
                <a:gd name="connsiteY84" fmla="*/ 156420 h 328613"/>
                <a:gd name="connsiteX85" fmla="*/ 163513 w 338138"/>
                <a:gd name="connsiteY85" fmla="*/ 164306 h 328613"/>
                <a:gd name="connsiteX86" fmla="*/ 162190 w 338138"/>
                <a:gd name="connsiteY86" fmla="*/ 170879 h 328613"/>
                <a:gd name="connsiteX87" fmla="*/ 160867 w 338138"/>
                <a:gd name="connsiteY87" fmla="*/ 173507 h 328613"/>
                <a:gd name="connsiteX88" fmla="*/ 200554 w 338138"/>
                <a:gd name="connsiteY88" fmla="*/ 182709 h 328613"/>
                <a:gd name="connsiteX89" fmla="*/ 201877 w 338138"/>
                <a:gd name="connsiteY89" fmla="*/ 182709 h 328613"/>
                <a:gd name="connsiteX90" fmla="*/ 215106 w 338138"/>
                <a:gd name="connsiteY90" fmla="*/ 205054 h 328613"/>
                <a:gd name="connsiteX91" fmla="*/ 212461 w 338138"/>
                <a:gd name="connsiteY91" fmla="*/ 210312 h 328613"/>
                <a:gd name="connsiteX92" fmla="*/ 163513 w 338138"/>
                <a:gd name="connsiteY92" fmla="*/ 289180 h 328613"/>
                <a:gd name="connsiteX93" fmla="*/ 144992 w 338138"/>
                <a:gd name="connsiteY93" fmla="*/ 293123 h 328613"/>
                <a:gd name="connsiteX94" fmla="*/ 139700 w 338138"/>
                <a:gd name="connsiteY94" fmla="*/ 276035 h 328613"/>
                <a:gd name="connsiteX95" fmla="*/ 168804 w 338138"/>
                <a:gd name="connsiteY95" fmla="*/ 214255 h 328613"/>
                <a:gd name="connsiteX96" fmla="*/ 125148 w 338138"/>
                <a:gd name="connsiteY96" fmla="*/ 206369 h 328613"/>
                <a:gd name="connsiteX97" fmla="*/ 103981 w 338138"/>
                <a:gd name="connsiteY97" fmla="*/ 195853 h 328613"/>
                <a:gd name="connsiteX98" fmla="*/ 97367 w 338138"/>
                <a:gd name="connsiteY98" fmla="*/ 164306 h 328613"/>
                <a:gd name="connsiteX99" fmla="*/ 121179 w 338138"/>
                <a:gd name="connsiteY99" fmla="*/ 95955 h 328613"/>
                <a:gd name="connsiteX100" fmla="*/ 121179 w 338138"/>
                <a:gd name="connsiteY100" fmla="*/ 90697 h 328613"/>
                <a:gd name="connsiteX101" fmla="*/ 143669 w 338138"/>
                <a:gd name="connsiteY101" fmla="*/ 68351 h 328613"/>
                <a:gd name="connsiteX102" fmla="*/ 119856 w 338138"/>
                <a:gd name="connsiteY102" fmla="*/ 35490 h 328613"/>
                <a:gd name="connsiteX103" fmla="*/ 155575 w 338138"/>
                <a:gd name="connsiteY103" fmla="*/ 0 h 328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</a:cxnLst>
              <a:rect l="l" t="t" r="r" b="b"/>
              <a:pathLst>
                <a:path w="338138" h="328613">
                  <a:moveTo>
                    <a:pt x="279778" y="231775"/>
                  </a:moveTo>
                  <a:cubicBezTo>
                    <a:pt x="279778" y="231775"/>
                    <a:pt x="279778" y="231775"/>
                    <a:pt x="289126" y="271719"/>
                  </a:cubicBezTo>
                  <a:cubicBezTo>
                    <a:pt x="290462" y="275713"/>
                    <a:pt x="287791" y="278376"/>
                    <a:pt x="283784" y="279708"/>
                  </a:cubicBezTo>
                  <a:cubicBezTo>
                    <a:pt x="283784" y="279708"/>
                    <a:pt x="282449" y="279708"/>
                    <a:pt x="282449" y="279708"/>
                  </a:cubicBezTo>
                  <a:cubicBezTo>
                    <a:pt x="279778" y="279708"/>
                    <a:pt x="275771" y="278376"/>
                    <a:pt x="275771" y="274382"/>
                  </a:cubicBezTo>
                  <a:cubicBezTo>
                    <a:pt x="275771" y="274382"/>
                    <a:pt x="275771" y="274382"/>
                    <a:pt x="265087" y="234438"/>
                  </a:cubicBezTo>
                  <a:cubicBezTo>
                    <a:pt x="250396" y="241095"/>
                    <a:pt x="239712" y="255741"/>
                    <a:pt x="239712" y="273050"/>
                  </a:cubicBezTo>
                  <a:cubicBezTo>
                    <a:pt x="239712" y="295685"/>
                    <a:pt x="259745" y="314325"/>
                    <a:pt x="282449" y="314325"/>
                  </a:cubicBezTo>
                  <a:cubicBezTo>
                    <a:pt x="305153" y="314325"/>
                    <a:pt x="323850" y="295685"/>
                    <a:pt x="323850" y="273050"/>
                  </a:cubicBezTo>
                  <a:cubicBezTo>
                    <a:pt x="323850" y="250416"/>
                    <a:pt x="305153" y="231775"/>
                    <a:pt x="282449" y="231775"/>
                  </a:cubicBezTo>
                  <a:cubicBezTo>
                    <a:pt x="281113" y="231775"/>
                    <a:pt x="279778" y="231775"/>
                    <a:pt x="279778" y="231775"/>
                  </a:cubicBezTo>
                  <a:close/>
                  <a:moveTo>
                    <a:pt x="55688" y="231775"/>
                  </a:moveTo>
                  <a:cubicBezTo>
                    <a:pt x="32984" y="231775"/>
                    <a:pt x="14287" y="250416"/>
                    <a:pt x="14287" y="273050"/>
                  </a:cubicBezTo>
                  <a:cubicBezTo>
                    <a:pt x="14287" y="295685"/>
                    <a:pt x="32984" y="314325"/>
                    <a:pt x="55688" y="314325"/>
                  </a:cubicBezTo>
                  <a:cubicBezTo>
                    <a:pt x="78392" y="314325"/>
                    <a:pt x="98425" y="295685"/>
                    <a:pt x="98425" y="273050"/>
                  </a:cubicBezTo>
                  <a:cubicBezTo>
                    <a:pt x="98425" y="270387"/>
                    <a:pt x="97089" y="267724"/>
                    <a:pt x="97089" y="265062"/>
                  </a:cubicBezTo>
                  <a:cubicBezTo>
                    <a:pt x="97089" y="265062"/>
                    <a:pt x="97089" y="265062"/>
                    <a:pt x="58359" y="279708"/>
                  </a:cubicBezTo>
                  <a:cubicBezTo>
                    <a:pt x="57024" y="279708"/>
                    <a:pt x="57024" y="279708"/>
                    <a:pt x="55688" y="279708"/>
                  </a:cubicBezTo>
                  <a:cubicBezTo>
                    <a:pt x="53017" y="279708"/>
                    <a:pt x="50346" y="278376"/>
                    <a:pt x="49011" y="275713"/>
                  </a:cubicBezTo>
                  <a:cubicBezTo>
                    <a:pt x="47675" y="271719"/>
                    <a:pt x="49011" y="267724"/>
                    <a:pt x="53017" y="266393"/>
                  </a:cubicBezTo>
                  <a:cubicBezTo>
                    <a:pt x="53017" y="266393"/>
                    <a:pt x="53017" y="266393"/>
                    <a:pt x="91747" y="251747"/>
                  </a:cubicBezTo>
                  <a:cubicBezTo>
                    <a:pt x="83734" y="239764"/>
                    <a:pt x="70379" y="231775"/>
                    <a:pt x="55688" y="231775"/>
                  </a:cubicBezTo>
                  <a:close/>
                  <a:moveTo>
                    <a:pt x="39613" y="195263"/>
                  </a:moveTo>
                  <a:cubicBezTo>
                    <a:pt x="39613" y="195263"/>
                    <a:pt x="39613" y="195263"/>
                    <a:pt x="92431" y="195263"/>
                  </a:cubicBezTo>
                  <a:cubicBezTo>
                    <a:pt x="95072" y="195263"/>
                    <a:pt x="96393" y="195263"/>
                    <a:pt x="97713" y="196583"/>
                  </a:cubicBezTo>
                  <a:cubicBezTo>
                    <a:pt x="97713" y="196583"/>
                    <a:pt x="97713" y="196583"/>
                    <a:pt x="138647" y="237513"/>
                  </a:cubicBezTo>
                  <a:cubicBezTo>
                    <a:pt x="139967" y="238833"/>
                    <a:pt x="141288" y="241474"/>
                    <a:pt x="139967" y="244114"/>
                  </a:cubicBezTo>
                  <a:cubicBezTo>
                    <a:pt x="139967" y="246755"/>
                    <a:pt x="138647" y="248075"/>
                    <a:pt x="136006" y="249395"/>
                  </a:cubicBezTo>
                  <a:cubicBezTo>
                    <a:pt x="136006" y="249395"/>
                    <a:pt x="136006" y="249395"/>
                    <a:pt x="109597" y="259958"/>
                  </a:cubicBezTo>
                  <a:cubicBezTo>
                    <a:pt x="110918" y="263919"/>
                    <a:pt x="110918" y="267880"/>
                    <a:pt x="110918" y="273161"/>
                  </a:cubicBezTo>
                  <a:cubicBezTo>
                    <a:pt x="110918" y="303528"/>
                    <a:pt x="85829" y="328613"/>
                    <a:pt x="55459" y="328613"/>
                  </a:cubicBezTo>
                  <a:cubicBezTo>
                    <a:pt x="25088" y="328613"/>
                    <a:pt x="0" y="303528"/>
                    <a:pt x="0" y="273161"/>
                  </a:cubicBezTo>
                  <a:cubicBezTo>
                    <a:pt x="0" y="242794"/>
                    <a:pt x="25088" y="217708"/>
                    <a:pt x="55459" y="217708"/>
                  </a:cubicBezTo>
                  <a:cubicBezTo>
                    <a:pt x="76586" y="217708"/>
                    <a:pt x="95072" y="229590"/>
                    <a:pt x="104315" y="246755"/>
                  </a:cubicBezTo>
                  <a:cubicBezTo>
                    <a:pt x="104315" y="246755"/>
                    <a:pt x="104315" y="246755"/>
                    <a:pt x="121481" y="240153"/>
                  </a:cubicBezTo>
                  <a:cubicBezTo>
                    <a:pt x="121481" y="240153"/>
                    <a:pt x="121481" y="240153"/>
                    <a:pt x="89790" y="208466"/>
                  </a:cubicBezTo>
                  <a:cubicBezTo>
                    <a:pt x="89790" y="208466"/>
                    <a:pt x="89790" y="208466"/>
                    <a:pt x="39613" y="208466"/>
                  </a:cubicBezTo>
                  <a:cubicBezTo>
                    <a:pt x="35652" y="208466"/>
                    <a:pt x="33011" y="205825"/>
                    <a:pt x="33011" y="201864"/>
                  </a:cubicBezTo>
                  <a:cubicBezTo>
                    <a:pt x="33011" y="197903"/>
                    <a:pt x="35652" y="195263"/>
                    <a:pt x="39613" y="195263"/>
                  </a:cubicBezTo>
                  <a:close/>
                  <a:moveTo>
                    <a:pt x="155575" y="0"/>
                  </a:moveTo>
                  <a:cubicBezTo>
                    <a:pt x="175419" y="0"/>
                    <a:pt x="191294" y="15773"/>
                    <a:pt x="191294" y="35490"/>
                  </a:cubicBezTo>
                  <a:cubicBezTo>
                    <a:pt x="191294" y="53892"/>
                    <a:pt x="175419" y="69666"/>
                    <a:pt x="156898" y="70980"/>
                  </a:cubicBezTo>
                  <a:cubicBezTo>
                    <a:pt x="160867" y="72295"/>
                    <a:pt x="164835" y="76238"/>
                    <a:pt x="167481" y="80181"/>
                  </a:cubicBezTo>
                  <a:cubicBezTo>
                    <a:pt x="168804" y="80181"/>
                    <a:pt x="168804" y="80181"/>
                    <a:pt x="168804" y="81496"/>
                  </a:cubicBezTo>
                  <a:cubicBezTo>
                    <a:pt x="168804" y="81496"/>
                    <a:pt x="168804" y="81496"/>
                    <a:pt x="196586" y="126187"/>
                  </a:cubicBezTo>
                  <a:cubicBezTo>
                    <a:pt x="196586" y="126187"/>
                    <a:pt x="196586" y="126187"/>
                    <a:pt x="225690" y="130131"/>
                  </a:cubicBezTo>
                  <a:cubicBezTo>
                    <a:pt x="230981" y="130131"/>
                    <a:pt x="234950" y="134074"/>
                    <a:pt x="234950" y="138017"/>
                  </a:cubicBezTo>
                  <a:cubicBezTo>
                    <a:pt x="234950" y="138017"/>
                    <a:pt x="234950" y="138017"/>
                    <a:pt x="257440" y="149847"/>
                  </a:cubicBezTo>
                  <a:cubicBezTo>
                    <a:pt x="258763" y="151162"/>
                    <a:pt x="260086" y="152476"/>
                    <a:pt x="260086" y="155105"/>
                  </a:cubicBezTo>
                  <a:cubicBezTo>
                    <a:pt x="260086" y="155105"/>
                    <a:pt x="260086" y="155105"/>
                    <a:pt x="270669" y="197168"/>
                  </a:cubicBezTo>
                  <a:cubicBezTo>
                    <a:pt x="273315" y="197168"/>
                    <a:pt x="275961" y="197168"/>
                    <a:pt x="278607" y="197168"/>
                  </a:cubicBezTo>
                  <a:cubicBezTo>
                    <a:pt x="291836" y="195853"/>
                    <a:pt x="303742" y="198482"/>
                    <a:pt x="315648" y="205054"/>
                  </a:cubicBezTo>
                  <a:cubicBezTo>
                    <a:pt x="319617" y="206369"/>
                    <a:pt x="320940" y="210312"/>
                    <a:pt x="319617" y="214255"/>
                  </a:cubicBezTo>
                  <a:cubicBezTo>
                    <a:pt x="316971" y="216884"/>
                    <a:pt x="313003" y="219513"/>
                    <a:pt x="310357" y="216884"/>
                  </a:cubicBezTo>
                  <a:cubicBezTo>
                    <a:pt x="299773" y="211627"/>
                    <a:pt x="289190" y="210312"/>
                    <a:pt x="278607" y="210312"/>
                  </a:cubicBezTo>
                  <a:cubicBezTo>
                    <a:pt x="277284" y="210312"/>
                    <a:pt x="275961" y="210312"/>
                    <a:pt x="274638" y="211627"/>
                  </a:cubicBezTo>
                  <a:cubicBezTo>
                    <a:pt x="274638" y="211627"/>
                    <a:pt x="274638" y="211627"/>
                    <a:pt x="275961" y="218199"/>
                  </a:cubicBezTo>
                  <a:cubicBezTo>
                    <a:pt x="278607" y="218199"/>
                    <a:pt x="279930" y="218199"/>
                    <a:pt x="282575" y="218199"/>
                  </a:cubicBezTo>
                  <a:cubicBezTo>
                    <a:pt x="313003" y="218199"/>
                    <a:pt x="338138" y="243174"/>
                    <a:pt x="338138" y="273406"/>
                  </a:cubicBezTo>
                  <a:cubicBezTo>
                    <a:pt x="338138" y="303639"/>
                    <a:pt x="313003" y="328613"/>
                    <a:pt x="282575" y="328613"/>
                  </a:cubicBezTo>
                  <a:cubicBezTo>
                    <a:pt x="257440" y="328613"/>
                    <a:pt x="236273" y="312840"/>
                    <a:pt x="229659" y="289180"/>
                  </a:cubicBezTo>
                  <a:cubicBezTo>
                    <a:pt x="229659" y="289180"/>
                    <a:pt x="229659" y="289180"/>
                    <a:pt x="183356" y="289180"/>
                  </a:cubicBezTo>
                  <a:cubicBezTo>
                    <a:pt x="179388" y="289180"/>
                    <a:pt x="175419" y="286551"/>
                    <a:pt x="175419" y="282607"/>
                  </a:cubicBezTo>
                  <a:cubicBezTo>
                    <a:pt x="175419" y="278664"/>
                    <a:pt x="179388" y="276035"/>
                    <a:pt x="183356" y="276035"/>
                  </a:cubicBezTo>
                  <a:cubicBezTo>
                    <a:pt x="183356" y="276035"/>
                    <a:pt x="183356" y="276035"/>
                    <a:pt x="227013" y="276035"/>
                  </a:cubicBezTo>
                  <a:cubicBezTo>
                    <a:pt x="227013" y="274721"/>
                    <a:pt x="227013" y="274721"/>
                    <a:pt x="227013" y="273406"/>
                  </a:cubicBezTo>
                  <a:cubicBezTo>
                    <a:pt x="227013" y="249746"/>
                    <a:pt x="241565" y="230029"/>
                    <a:pt x="262732" y="222142"/>
                  </a:cubicBezTo>
                  <a:cubicBezTo>
                    <a:pt x="262732" y="222142"/>
                    <a:pt x="262732" y="222142"/>
                    <a:pt x="261409" y="214255"/>
                  </a:cubicBezTo>
                  <a:cubicBezTo>
                    <a:pt x="248180" y="219513"/>
                    <a:pt x="237596" y="228714"/>
                    <a:pt x="230981" y="239231"/>
                  </a:cubicBezTo>
                  <a:cubicBezTo>
                    <a:pt x="229659" y="241859"/>
                    <a:pt x="227013" y="243174"/>
                    <a:pt x="224367" y="243174"/>
                  </a:cubicBezTo>
                  <a:cubicBezTo>
                    <a:pt x="224367" y="243174"/>
                    <a:pt x="223044" y="243174"/>
                    <a:pt x="221721" y="241859"/>
                  </a:cubicBezTo>
                  <a:cubicBezTo>
                    <a:pt x="217752" y="240545"/>
                    <a:pt x="216429" y="235287"/>
                    <a:pt x="219075" y="232658"/>
                  </a:cubicBezTo>
                  <a:cubicBezTo>
                    <a:pt x="228336" y="218199"/>
                    <a:pt x="241565" y="206369"/>
                    <a:pt x="257440" y="201111"/>
                  </a:cubicBezTo>
                  <a:cubicBezTo>
                    <a:pt x="257440" y="201111"/>
                    <a:pt x="257440" y="201111"/>
                    <a:pt x="248180" y="160363"/>
                  </a:cubicBezTo>
                  <a:cubicBezTo>
                    <a:pt x="248180" y="160363"/>
                    <a:pt x="248180" y="160363"/>
                    <a:pt x="228336" y="151162"/>
                  </a:cubicBezTo>
                  <a:cubicBezTo>
                    <a:pt x="228336" y="151162"/>
                    <a:pt x="228336" y="149847"/>
                    <a:pt x="227013" y="149847"/>
                  </a:cubicBezTo>
                  <a:cubicBezTo>
                    <a:pt x="227013" y="149847"/>
                    <a:pt x="225690" y="149847"/>
                    <a:pt x="224367" y="149847"/>
                  </a:cubicBezTo>
                  <a:cubicBezTo>
                    <a:pt x="224367" y="149847"/>
                    <a:pt x="224367" y="149847"/>
                    <a:pt x="188648" y="149847"/>
                  </a:cubicBezTo>
                  <a:cubicBezTo>
                    <a:pt x="184679" y="149847"/>
                    <a:pt x="180711" y="148533"/>
                    <a:pt x="179388" y="145904"/>
                  </a:cubicBezTo>
                  <a:cubicBezTo>
                    <a:pt x="179388" y="145904"/>
                    <a:pt x="179388" y="145904"/>
                    <a:pt x="178065" y="144589"/>
                  </a:cubicBezTo>
                  <a:cubicBezTo>
                    <a:pt x="178065" y="144589"/>
                    <a:pt x="178065" y="144589"/>
                    <a:pt x="170127" y="134074"/>
                  </a:cubicBezTo>
                  <a:cubicBezTo>
                    <a:pt x="170127" y="136703"/>
                    <a:pt x="170127" y="138017"/>
                    <a:pt x="168804" y="140646"/>
                  </a:cubicBezTo>
                  <a:cubicBezTo>
                    <a:pt x="168804" y="143275"/>
                    <a:pt x="167481" y="145904"/>
                    <a:pt x="167481" y="148533"/>
                  </a:cubicBezTo>
                  <a:cubicBezTo>
                    <a:pt x="167481" y="149847"/>
                    <a:pt x="167481" y="151162"/>
                    <a:pt x="166158" y="152476"/>
                  </a:cubicBezTo>
                  <a:cubicBezTo>
                    <a:pt x="166158" y="153791"/>
                    <a:pt x="166158" y="155105"/>
                    <a:pt x="166158" y="156420"/>
                  </a:cubicBezTo>
                  <a:cubicBezTo>
                    <a:pt x="164835" y="159048"/>
                    <a:pt x="164835" y="161677"/>
                    <a:pt x="163513" y="164306"/>
                  </a:cubicBezTo>
                  <a:cubicBezTo>
                    <a:pt x="163513" y="166935"/>
                    <a:pt x="162190" y="168250"/>
                    <a:pt x="162190" y="170879"/>
                  </a:cubicBezTo>
                  <a:cubicBezTo>
                    <a:pt x="160867" y="172193"/>
                    <a:pt x="160867" y="172193"/>
                    <a:pt x="160867" y="173507"/>
                  </a:cubicBezTo>
                  <a:cubicBezTo>
                    <a:pt x="160867" y="173507"/>
                    <a:pt x="160867" y="173507"/>
                    <a:pt x="200554" y="182709"/>
                  </a:cubicBezTo>
                  <a:cubicBezTo>
                    <a:pt x="200554" y="182709"/>
                    <a:pt x="200554" y="182709"/>
                    <a:pt x="201877" y="182709"/>
                  </a:cubicBezTo>
                  <a:cubicBezTo>
                    <a:pt x="211138" y="185337"/>
                    <a:pt x="217752" y="195853"/>
                    <a:pt x="215106" y="205054"/>
                  </a:cubicBezTo>
                  <a:cubicBezTo>
                    <a:pt x="215106" y="206369"/>
                    <a:pt x="213784" y="208998"/>
                    <a:pt x="212461" y="210312"/>
                  </a:cubicBezTo>
                  <a:cubicBezTo>
                    <a:pt x="212461" y="210312"/>
                    <a:pt x="212461" y="210312"/>
                    <a:pt x="163513" y="289180"/>
                  </a:cubicBezTo>
                  <a:cubicBezTo>
                    <a:pt x="159544" y="294437"/>
                    <a:pt x="151606" y="297066"/>
                    <a:pt x="144992" y="293123"/>
                  </a:cubicBezTo>
                  <a:cubicBezTo>
                    <a:pt x="138377" y="289180"/>
                    <a:pt x="137054" y="281293"/>
                    <a:pt x="139700" y="276035"/>
                  </a:cubicBezTo>
                  <a:cubicBezTo>
                    <a:pt x="139700" y="276035"/>
                    <a:pt x="139700" y="276035"/>
                    <a:pt x="168804" y="214255"/>
                  </a:cubicBezTo>
                  <a:cubicBezTo>
                    <a:pt x="168804" y="214255"/>
                    <a:pt x="168804" y="214255"/>
                    <a:pt x="125148" y="206369"/>
                  </a:cubicBezTo>
                  <a:cubicBezTo>
                    <a:pt x="115887" y="203740"/>
                    <a:pt x="107950" y="201111"/>
                    <a:pt x="103981" y="195853"/>
                  </a:cubicBezTo>
                  <a:cubicBezTo>
                    <a:pt x="96044" y="186652"/>
                    <a:pt x="92075" y="176136"/>
                    <a:pt x="97367" y="164306"/>
                  </a:cubicBezTo>
                  <a:cubicBezTo>
                    <a:pt x="115887" y="124873"/>
                    <a:pt x="121179" y="95955"/>
                    <a:pt x="121179" y="95955"/>
                  </a:cubicBezTo>
                  <a:cubicBezTo>
                    <a:pt x="121179" y="95955"/>
                    <a:pt x="121179" y="95955"/>
                    <a:pt x="121179" y="90697"/>
                  </a:cubicBezTo>
                  <a:cubicBezTo>
                    <a:pt x="122502" y="78867"/>
                    <a:pt x="131763" y="69666"/>
                    <a:pt x="143669" y="68351"/>
                  </a:cubicBezTo>
                  <a:cubicBezTo>
                    <a:pt x="130440" y="63093"/>
                    <a:pt x="119856" y="49949"/>
                    <a:pt x="119856" y="35490"/>
                  </a:cubicBezTo>
                  <a:cubicBezTo>
                    <a:pt x="119856" y="15773"/>
                    <a:pt x="135731" y="0"/>
                    <a:pt x="155575" y="0"/>
                  </a:cubicBezTo>
                  <a:close/>
                </a:path>
              </a:pathLst>
            </a:custGeom>
            <a:solidFill>
              <a:srgbClr val="EF817E"/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 spc="300">
                <a:cs typeface="+mn-ea"/>
                <a:sym typeface="+mn-lt"/>
              </a:endParaRPr>
            </a:p>
          </p:txBody>
        </p:sp>
      </p:grpSp>
      <p:sp>
        <p:nvSpPr>
          <p:cNvPr id="36" name="文本框 20"/>
          <p:cNvSpPr txBox="1"/>
          <p:nvPr/>
        </p:nvSpPr>
        <p:spPr>
          <a:xfrm>
            <a:off x="7224167" y="2341436"/>
            <a:ext cx="3610543" cy="362506"/>
          </a:xfrm>
          <a:prstGeom prst="rect">
            <a:avLst/>
          </a:prstGeom>
          <a:noFill/>
        </p:spPr>
        <p:txBody>
          <a:bodyPr wrap="none" lIns="72000" tIns="72000" rIns="72000" bIns="72000" anchor="b" anchorCtr="0">
            <a:noAutofit/>
          </a:bodyPr>
          <a:lstStyle/>
          <a:p>
            <a:r>
              <a:rPr lang="en-US" altLang="zh-CN" sz="2000" b="1" spc="3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2000" b="1" spc="3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7" name="文本框 21"/>
          <p:cNvSpPr txBox="1"/>
          <p:nvPr/>
        </p:nvSpPr>
        <p:spPr>
          <a:xfrm>
            <a:off x="7224167" y="2619366"/>
            <a:ext cx="3610543" cy="758331"/>
          </a:xfrm>
          <a:prstGeom prst="rect">
            <a:avLst/>
          </a:prstGeom>
          <a:noFill/>
        </p:spPr>
        <p:txBody>
          <a:bodyPr wrap="square" lIns="72000" tIns="72000" rIns="72000" bIns="72000" anchor="t" anchorCtr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1400" spc="300" dirty="0">
                <a:solidFill>
                  <a:schemeClr val="bg1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400" spc="3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1" name="矩形 40"/>
          <p:cNvSpPr/>
          <p:nvPr/>
        </p:nvSpPr>
        <p:spPr bwMode="auto">
          <a:xfrm>
            <a:off x="6071769" y="3809335"/>
            <a:ext cx="4964532" cy="1383901"/>
          </a:xfrm>
          <a:prstGeom prst="rect">
            <a:avLst/>
          </a:prstGeom>
          <a:solidFill>
            <a:srgbClr val="A3C2FB"/>
          </a:solidFill>
          <a:ln w="19050">
            <a:noFill/>
            <a:round/>
          </a:ln>
        </p:spPr>
        <p:txBody>
          <a:bodyPr anchor="ctr"/>
          <a:lstStyle/>
          <a:p>
            <a:pPr algn="ctr"/>
            <a:endParaRPr spc="300">
              <a:cs typeface="+mn-ea"/>
              <a:sym typeface="+mn-lt"/>
            </a:endParaRPr>
          </a:p>
        </p:txBody>
      </p:sp>
      <p:grpSp>
        <p:nvGrpSpPr>
          <p:cNvPr id="42" name="组合 41"/>
          <p:cNvGrpSpPr/>
          <p:nvPr/>
        </p:nvGrpSpPr>
        <p:grpSpPr>
          <a:xfrm>
            <a:off x="6261737" y="4115055"/>
            <a:ext cx="772462" cy="772461"/>
            <a:chOff x="6299837" y="4591305"/>
            <a:chExt cx="772462" cy="772461"/>
          </a:xfrm>
        </p:grpSpPr>
        <p:sp>
          <p:nvSpPr>
            <p:cNvPr id="45" name="椭圆 44"/>
            <p:cNvSpPr/>
            <p:nvPr/>
          </p:nvSpPr>
          <p:spPr bwMode="auto">
            <a:xfrm>
              <a:off x="6299837" y="4591305"/>
              <a:ext cx="772462" cy="772461"/>
            </a:xfrm>
            <a:prstGeom prst="ellipse">
              <a:avLst/>
            </a:prstGeom>
            <a:solidFill>
              <a:schemeClr val="bg1"/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 spc="300">
                <a:cs typeface="+mn-ea"/>
                <a:sym typeface="+mn-lt"/>
              </a:endParaRPr>
            </a:p>
          </p:txBody>
        </p:sp>
        <p:sp>
          <p:nvSpPr>
            <p:cNvPr id="46" name="任意多边形: 形状 45"/>
            <p:cNvSpPr/>
            <p:nvPr/>
          </p:nvSpPr>
          <p:spPr bwMode="auto">
            <a:xfrm>
              <a:off x="6455643" y="4789595"/>
              <a:ext cx="460851" cy="375881"/>
            </a:xfrm>
            <a:custGeom>
              <a:avLst/>
              <a:gdLst>
                <a:gd name="connsiteX0" fmla="*/ 39952 w 338667"/>
                <a:gd name="connsiteY0" fmla="*/ 252412 h 276225"/>
                <a:gd name="connsiteX1" fmla="*/ 297127 w 338667"/>
                <a:gd name="connsiteY1" fmla="*/ 252412 h 276225"/>
                <a:gd name="connsiteX2" fmla="*/ 297127 w 338667"/>
                <a:gd name="connsiteY2" fmla="*/ 276225 h 276225"/>
                <a:gd name="connsiteX3" fmla="*/ 39952 w 338667"/>
                <a:gd name="connsiteY3" fmla="*/ 276225 h 276225"/>
                <a:gd name="connsiteX4" fmla="*/ 169334 w 338667"/>
                <a:gd name="connsiteY4" fmla="*/ 98425 h 276225"/>
                <a:gd name="connsiteX5" fmla="*/ 225690 w 338667"/>
                <a:gd name="connsiteY5" fmla="*/ 154918 h 276225"/>
                <a:gd name="connsiteX6" fmla="*/ 221758 w 338667"/>
                <a:gd name="connsiteY6" fmla="*/ 177253 h 276225"/>
                <a:gd name="connsiteX7" fmla="*/ 206031 w 338667"/>
                <a:gd name="connsiteY7" fmla="*/ 169370 h 276225"/>
                <a:gd name="connsiteX8" fmla="*/ 206031 w 338667"/>
                <a:gd name="connsiteY8" fmla="*/ 168056 h 276225"/>
                <a:gd name="connsiteX9" fmla="*/ 208652 w 338667"/>
                <a:gd name="connsiteY9" fmla="*/ 154918 h 276225"/>
                <a:gd name="connsiteX10" fmla="*/ 169334 w 338667"/>
                <a:gd name="connsiteY10" fmla="*/ 116818 h 276225"/>
                <a:gd name="connsiteX11" fmla="*/ 130015 w 338667"/>
                <a:gd name="connsiteY11" fmla="*/ 154918 h 276225"/>
                <a:gd name="connsiteX12" fmla="*/ 169334 w 338667"/>
                <a:gd name="connsiteY12" fmla="*/ 194332 h 276225"/>
                <a:gd name="connsiteX13" fmla="*/ 198167 w 338667"/>
                <a:gd name="connsiteY13" fmla="*/ 181194 h 276225"/>
                <a:gd name="connsiteX14" fmla="*/ 199478 w 338667"/>
                <a:gd name="connsiteY14" fmla="*/ 181194 h 276225"/>
                <a:gd name="connsiteX15" fmla="*/ 213895 w 338667"/>
                <a:gd name="connsiteY15" fmla="*/ 190391 h 276225"/>
                <a:gd name="connsiteX16" fmla="*/ 169334 w 338667"/>
                <a:gd name="connsiteY16" fmla="*/ 212725 h 276225"/>
                <a:gd name="connsiteX17" fmla="*/ 112977 w 338667"/>
                <a:gd name="connsiteY17" fmla="*/ 156232 h 276225"/>
                <a:gd name="connsiteX18" fmla="*/ 169334 w 338667"/>
                <a:gd name="connsiteY18" fmla="*/ 98425 h 276225"/>
                <a:gd name="connsiteX19" fmla="*/ 169740 w 338667"/>
                <a:gd name="connsiteY19" fmla="*/ 84137 h 276225"/>
                <a:gd name="connsiteX20" fmla="*/ 98689 w 338667"/>
                <a:gd name="connsiteY20" fmla="*/ 157031 h 276225"/>
                <a:gd name="connsiteX21" fmla="*/ 169740 w 338667"/>
                <a:gd name="connsiteY21" fmla="*/ 228600 h 276225"/>
                <a:gd name="connsiteX22" fmla="*/ 227634 w 338667"/>
                <a:gd name="connsiteY22" fmla="*/ 198117 h 276225"/>
                <a:gd name="connsiteX23" fmla="*/ 236845 w 338667"/>
                <a:gd name="connsiteY23" fmla="*/ 203418 h 276225"/>
                <a:gd name="connsiteX24" fmla="*/ 242108 w 338667"/>
                <a:gd name="connsiteY24" fmla="*/ 199442 h 276225"/>
                <a:gd name="connsiteX25" fmla="*/ 239476 w 338667"/>
                <a:gd name="connsiteY25" fmla="*/ 190165 h 276225"/>
                <a:gd name="connsiteX26" fmla="*/ 234213 w 338667"/>
                <a:gd name="connsiteY26" fmla="*/ 186189 h 276225"/>
                <a:gd name="connsiteX27" fmla="*/ 240792 w 338667"/>
                <a:gd name="connsiteY27" fmla="*/ 157031 h 276225"/>
                <a:gd name="connsiteX28" fmla="*/ 169740 w 338667"/>
                <a:gd name="connsiteY28" fmla="*/ 84137 h 276225"/>
                <a:gd name="connsiteX29" fmla="*/ 280981 w 338667"/>
                <a:gd name="connsiteY29" fmla="*/ 82550 h 276225"/>
                <a:gd name="connsiteX30" fmla="*/ 333639 w 338667"/>
                <a:gd name="connsiteY30" fmla="*/ 82550 h 276225"/>
                <a:gd name="connsiteX31" fmla="*/ 331006 w 338667"/>
                <a:gd name="connsiteY31" fmla="*/ 92075 h 276225"/>
                <a:gd name="connsiteX32" fmla="*/ 279664 w 338667"/>
                <a:gd name="connsiteY32" fmla="*/ 92075 h 276225"/>
                <a:gd name="connsiteX33" fmla="*/ 280981 w 338667"/>
                <a:gd name="connsiteY33" fmla="*/ 82550 h 276225"/>
                <a:gd name="connsiteX34" fmla="*/ 5027 w 338667"/>
                <a:gd name="connsiteY34" fmla="*/ 82550 h 276225"/>
                <a:gd name="connsiteX35" fmla="*/ 57685 w 338667"/>
                <a:gd name="connsiteY35" fmla="*/ 82550 h 276225"/>
                <a:gd name="connsiteX36" fmla="*/ 59002 w 338667"/>
                <a:gd name="connsiteY36" fmla="*/ 92075 h 276225"/>
                <a:gd name="connsiteX37" fmla="*/ 7660 w 338667"/>
                <a:gd name="connsiteY37" fmla="*/ 92075 h 276225"/>
                <a:gd name="connsiteX38" fmla="*/ 5027 w 338667"/>
                <a:gd name="connsiteY38" fmla="*/ 82550 h 276225"/>
                <a:gd name="connsiteX39" fmla="*/ 106627 w 338667"/>
                <a:gd name="connsiteY39" fmla="*/ 47625 h 276225"/>
                <a:gd name="connsiteX40" fmla="*/ 128852 w 338667"/>
                <a:gd name="connsiteY40" fmla="*/ 47625 h 276225"/>
                <a:gd name="connsiteX41" fmla="*/ 128852 w 338667"/>
                <a:gd name="connsiteY41" fmla="*/ 66675 h 276225"/>
                <a:gd name="connsiteX42" fmla="*/ 209815 w 338667"/>
                <a:gd name="connsiteY42" fmla="*/ 66675 h 276225"/>
                <a:gd name="connsiteX43" fmla="*/ 209815 w 338667"/>
                <a:gd name="connsiteY43" fmla="*/ 47625 h 276225"/>
                <a:gd name="connsiteX44" fmla="*/ 232040 w 338667"/>
                <a:gd name="connsiteY44" fmla="*/ 47625 h 276225"/>
                <a:gd name="connsiteX45" fmla="*/ 232040 w 338667"/>
                <a:gd name="connsiteY45" fmla="*/ 66675 h 276225"/>
                <a:gd name="connsiteX46" fmla="*/ 254265 w 338667"/>
                <a:gd name="connsiteY46" fmla="*/ 66675 h 276225"/>
                <a:gd name="connsiteX47" fmla="*/ 295540 w 338667"/>
                <a:gd name="connsiteY47" fmla="*/ 238125 h 276225"/>
                <a:gd name="connsiteX48" fmla="*/ 43127 w 338667"/>
                <a:gd name="connsiteY48" fmla="*/ 238125 h 276225"/>
                <a:gd name="connsiteX49" fmla="*/ 84402 w 338667"/>
                <a:gd name="connsiteY49" fmla="*/ 66675 h 276225"/>
                <a:gd name="connsiteX50" fmla="*/ 106627 w 338667"/>
                <a:gd name="connsiteY50" fmla="*/ 66675 h 276225"/>
                <a:gd name="connsiteX51" fmla="*/ 169334 w 338667"/>
                <a:gd name="connsiteY51" fmla="*/ 0 h 276225"/>
                <a:gd name="connsiteX52" fmla="*/ 333376 w 338667"/>
                <a:gd name="connsiteY52" fmla="*/ 30193 h 276225"/>
                <a:gd name="connsiteX53" fmla="*/ 337344 w 338667"/>
                <a:gd name="connsiteY53" fmla="*/ 68263 h 276225"/>
                <a:gd name="connsiteX54" fmla="*/ 281782 w 338667"/>
                <a:gd name="connsiteY54" fmla="*/ 68263 h 276225"/>
                <a:gd name="connsiteX55" fmla="*/ 275167 w 338667"/>
                <a:gd name="connsiteY55" fmla="*/ 45946 h 276225"/>
                <a:gd name="connsiteX56" fmla="*/ 169334 w 338667"/>
                <a:gd name="connsiteY56" fmla="*/ 19691 h 276225"/>
                <a:gd name="connsiteX57" fmla="*/ 63500 w 338667"/>
                <a:gd name="connsiteY57" fmla="*/ 45946 h 276225"/>
                <a:gd name="connsiteX58" fmla="*/ 56885 w 338667"/>
                <a:gd name="connsiteY58" fmla="*/ 68263 h 276225"/>
                <a:gd name="connsiteX59" fmla="*/ 1323 w 338667"/>
                <a:gd name="connsiteY59" fmla="*/ 68263 h 276225"/>
                <a:gd name="connsiteX60" fmla="*/ 5291 w 338667"/>
                <a:gd name="connsiteY60" fmla="*/ 30193 h 276225"/>
                <a:gd name="connsiteX61" fmla="*/ 169334 w 338667"/>
                <a:gd name="connsiteY61" fmla="*/ 0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</a:cxnLst>
              <a:rect l="l" t="t" r="r" b="b"/>
              <a:pathLst>
                <a:path w="338667" h="276225">
                  <a:moveTo>
                    <a:pt x="39952" y="252412"/>
                  </a:moveTo>
                  <a:lnTo>
                    <a:pt x="297127" y="252412"/>
                  </a:lnTo>
                  <a:lnTo>
                    <a:pt x="297127" y="276225"/>
                  </a:lnTo>
                  <a:lnTo>
                    <a:pt x="39952" y="276225"/>
                  </a:lnTo>
                  <a:close/>
                  <a:moveTo>
                    <a:pt x="169334" y="98425"/>
                  </a:moveTo>
                  <a:cubicBezTo>
                    <a:pt x="200788" y="98425"/>
                    <a:pt x="225690" y="124701"/>
                    <a:pt x="225690" y="154918"/>
                  </a:cubicBezTo>
                  <a:cubicBezTo>
                    <a:pt x="225690" y="162801"/>
                    <a:pt x="224380" y="170684"/>
                    <a:pt x="221758" y="177253"/>
                  </a:cubicBezTo>
                  <a:cubicBezTo>
                    <a:pt x="221758" y="177253"/>
                    <a:pt x="221758" y="177253"/>
                    <a:pt x="206031" y="169370"/>
                  </a:cubicBezTo>
                  <a:cubicBezTo>
                    <a:pt x="206031" y="169370"/>
                    <a:pt x="206031" y="168056"/>
                    <a:pt x="206031" y="168056"/>
                  </a:cubicBezTo>
                  <a:cubicBezTo>
                    <a:pt x="207342" y="164115"/>
                    <a:pt x="208652" y="160173"/>
                    <a:pt x="208652" y="154918"/>
                  </a:cubicBezTo>
                  <a:cubicBezTo>
                    <a:pt x="208652" y="133897"/>
                    <a:pt x="190303" y="116818"/>
                    <a:pt x="169334" y="116818"/>
                  </a:cubicBezTo>
                  <a:cubicBezTo>
                    <a:pt x="148364" y="116818"/>
                    <a:pt x="130015" y="133897"/>
                    <a:pt x="130015" y="154918"/>
                  </a:cubicBezTo>
                  <a:cubicBezTo>
                    <a:pt x="130015" y="177253"/>
                    <a:pt x="148364" y="194332"/>
                    <a:pt x="169334" y="194332"/>
                  </a:cubicBezTo>
                  <a:cubicBezTo>
                    <a:pt x="181129" y="194332"/>
                    <a:pt x="191614" y="189077"/>
                    <a:pt x="198167" y="181194"/>
                  </a:cubicBezTo>
                  <a:cubicBezTo>
                    <a:pt x="199478" y="181194"/>
                    <a:pt x="199478" y="181194"/>
                    <a:pt x="199478" y="181194"/>
                  </a:cubicBezTo>
                  <a:cubicBezTo>
                    <a:pt x="199478" y="181194"/>
                    <a:pt x="199478" y="181194"/>
                    <a:pt x="213895" y="190391"/>
                  </a:cubicBezTo>
                  <a:cubicBezTo>
                    <a:pt x="203410" y="203528"/>
                    <a:pt x="187682" y="212725"/>
                    <a:pt x="169334" y="212725"/>
                  </a:cubicBezTo>
                  <a:cubicBezTo>
                    <a:pt x="137879" y="212725"/>
                    <a:pt x="112977" y="186449"/>
                    <a:pt x="112977" y="156232"/>
                  </a:cubicBezTo>
                  <a:cubicBezTo>
                    <a:pt x="112977" y="124701"/>
                    <a:pt x="137879" y="98425"/>
                    <a:pt x="169334" y="98425"/>
                  </a:cubicBezTo>
                  <a:close/>
                  <a:moveTo>
                    <a:pt x="169740" y="84137"/>
                  </a:moveTo>
                  <a:cubicBezTo>
                    <a:pt x="130268" y="84137"/>
                    <a:pt x="98689" y="117271"/>
                    <a:pt x="98689" y="157031"/>
                  </a:cubicBezTo>
                  <a:cubicBezTo>
                    <a:pt x="98689" y="195466"/>
                    <a:pt x="130268" y="228600"/>
                    <a:pt x="169740" y="228600"/>
                  </a:cubicBezTo>
                  <a:cubicBezTo>
                    <a:pt x="193424" y="228600"/>
                    <a:pt x="214477" y="216672"/>
                    <a:pt x="227634" y="198117"/>
                  </a:cubicBezTo>
                  <a:cubicBezTo>
                    <a:pt x="227634" y="198117"/>
                    <a:pt x="232897" y="203418"/>
                    <a:pt x="236845" y="203418"/>
                  </a:cubicBezTo>
                  <a:cubicBezTo>
                    <a:pt x="238160" y="203418"/>
                    <a:pt x="240792" y="200768"/>
                    <a:pt x="242108" y="199442"/>
                  </a:cubicBezTo>
                  <a:cubicBezTo>
                    <a:pt x="244739" y="195466"/>
                    <a:pt x="243423" y="191490"/>
                    <a:pt x="239476" y="190165"/>
                  </a:cubicBezTo>
                  <a:cubicBezTo>
                    <a:pt x="239476" y="190165"/>
                    <a:pt x="239476" y="190165"/>
                    <a:pt x="234213" y="186189"/>
                  </a:cubicBezTo>
                  <a:cubicBezTo>
                    <a:pt x="238160" y="176911"/>
                    <a:pt x="240792" y="167634"/>
                    <a:pt x="240792" y="157031"/>
                  </a:cubicBezTo>
                  <a:cubicBezTo>
                    <a:pt x="240792" y="117271"/>
                    <a:pt x="209213" y="84137"/>
                    <a:pt x="169740" y="84137"/>
                  </a:cubicBezTo>
                  <a:close/>
                  <a:moveTo>
                    <a:pt x="280981" y="82550"/>
                  </a:moveTo>
                  <a:cubicBezTo>
                    <a:pt x="333639" y="82550"/>
                    <a:pt x="333639" y="82550"/>
                    <a:pt x="333639" y="82550"/>
                  </a:cubicBezTo>
                  <a:cubicBezTo>
                    <a:pt x="332323" y="87313"/>
                    <a:pt x="332323" y="89694"/>
                    <a:pt x="331006" y="92075"/>
                  </a:cubicBezTo>
                  <a:cubicBezTo>
                    <a:pt x="279664" y="92075"/>
                    <a:pt x="279664" y="92075"/>
                    <a:pt x="279664" y="92075"/>
                  </a:cubicBezTo>
                  <a:cubicBezTo>
                    <a:pt x="279664" y="89694"/>
                    <a:pt x="279664" y="86122"/>
                    <a:pt x="280981" y="82550"/>
                  </a:cubicBezTo>
                  <a:close/>
                  <a:moveTo>
                    <a:pt x="5027" y="82550"/>
                  </a:moveTo>
                  <a:cubicBezTo>
                    <a:pt x="5027" y="82550"/>
                    <a:pt x="5027" y="82550"/>
                    <a:pt x="57685" y="82550"/>
                  </a:cubicBezTo>
                  <a:cubicBezTo>
                    <a:pt x="59002" y="86122"/>
                    <a:pt x="59002" y="89694"/>
                    <a:pt x="59002" y="92075"/>
                  </a:cubicBezTo>
                  <a:cubicBezTo>
                    <a:pt x="59002" y="92075"/>
                    <a:pt x="59002" y="92075"/>
                    <a:pt x="7660" y="92075"/>
                  </a:cubicBezTo>
                  <a:cubicBezTo>
                    <a:pt x="6343" y="89694"/>
                    <a:pt x="6343" y="87313"/>
                    <a:pt x="5027" y="82550"/>
                  </a:cubicBezTo>
                  <a:close/>
                  <a:moveTo>
                    <a:pt x="106627" y="47625"/>
                  </a:moveTo>
                  <a:lnTo>
                    <a:pt x="128852" y="47625"/>
                  </a:lnTo>
                  <a:lnTo>
                    <a:pt x="128852" y="66675"/>
                  </a:lnTo>
                  <a:lnTo>
                    <a:pt x="209815" y="66675"/>
                  </a:lnTo>
                  <a:lnTo>
                    <a:pt x="209815" y="47625"/>
                  </a:lnTo>
                  <a:lnTo>
                    <a:pt x="232040" y="47625"/>
                  </a:lnTo>
                  <a:lnTo>
                    <a:pt x="232040" y="66675"/>
                  </a:lnTo>
                  <a:lnTo>
                    <a:pt x="254265" y="66675"/>
                  </a:lnTo>
                  <a:lnTo>
                    <a:pt x="295540" y="238125"/>
                  </a:lnTo>
                  <a:lnTo>
                    <a:pt x="43127" y="238125"/>
                  </a:lnTo>
                  <a:lnTo>
                    <a:pt x="84402" y="66675"/>
                  </a:lnTo>
                  <a:lnTo>
                    <a:pt x="106627" y="66675"/>
                  </a:lnTo>
                  <a:close/>
                  <a:moveTo>
                    <a:pt x="169334" y="0"/>
                  </a:moveTo>
                  <a:cubicBezTo>
                    <a:pt x="244740" y="0"/>
                    <a:pt x="309563" y="11815"/>
                    <a:pt x="333376" y="30193"/>
                  </a:cubicBezTo>
                  <a:cubicBezTo>
                    <a:pt x="338667" y="34132"/>
                    <a:pt x="339990" y="48572"/>
                    <a:pt x="337344" y="68263"/>
                  </a:cubicBezTo>
                  <a:cubicBezTo>
                    <a:pt x="281782" y="68263"/>
                    <a:pt x="281782" y="68263"/>
                    <a:pt x="281782" y="68263"/>
                  </a:cubicBezTo>
                  <a:cubicBezTo>
                    <a:pt x="281782" y="57761"/>
                    <a:pt x="279136" y="49884"/>
                    <a:pt x="275167" y="45946"/>
                  </a:cubicBezTo>
                  <a:cubicBezTo>
                    <a:pt x="256646" y="26255"/>
                    <a:pt x="207698" y="19691"/>
                    <a:pt x="169334" y="19691"/>
                  </a:cubicBezTo>
                  <a:cubicBezTo>
                    <a:pt x="130969" y="19691"/>
                    <a:pt x="82021" y="26255"/>
                    <a:pt x="63500" y="45946"/>
                  </a:cubicBezTo>
                  <a:cubicBezTo>
                    <a:pt x="59531" y="49884"/>
                    <a:pt x="56885" y="57761"/>
                    <a:pt x="56885" y="68263"/>
                  </a:cubicBezTo>
                  <a:cubicBezTo>
                    <a:pt x="1323" y="68263"/>
                    <a:pt x="1323" y="68263"/>
                    <a:pt x="1323" y="68263"/>
                  </a:cubicBezTo>
                  <a:cubicBezTo>
                    <a:pt x="-1323" y="48572"/>
                    <a:pt x="0" y="35444"/>
                    <a:pt x="5291" y="30193"/>
                  </a:cubicBezTo>
                  <a:cubicBezTo>
                    <a:pt x="29104" y="11815"/>
                    <a:pt x="93927" y="0"/>
                    <a:pt x="169334" y="0"/>
                  </a:cubicBezTo>
                  <a:close/>
                </a:path>
              </a:pathLst>
            </a:custGeom>
            <a:solidFill>
              <a:srgbClr val="A3C2FB"/>
            </a:solidFill>
            <a:ln w="19050">
              <a:noFill/>
              <a:round/>
            </a:ln>
          </p:spPr>
          <p:txBody>
            <a:bodyPr anchor="ctr"/>
            <a:lstStyle/>
            <a:p>
              <a:pPr algn="ctr"/>
              <a:endParaRPr spc="300">
                <a:cs typeface="+mn-ea"/>
                <a:sym typeface="+mn-lt"/>
              </a:endParaRPr>
            </a:p>
          </p:txBody>
        </p:sp>
      </p:grpSp>
      <p:sp>
        <p:nvSpPr>
          <p:cNvPr id="43" name="文本框 25"/>
          <p:cNvSpPr txBox="1"/>
          <p:nvPr/>
        </p:nvSpPr>
        <p:spPr>
          <a:xfrm>
            <a:off x="7224167" y="4078560"/>
            <a:ext cx="3610543" cy="362506"/>
          </a:xfrm>
          <a:prstGeom prst="rect">
            <a:avLst/>
          </a:prstGeom>
          <a:noFill/>
        </p:spPr>
        <p:txBody>
          <a:bodyPr wrap="none" lIns="72000" tIns="72000" rIns="72000" bIns="72000" anchor="b" anchorCtr="0">
            <a:noAutofit/>
          </a:bodyPr>
          <a:lstStyle/>
          <a:p>
            <a:r>
              <a:rPr lang="en-US" altLang="zh-CN" sz="2000" b="1" spc="300" dirty="0">
                <a:solidFill>
                  <a:schemeClr val="bg1"/>
                </a:solidFill>
                <a:cs typeface="+mn-ea"/>
                <a:sym typeface="+mn-lt"/>
              </a:rPr>
              <a:t>Add title text</a:t>
            </a:r>
            <a:endParaRPr lang="zh-CN" altLang="en-US" sz="2000" b="1" spc="3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4" name="文本框 26"/>
          <p:cNvSpPr txBox="1"/>
          <p:nvPr/>
        </p:nvSpPr>
        <p:spPr>
          <a:xfrm>
            <a:off x="7224167" y="4313345"/>
            <a:ext cx="3610543" cy="758331"/>
          </a:xfrm>
          <a:prstGeom prst="rect">
            <a:avLst/>
          </a:prstGeom>
          <a:noFill/>
        </p:spPr>
        <p:txBody>
          <a:bodyPr wrap="square" lIns="72000" tIns="72000" rIns="72000" bIns="72000" anchor="t" anchorCtr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1400" spc="300" dirty="0">
                <a:solidFill>
                  <a:schemeClr val="bg1"/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sz="1400" spc="3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: 圆角 20"/>
          <p:cNvSpPr/>
          <p:nvPr/>
        </p:nvSpPr>
        <p:spPr>
          <a:xfrm>
            <a:off x="5958299" y="2316101"/>
            <a:ext cx="2340573" cy="756000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3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2" name="矩形: 圆角 21"/>
          <p:cNvSpPr/>
          <p:nvPr/>
        </p:nvSpPr>
        <p:spPr>
          <a:xfrm>
            <a:off x="5165530" y="2375766"/>
            <a:ext cx="910341" cy="752794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4400"/>
              </a:lnSpc>
            </a:pPr>
            <a:r>
              <a:rPr lang="en-US" altLang="zh-CN" sz="4400" i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01</a:t>
            </a:r>
            <a:endParaRPr lang="zh-CN" altLang="en-US" sz="4400" i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" name="矩形: 圆角 20"/>
          <p:cNvSpPr/>
          <p:nvPr/>
        </p:nvSpPr>
        <p:spPr>
          <a:xfrm>
            <a:off x="5948774" y="3395329"/>
            <a:ext cx="2340573" cy="756000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3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矩形: 圆角 21"/>
          <p:cNvSpPr/>
          <p:nvPr/>
        </p:nvSpPr>
        <p:spPr>
          <a:xfrm>
            <a:off x="5156005" y="3454994"/>
            <a:ext cx="910341" cy="752794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4400"/>
              </a:lnSpc>
            </a:pPr>
            <a:r>
              <a:rPr lang="en-US" altLang="zh-CN" sz="4400" i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02</a:t>
            </a:r>
            <a:endParaRPr lang="zh-CN" altLang="en-US" sz="4400" i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1" name="矩形: 圆角 20"/>
          <p:cNvSpPr/>
          <p:nvPr/>
        </p:nvSpPr>
        <p:spPr>
          <a:xfrm>
            <a:off x="8968037" y="2316101"/>
            <a:ext cx="2340573" cy="756000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3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矩形: 圆角 21"/>
          <p:cNvSpPr/>
          <p:nvPr/>
        </p:nvSpPr>
        <p:spPr>
          <a:xfrm>
            <a:off x="8175268" y="2375766"/>
            <a:ext cx="910341" cy="752794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4400"/>
              </a:lnSpc>
            </a:pPr>
            <a:r>
              <a:rPr lang="en-US" altLang="zh-CN" sz="4400" i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03</a:t>
            </a:r>
            <a:endParaRPr lang="zh-CN" altLang="en-US" sz="4400" i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矩形: 圆角 20"/>
          <p:cNvSpPr/>
          <p:nvPr/>
        </p:nvSpPr>
        <p:spPr>
          <a:xfrm>
            <a:off x="8958512" y="3395329"/>
            <a:ext cx="2340573" cy="756000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3200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3200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矩形: 圆角 21"/>
          <p:cNvSpPr/>
          <p:nvPr/>
        </p:nvSpPr>
        <p:spPr>
          <a:xfrm>
            <a:off x="8165743" y="3454994"/>
            <a:ext cx="910341" cy="752794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4400"/>
              </a:lnSpc>
            </a:pPr>
            <a:r>
              <a:rPr lang="en-US" altLang="zh-CN" sz="4400" i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04</a:t>
            </a:r>
            <a:endParaRPr lang="zh-CN" altLang="en-US" sz="4400" i="1" dirty="0">
              <a:solidFill>
                <a:schemeClr val="tx1">
                  <a:lumMod val="85000"/>
                  <a:lumOff val="1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7" name="椭圆 16"/>
          <p:cNvSpPr/>
          <p:nvPr/>
        </p:nvSpPr>
        <p:spPr>
          <a:xfrm>
            <a:off x="5644315" y="762001"/>
            <a:ext cx="1041516" cy="1041514"/>
          </a:xfrm>
          <a:prstGeom prst="ellipse">
            <a:avLst/>
          </a:prstGeom>
          <a:solidFill>
            <a:srgbClr val="EF81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0" name="Rectangle 4"/>
          <p:cNvSpPr txBox="1">
            <a:spLocks noChangeArrowheads="1"/>
          </p:cNvSpPr>
          <p:nvPr/>
        </p:nvSpPr>
        <p:spPr>
          <a:xfrm>
            <a:off x="5736357" y="791914"/>
            <a:ext cx="3587752" cy="101230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defRPr/>
            </a:pPr>
            <a:r>
              <a:rPr lang="en-US" altLang="zh-CN" sz="5400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CONTENTS</a:t>
            </a:r>
            <a:r>
              <a:rPr lang="zh-CN" altLang="en-US" sz="5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      </a:t>
            </a:r>
            <a:endParaRPr lang="en-US" altLang="zh-CN" sz="5400" b="1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3" name="TextBox 4">
            <a:extLst>
              <a:ext uri="{FF2B5EF4-FFF2-40B4-BE49-F238E27FC236}">
                <a16:creationId xmlns:a16="http://schemas.microsoft.com/office/drawing/2014/main" id="{EB684C7E-20A7-9694-F2D4-694B922B40F4}"/>
              </a:ext>
            </a:extLst>
          </p:cNvPr>
          <p:cNvSpPr txBox="1"/>
          <p:nvPr/>
        </p:nvSpPr>
        <p:spPr>
          <a:xfrm>
            <a:off x="0" y="0"/>
            <a:ext cx="45365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行业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PPT</a:t>
            </a:r>
            <a:r>
              <a:rPr lang="zh-CN" altLang="en-US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模板</a:t>
            </a:r>
            <a:r>
              <a:rPr lang="en-US" altLang="zh-CN" sz="100" dirty="0">
                <a:solidFill>
                  <a:schemeClr val="tx1">
                    <a:alpha val="0"/>
                  </a:schemeClr>
                </a:solidFill>
                <a:cs typeface="+mn-ea"/>
                <a:sym typeface="+mn-lt"/>
              </a:rPr>
              <a:t>http://www.1ppt.com/hangye/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椭圆 9"/>
          <p:cNvSpPr/>
          <p:nvPr/>
        </p:nvSpPr>
        <p:spPr>
          <a:xfrm>
            <a:off x="5334860" y="1784963"/>
            <a:ext cx="1626992" cy="1626992"/>
          </a:xfrm>
          <a:prstGeom prst="ellipse">
            <a:avLst/>
          </a:prstGeom>
          <a:solidFill>
            <a:srgbClr val="F38F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5486023" y="1875184"/>
            <a:ext cx="5833141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BBAC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88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THANK YOU</a:t>
            </a:r>
            <a:endParaRPr lang="zh-CN" altLang="en-US" sz="8800" dirty="0"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n-ea"/>
              <a:sym typeface="+mn-lt"/>
            </a:endParaRPr>
          </a:p>
        </p:txBody>
      </p:sp>
      <p:sp>
        <p:nvSpPr>
          <p:cNvPr id="2" name="Rectangle 5">
            <a:extLst>
              <a:ext uri="{FF2B5EF4-FFF2-40B4-BE49-F238E27FC236}">
                <a16:creationId xmlns:a16="http://schemas.microsoft.com/office/drawing/2014/main" id="{B0C39F08-3E16-4FBB-1046-2CFF6DD17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2036" y="4182397"/>
            <a:ext cx="1980085" cy="340519"/>
          </a:xfrm>
          <a:prstGeom prst="roundRect">
            <a:avLst/>
          </a:prstGeom>
          <a:solidFill>
            <a:srgbClr val="EE7A78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Report </a:t>
            </a:r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：</a:t>
            </a: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freeppt7.com</a:t>
            </a:r>
            <a:endParaRPr lang="zh-CN" altLang="en-US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7FE87C6-3E5F-E7C7-4B9E-A4E3188B8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0466" y="4182397"/>
            <a:ext cx="1441029" cy="340519"/>
          </a:xfrm>
          <a:prstGeom prst="roundRect">
            <a:avLst/>
          </a:prstGeom>
          <a:solidFill>
            <a:srgbClr val="EE7A78"/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dist">
              <a:defRPr/>
            </a:pP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Time</a:t>
            </a:r>
            <a:r>
              <a:rPr lang="zh-CN" altLang="en-US" sz="1400" dirty="0">
                <a:solidFill>
                  <a:schemeClr val="bg1"/>
                </a:solidFill>
                <a:cs typeface="+mn-ea"/>
                <a:sym typeface="+mn-lt"/>
              </a:rPr>
              <a:t>：</a:t>
            </a:r>
            <a:r>
              <a:rPr lang="en-US" altLang="zh-CN" sz="1400" dirty="0">
                <a:solidFill>
                  <a:schemeClr val="bg1"/>
                </a:solidFill>
                <a:cs typeface="+mn-ea"/>
                <a:sym typeface="+mn-lt"/>
              </a:rPr>
              <a:t>202X</a:t>
            </a:r>
            <a:endParaRPr lang="zh-CN" altLang="en-US" sz="14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4" name="Rounded Rectangle 7">
            <a:extLst>
              <a:ext uri="{FF2B5EF4-FFF2-40B4-BE49-F238E27FC236}">
                <a16:creationId xmlns:a16="http://schemas.microsoft.com/office/drawing/2014/main" id="{EC005C40-DED0-E9E5-6097-EBC1A485A094}"/>
              </a:ext>
            </a:extLst>
          </p:cNvPr>
          <p:cNvSpPr/>
          <p:nvPr/>
        </p:nvSpPr>
        <p:spPr>
          <a:xfrm>
            <a:off x="9758477" y="309595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>
                <a:solidFill>
                  <a:schemeClr val="bg1">
                    <a:lumMod val="95000"/>
                  </a:schemeClr>
                </a:solidFill>
              </a:rPr>
              <a:t>LOGO</a:t>
            </a:r>
            <a:endParaRPr lang="ko-KR" altLang="en-US" sz="27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" grpId="0" animBg="1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7016710" y="1471087"/>
            <a:ext cx="1154988" cy="1154986"/>
          </a:xfrm>
          <a:prstGeom prst="ellipse">
            <a:avLst/>
          </a:prstGeom>
          <a:solidFill>
            <a:srgbClr val="EF81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cs typeface="+mn-ea"/>
              <a:sym typeface="+mn-l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523037" y="2626238"/>
            <a:ext cx="51311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5400" b="1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矩形: 圆角 8"/>
          <p:cNvSpPr/>
          <p:nvPr userDrawn="1"/>
        </p:nvSpPr>
        <p:spPr>
          <a:xfrm>
            <a:off x="7073107" y="1652744"/>
            <a:ext cx="1042194" cy="79167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000" b="1" dirty="0">
                <a:solidFill>
                  <a:schemeClr val="bg1"/>
                </a:solidFill>
                <a:cs typeface="+mn-ea"/>
                <a:sym typeface="+mn-lt"/>
              </a:rPr>
              <a:t>01</a:t>
            </a:r>
            <a:endParaRPr lang="zh-CN" altLang="en-US" sz="6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624637" y="3446990"/>
            <a:ext cx="5640263" cy="7355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  <a:defRPr/>
            </a:pPr>
            <a:endParaRPr lang="zh-CN" altLang="en-US" sz="11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" name="矩形: 圆角 8"/>
          <p:cNvSpPr/>
          <p:nvPr/>
        </p:nvSpPr>
        <p:spPr>
          <a:xfrm>
            <a:off x="5523037" y="1854315"/>
            <a:ext cx="1747340" cy="687129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40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PART </a:t>
            </a:r>
            <a:endParaRPr lang="zh-CN" altLang="en-US" sz="6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8250865" y="291046"/>
            <a:ext cx="3707906" cy="338554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dist">
              <a:defRPr/>
            </a:pP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H E L </a:t>
            </a:r>
            <a:r>
              <a:rPr lang="en-US" altLang="zh-CN" sz="1600" dirty="0" err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L</a:t>
            </a:r>
            <a:r>
              <a:rPr lang="en-US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 O  J U N 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圆角矩形 1"/>
          <p:cNvSpPr/>
          <p:nvPr/>
        </p:nvSpPr>
        <p:spPr>
          <a:xfrm>
            <a:off x="1589260" y="1547691"/>
            <a:ext cx="9013479" cy="1438836"/>
          </a:xfrm>
          <a:prstGeom prst="roundRect">
            <a:avLst>
              <a:gd name="adj" fmla="val 50000"/>
            </a:avLst>
          </a:prstGeom>
          <a:solidFill>
            <a:srgbClr val="A3C2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>
              <a:cs typeface="+mn-ea"/>
              <a:sym typeface="+mn-lt"/>
            </a:endParaRPr>
          </a:p>
        </p:txBody>
      </p:sp>
      <p:sp>
        <p:nvSpPr>
          <p:cNvPr id="3" name="PA-文本框 9"/>
          <p:cNvSpPr txBox="1"/>
          <p:nvPr>
            <p:custDataLst>
              <p:tags r:id="rId1"/>
            </p:custDataLst>
          </p:nvPr>
        </p:nvSpPr>
        <p:spPr>
          <a:xfrm>
            <a:off x="3902149" y="1740811"/>
            <a:ext cx="6089016" cy="7834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defTabSz="457200">
              <a:lnSpc>
                <a:spcPct val="130000"/>
              </a:lnSpc>
              <a:defRPr sz="1200">
                <a:solidFill>
                  <a:schemeClr val="bg1">
                    <a:lumMod val="50000"/>
                  </a:schemeClr>
                </a:solidFill>
                <a:latin typeface="Source Han Sans CN Normal" panose="020B0400000000000000" pitchFamily="34" charset="-128"/>
                <a:ea typeface="Source Han Sans CN Normal" panose="020B0400000000000000" pitchFamily="34" charset="-128"/>
              </a:defRPr>
            </a:lvl1pPr>
          </a:lstStyle>
          <a:p>
            <a:r>
              <a:rPr lang="en-US" altLang="zh-CN" sz="18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We provide professional-quality free PowerPoint templates to help you with your business presentations - freeppt7.com</a:t>
            </a:r>
            <a:endParaRPr lang="zh-CN" altLang="en-US" sz="1800" dirty="0">
              <a:solidFill>
                <a:schemeClr val="bg1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pic>
        <p:nvPicPr>
          <p:cNvPr id="4" name="Group 34"/>
          <p:cNvPicPr>
            <a:picLocks noChangeArrowheads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60308" y="1871392"/>
            <a:ext cx="493653" cy="72181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A-矩形 4"/>
          <p:cNvSpPr/>
          <p:nvPr>
            <p:custDataLst>
              <p:tags r:id="rId2"/>
            </p:custDataLst>
          </p:nvPr>
        </p:nvSpPr>
        <p:spPr>
          <a:xfrm>
            <a:off x="1604307" y="3296395"/>
            <a:ext cx="2631518" cy="2336428"/>
          </a:xfrm>
          <a:prstGeom prst="rect">
            <a:avLst/>
          </a:prstGeom>
          <a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kumimoji="1" lang="zh-CN" altLang="en-US">
              <a:cs typeface="+mn-ea"/>
              <a:sym typeface="+mn-lt"/>
            </a:endParaRPr>
          </a:p>
        </p:txBody>
      </p:sp>
      <p:sp>
        <p:nvSpPr>
          <p:cNvPr id="6" name="PA-矩形 4"/>
          <p:cNvSpPr/>
          <p:nvPr>
            <p:custDataLst>
              <p:tags r:id="rId3"/>
            </p:custDataLst>
          </p:nvPr>
        </p:nvSpPr>
        <p:spPr>
          <a:xfrm>
            <a:off x="4780240" y="3296395"/>
            <a:ext cx="2631518" cy="2336428"/>
          </a:xfrm>
          <a:prstGeom prst="rect">
            <a:avLst/>
          </a:prstGeom>
          <a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kumimoji="1" lang="zh-CN" altLang="en-US">
              <a:cs typeface="+mn-ea"/>
              <a:sym typeface="+mn-lt"/>
            </a:endParaRPr>
          </a:p>
        </p:txBody>
      </p:sp>
      <p:sp>
        <p:nvSpPr>
          <p:cNvPr id="7" name="PA-矩形 4"/>
          <p:cNvSpPr/>
          <p:nvPr>
            <p:custDataLst>
              <p:tags r:id="rId4"/>
            </p:custDataLst>
          </p:nvPr>
        </p:nvSpPr>
        <p:spPr>
          <a:xfrm>
            <a:off x="7971221" y="3296395"/>
            <a:ext cx="2631518" cy="2336428"/>
          </a:xfrm>
          <a:prstGeom prst="rect">
            <a:avLst/>
          </a:prstGeom>
          <a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algn="ctr"/>
            <a:endParaRPr kumimoji="1" lang="zh-CN" altLang="en-US">
              <a:cs typeface="+mn-ea"/>
              <a:sym typeface="+mn-lt"/>
            </a:endParaRPr>
          </a:p>
        </p:txBody>
      </p:sp>
      <p:sp>
        <p:nvSpPr>
          <p:cNvPr id="8" name="TextBox 24_1"/>
          <p:cNvSpPr txBox="1"/>
          <p:nvPr/>
        </p:nvSpPr>
        <p:spPr>
          <a:xfrm>
            <a:off x="1589260" y="431427"/>
            <a:ext cx="212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24_1"/>
          <p:cNvSpPr txBox="1"/>
          <p:nvPr/>
        </p:nvSpPr>
        <p:spPr>
          <a:xfrm>
            <a:off x="1441950" y="292882"/>
            <a:ext cx="212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0" y="1382667"/>
            <a:ext cx="12192000" cy="4756308"/>
            <a:chOff x="57150" y="1153307"/>
            <a:chExt cx="9070682" cy="3538628"/>
          </a:xfrm>
          <a:solidFill>
            <a:srgbClr val="A3C2FB"/>
          </a:solidFill>
        </p:grpSpPr>
        <p:sp>
          <p:nvSpPr>
            <p:cNvPr id="39" name="Oval 5"/>
            <p:cNvSpPr/>
            <p:nvPr/>
          </p:nvSpPr>
          <p:spPr>
            <a:xfrm>
              <a:off x="6779895" y="1752600"/>
              <a:ext cx="1554480" cy="155448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A3C2F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40" name="Oval 10"/>
            <p:cNvSpPr/>
            <p:nvPr/>
          </p:nvSpPr>
          <p:spPr>
            <a:xfrm>
              <a:off x="5273040" y="1179195"/>
              <a:ext cx="1554480" cy="155448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EF81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41" name="Oval 15"/>
            <p:cNvSpPr/>
            <p:nvPr/>
          </p:nvSpPr>
          <p:spPr>
            <a:xfrm>
              <a:off x="3760470" y="1715819"/>
              <a:ext cx="1554480" cy="155448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A3C2F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42" name="Oval 20"/>
            <p:cNvSpPr/>
            <p:nvPr/>
          </p:nvSpPr>
          <p:spPr>
            <a:xfrm>
              <a:off x="2255520" y="1153307"/>
              <a:ext cx="1554480" cy="155448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EF817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43" name="Oval 25"/>
            <p:cNvSpPr/>
            <p:nvPr/>
          </p:nvSpPr>
          <p:spPr>
            <a:xfrm>
              <a:off x="845820" y="1941195"/>
              <a:ext cx="1554480" cy="155448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A3C2F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cxnSp>
          <p:nvCxnSpPr>
            <p:cNvPr id="44" name="Straight Connector 30"/>
            <p:cNvCxnSpPr/>
            <p:nvPr/>
          </p:nvCxnSpPr>
          <p:spPr>
            <a:xfrm>
              <a:off x="57150" y="4590606"/>
              <a:ext cx="9070682" cy="1166"/>
            </a:xfrm>
            <a:prstGeom prst="line">
              <a:avLst/>
            </a:prstGeom>
            <a:grpFill/>
            <a:ln w="19050">
              <a:solidFill>
                <a:srgbClr val="A3C2FB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Oval 31"/>
            <p:cNvSpPr/>
            <p:nvPr/>
          </p:nvSpPr>
          <p:spPr>
            <a:xfrm>
              <a:off x="1513008" y="4490443"/>
              <a:ext cx="201492" cy="201492"/>
            </a:xfrm>
            <a:prstGeom prst="ellipse">
              <a:avLst/>
            </a:prstGeom>
            <a:grpFill/>
            <a:ln w="19050">
              <a:solidFill>
                <a:srgbClr val="A3C2FB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46" name="Oval 35"/>
            <p:cNvSpPr/>
            <p:nvPr/>
          </p:nvSpPr>
          <p:spPr>
            <a:xfrm>
              <a:off x="2932233" y="4490443"/>
              <a:ext cx="201492" cy="201492"/>
            </a:xfrm>
            <a:prstGeom prst="ellipse">
              <a:avLst/>
            </a:prstGeom>
            <a:solidFill>
              <a:srgbClr val="EF817E"/>
            </a:solidFill>
            <a:ln w="19050">
              <a:solidFill>
                <a:srgbClr val="EF817E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47" name="Oval 39"/>
            <p:cNvSpPr/>
            <p:nvPr/>
          </p:nvSpPr>
          <p:spPr>
            <a:xfrm>
              <a:off x="4437183" y="4490443"/>
              <a:ext cx="201492" cy="201492"/>
            </a:xfrm>
            <a:prstGeom prst="ellipse">
              <a:avLst/>
            </a:prstGeom>
            <a:grpFill/>
            <a:ln w="19050">
              <a:solidFill>
                <a:srgbClr val="A3C2FB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48" name="Oval 43"/>
            <p:cNvSpPr/>
            <p:nvPr/>
          </p:nvSpPr>
          <p:spPr>
            <a:xfrm>
              <a:off x="5942133" y="4490443"/>
              <a:ext cx="201492" cy="201492"/>
            </a:xfrm>
            <a:prstGeom prst="ellipse">
              <a:avLst/>
            </a:prstGeom>
            <a:solidFill>
              <a:srgbClr val="EF817E"/>
            </a:solidFill>
            <a:ln w="19050">
              <a:solidFill>
                <a:srgbClr val="EF817E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49" name="Oval 47"/>
            <p:cNvSpPr/>
            <p:nvPr/>
          </p:nvSpPr>
          <p:spPr>
            <a:xfrm>
              <a:off x="7466133" y="4490443"/>
              <a:ext cx="201492" cy="201492"/>
            </a:xfrm>
            <a:prstGeom prst="ellipse">
              <a:avLst/>
            </a:prstGeom>
            <a:grpFill/>
            <a:ln w="19050">
              <a:solidFill>
                <a:srgbClr val="A3C2FB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grpSp>
          <p:nvGrpSpPr>
            <p:cNvPr id="50" name="Group 50"/>
            <p:cNvGrpSpPr/>
            <p:nvPr/>
          </p:nvGrpSpPr>
          <p:grpSpPr>
            <a:xfrm>
              <a:off x="2727960" y="2500421"/>
              <a:ext cx="609600" cy="1970584"/>
              <a:chOff x="1752600" y="2023794"/>
              <a:chExt cx="609600" cy="1970584"/>
            </a:xfrm>
            <a:grpFill/>
          </p:grpSpPr>
          <p:sp>
            <p:nvSpPr>
              <p:cNvPr id="68" name="Isosceles Triangle 51"/>
              <p:cNvSpPr/>
              <p:nvPr/>
            </p:nvSpPr>
            <p:spPr>
              <a:xfrm flipV="1">
                <a:off x="2019300" y="2622778"/>
                <a:ext cx="76200" cy="1371600"/>
              </a:xfrm>
              <a:prstGeom prst="triangle">
                <a:avLst/>
              </a:prstGeom>
              <a:solidFill>
                <a:srgbClr val="EF817E"/>
              </a:solidFill>
              <a:ln>
                <a:solidFill>
                  <a:srgbClr val="EF817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69" name="Oval 52"/>
              <p:cNvSpPr/>
              <p:nvPr/>
            </p:nvSpPr>
            <p:spPr>
              <a:xfrm>
                <a:off x="1752600" y="2023794"/>
                <a:ext cx="609600" cy="609600"/>
              </a:xfrm>
              <a:prstGeom prst="ellipse">
                <a:avLst/>
              </a:prstGeom>
              <a:solidFill>
                <a:srgbClr val="EF817E"/>
              </a:solidFill>
              <a:ln>
                <a:solidFill>
                  <a:srgbClr val="EF817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51" name="Group 53"/>
            <p:cNvGrpSpPr/>
            <p:nvPr/>
          </p:nvGrpSpPr>
          <p:grpSpPr>
            <a:xfrm>
              <a:off x="1318260" y="3302831"/>
              <a:ext cx="609600" cy="1183444"/>
              <a:chOff x="1752600" y="2023794"/>
              <a:chExt cx="609600" cy="1183444"/>
            </a:xfrm>
            <a:grpFill/>
          </p:grpSpPr>
          <p:sp>
            <p:nvSpPr>
              <p:cNvPr id="66" name="Isosceles Triangle 54"/>
              <p:cNvSpPr/>
              <p:nvPr/>
            </p:nvSpPr>
            <p:spPr>
              <a:xfrm flipV="1">
                <a:off x="2019300" y="2475718"/>
                <a:ext cx="76200" cy="731520"/>
              </a:xfrm>
              <a:prstGeom prst="triangle">
                <a:avLst/>
              </a:prstGeom>
              <a:grpFill/>
              <a:ln>
                <a:solidFill>
                  <a:srgbClr val="A3C2F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67" name="Oval 55"/>
              <p:cNvSpPr/>
              <p:nvPr/>
            </p:nvSpPr>
            <p:spPr>
              <a:xfrm>
                <a:off x="1752600" y="2023794"/>
                <a:ext cx="609600" cy="609600"/>
              </a:xfrm>
              <a:prstGeom prst="ellipse">
                <a:avLst/>
              </a:prstGeom>
              <a:grpFill/>
              <a:ln>
                <a:solidFill>
                  <a:srgbClr val="A3C2F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200"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52" name="Group 56"/>
            <p:cNvGrpSpPr/>
            <p:nvPr/>
          </p:nvGrpSpPr>
          <p:grpSpPr>
            <a:xfrm>
              <a:off x="4232910" y="3119951"/>
              <a:ext cx="609600" cy="1330504"/>
              <a:chOff x="1752600" y="2023794"/>
              <a:chExt cx="609600" cy="1330504"/>
            </a:xfrm>
            <a:grpFill/>
          </p:grpSpPr>
          <p:sp>
            <p:nvSpPr>
              <p:cNvPr id="64" name="Isosceles Triangle 57"/>
              <p:cNvSpPr/>
              <p:nvPr/>
            </p:nvSpPr>
            <p:spPr>
              <a:xfrm flipV="1">
                <a:off x="2019300" y="2622778"/>
                <a:ext cx="76200" cy="731520"/>
              </a:xfrm>
              <a:prstGeom prst="triangle">
                <a:avLst/>
              </a:prstGeom>
              <a:grpFill/>
              <a:ln>
                <a:solidFill>
                  <a:srgbClr val="A3C2F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65" name="Oval 58"/>
              <p:cNvSpPr/>
              <p:nvPr/>
            </p:nvSpPr>
            <p:spPr>
              <a:xfrm>
                <a:off x="1752600" y="2023794"/>
                <a:ext cx="609600" cy="609600"/>
              </a:xfrm>
              <a:prstGeom prst="ellipse">
                <a:avLst/>
              </a:prstGeom>
              <a:grpFill/>
              <a:ln>
                <a:solidFill>
                  <a:srgbClr val="A3C2F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53" name="Group 59"/>
            <p:cNvGrpSpPr/>
            <p:nvPr/>
          </p:nvGrpSpPr>
          <p:grpSpPr>
            <a:xfrm>
              <a:off x="5745480" y="2500421"/>
              <a:ext cx="609600" cy="1970584"/>
              <a:chOff x="1752600" y="2023794"/>
              <a:chExt cx="609600" cy="1970584"/>
            </a:xfrm>
            <a:grpFill/>
          </p:grpSpPr>
          <p:sp>
            <p:nvSpPr>
              <p:cNvPr id="62" name="Isosceles Triangle 60"/>
              <p:cNvSpPr/>
              <p:nvPr/>
            </p:nvSpPr>
            <p:spPr>
              <a:xfrm flipV="1">
                <a:off x="2019300" y="2622778"/>
                <a:ext cx="76200" cy="1371600"/>
              </a:xfrm>
              <a:prstGeom prst="triangle">
                <a:avLst/>
              </a:prstGeom>
              <a:solidFill>
                <a:srgbClr val="EF817E"/>
              </a:solidFill>
              <a:ln>
                <a:solidFill>
                  <a:srgbClr val="EF817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63" name="Oval 61"/>
              <p:cNvSpPr/>
              <p:nvPr/>
            </p:nvSpPr>
            <p:spPr>
              <a:xfrm>
                <a:off x="1752600" y="2023794"/>
                <a:ext cx="609600" cy="609600"/>
              </a:xfrm>
              <a:prstGeom prst="ellipse">
                <a:avLst/>
              </a:prstGeom>
              <a:solidFill>
                <a:srgbClr val="EF817E"/>
              </a:solidFill>
              <a:ln>
                <a:solidFill>
                  <a:srgbClr val="EF817E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</p:grpSp>
        <p:grpSp>
          <p:nvGrpSpPr>
            <p:cNvPr id="54" name="Group 62"/>
            <p:cNvGrpSpPr/>
            <p:nvPr/>
          </p:nvGrpSpPr>
          <p:grpSpPr>
            <a:xfrm>
              <a:off x="7252335" y="3119951"/>
              <a:ext cx="609600" cy="1330504"/>
              <a:chOff x="1752600" y="2023794"/>
              <a:chExt cx="609600" cy="1330504"/>
            </a:xfrm>
            <a:grpFill/>
          </p:grpSpPr>
          <p:sp>
            <p:nvSpPr>
              <p:cNvPr id="60" name="Isosceles Triangle 63"/>
              <p:cNvSpPr/>
              <p:nvPr/>
            </p:nvSpPr>
            <p:spPr>
              <a:xfrm flipV="1">
                <a:off x="2019300" y="2622778"/>
                <a:ext cx="76200" cy="731520"/>
              </a:xfrm>
              <a:prstGeom prst="triangle">
                <a:avLst/>
              </a:prstGeom>
              <a:grpFill/>
              <a:ln>
                <a:solidFill>
                  <a:srgbClr val="A3C2F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  <p:sp>
            <p:nvSpPr>
              <p:cNvPr id="61" name="Oval 64"/>
              <p:cNvSpPr/>
              <p:nvPr/>
            </p:nvSpPr>
            <p:spPr>
              <a:xfrm>
                <a:off x="1752600" y="2023794"/>
                <a:ext cx="609600" cy="609600"/>
              </a:xfrm>
              <a:prstGeom prst="ellipse">
                <a:avLst/>
              </a:prstGeom>
              <a:grpFill/>
              <a:ln>
                <a:solidFill>
                  <a:srgbClr val="A3C2FB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cs typeface="+mn-ea"/>
                  <a:sym typeface="+mn-lt"/>
                </a:endParaRPr>
              </a:p>
            </p:txBody>
          </p:sp>
        </p:grpSp>
        <p:sp>
          <p:nvSpPr>
            <p:cNvPr id="55" name="TextBox 65"/>
            <p:cNvSpPr txBox="1"/>
            <p:nvPr/>
          </p:nvSpPr>
          <p:spPr>
            <a:xfrm>
              <a:off x="1388843" y="3494151"/>
              <a:ext cx="442698" cy="251880"/>
            </a:xfrm>
            <a:prstGeom prst="rect">
              <a:avLst/>
            </a:prstGeom>
            <a:grpFill/>
            <a:ln>
              <a:solidFill>
                <a:srgbClr val="A3C2FB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cs typeface="+mn-ea"/>
                  <a:sym typeface="+mn-lt"/>
                </a:rPr>
                <a:t>2022</a:t>
              </a:r>
            </a:p>
          </p:txBody>
        </p:sp>
        <p:sp>
          <p:nvSpPr>
            <p:cNvPr id="56" name="TextBox 66"/>
            <p:cNvSpPr txBox="1"/>
            <p:nvPr/>
          </p:nvSpPr>
          <p:spPr>
            <a:xfrm>
              <a:off x="2802228" y="2678344"/>
              <a:ext cx="442698" cy="251880"/>
            </a:xfrm>
            <a:prstGeom prst="rect">
              <a:avLst/>
            </a:prstGeom>
            <a:solidFill>
              <a:srgbClr val="EF817E"/>
            </a:solidFill>
            <a:ln>
              <a:solidFill>
                <a:srgbClr val="EF817E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cs typeface="+mn-ea"/>
                  <a:sym typeface="+mn-lt"/>
                </a:rPr>
                <a:t>2026</a:t>
              </a:r>
            </a:p>
          </p:txBody>
        </p:sp>
        <p:sp>
          <p:nvSpPr>
            <p:cNvPr id="57" name="TextBox 67"/>
            <p:cNvSpPr txBox="1"/>
            <p:nvPr/>
          </p:nvSpPr>
          <p:spPr>
            <a:xfrm>
              <a:off x="4307178" y="3298217"/>
              <a:ext cx="442698" cy="251880"/>
            </a:xfrm>
            <a:prstGeom prst="rect">
              <a:avLst/>
            </a:prstGeom>
            <a:grpFill/>
            <a:ln>
              <a:solidFill>
                <a:srgbClr val="A3C2FB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cs typeface="+mn-ea"/>
                  <a:sym typeface="+mn-lt"/>
                </a:rPr>
                <a:t>2020</a:t>
              </a:r>
            </a:p>
          </p:txBody>
        </p:sp>
        <p:sp>
          <p:nvSpPr>
            <p:cNvPr id="58" name="TextBox 68"/>
            <p:cNvSpPr txBox="1"/>
            <p:nvPr/>
          </p:nvSpPr>
          <p:spPr>
            <a:xfrm>
              <a:off x="5819747" y="2687869"/>
              <a:ext cx="442698" cy="251880"/>
            </a:xfrm>
            <a:prstGeom prst="rect">
              <a:avLst/>
            </a:prstGeom>
            <a:solidFill>
              <a:srgbClr val="EF817E"/>
            </a:solidFill>
            <a:ln>
              <a:solidFill>
                <a:srgbClr val="EF817E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cs typeface="+mn-ea"/>
                  <a:sym typeface="+mn-lt"/>
                </a:rPr>
                <a:t>2024</a:t>
              </a:r>
            </a:p>
          </p:txBody>
        </p:sp>
        <p:sp>
          <p:nvSpPr>
            <p:cNvPr id="59" name="TextBox 69"/>
            <p:cNvSpPr txBox="1"/>
            <p:nvPr/>
          </p:nvSpPr>
          <p:spPr>
            <a:xfrm>
              <a:off x="7326604" y="3318016"/>
              <a:ext cx="442698" cy="251880"/>
            </a:xfrm>
            <a:prstGeom prst="rect">
              <a:avLst/>
            </a:prstGeom>
            <a:grpFill/>
            <a:ln>
              <a:solidFill>
                <a:srgbClr val="A3C2FB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bg1"/>
                  </a:solidFill>
                  <a:cs typeface="+mn-ea"/>
                  <a:sym typeface="+mn-lt"/>
                </a:rPr>
                <a:t>2028</a:t>
              </a:r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1121970" y="2829888"/>
            <a:ext cx="2028242" cy="987065"/>
            <a:chOff x="2136360" y="3893492"/>
            <a:chExt cx="1886136" cy="987065"/>
          </a:xfrm>
        </p:grpSpPr>
        <p:sp>
          <p:nvSpPr>
            <p:cNvPr id="71" name="文本框 70"/>
            <p:cNvSpPr txBox="1"/>
            <p:nvPr/>
          </p:nvSpPr>
          <p:spPr>
            <a:xfrm>
              <a:off x="2136360" y="4262824"/>
              <a:ext cx="1886136" cy="6177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2" name="矩形 71"/>
            <p:cNvSpPr/>
            <p:nvPr/>
          </p:nvSpPr>
          <p:spPr>
            <a:xfrm>
              <a:off x="2425820" y="3893492"/>
              <a:ext cx="130721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2949429" y="1896462"/>
            <a:ext cx="2028242" cy="987065"/>
            <a:chOff x="2136360" y="3893492"/>
            <a:chExt cx="1886136" cy="987065"/>
          </a:xfrm>
        </p:grpSpPr>
        <p:sp>
          <p:nvSpPr>
            <p:cNvPr id="74" name="文本框 73"/>
            <p:cNvSpPr txBox="1"/>
            <p:nvPr/>
          </p:nvSpPr>
          <p:spPr>
            <a:xfrm>
              <a:off x="2136360" y="4262824"/>
              <a:ext cx="1886136" cy="6177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5" name="矩形 74"/>
            <p:cNvSpPr/>
            <p:nvPr/>
          </p:nvSpPr>
          <p:spPr>
            <a:xfrm>
              <a:off x="2425820" y="3893492"/>
              <a:ext cx="130721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76" name="组合 75"/>
          <p:cNvGrpSpPr/>
          <p:nvPr/>
        </p:nvGrpSpPr>
        <p:grpSpPr>
          <a:xfrm>
            <a:off x="5008170" y="2637523"/>
            <a:ext cx="2028242" cy="987065"/>
            <a:chOff x="2136360" y="3893492"/>
            <a:chExt cx="1886136" cy="987065"/>
          </a:xfrm>
        </p:grpSpPr>
        <p:sp>
          <p:nvSpPr>
            <p:cNvPr id="77" name="文本框 76"/>
            <p:cNvSpPr txBox="1"/>
            <p:nvPr/>
          </p:nvSpPr>
          <p:spPr>
            <a:xfrm>
              <a:off x="2136360" y="4262824"/>
              <a:ext cx="1886136" cy="6177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8" name="矩形 77"/>
            <p:cNvSpPr/>
            <p:nvPr/>
          </p:nvSpPr>
          <p:spPr>
            <a:xfrm>
              <a:off x="2425820" y="3893492"/>
              <a:ext cx="130721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7031361" y="1837821"/>
            <a:ext cx="2028242" cy="987065"/>
            <a:chOff x="2136360" y="3893492"/>
            <a:chExt cx="1886136" cy="987065"/>
          </a:xfrm>
        </p:grpSpPr>
        <p:sp>
          <p:nvSpPr>
            <p:cNvPr id="80" name="文本框 79"/>
            <p:cNvSpPr txBox="1"/>
            <p:nvPr/>
          </p:nvSpPr>
          <p:spPr>
            <a:xfrm>
              <a:off x="2136360" y="4262824"/>
              <a:ext cx="1886136" cy="6177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1" name="矩形 80"/>
            <p:cNvSpPr/>
            <p:nvPr/>
          </p:nvSpPr>
          <p:spPr>
            <a:xfrm>
              <a:off x="2425820" y="3893492"/>
              <a:ext cx="130721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82" name="组合 81"/>
          <p:cNvGrpSpPr/>
          <p:nvPr/>
        </p:nvGrpSpPr>
        <p:grpSpPr>
          <a:xfrm>
            <a:off x="9093717" y="2542950"/>
            <a:ext cx="2028242" cy="987065"/>
            <a:chOff x="2136360" y="3893492"/>
            <a:chExt cx="1886136" cy="987065"/>
          </a:xfrm>
        </p:grpSpPr>
        <p:sp>
          <p:nvSpPr>
            <p:cNvPr id="83" name="文本框 82"/>
            <p:cNvSpPr txBox="1"/>
            <p:nvPr/>
          </p:nvSpPr>
          <p:spPr>
            <a:xfrm>
              <a:off x="2136360" y="4262824"/>
              <a:ext cx="1886136" cy="6177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altLang="zh-CN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4" name="矩形 83"/>
            <p:cNvSpPr/>
            <p:nvPr/>
          </p:nvSpPr>
          <p:spPr>
            <a:xfrm>
              <a:off x="2425820" y="3893492"/>
              <a:ext cx="130721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图表 1"/>
          <p:cNvGraphicFramePr/>
          <p:nvPr>
            <p:extLst>
              <p:ext uri="{D42A27DB-BD31-4B8C-83A1-F6EECF244321}">
                <p14:modId xmlns:p14="http://schemas.microsoft.com/office/powerpoint/2010/main" val="3961430843"/>
              </p:ext>
            </p:extLst>
          </p:nvPr>
        </p:nvGraphicFramePr>
        <p:xfrm>
          <a:off x="6008269" y="2020062"/>
          <a:ext cx="5930420" cy="38930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17" name="组合 16"/>
          <p:cNvGrpSpPr/>
          <p:nvPr/>
        </p:nvGrpSpPr>
        <p:grpSpPr>
          <a:xfrm>
            <a:off x="531459" y="2329841"/>
            <a:ext cx="5092188" cy="2778193"/>
            <a:chOff x="4087315" y="1859647"/>
            <a:chExt cx="6973907" cy="3804819"/>
          </a:xfrm>
        </p:grpSpPr>
        <p:grpSp>
          <p:nvGrpSpPr>
            <p:cNvPr id="3" name="组合 2"/>
            <p:cNvGrpSpPr/>
            <p:nvPr/>
          </p:nvGrpSpPr>
          <p:grpSpPr>
            <a:xfrm>
              <a:off x="4660422" y="4057870"/>
              <a:ext cx="6400800" cy="1606596"/>
              <a:chOff x="933450" y="2049518"/>
              <a:chExt cx="6400800" cy="1606596"/>
            </a:xfrm>
          </p:grpSpPr>
          <p:grpSp>
            <p:nvGrpSpPr>
              <p:cNvPr id="4" name="组合 3"/>
              <p:cNvGrpSpPr/>
              <p:nvPr userDrawn="1"/>
            </p:nvGrpSpPr>
            <p:grpSpPr>
              <a:xfrm>
                <a:off x="933450" y="2247900"/>
                <a:ext cx="1181100" cy="1181100"/>
                <a:chOff x="1809750" y="2133600"/>
                <a:chExt cx="1543050" cy="1543050"/>
              </a:xfrm>
            </p:grpSpPr>
            <p:sp>
              <p:nvSpPr>
                <p:cNvPr id="7" name="椭圆 6"/>
                <p:cNvSpPr/>
                <p:nvPr userDrawn="1"/>
              </p:nvSpPr>
              <p:spPr>
                <a:xfrm>
                  <a:off x="1809750" y="2133600"/>
                  <a:ext cx="1543050" cy="1543050"/>
                </a:xfrm>
                <a:prstGeom prst="ellipse">
                  <a:avLst/>
                </a:prstGeom>
                <a:solidFill>
                  <a:srgbClr val="EF817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cs typeface="+mn-ea"/>
                    <a:sym typeface="+mn-lt"/>
                  </a:endParaRPr>
                </a:p>
              </p:txBody>
            </p:sp>
            <p:grpSp>
              <p:nvGrpSpPr>
                <p:cNvPr id="8" name="Group 47"/>
                <p:cNvGrpSpPr/>
                <p:nvPr userDrawn="1"/>
              </p:nvGrpSpPr>
              <p:grpSpPr>
                <a:xfrm>
                  <a:off x="2057400" y="2477566"/>
                  <a:ext cx="907606" cy="905244"/>
                  <a:chOff x="101600" y="1588"/>
                  <a:chExt cx="1220787" cy="1217612"/>
                </a:xfrm>
                <a:solidFill>
                  <a:schemeClr val="bg1"/>
                </a:solidFill>
              </p:grpSpPr>
              <p:sp>
                <p:nvSpPr>
                  <p:cNvPr id="9" name="Freeform 9"/>
                  <p:cNvSpPr>
                    <a:spLocks noEditPoints="1"/>
                  </p:cNvSpPr>
                  <p:nvPr/>
                </p:nvSpPr>
                <p:spPr bwMode="auto">
                  <a:xfrm>
                    <a:off x="101600" y="1588"/>
                    <a:ext cx="1220787" cy="1217612"/>
                  </a:xfrm>
                  <a:custGeom>
                    <a:avLst/>
                    <a:gdLst>
                      <a:gd name="T0" fmla="*/ 245 w 392"/>
                      <a:gd name="T1" fmla="*/ 0 h 391"/>
                      <a:gd name="T2" fmla="*/ 98 w 392"/>
                      <a:gd name="T3" fmla="*/ 147 h 391"/>
                      <a:gd name="T4" fmla="*/ 115 w 392"/>
                      <a:gd name="T5" fmla="*/ 215 h 391"/>
                      <a:gd name="T6" fmla="*/ 13 w 392"/>
                      <a:gd name="T7" fmla="*/ 317 h 391"/>
                      <a:gd name="T8" fmla="*/ 13 w 392"/>
                      <a:gd name="T9" fmla="*/ 317 h 391"/>
                      <a:gd name="T10" fmla="*/ 0 w 392"/>
                      <a:gd name="T11" fmla="*/ 348 h 391"/>
                      <a:gd name="T12" fmla="*/ 43 w 392"/>
                      <a:gd name="T13" fmla="*/ 391 h 391"/>
                      <a:gd name="T14" fmla="*/ 74 w 392"/>
                      <a:gd name="T15" fmla="*/ 379 h 391"/>
                      <a:gd name="T16" fmla="*/ 74 w 392"/>
                      <a:gd name="T17" fmla="*/ 379 h 391"/>
                      <a:gd name="T18" fmla="*/ 176 w 392"/>
                      <a:gd name="T19" fmla="*/ 276 h 391"/>
                      <a:gd name="T20" fmla="*/ 245 w 392"/>
                      <a:gd name="T21" fmla="*/ 294 h 391"/>
                      <a:gd name="T22" fmla="*/ 392 w 392"/>
                      <a:gd name="T23" fmla="*/ 147 h 391"/>
                      <a:gd name="T24" fmla="*/ 245 w 392"/>
                      <a:gd name="T25" fmla="*/ 0 h 391"/>
                      <a:gd name="T26" fmla="*/ 59 w 392"/>
                      <a:gd name="T27" fmla="*/ 363 h 391"/>
                      <a:gd name="T28" fmla="*/ 43 w 392"/>
                      <a:gd name="T29" fmla="*/ 370 h 391"/>
                      <a:gd name="T30" fmla="*/ 22 w 392"/>
                      <a:gd name="T31" fmla="*/ 348 h 391"/>
                      <a:gd name="T32" fmla="*/ 28 w 392"/>
                      <a:gd name="T33" fmla="*/ 333 h 391"/>
                      <a:gd name="T34" fmla="*/ 28 w 392"/>
                      <a:gd name="T35" fmla="*/ 333 h 391"/>
                      <a:gd name="T36" fmla="*/ 127 w 392"/>
                      <a:gd name="T37" fmla="*/ 234 h 391"/>
                      <a:gd name="T38" fmla="*/ 158 w 392"/>
                      <a:gd name="T39" fmla="*/ 264 h 391"/>
                      <a:gd name="T40" fmla="*/ 59 w 392"/>
                      <a:gd name="T41" fmla="*/ 363 h 391"/>
                      <a:gd name="T42" fmla="*/ 245 w 392"/>
                      <a:gd name="T43" fmla="*/ 269 h 391"/>
                      <a:gd name="T44" fmla="*/ 123 w 392"/>
                      <a:gd name="T45" fmla="*/ 147 h 391"/>
                      <a:gd name="T46" fmla="*/ 245 w 392"/>
                      <a:gd name="T47" fmla="*/ 24 h 391"/>
                      <a:gd name="T48" fmla="*/ 367 w 392"/>
                      <a:gd name="T49" fmla="*/ 147 h 391"/>
                      <a:gd name="T50" fmla="*/ 245 w 392"/>
                      <a:gd name="T51" fmla="*/ 269 h 39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</a:cxnLst>
                    <a:rect l="0" t="0" r="r" b="b"/>
                    <a:pathLst>
                      <a:path w="392" h="391">
                        <a:moveTo>
                          <a:pt x="245" y="0"/>
                        </a:moveTo>
                        <a:cubicBezTo>
                          <a:pt x="164" y="0"/>
                          <a:pt x="98" y="65"/>
                          <a:pt x="98" y="147"/>
                        </a:cubicBezTo>
                        <a:cubicBezTo>
                          <a:pt x="98" y="171"/>
                          <a:pt x="104" y="195"/>
                          <a:pt x="115" y="215"/>
                        </a:cubicBezTo>
                        <a:cubicBezTo>
                          <a:pt x="13" y="317"/>
                          <a:pt x="13" y="317"/>
                          <a:pt x="13" y="317"/>
                        </a:cubicBezTo>
                        <a:cubicBezTo>
                          <a:pt x="13" y="317"/>
                          <a:pt x="13" y="317"/>
                          <a:pt x="13" y="317"/>
                        </a:cubicBezTo>
                        <a:cubicBezTo>
                          <a:pt x="5" y="325"/>
                          <a:pt x="0" y="336"/>
                          <a:pt x="0" y="348"/>
                        </a:cubicBezTo>
                        <a:cubicBezTo>
                          <a:pt x="0" y="372"/>
                          <a:pt x="19" y="391"/>
                          <a:pt x="43" y="391"/>
                        </a:cubicBezTo>
                        <a:cubicBezTo>
                          <a:pt x="55" y="391"/>
                          <a:pt x="66" y="387"/>
                          <a:pt x="74" y="379"/>
                        </a:cubicBezTo>
                        <a:cubicBezTo>
                          <a:pt x="74" y="379"/>
                          <a:pt x="74" y="379"/>
                          <a:pt x="74" y="379"/>
                        </a:cubicBezTo>
                        <a:cubicBezTo>
                          <a:pt x="176" y="276"/>
                          <a:pt x="176" y="276"/>
                          <a:pt x="176" y="276"/>
                        </a:cubicBezTo>
                        <a:cubicBezTo>
                          <a:pt x="197" y="287"/>
                          <a:pt x="220" y="294"/>
                          <a:pt x="245" y="294"/>
                        </a:cubicBezTo>
                        <a:cubicBezTo>
                          <a:pt x="326" y="294"/>
                          <a:pt x="392" y="228"/>
                          <a:pt x="392" y="147"/>
                        </a:cubicBezTo>
                        <a:cubicBezTo>
                          <a:pt x="392" y="65"/>
                          <a:pt x="326" y="0"/>
                          <a:pt x="245" y="0"/>
                        </a:cubicBezTo>
                        <a:close/>
                        <a:moveTo>
                          <a:pt x="59" y="363"/>
                        </a:moveTo>
                        <a:cubicBezTo>
                          <a:pt x="55" y="367"/>
                          <a:pt x="49" y="370"/>
                          <a:pt x="43" y="370"/>
                        </a:cubicBezTo>
                        <a:cubicBezTo>
                          <a:pt x="31" y="370"/>
                          <a:pt x="22" y="360"/>
                          <a:pt x="22" y="348"/>
                        </a:cubicBezTo>
                        <a:cubicBezTo>
                          <a:pt x="22" y="342"/>
                          <a:pt x="24" y="337"/>
                          <a:pt x="28" y="333"/>
                        </a:cubicBezTo>
                        <a:cubicBezTo>
                          <a:pt x="28" y="333"/>
                          <a:pt x="28" y="333"/>
                          <a:pt x="28" y="333"/>
                        </a:cubicBezTo>
                        <a:cubicBezTo>
                          <a:pt x="127" y="234"/>
                          <a:pt x="127" y="234"/>
                          <a:pt x="127" y="234"/>
                        </a:cubicBezTo>
                        <a:cubicBezTo>
                          <a:pt x="136" y="246"/>
                          <a:pt x="146" y="256"/>
                          <a:pt x="158" y="264"/>
                        </a:cubicBezTo>
                        <a:lnTo>
                          <a:pt x="59" y="363"/>
                        </a:lnTo>
                        <a:close/>
                        <a:moveTo>
                          <a:pt x="245" y="269"/>
                        </a:moveTo>
                        <a:cubicBezTo>
                          <a:pt x="177" y="269"/>
                          <a:pt x="123" y="214"/>
                          <a:pt x="123" y="147"/>
                        </a:cubicBezTo>
                        <a:cubicBezTo>
                          <a:pt x="123" y="79"/>
                          <a:pt x="177" y="24"/>
                          <a:pt x="245" y="24"/>
                        </a:cubicBezTo>
                        <a:cubicBezTo>
                          <a:pt x="313" y="24"/>
                          <a:pt x="367" y="79"/>
                          <a:pt x="367" y="147"/>
                        </a:cubicBezTo>
                        <a:cubicBezTo>
                          <a:pt x="367" y="214"/>
                          <a:pt x="313" y="269"/>
                          <a:pt x="245" y="269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id-ID">
                      <a:solidFill>
                        <a:schemeClr val="bg1">
                          <a:lumMod val="95000"/>
                        </a:schemeClr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10" name="Freeform 10"/>
                  <p:cNvSpPr/>
                  <p:nvPr/>
                </p:nvSpPr>
                <p:spPr bwMode="auto">
                  <a:xfrm>
                    <a:off x="596900" y="192088"/>
                    <a:ext cx="285750" cy="285750"/>
                  </a:xfrm>
                  <a:custGeom>
                    <a:avLst/>
                    <a:gdLst>
                      <a:gd name="T0" fmla="*/ 86 w 92"/>
                      <a:gd name="T1" fmla="*/ 0 h 92"/>
                      <a:gd name="T2" fmla="*/ 0 w 92"/>
                      <a:gd name="T3" fmla="*/ 86 h 92"/>
                      <a:gd name="T4" fmla="*/ 6 w 92"/>
                      <a:gd name="T5" fmla="*/ 92 h 92"/>
                      <a:gd name="T6" fmla="*/ 13 w 92"/>
                      <a:gd name="T7" fmla="*/ 86 h 92"/>
                      <a:gd name="T8" fmla="*/ 86 w 92"/>
                      <a:gd name="T9" fmla="*/ 12 h 92"/>
                      <a:gd name="T10" fmla="*/ 92 w 92"/>
                      <a:gd name="T11" fmla="*/ 6 h 92"/>
                      <a:gd name="T12" fmla="*/ 86 w 92"/>
                      <a:gd name="T13" fmla="*/ 0 h 9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92" h="92">
                        <a:moveTo>
                          <a:pt x="86" y="0"/>
                        </a:moveTo>
                        <a:cubicBezTo>
                          <a:pt x="39" y="0"/>
                          <a:pt x="0" y="38"/>
                          <a:pt x="0" y="86"/>
                        </a:cubicBezTo>
                        <a:cubicBezTo>
                          <a:pt x="0" y="89"/>
                          <a:pt x="3" y="92"/>
                          <a:pt x="6" y="92"/>
                        </a:cubicBezTo>
                        <a:cubicBezTo>
                          <a:pt x="10" y="92"/>
                          <a:pt x="13" y="89"/>
                          <a:pt x="13" y="86"/>
                        </a:cubicBezTo>
                        <a:cubicBezTo>
                          <a:pt x="13" y="45"/>
                          <a:pt x="45" y="12"/>
                          <a:pt x="86" y="12"/>
                        </a:cubicBezTo>
                        <a:cubicBezTo>
                          <a:pt x="89" y="12"/>
                          <a:pt x="92" y="9"/>
                          <a:pt x="92" y="6"/>
                        </a:cubicBezTo>
                        <a:cubicBezTo>
                          <a:pt x="92" y="3"/>
                          <a:pt x="89" y="0"/>
                          <a:pt x="86" y="0"/>
                        </a:cubicBezTo>
                        <a:close/>
                      </a:path>
                    </a:pathLst>
                  </a:custGeom>
                  <a:grpFill/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/>
                  <a:lstStyle/>
                  <a:p>
                    <a:endParaRPr lang="id-ID">
                      <a:solidFill>
                        <a:schemeClr val="bg1">
                          <a:lumMod val="95000"/>
                        </a:schemeClr>
                      </a:solidFill>
                      <a:cs typeface="+mn-ea"/>
                      <a:sym typeface="+mn-lt"/>
                    </a:endParaRPr>
                  </a:p>
                </p:txBody>
              </p:sp>
            </p:grpSp>
          </p:grpSp>
          <p:sp>
            <p:nvSpPr>
              <p:cNvPr id="5" name="Rectangle 29"/>
              <p:cNvSpPr/>
              <p:nvPr userDrawn="1"/>
            </p:nvSpPr>
            <p:spPr>
              <a:xfrm>
                <a:off x="2342209" y="2475888"/>
                <a:ext cx="4992041" cy="11802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ts val="2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zh-CN" sz="1400" dirty="0">
                    <a:solidFill>
                      <a:srgbClr val="404040"/>
                    </a:solidFill>
                    <a:cs typeface="+mn-ea"/>
                    <a:sym typeface="+mn-lt"/>
                  </a:rPr>
                  <a:t>We provide professional-quality free PowerPoint templates to help you with your business presentations - freeppt7.com</a:t>
                </a:r>
                <a:endParaRPr lang="zh-CN" altLang="en-US" sz="1400" dirty="0">
                  <a:solidFill>
                    <a:srgbClr val="40404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" name="Rectangle 30"/>
              <p:cNvSpPr/>
              <p:nvPr userDrawn="1"/>
            </p:nvSpPr>
            <p:spPr>
              <a:xfrm>
                <a:off x="2304109" y="2049518"/>
                <a:ext cx="2473029" cy="6322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lang="en-US" altLang="zh-CN" sz="2400" b="0" noProof="0" dirty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rPr>
                  <a:t>Add title text</a:t>
                </a:r>
                <a:endParaRPr kumimoji="0" lang="zh-CN" alt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endParaRPr>
              </a:p>
            </p:txBody>
          </p:sp>
        </p:grpSp>
        <p:grpSp>
          <p:nvGrpSpPr>
            <p:cNvPr id="11" name="组合 10"/>
            <p:cNvGrpSpPr/>
            <p:nvPr/>
          </p:nvGrpSpPr>
          <p:grpSpPr>
            <a:xfrm>
              <a:off x="4087315" y="1859647"/>
              <a:ext cx="6973907" cy="1682420"/>
              <a:chOff x="2619464" y="1983485"/>
              <a:chExt cx="6973907" cy="1682420"/>
            </a:xfrm>
          </p:grpSpPr>
          <p:grpSp>
            <p:nvGrpSpPr>
              <p:cNvPr id="12" name="组合 11"/>
              <p:cNvGrpSpPr/>
              <p:nvPr userDrawn="1"/>
            </p:nvGrpSpPr>
            <p:grpSpPr>
              <a:xfrm flipH="1">
                <a:off x="2619464" y="1983485"/>
                <a:ext cx="6973907" cy="1682420"/>
                <a:chOff x="933450" y="1989070"/>
                <a:chExt cx="6973907" cy="1682420"/>
              </a:xfrm>
            </p:grpSpPr>
            <p:sp>
              <p:nvSpPr>
                <p:cNvPr id="14" name="椭圆 13"/>
                <p:cNvSpPr/>
                <p:nvPr userDrawn="1"/>
              </p:nvSpPr>
              <p:spPr>
                <a:xfrm>
                  <a:off x="933450" y="2247900"/>
                  <a:ext cx="1181100" cy="1181100"/>
                </a:xfrm>
                <a:prstGeom prst="ellipse">
                  <a:avLst/>
                </a:prstGeom>
                <a:solidFill>
                  <a:srgbClr val="A3C2FB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15" name="Rectangle 29"/>
                <p:cNvSpPr/>
                <p:nvPr userDrawn="1"/>
              </p:nvSpPr>
              <p:spPr>
                <a:xfrm>
                  <a:off x="2114554" y="2514182"/>
                  <a:ext cx="5792803" cy="115730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marR="0" lvl="0" indent="0" algn="r" defTabSz="914400" rtl="0" eaLnBrk="1" fontAlgn="auto" latinLnBrk="0" hangingPunct="1">
                    <a:lnSpc>
                      <a:spcPts val="2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altLang="zh-CN" sz="1400" dirty="0">
                      <a:solidFill>
                        <a:srgbClr val="404040"/>
                      </a:solidFill>
                      <a:cs typeface="+mn-ea"/>
                      <a:sym typeface="+mn-lt"/>
                    </a:rPr>
                    <a:t>We provide professional-quality free PowerPoint templates to help you with your business presentations - freeppt7.com</a:t>
                  </a:r>
                  <a:endParaRPr lang="zh-CN" altLang="en-US" sz="1400" dirty="0">
                    <a:solidFill>
                      <a:srgbClr val="40404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6" name="Rectangle 30"/>
                <p:cNvSpPr/>
                <p:nvPr userDrawn="1"/>
              </p:nvSpPr>
              <p:spPr>
                <a:xfrm>
                  <a:off x="1524000" y="1989070"/>
                  <a:ext cx="2473028" cy="63226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0" marR="0" lvl="0" indent="0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lang="en-US" altLang="zh-CN" sz="2400" b="0" noProof="0" dirty="0">
                      <a:ln>
                        <a:noFill/>
                      </a:ln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effectLst/>
                      <a:uLnTx/>
                      <a:uFillTx/>
                      <a:cs typeface="+mn-ea"/>
                      <a:sym typeface="+mn-lt"/>
                    </a:rPr>
                    <a:t>Add title text</a:t>
                  </a:r>
                  <a:endParaRPr kumimoji="0" lang="zh-CN" alt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effectLst/>
                    <a:uLnTx/>
                    <a:uFillTx/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3" name="Shape 5147"/>
              <p:cNvSpPr/>
              <p:nvPr userDrawn="1"/>
            </p:nvSpPr>
            <p:spPr>
              <a:xfrm>
                <a:off x="8652092" y="2606491"/>
                <a:ext cx="701457" cy="537427"/>
              </a:xfrm>
              <a:custGeom>
                <a:avLst/>
                <a:gdLst/>
                <a:ahLst/>
                <a:cxnLst/>
                <a:rect l="0" t="0" r="0" b="0"/>
                <a:pathLst>
                  <a:path w="120000" h="120000" extrusionOk="0">
                    <a:moveTo>
                      <a:pt x="19315" y="77905"/>
                    </a:moveTo>
                    <a:lnTo>
                      <a:pt x="19315" y="77905"/>
                    </a:lnTo>
                    <a:cubicBezTo>
                      <a:pt x="23420" y="92041"/>
                      <a:pt x="25593" y="97696"/>
                      <a:pt x="38390" y="103036"/>
                    </a:cubicBezTo>
                    <a:cubicBezTo>
                      <a:pt x="49014" y="111518"/>
                      <a:pt x="55533" y="119685"/>
                      <a:pt x="59879" y="119685"/>
                    </a:cubicBezTo>
                    <a:cubicBezTo>
                      <a:pt x="64225" y="119685"/>
                      <a:pt x="70744" y="111518"/>
                      <a:pt x="81368" y="105863"/>
                    </a:cubicBezTo>
                    <a:cubicBezTo>
                      <a:pt x="94164" y="97696"/>
                      <a:pt x="89818" y="97696"/>
                      <a:pt x="94164" y="81047"/>
                    </a:cubicBezTo>
                    <a:cubicBezTo>
                      <a:pt x="59879" y="103036"/>
                      <a:pt x="59879" y="103036"/>
                      <a:pt x="59879" y="103036"/>
                    </a:cubicBezTo>
                    <a:lnTo>
                      <a:pt x="19315" y="77905"/>
                    </a:lnTo>
                    <a:close/>
                    <a:moveTo>
                      <a:pt x="117585" y="38952"/>
                    </a:moveTo>
                    <a:lnTo>
                      <a:pt x="117585" y="38952"/>
                    </a:lnTo>
                    <a:cubicBezTo>
                      <a:pt x="66156" y="2827"/>
                      <a:pt x="66156" y="2827"/>
                      <a:pt x="66156" y="2827"/>
                    </a:cubicBezTo>
                    <a:cubicBezTo>
                      <a:pt x="64225" y="0"/>
                      <a:pt x="57706" y="0"/>
                      <a:pt x="53360" y="2827"/>
                    </a:cubicBezTo>
                    <a:cubicBezTo>
                      <a:pt x="2173" y="38952"/>
                      <a:pt x="2173" y="38952"/>
                      <a:pt x="2173" y="38952"/>
                    </a:cubicBezTo>
                    <a:cubicBezTo>
                      <a:pt x="0" y="41780"/>
                      <a:pt x="0" y="44607"/>
                      <a:pt x="2173" y="50261"/>
                    </a:cubicBezTo>
                    <a:cubicBezTo>
                      <a:pt x="53360" y="86387"/>
                      <a:pt x="53360" y="86387"/>
                      <a:pt x="53360" y="86387"/>
                    </a:cubicBezTo>
                    <a:cubicBezTo>
                      <a:pt x="57706" y="89214"/>
                      <a:pt x="64225" y="89214"/>
                      <a:pt x="66156" y="86387"/>
                    </a:cubicBezTo>
                    <a:cubicBezTo>
                      <a:pt x="98511" y="61256"/>
                      <a:pt x="98511" y="61256"/>
                      <a:pt x="98511" y="61256"/>
                    </a:cubicBezTo>
                    <a:cubicBezTo>
                      <a:pt x="64225" y="50261"/>
                      <a:pt x="64225" y="50261"/>
                      <a:pt x="64225" y="50261"/>
                    </a:cubicBezTo>
                    <a:cubicBezTo>
                      <a:pt x="62052" y="50261"/>
                      <a:pt x="62052" y="52774"/>
                      <a:pt x="59879" y="52774"/>
                    </a:cubicBezTo>
                    <a:cubicBezTo>
                      <a:pt x="53360" y="52774"/>
                      <a:pt x="49014" y="47434"/>
                      <a:pt x="49014" y="41780"/>
                    </a:cubicBezTo>
                    <a:cubicBezTo>
                      <a:pt x="49014" y="38952"/>
                      <a:pt x="53360" y="33612"/>
                      <a:pt x="59879" y="33612"/>
                    </a:cubicBezTo>
                    <a:cubicBezTo>
                      <a:pt x="64225" y="33612"/>
                      <a:pt x="68571" y="36125"/>
                      <a:pt x="70744" y="38952"/>
                    </a:cubicBezTo>
                    <a:cubicBezTo>
                      <a:pt x="106961" y="55602"/>
                      <a:pt x="106961" y="55602"/>
                      <a:pt x="106961" y="55602"/>
                    </a:cubicBezTo>
                    <a:cubicBezTo>
                      <a:pt x="117585" y="50261"/>
                      <a:pt x="117585" y="50261"/>
                      <a:pt x="117585" y="50261"/>
                    </a:cubicBezTo>
                    <a:cubicBezTo>
                      <a:pt x="119758" y="44607"/>
                      <a:pt x="119758" y="41780"/>
                      <a:pt x="117585" y="38952"/>
                    </a:cubicBezTo>
                    <a:close/>
                    <a:moveTo>
                      <a:pt x="102615" y="108691"/>
                    </a:moveTo>
                    <a:lnTo>
                      <a:pt x="102615" y="108691"/>
                    </a:lnTo>
                    <a:cubicBezTo>
                      <a:pt x="100442" y="111518"/>
                      <a:pt x="109134" y="114345"/>
                      <a:pt x="111307" y="105863"/>
                    </a:cubicBezTo>
                    <a:cubicBezTo>
                      <a:pt x="113239" y="66910"/>
                      <a:pt x="106961" y="55602"/>
                      <a:pt x="106961" y="55602"/>
                    </a:cubicBezTo>
                    <a:cubicBezTo>
                      <a:pt x="98511" y="61256"/>
                      <a:pt x="98511" y="61256"/>
                      <a:pt x="98511" y="61256"/>
                    </a:cubicBezTo>
                    <a:cubicBezTo>
                      <a:pt x="98511" y="61256"/>
                      <a:pt x="106961" y="69738"/>
                      <a:pt x="102615" y="108691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lIns="45700" tIns="22850" rIns="45700" bIns="22850" anchor="ctr" anchorCtr="0">
                <a:noAutofit/>
              </a:bodyPr>
              <a:lstStyle/>
              <a:p>
                <a:endParaRPr>
                  <a:solidFill>
                    <a:schemeClr val="dk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18" name="TextBox 24_1"/>
          <p:cNvSpPr txBox="1"/>
          <p:nvPr/>
        </p:nvSpPr>
        <p:spPr>
          <a:xfrm>
            <a:off x="1441950" y="292882"/>
            <a:ext cx="212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椭圆 15"/>
          <p:cNvSpPr/>
          <p:nvPr/>
        </p:nvSpPr>
        <p:spPr>
          <a:xfrm>
            <a:off x="7016710" y="1471087"/>
            <a:ext cx="1154988" cy="1154986"/>
          </a:xfrm>
          <a:prstGeom prst="ellipse">
            <a:avLst/>
          </a:prstGeom>
          <a:solidFill>
            <a:srgbClr val="EF81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cs typeface="+mn-ea"/>
              <a:sym typeface="+mn-lt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523037" y="2626238"/>
            <a:ext cx="40720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5400" b="1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矩形: 圆角 8"/>
          <p:cNvSpPr/>
          <p:nvPr/>
        </p:nvSpPr>
        <p:spPr>
          <a:xfrm>
            <a:off x="7073107" y="1652744"/>
            <a:ext cx="1042194" cy="791672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6000" b="1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  <a:endParaRPr lang="zh-CN" altLang="en-US" sz="6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624637" y="3446990"/>
            <a:ext cx="5640263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content, content to match the title. </a:t>
            </a: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50000"/>
              </a:lnSpc>
              <a:defRPr/>
            </a:pPr>
            <a:endParaRPr lang="zh-CN" altLang="en-US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0" name="矩形: 圆角 8"/>
          <p:cNvSpPr/>
          <p:nvPr/>
        </p:nvSpPr>
        <p:spPr>
          <a:xfrm>
            <a:off x="5523037" y="1905115"/>
            <a:ext cx="1747340" cy="687129"/>
          </a:xfrm>
          <a:prstGeom prst="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4000" b="1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PART </a:t>
            </a:r>
            <a:endParaRPr lang="zh-CN" altLang="en-US" sz="66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本框 24"/>
          <p:cNvSpPr txBox="1"/>
          <p:nvPr/>
        </p:nvSpPr>
        <p:spPr>
          <a:xfrm>
            <a:off x="1441950" y="292882"/>
            <a:ext cx="212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6" name="Group 1"/>
          <p:cNvGrpSpPr/>
          <p:nvPr/>
        </p:nvGrpSpPr>
        <p:grpSpPr>
          <a:xfrm>
            <a:off x="3475354" y="2063723"/>
            <a:ext cx="5241291" cy="3416354"/>
            <a:chOff x="4409440" y="2325113"/>
            <a:chExt cx="3914459" cy="2773362"/>
          </a:xfrm>
        </p:grpSpPr>
        <p:sp>
          <p:nvSpPr>
            <p:cNvPr id="27" name="Freeform 5"/>
            <p:cNvSpPr/>
            <p:nvPr/>
          </p:nvSpPr>
          <p:spPr bwMode="auto">
            <a:xfrm rot="5400000">
              <a:off x="6374111" y="3302488"/>
              <a:ext cx="555665" cy="2490568"/>
            </a:xfrm>
            <a:custGeom>
              <a:avLst/>
              <a:gdLst>
                <a:gd name="T0" fmla="*/ 0 w 224"/>
                <a:gd name="T1" fmla="*/ 0 h 1004"/>
                <a:gd name="T2" fmla="*/ 0 w 224"/>
                <a:gd name="T3" fmla="*/ 1004 h 1004"/>
                <a:gd name="T4" fmla="*/ 224 w 224"/>
                <a:gd name="T5" fmla="*/ 826 h 1004"/>
                <a:gd name="T6" fmla="*/ 224 w 224"/>
                <a:gd name="T7" fmla="*/ 0 h 1004"/>
                <a:gd name="T8" fmla="*/ 0 w 224"/>
                <a:gd name="T9" fmla="*/ 0 h 10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4" h="1004">
                  <a:moveTo>
                    <a:pt x="0" y="0"/>
                  </a:moveTo>
                  <a:lnTo>
                    <a:pt x="0" y="1004"/>
                  </a:lnTo>
                  <a:lnTo>
                    <a:pt x="224" y="826"/>
                  </a:lnTo>
                  <a:lnTo>
                    <a:pt x="22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3C2F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AU">
                <a:cs typeface="+mn-ea"/>
                <a:sym typeface="+mn-lt"/>
              </a:endParaRPr>
            </a:p>
          </p:txBody>
        </p:sp>
        <p:sp>
          <p:nvSpPr>
            <p:cNvPr id="28" name="Freeform 6"/>
            <p:cNvSpPr/>
            <p:nvPr/>
          </p:nvSpPr>
          <p:spPr bwMode="auto">
            <a:xfrm rot="5400000">
              <a:off x="7535053" y="4309630"/>
              <a:ext cx="1101407" cy="476284"/>
            </a:xfrm>
            <a:custGeom>
              <a:avLst/>
              <a:gdLst>
                <a:gd name="T0" fmla="*/ 222 w 444"/>
                <a:gd name="T1" fmla="*/ 0 h 192"/>
                <a:gd name="T2" fmla="*/ 444 w 444"/>
                <a:gd name="T3" fmla="*/ 192 h 192"/>
                <a:gd name="T4" fmla="*/ 222 w 444"/>
                <a:gd name="T5" fmla="*/ 192 h 192"/>
                <a:gd name="T6" fmla="*/ 0 w 444"/>
                <a:gd name="T7" fmla="*/ 192 h 192"/>
                <a:gd name="T8" fmla="*/ 222 w 444"/>
                <a:gd name="T9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4" h="192">
                  <a:moveTo>
                    <a:pt x="222" y="0"/>
                  </a:moveTo>
                  <a:lnTo>
                    <a:pt x="444" y="192"/>
                  </a:lnTo>
                  <a:lnTo>
                    <a:pt x="222" y="192"/>
                  </a:lnTo>
                  <a:lnTo>
                    <a:pt x="0" y="192"/>
                  </a:lnTo>
                  <a:lnTo>
                    <a:pt x="222" y="0"/>
                  </a:lnTo>
                  <a:close/>
                </a:path>
              </a:pathLst>
            </a:custGeom>
            <a:solidFill>
              <a:srgbClr val="A3C2F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AU">
                <a:cs typeface="+mn-ea"/>
                <a:sym typeface="+mn-lt"/>
              </a:endParaRPr>
            </a:p>
          </p:txBody>
        </p:sp>
        <p:sp>
          <p:nvSpPr>
            <p:cNvPr id="29" name="Freeform 7"/>
            <p:cNvSpPr/>
            <p:nvPr/>
          </p:nvSpPr>
          <p:spPr bwMode="auto">
            <a:xfrm rot="5400000">
              <a:off x="5766353" y="3066827"/>
              <a:ext cx="560626" cy="1845600"/>
            </a:xfrm>
            <a:custGeom>
              <a:avLst/>
              <a:gdLst>
                <a:gd name="T0" fmla="*/ 0 w 226"/>
                <a:gd name="T1" fmla="*/ 744 h 744"/>
                <a:gd name="T2" fmla="*/ 0 w 226"/>
                <a:gd name="T3" fmla="*/ 0 h 744"/>
                <a:gd name="T4" fmla="*/ 226 w 226"/>
                <a:gd name="T5" fmla="*/ 178 h 744"/>
                <a:gd name="T6" fmla="*/ 226 w 226"/>
                <a:gd name="T7" fmla="*/ 744 h 744"/>
                <a:gd name="T8" fmla="*/ 0 w 226"/>
                <a:gd name="T9" fmla="*/ 744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6" h="744">
                  <a:moveTo>
                    <a:pt x="0" y="744"/>
                  </a:moveTo>
                  <a:lnTo>
                    <a:pt x="0" y="0"/>
                  </a:lnTo>
                  <a:lnTo>
                    <a:pt x="226" y="178"/>
                  </a:lnTo>
                  <a:lnTo>
                    <a:pt x="226" y="744"/>
                  </a:lnTo>
                  <a:lnTo>
                    <a:pt x="0" y="744"/>
                  </a:lnTo>
                  <a:close/>
                </a:path>
              </a:pathLst>
            </a:custGeom>
            <a:solidFill>
              <a:srgbClr val="EF817E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1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AU">
                <a:cs typeface="+mn-ea"/>
                <a:sym typeface="+mn-lt"/>
              </a:endParaRPr>
            </a:p>
          </p:txBody>
        </p:sp>
        <p:sp>
          <p:nvSpPr>
            <p:cNvPr id="30" name="Freeform 8"/>
            <p:cNvSpPr/>
            <p:nvPr/>
          </p:nvSpPr>
          <p:spPr bwMode="auto">
            <a:xfrm rot="5400000">
              <a:off x="4384633" y="3749004"/>
              <a:ext cx="1101407" cy="476284"/>
            </a:xfrm>
            <a:custGeom>
              <a:avLst/>
              <a:gdLst>
                <a:gd name="T0" fmla="*/ 222 w 444"/>
                <a:gd name="T1" fmla="*/ 192 h 192"/>
                <a:gd name="T2" fmla="*/ 444 w 444"/>
                <a:gd name="T3" fmla="*/ 0 h 192"/>
                <a:gd name="T4" fmla="*/ 222 w 444"/>
                <a:gd name="T5" fmla="*/ 0 h 192"/>
                <a:gd name="T6" fmla="*/ 0 w 444"/>
                <a:gd name="T7" fmla="*/ 0 h 192"/>
                <a:gd name="T8" fmla="*/ 222 w 444"/>
                <a:gd name="T9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4" h="192">
                  <a:moveTo>
                    <a:pt x="222" y="192"/>
                  </a:moveTo>
                  <a:lnTo>
                    <a:pt x="444" y="0"/>
                  </a:lnTo>
                  <a:lnTo>
                    <a:pt x="222" y="0"/>
                  </a:lnTo>
                  <a:lnTo>
                    <a:pt x="0" y="0"/>
                  </a:lnTo>
                  <a:lnTo>
                    <a:pt x="222" y="192"/>
                  </a:lnTo>
                  <a:close/>
                </a:path>
              </a:pathLst>
            </a:custGeom>
            <a:solidFill>
              <a:srgbClr val="EF817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AU">
                <a:cs typeface="+mn-ea"/>
                <a:sym typeface="+mn-lt"/>
              </a:endParaRPr>
            </a:p>
          </p:txBody>
        </p:sp>
        <p:sp>
          <p:nvSpPr>
            <p:cNvPr id="31" name="Freeform 9"/>
            <p:cNvSpPr/>
            <p:nvPr/>
          </p:nvSpPr>
          <p:spPr bwMode="auto">
            <a:xfrm rot="5400000">
              <a:off x="6361707" y="2471471"/>
              <a:ext cx="560626" cy="1915059"/>
            </a:xfrm>
            <a:custGeom>
              <a:avLst/>
              <a:gdLst>
                <a:gd name="T0" fmla="*/ 226 w 226"/>
                <a:gd name="T1" fmla="*/ 0 h 772"/>
                <a:gd name="T2" fmla="*/ 226 w 226"/>
                <a:gd name="T3" fmla="*/ 772 h 772"/>
                <a:gd name="T4" fmla="*/ 0 w 226"/>
                <a:gd name="T5" fmla="*/ 594 h 772"/>
                <a:gd name="T6" fmla="*/ 0 w 226"/>
                <a:gd name="T7" fmla="*/ 0 h 772"/>
                <a:gd name="T8" fmla="*/ 226 w 226"/>
                <a:gd name="T9" fmla="*/ 0 h 7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6" h="772">
                  <a:moveTo>
                    <a:pt x="226" y="0"/>
                  </a:moveTo>
                  <a:lnTo>
                    <a:pt x="226" y="772"/>
                  </a:lnTo>
                  <a:lnTo>
                    <a:pt x="0" y="594"/>
                  </a:lnTo>
                  <a:lnTo>
                    <a:pt x="0" y="0"/>
                  </a:lnTo>
                  <a:lnTo>
                    <a:pt x="226" y="0"/>
                  </a:lnTo>
                  <a:close/>
                </a:path>
              </a:pathLst>
            </a:custGeom>
            <a:solidFill>
              <a:srgbClr val="A3C2FB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1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AU">
                <a:cs typeface="+mn-ea"/>
                <a:sym typeface="+mn-lt"/>
              </a:endParaRPr>
            </a:p>
          </p:txBody>
        </p:sp>
        <p:sp>
          <p:nvSpPr>
            <p:cNvPr id="32" name="Freeform 10"/>
            <p:cNvSpPr/>
            <p:nvPr/>
          </p:nvSpPr>
          <p:spPr bwMode="auto">
            <a:xfrm rot="5400000">
              <a:off x="7237376" y="3188378"/>
              <a:ext cx="1101407" cy="476284"/>
            </a:xfrm>
            <a:custGeom>
              <a:avLst/>
              <a:gdLst>
                <a:gd name="T0" fmla="*/ 222 w 444"/>
                <a:gd name="T1" fmla="*/ 0 h 192"/>
                <a:gd name="T2" fmla="*/ 0 w 444"/>
                <a:gd name="T3" fmla="*/ 192 h 192"/>
                <a:gd name="T4" fmla="*/ 222 w 444"/>
                <a:gd name="T5" fmla="*/ 192 h 192"/>
                <a:gd name="T6" fmla="*/ 444 w 444"/>
                <a:gd name="T7" fmla="*/ 192 h 192"/>
                <a:gd name="T8" fmla="*/ 222 w 444"/>
                <a:gd name="T9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4" h="192">
                  <a:moveTo>
                    <a:pt x="222" y="0"/>
                  </a:moveTo>
                  <a:lnTo>
                    <a:pt x="0" y="192"/>
                  </a:lnTo>
                  <a:lnTo>
                    <a:pt x="222" y="192"/>
                  </a:lnTo>
                  <a:lnTo>
                    <a:pt x="444" y="192"/>
                  </a:lnTo>
                  <a:lnTo>
                    <a:pt x="222" y="0"/>
                  </a:lnTo>
                  <a:close/>
                </a:path>
              </a:pathLst>
            </a:custGeom>
            <a:solidFill>
              <a:srgbClr val="A3C2FB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AU">
                <a:cs typeface="+mn-ea"/>
                <a:sym typeface="+mn-lt"/>
              </a:endParaRPr>
            </a:p>
          </p:txBody>
        </p:sp>
        <p:sp>
          <p:nvSpPr>
            <p:cNvPr id="33" name="Freeform 11"/>
            <p:cNvSpPr/>
            <p:nvPr/>
          </p:nvSpPr>
          <p:spPr bwMode="auto">
            <a:xfrm rot="5400000">
              <a:off x="5617514" y="1816581"/>
              <a:ext cx="560626" cy="2123433"/>
            </a:xfrm>
            <a:custGeom>
              <a:avLst/>
              <a:gdLst>
                <a:gd name="T0" fmla="*/ 226 w 226"/>
                <a:gd name="T1" fmla="*/ 856 h 856"/>
                <a:gd name="T2" fmla="*/ 226 w 226"/>
                <a:gd name="T3" fmla="*/ 0 h 856"/>
                <a:gd name="T4" fmla="*/ 0 w 226"/>
                <a:gd name="T5" fmla="*/ 178 h 856"/>
                <a:gd name="T6" fmla="*/ 0 w 226"/>
                <a:gd name="T7" fmla="*/ 856 h 856"/>
                <a:gd name="T8" fmla="*/ 226 w 226"/>
                <a:gd name="T9" fmla="*/ 856 h 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6" h="856">
                  <a:moveTo>
                    <a:pt x="226" y="856"/>
                  </a:moveTo>
                  <a:lnTo>
                    <a:pt x="226" y="0"/>
                  </a:lnTo>
                  <a:lnTo>
                    <a:pt x="0" y="178"/>
                  </a:lnTo>
                  <a:lnTo>
                    <a:pt x="0" y="856"/>
                  </a:lnTo>
                  <a:lnTo>
                    <a:pt x="226" y="856"/>
                  </a:lnTo>
                  <a:close/>
                </a:path>
              </a:pathLst>
            </a:custGeom>
            <a:solidFill>
              <a:srgbClr val="EF817E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1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/>
            <a:lstStyle/>
            <a:p>
              <a:endParaRPr lang="en-AU">
                <a:cs typeface="+mn-ea"/>
                <a:sym typeface="+mn-lt"/>
              </a:endParaRPr>
            </a:p>
          </p:txBody>
        </p:sp>
        <p:sp>
          <p:nvSpPr>
            <p:cNvPr id="34" name="Freeform 12"/>
            <p:cNvSpPr/>
            <p:nvPr/>
          </p:nvSpPr>
          <p:spPr bwMode="auto">
            <a:xfrm rot="5400000">
              <a:off x="4096878" y="2637675"/>
              <a:ext cx="1101407" cy="476284"/>
            </a:xfrm>
            <a:custGeom>
              <a:avLst/>
              <a:gdLst>
                <a:gd name="T0" fmla="*/ 222 w 444"/>
                <a:gd name="T1" fmla="*/ 192 h 192"/>
                <a:gd name="T2" fmla="*/ 0 w 444"/>
                <a:gd name="T3" fmla="*/ 0 h 192"/>
                <a:gd name="T4" fmla="*/ 222 w 444"/>
                <a:gd name="T5" fmla="*/ 0 h 192"/>
                <a:gd name="T6" fmla="*/ 444 w 444"/>
                <a:gd name="T7" fmla="*/ 0 h 192"/>
                <a:gd name="T8" fmla="*/ 222 w 444"/>
                <a:gd name="T9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4" h="192">
                  <a:moveTo>
                    <a:pt x="222" y="192"/>
                  </a:moveTo>
                  <a:lnTo>
                    <a:pt x="0" y="0"/>
                  </a:lnTo>
                  <a:lnTo>
                    <a:pt x="222" y="0"/>
                  </a:lnTo>
                  <a:lnTo>
                    <a:pt x="444" y="0"/>
                  </a:lnTo>
                  <a:lnTo>
                    <a:pt x="222" y="192"/>
                  </a:lnTo>
                  <a:close/>
                </a:path>
              </a:pathLst>
            </a:custGeom>
            <a:solidFill>
              <a:srgbClr val="EF817E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AU">
                <a:cs typeface="+mn-ea"/>
                <a:sym typeface="+mn-lt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897407" y="2052605"/>
            <a:ext cx="2428480" cy="1074590"/>
            <a:chOff x="2136360" y="3893492"/>
            <a:chExt cx="1886136" cy="1074590"/>
          </a:xfrm>
        </p:grpSpPr>
        <p:sp>
          <p:nvSpPr>
            <p:cNvPr id="36" name="文本框 35"/>
            <p:cNvSpPr txBox="1"/>
            <p:nvPr/>
          </p:nvSpPr>
          <p:spPr>
            <a:xfrm>
              <a:off x="2136360" y="4262824"/>
              <a:ext cx="1886136" cy="705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2376769" y="3893492"/>
              <a:ext cx="14053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897407" y="3931353"/>
            <a:ext cx="2428480" cy="1074590"/>
            <a:chOff x="2136360" y="3893492"/>
            <a:chExt cx="1886136" cy="1074590"/>
          </a:xfrm>
        </p:grpSpPr>
        <p:sp>
          <p:nvSpPr>
            <p:cNvPr id="39" name="文本框 38"/>
            <p:cNvSpPr txBox="1"/>
            <p:nvPr/>
          </p:nvSpPr>
          <p:spPr>
            <a:xfrm>
              <a:off x="2136360" y="4262824"/>
              <a:ext cx="1886136" cy="705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2376769" y="3893492"/>
              <a:ext cx="14053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8995290" y="2052605"/>
            <a:ext cx="2428480" cy="1074590"/>
            <a:chOff x="2136360" y="3893492"/>
            <a:chExt cx="1886136" cy="1074590"/>
          </a:xfrm>
        </p:grpSpPr>
        <p:sp>
          <p:nvSpPr>
            <p:cNvPr id="42" name="文本框 41"/>
            <p:cNvSpPr txBox="1"/>
            <p:nvPr/>
          </p:nvSpPr>
          <p:spPr>
            <a:xfrm>
              <a:off x="2136360" y="4262824"/>
              <a:ext cx="1886136" cy="705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3" name="矩形 42"/>
            <p:cNvSpPr/>
            <p:nvPr/>
          </p:nvSpPr>
          <p:spPr>
            <a:xfrm>
              <a:off x="2376769" y="3893492"/>
              <a:ext cx="14053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8995290" y="3931353"/>
            <a:ext cx="2428480" cy="1074590"/>
            <a:chOff x="2136360" y="3893492"/>
            <a:chExt cx="1886136" cy="1074590"/>
          </a:xfrm>
        </p:grpSpPr>
        <p:sp>
          <p:nvSpPr>
            <p:cNvPr id="45" name="文本框 44"/>
            <p:cNvSpPr txBox="1"/>
            <p:nvPr/>
          </p:nvSpPr>
          <p:spPr>
            <a:xfrm>
              <a:off x="2136360" y="4262824"/>
              <a:ext cx="1886136" cy="7052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altLang="zh-CN" sz="1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Click here to add content, content to match the title. </a:t>
              </a:r>
              <a:endParaRPr lang="zh-CN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6" name="矩形 45"/>
            <p:cNvSpPr/>
            <p:nvPr/>
          </p:nvSpPr>
          <p:spPr>
            <a:xfrm>
              <a:off x="2376769" y="3893492"/>
              <a:ext cx="140531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4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cs typeface="+mn-ea"/>
                  <a:sym typeface="+mn-lt"/>
                </a:rPr>
                <a:t>Add title text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24_1"/>
          <p:cNvSpPr txBox="1"/>
          <p:nvPr/>
        </p:nvSpPr>
        <p:spPr>
          <a:xfrm>
            <a:off x="1441950" y="292882"/>
            <a:ext cx="21263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800" dirty="0">
                <a:solidFill>
                  <a:schemeClr val="tx1">
                    <a:lumMod val="95000"/>
                    <a:lumOff val="5000"/>
                  </a:schemeClr>
                </a:solidFill>
                <a:cs typeface="+mn-ea"/>
                <a:sym typeface="+mn-lt"/>
              </a:rPr>
              <a:t>Add title text</a:t>
            </a:r>
            <a:endParaRPr lang="zh-CN" altLang="en-US" sz="2800" dirty="0">
              <a:solidFill>
                <a:schemeClr val="tx1">
                  <a:lumMod val="95000"/>
                  <a:lumOff val="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4596103" y="1821954"/>
            <a:ext cx="2999808" cy="2379068"/>
            <a:chOff x="4596103" y="2202954"/>
            <a:chExt cx="2999808" cy="2379068"/>
          </a:xfrm>
        </p:grpSpPr>
        <p:sp>
          <p:nvSpPr>
            <p:cNvPr id="19" name="Rectangle 2"/>
            <p:cNvSpPr/>
            <p:nvPr/>
          </p:nvSpPr>
          <p:spPr>
            <a:xfrm>
              <a:off x="4596103" y="2202954"/>
              <a:ext cx="2999808" cy="2379068"/>
            </a:xfrm>
            <a:prstGeom prst="rect">
              <a:avLst/>
            </a:prstGeom>
            <a:solidFill>
              <a:srgbClr val="EF817E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grpSp>
          <p:nvGrpSpPr>
            <p:cNvPr id="20" name="组合 19"/>
            <p:cNvGrpSpPr/>
            <p:nvPr/>
          </p:nvGrpSpPr>
          <p:grpSpPr>
            <a:xfrm>
              <a:off x="5334018" y="2630499"/>
              <a:ext cx="1523978" cy="1523978"/>
              <a:chOff x="5751186" y="2534368"/>
              <a:chExt cx="689650" cy="689650"/>
            </a:xfrm>
          </p:grpSpPr>
          <p:sp>
            <p:nvSpPr>
              <p:cNvPr id="21" name="Oval 5"/>
              <p:cNvSpPr>
                <a:spLocks noChangeAspect="1"/>
              </p:cNvSpPr>
              <p:nvPr/>
            </p:nvSpPr>
            <p:spPr>
              <a:xfrm>
                <a:off x="5751186" y="2534368"/>
                <a:ext cx="689650" cy="689650"/>
              </a:xfrm>
              <a:prstGeom prst="ellipse">
                <a:avLst/>
              </a:prstGeom>
              <a:solidFill>
                <a:schemeClr val="bg1"/>
              </a:solidFill>
              <a:ln w="12700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Freeform: Shape 4"/>
              <p:cNvSpPr/>
              <p:nvPr/>
            </p:nvSpPr>
            <p:spPr bwMode="auto">
              <a:xfrm>
                <a:off x="5944028" y="2753761"/>
                <a:ext cx="309459" cy="250863"/>
              </a:xfrm>
              <a:custGeom>
                <a:avLst/>
                <a:gdLst>
                  <a:gd name="T0" fmla="*/ 68 w 186"/>
                  <a:gd name="T1" fmla="*/ 84 h 151"/>
                  <a:gd name="T2" fmla="*/ 118 w 186"/>
                  <a:gd name="T3" fmla="*/ 84 h 151"/>
                  <a:gd name="T4" fmla="*/ 93 w 186"/>
                  <a:gd name="T5" fmla="*/ 101 h 151"/>
                  <a:gd name="T6" fmla="*/ 93 w 186"/>
                  <a:gd name="T7" fmla="*/ 67 h 151"/>
                  <a:gd name="T8" fmla="*/ 93 w 186"/>
                  <a:gd name="T9" fmla="*/ 101 h 151"/>
                  <a:gd name="T10" fmla="*/ 114 w 186"/>
                  <a:gd name="T11" fmla="*/ 25 h 151"/>
                  <a:gd name="T12" fmla="*/ 114 w 186"/>
                  <a:gd name="T13" fmla="*/ 16 h 151"/>
                  <a:gd name="T14" fmla="*/ 68 w 186"/>
                  <a:gd name="T15" fmla="*/ 21 h 151"/>
                  <a:gd name="T16" fmla="*/ 156 w 186"/>
                  <a:gd name="T17" fmla="*/ 33 h 151"/>
                  <a:gd name="T18" fmla="*/ 156 w 186"/>
                  <a:gd name="T19" fmla="*/ 59 h 151"/>
                  <a:gd name="T20" fmla="*/ 156 w 186"/>
                  <a:gd name="T21" fmla="*/ 33 h 151"/>
                  <a:gd name="T22" fmla="*/ 152 w 186"/>
                  <a:gd name="T23" fmla="*/ 46 h 151"/>
                  <a:gd name="T24" fmla="*/ 160 w 186"/>
                  <a:gd name="T25" fmla="*/ 46 h 151"/>
                  <a:gd name="T26" fmla="*/ 169 w 186"/>
                  <a:gd name="T27" fmla="*/ 16 h 151"/>
                  <a:gd name="T28" fmla="*/ 122 w 186"/>
                  <a:gd name="T29" fmla="*/ 0 h 151"/>
                  <a:gd name="T30" fmla="*/ 63 w 186"/>
                  <a:gd name="T31" fmla="*/ 0 h 151"/>
                  <a:gd name="T32" fmla="*/ 17 w 186"/>
                  <a:gd name="T33" fmla="*/ 16 h 151"/>
                  <a:gd name="T34" fmla="*/ 0 w 186"/>
                  <a:gd name="T35" fmla="*/ 135 h 151"/>
                  <a:gd name="T36" fmla="*/ 169 w 186"/>
                  <a:gd name="T37" fmla="*/ 151 h 151"/>
                  <a:gd name="T38" fmla="*/ 186 w 186"/>
                  <a:gd name="T39" fmla="*/ 33 h 151"/>
                  <a:gd name="T40" fmla="*/ 177 w 186"/>
                  <a:gd name="T41" fmla="*/ 101 h 151"/>
                  <a:gd name="T42" fmla="*/ 137 w 186"/>
                  <a:gd name="T43" fmla="*/ 109 h 151"/>
                  <a:gd name="T44" fmla="*/ 177 w 186"/>
                  <a:gd name="T45" fmla="*/ 135 h 151"/>
                  <a:gd name="T46" fmla="*/ 17 w 186"/>
                  <a:gd name="T47" fmla="*/ 143 h 151"/>
                  <a:gd name="T48" fmla="*/ 9 w 186"/>
                  <a:gd name="T49" fmla="*/ 109 h 151"/>
                  <a:gd name="T50" fmla="*/ 45 w 186"/>
                  <a:gd name="T51" fmla="*/ 101 h 151"/>
                  <a:gd name="T52" fmla="*/ 9 w 186"/>
                  <a:gd name="T53" fmla="*/ 33 h 151"/>
                  <a:gd name="T54" fmla="*/ 34 w 186"/>
                  <a:gd name="T55" fmla="*/ 25 h 151"/>
                  <a:gd name="T56" fmla="*/ 93 w 186"/>
                  <a:gd name="T57" fmla="*/ 8 h 151"/>
                  <a:gd name="T58" fmla="*/ 152 w 186"/>
                  <a:gd name="T59" fmla="*/ 25 h 151"/>
                  <a:gd name="T60" fmla="*/ 177 w 186"/>
                  <a:gd name="T61" fmla="*/ 33 h 151"/>
                  <a:gd name="T62" fmla="*/ 156 w 186"/>
                  <a:gd name="T63" fmla="*/ 67 h 151"/>
                  <a:gd name="T64" fmla="*/ 156 w 186"/>
                  <a:gd name="T65" fmla="*/ 75 h 151"/>
                  <a:gd name="T66" fmla="*/ 156 w 186"/>
                  <a:gd name="T67" fmla="*/ 67 h 151"/>
                  <a:gd name="T68" fmla="*/ 51 w 186"/>
                  <a:gd name="T69" fmla="*/ 84 h 151"/>
                  <a:gd name="T70" fmla="*/ 135 w 186"/>
                  <a:gd name="T71" fmla="*/ 84 h 151"/>
                  <a:gd name="T72" fmla="*/ 93 w 186"/>
                  <a:gd name="T73" fmla="*/ 118 h 151"/>
                  <a:gd name="T74" fmla="*/ 93 w 186"/>
                  <a:gd name="T75" fmla="*/ 50 h 151"/>
                  <a:gd name="T76" fmla="*/ 93 w 186"/>
                  <a:gd name="T77" fmla="*/ 118 h 1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186" h="151">
                    <a:moveTo>
                      <a:pt x="93" y="59"/>
                    </a:moveTo>
                    <a:cubicBezTo>
                      <a:pt x="79" y="59"/>
                      <a:pt x="68" y="70"/>
                      <a:pt x="68" y="84"/>
                    </a:cubicBezTo>
                    <a:cubicBezTo>
                      <a:pt x="68" y="98"/>
                      <a:pt x="79" y="109"/>
                      <a:pt x="93" y="109"/>
                    </a:cubicBezTo>
                    <a:cubicBezTo>
                      <a:pt x="107" y="109"/>
                      <a:pt x="118" y="98"/>
                      <a:pt x="118" y="84"/>
                    </a:cubicBezTo>
                    <a:cubicBezTo>
                      <a:pt x="118" y="70"/>
                      <a:pt x="107" y="59"/>
                      <a:pt x="93" y="59"/>
                    </a:cubicBezTo>
                    <a:close/>
                    <a:moveTo>
                      <a:pt x="93" y="101"/>
                    </a:moveTo>
                    <a:cubicBezTo>
                      <a:pt x="84" y="101"/>
                      <a:pt x="76" y="93"/>
                      <a:pt x="76" y="84"/>
                    </a:cubicBezTo>
                    <a:cubicBezTo>
                      <a:pt x="76" y="75"/>
                      <a:pt x="84" y="67"/>
                      <a:pt x="93" y="67"/>
                    </a:cubicBezTo>
                    <a:cubicBezTo>
                      <a:pt x="102" y="67"/>
                      <a:pt x="110" y="75"/>
                      <a:pt x="110" y="84"/>
                    </a:cubicBezTo>
                    <a:cubicBezTo>
                      <a:pt x="110" y="93"/>
                      <a:pt x="102" y="101"/>
                      <a:pt x="93" y="101"/>
                    </a:cubicBezTo>
                    <a:close/>
                    <a:moveTo>
                      <a:pt x="72" y="25"/>
                    </a:moveTo>
                    <a:cubicBezTo>
                      <a:pt x="114" y="25"/>
                      <a:pt x="114" y="25"/>
                      <a:pt x="114" y="25"/>
                    </a:cubicBezTo>
                    <a:cubicBezTo>
                      <a:pt x="116" y="25"/>
                      <a:pt x="118" y="23"/>
                      <a:pt x="118" y="21"/>
                    </a:cubicBezTo>
                    <a:cubicBezTo>
                      <a:pt x="118" y="18"/>
                      <a:pt x="116" y="16"/>
                      <a:pt x="114" y="16"/>
                    </a:cubicBezTo>
                    <a:cubicBezTo>
                      <a:pt x="72" y="16"/>
                      <a:pt x="72" y="16"/>
                      <a:pt x="72" y="16"/>
                    </a:cubicBezTo>
                    <a:cubicBezTo>
                      <a:pt x="70" y="16"/>
                      <a:pt x="68" y="18"/>
                      <a:pt x="68" y="21"/>
                    </a:cubicBezTo>
                    <a:cubicBezTo>
                      <a:pt x="68" y="23"/>
                      <a:pt x="70" y="25"/>
                      <a:pt x="72" y="25"/>
                    </a:cubicBezTo>
                    <a:close/>
                    <a:moveTo>
                      <a:pt x="156" y="33"/>
                    </a:moveTo>
                    <a:cubicBezTo>
                      <a:pt x="149" y="33"/>
                      <a:pt x="144" y="39"/>
                      <a:pt x="144" y="46"/>
                    </a:cubicBezTo>
                    <a:cubicBezTo>
                      <a:pt x="144" y="53"/>
                      <a:pt x="149" y="59"/>
                      <a:pt x="156" y="59"/>
                    </a:cubicBezTo>
                    <a:cubicBezTo>
                      <a:pt x="163" y="59"/>
                      <a:pt x="169" y="53"/>
                      <a:pt x="169" y="46"/>
                    </a:cubicBezTo>
                    <a:cubicBezTo>
                      <a:pt x="169" y="39"/>
                      <a:pt x="163" y="33"/>
                      <a:pt x="156" y="33"/>
                    </a:cubicBezTo>
                    <a:close/>
                    <a:moveTo>
                      <a:pt x="156" y="50"/>
                    </a:moveTo>
                    <a:cubicBezTo>
                      <a:pt x="154" y="50"/>
                      <a:pt x="152" y="48"/>
                      <a:pt x="152" y="46"/>
                    </a:cubicBezTo>
                    <a:cubicBezTo>
                      <a:pt x="152" y="44"/>
                      <a:pt x="154" y="42"/>
                      <a:pt x="156" y="42"/>
                    </a:cubicBezTo>
                    <a:cubicBezTo>
                      <a:pt x="159" y="42"/>
                      <a:pt x="160" y="44"/>
                      <a:pt x="160" y="46"/>
                    </a:cubicBezTo>
                    <a:cubicBezTo>
                      <a:pt x="160" y="48"/>
                      <a:pt x="159" y="50"/>
                      <a:pt x="156" y="50"/>
                    </a:cubicBezTo>
                    <a:close/>
                    <a:moveTo>
                      <a:pt x="169" y="16"/>
                    </a:moveTo>
                    <a:cubicBezTo>
                      <a:pt x="152" y="16"/>
                      <a:pt x="152" y="16"/>
                      <a:pt x="152" y="16"/>
                    </a:cubicBezTo>
                    <a:cubicBezTo>
                      <a:pt x="139" y="16"/>
                      <a:pt x="139" y="0"/>
                      <a:pt x="122" y="0"/>
                    </a:cubicBezTo>
                    <a:cubicBezTo>
                      <a:pt x="106" y="0"/>
                      <a:pt x="93" y="0"/>
                      <a:pt x="93" y="0"/>
                    </a:cubicBezTo>
                    <a:cubicBezTo>
                      <a:pt x="93" y="0"/>
                      <a:pt x="80" y="0"/>
                      <a:pt x="63" y="0"/>
                    </a:cubicBezTo>
                    <a:cubicBezTo>
                      <a:pt x="47" y="0"/>
                      <a:pt x="47" y="16"/>
                      <a:pt x="34" y="16"/>
                    </a:cubicBezTo>
                    <a:cubicBezTo>
                      <a:pt x="17" y="16"/>
                      <a:pt x="17" y="16"/>
                      <a:pt x="17" y="16"/>
                    </a:cubicBezTo>
                    <a:cubicBezTo>
                      <a:pt x="8" y="16"/>
                      <a:pt x="0" y="24"/>
                      <a:pt x="0" y="33"/>
                    </a:cubicBezTo>
                    <a:cubicBezTo>
                      <a:pt x="0" y="135"/>
                      <a:pt x="0" y="135"/>
                      <a:pt x="0" y="135"/>
                    </a:cubicBezTo>
                    <a:cubicBezTo>
                      <a:pt x="0" y="144"/>
                      <a:pt x="8" y="151"/>
                      <a:pt x="17" y="151"/>
                    </a:cubicBezTo>
                    <a:cubicBezTo>
                      <a:pt x="169" y="151"/>
                      <a:pt x="169" y="151"/>
                      <a:pt x="169" y="151"/>
                    </a:cubicBezTo>
                    <a:cubicBezTo>
                      <a:pt x="178" y="151"/>
                      <a:pt x="186" y="144"/>
                      <a:pt x="186" y="135"/>
                    </a:cubicBezTo>
                    <a:cubicBezTo>
                      <a:pt x="186" y="33"/>
                      <a:pt x="186" y="33"/>
                      <a:pt x="186" y="33"/>
                    </a:cubicBezTo>
                    <a:cubicBezTo>
                      <a:pt x="186" y="24"/>
                      <a:pt x="178" y="16"/>
                      <a:pt x="169" y="16"/>
                    </a:cubicBezTo>
                    <a:close/>
                    <a:moveTo>
                      <a:pt x="177" y="101"/>
                    </a:moveTo>
                    <a:cubicBezTo>
                      <a:pt x="141" y="101"/>
                      <a:pt x="141" y="101"/>
                      <a:pt x="141" y="101"/>
                    </a:cubicBezTo>
                    <a:cubicBezTo>
                      <a:pt x="140" y="104"/>
                      <a:pt x="138" y="107"/>
                      <a:pt x="137" y="109"/>
                    </a:cubicBezTo>
                    <a:cubicBezTo>
                      <a:pt x="177" y="109"/>
                      <a:pt x="177" y="109"/>
                      <a:pt x="177" y="109"/>
                    </a:cubicBezTo>
                    <a:cubicBezTo>
                      <a:pt x="177" y="135"/>
                      <a:pt x="177" y="135"/>
                      <a:pt x="177" y="135"/>
                    </a:cubicBezTo>
                    <a:cubicBezTo>
                      <a:pt x="177" y="139"/>
                      <a:pt x="174" y="143"/>
                      <a:pt x="169" y="143"/>
                    </a:cubicBezTo>
                    <a:cubicBezTo>
                      <a:pt x="17" y="143"/>
                      <a:pt x="17" y="143"/>
                      <a:pt x="17" y="143"/>
                    </a:cubicBezTo>
                    <a:cubicBezTo>
                      <a:pt x="12" y="143"/>
                      <a:pt x="9" y="139"/>
                      <a:pt x="9" y="135"/>
                    </a:cubicBezTo>
                    <a:cubicBezTo>
                      <a:pt x="9" y="109"/>
                      <a:pt x="9" y="109"/>
                      <a:pt x="9" y="109"/>
                    </a:cubicBezTo>
                    <a:cubicBezTo>
                      <a:pt x="49" y="109"/>
                      <a:pt x="49" y="109"/>
                      <a:pt x="49" y="109"/>
                    </a:cubicBezTo>
                    <a:cubicBezTo>
                      <a:pt x="48" y="107"/>
                      <a:pt x="46" y="104"/>
                      <a:pt x="45" y="101"/>
                    </a:cubicBezTo>
                    <a:cubicBezTo>
                      <a:pt x="9" y="101"/>
                      <a:pt x="9" y="101"/>
                      <a:pt x="9" y="101"/>
                    </a:cubicBezTo>
                    <a:cubicBezTo>
                      <a:pt x="9" y="33"/>
                      <a:pt x="9" y="33"/>
                      <a:pt x="9" y="33"/>
                    </a:cubicBezTo>
                    <a:cubicBezTo>
                      <a:pt x="9" y="29"/>
                      <a:pt x="12" y="25"/>
                      <a:pt x="17" y="25"/>
                    </a:cubicBezTo>
                    <a:cubicBezTo>
                      <a:pt x="34" y="25"/>
                      <a:pt x="34" y="25"/>
                      <a:pt x="34" y="25"/>
                    </a:cubicBezTo>
                    <a:cubicBezTo>
                      <a:pt x="51" y="25"/>
                      <a:pt x="51" y="8"/>
                      <a:pt x="63" y="8"/>
                    </a:cubicBezTo>
                    <a:cubicBezTo>
                      <a:pt x="72" y="8"/>
                      <a:pt x="93" y="8"/>
                      <a:pt x="93" y="8"/>
                    </a:cubicBezTo>
                    <a:cubicBezTo>
                      <a:pt x="93" y="8"/>
                      <a:pt x="114" y="8"/>
                      <a:pt x="122" y="8"/>
                    </a:cubicBezTo>
                    <a:cubicBezTo>
                      <a:pt x="135" y="8"/>
                      <a:pt x="135" y="25"/>
                      <a:pt x="152" y="25"/>
                    </a:cubicBezTo>
                    <a:cubicBezTo>
                      <a:pt x="169" y="25"/>
                      <a:pt x="169" y="25"/>
                      <a:pt x="169" y="25"/>
                    </a:cubicBezTo>
                    <a:cubicBezTo>
                      <a:pt x="174" y="25"/>
                      <a:pt x="177" y="29"/>
                      <a:pt x="177" y="33"/>
                    </a:cubicBezTo>
                    <a:lnTo>
                      <a:pt x="177" y="101"/>
                    </a:lnTo>
                    <a:close/>
                    <a:moveTo>
                      <a:pt x="156" y="67"/>
                    </a:moveTo>
                    <a:cubicBezTo>
                      <a:pt x="154" y="67"/>
                      <a:pt x="152" y="69"/>
                      <a:pt x="152" y="71"/>
                    </a:cubicBezTo>
                    <a:cubicBezTo>
                      <a:pt x="152" y="74"/>
                      <a:pt x="154" y="75"/>
                      <a:pt x="156" y="75"/>
                    </a:cubicBezTo>
                    <a:cubicBezTo>
                      <a:pt x="159" y="75"/>
                      <a:pt x="160" y="74"/>
                      <a:pt x="160" y="71"/>
                    </a:cubicBezTo>
                    <a:cubicBezTo>
                      <a:pt x="160" y="69"/>
                      <a:pt x="159" y="67"/>
                      <a:pt x="156" y="67"/>
                    </a:cubicBezTo>
                    <a:close/>
                    <a:moveTo>
                      <a:pt x="93" y="42"/>
                    </a:moveTo>
                    <a:cubicBezTo>
                      <a:pt x="70" y="42"/>
                      <a:pt x="51" y="61"/>
                      <a:pt x="51" y="84"/>
                    </a:cubicBezTo>
                    <a:cubicBezTo>
                      <a:pt x="51" y="107"/>
                      <a:pt x="70" y="126"/>
                      <a:pt x="93" y="126"/>
                    </a:cubicBezTo>
                    <a:cubicBezTo>
                      <a:pt x="116" y="126"/>
                      <a:pt x="135" y="107"/>
                      <a:pt x="135" y="84"/>
                    </a:cubicBezTo>
                    <a:cubicBezTo>
                      <a:pt x="135" y="61"/>
                      <a:pt x="116" y="42"/>
                      <a:pt x="93" y="42"/>
                    </a:cubicBezTo>
                    <a:close/>
                    <a:moveTo>
                      <a:pt x="93" y="118"/>
                    </a:moveTo>
                    <a:cubicBezTo>
                      <a:pt x="74" y="118"/>
                      <a:pt x="59" y="103"/>
                      <a:pt x="59" y="84"/>
                    </a:cubicBezTo>
                    <a:cubicBezTo>
                      <a:pt x="59" y="65"/>
                      <a:pt x="74" y="50"/>
                      <a:pt x="93" y="50"/>
                    </a:cubicBezTo>
                    <a:cubicBezTo>
                      <a:pt x="112" y="50"/>
                      <a:pt x="127" y="65"/>
                      <a:pt x="127" y="84"/>
                    </a:cubicBezTo>
                    <a:cubicBezTo>
                      <a:pt x="127" y="103"/>
                      <a:pt x="112" y="118"/>
                      <a:pt x="93" y="118"/>
                    </a:cubicBezTo>
                    <a:close/>
                  </a:path>
                </a:pathLst>
              </a:custGeom>
              <a:solidFill>
                <a:srgbClr val="EF817E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</p:grpSp>
      <p:sp>
        <p:nvSpPr>
          <p:cNvPr id="23" name="Rectangle 6"/>
          <p:cNvSpPr/>
          <p:nvPr/>
        </p:nvSpPr>
        <p:spPr>
          <a:xfrm>
            <a:off x="1163638" y="1821954"/>
            <a:ext cx="3432462" cy="2379068"/>
          </a:xfrm>
          <a:prstGeom prst="rect">
            <a:avLst/>
          </a:prstGeom>
          <a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4" name="Rectangle 7"/>
          <p:cNvSpPr/>
          <p:nvPr/>
        </p:nvSpPr>
        <p:spPr>
          <a:xfrm>
            <a:off x="7595907" y="1821954"/>
            <a:ext cx="3449463" cy="2379068"/>
          </a:xfrm>
          <a:prstGeom prst="rect">
            <a:avLst/>
          </a:prstGeom>
          <a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5197666" y="4531300"/>
            <a:ext cx="1809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dirty="0">
                <a:cs typeface="+mn-ea"/>
                <a:sym typeface="+mn-lt"/>
              </a:rPr>
              <a:t>Add title text</a:t>
            </a:r>
            <a:endParaRPr lang="zh-CN" altLang="en-US" sz="2400" dirty="0">
              <a:cs typeface="+mn-ea"/>
              <a:sym typeface="+mn-lt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1377710" y="4958845"/>
            <a:ext cx="9469360" cy="1067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altLang="zh-CN" spc="300" dirty="0">
                <a:cs typeface="+mn-ea"/>
                <a:sym typeface="+mn-lt"/>
              </a:rPr>
              <a:t>We provide professional-quality free PowerPoint templates to help you with your business presentations - freeppt7.com</a:t>
            </a:r>
            <a:endParaRPr lang="zh-CN" altLang="en-US" spc="300" dirty="0">
              <a:cs typeface="+mn-ea"/>
              <a:sym typeface="+mn-lt"/>
            </a:endParaRPr>
          </a:p>
          <a:p>
            <a:pPr algn="ctr">
              <a:lnSpc>
                <a:spcPct val="120000"/>
              </a:lnSpc>
              <a:defRPr/>
            </a:pPr>
            <a:endParaRPr lang="zh-CN" altLang="en-US" dirty="0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>
      <p:transition spd="slow"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5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/>
      <p:bldP spid="2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1.2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5.2.4"/>
</p:tagLst>
</file>

<file path=ppt/theme/theme1.xml><?xml version="1.0" encoding="utf-8"?>
<a:theme xmlns:a="http://schemas.openxmlformats.org/drawingml/2006/main" name="www.freeppt7.com">
  <a:themeElements>
    <a:clrScheme name="自定义 313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41A54D"/>
      </a:accent1>
      <a:accent2>
        <a:srgbClr val="62C06D"/>
      </a:accent2>
      <a:accent3>
        <a:srgbClr val="41A54D"/>
      </a:accent3>
      <a:accent4>
        <a:srgbClr val="62C06D"/>
      </a:accent4>
      <a:accent5>
        <a:srgbClr val="41A54D"/>
      </a:accent5>
      <a:accent6>
        <a:srgbClr val="62C06D"/>
      </a:accent6>
      <a:hlink>
        <a:srgbClr val="41A54D"/>
      </a:hlink>
      <a:folHlink>
        <a:srgbClr val="62C06D"/>
      </a:folHlink>
    </a:clrScheme>
    <a:fontScheme name="gt4aqiyb">
      <a:majorFont>
        <a:latin typeface="仓耳青禾体-谷力 W05"/>
        <a:ea typeface="仓耳青禾体-谷力 W05"/>
        <a:cs typeface=""/>
      </a:majorFont>
      <a:minorFont>
        <a:latin typeface="仓耳青禾体-谷力 W05"/>
        <a:ea typeface="仓耳青禾体-谷力 W05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t4aqiyb">
      <a:majorFont>
        <a:latin typeface="仓耳青禾体-谷力 W05"/>
        <a:ea typeface="仓耳青禾体-谷力 W05"/>
        <a:cs typeface=""/>
      </a:majorFont>
      <a:minorFont>
        <a:latin typeface="仓耳青禾体-谷力 W05"/>
        <a:ea typeface="仓耳青禾体-谷力 W05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877</Words>
  <Application>Microsoft Office PowerPoint</Application>
  <PresentationFormat>宽屏</PresentationFormat>
  <Paragraphs>151</Paragraphs>
  <Slides>20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20</vt:i4>
      </vt:variant>
    </vt:vector>
  </HeadingPairs>
  <TitlesOfParts>
    <vt:vector size="26" baseType="lpstr">
      <vt:lpstr>仓耳青禾体-谷力 W05</vt:lpstr>
      <vt:lpstr>微软雅黑</vt:lpstr>
      <vt:lpstr>字魂27号-布丁体</vt:lpstr>
      <vt:lpstr>Arial</vt:lpstr>
      <vt:lpstr>www.freeppt7.com</vt:lpstr>
      <vt:lpstr>www.jpppt.com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六月</dc:title>
  <dc:creator/>
  <cp:keywords>www.1ppt.com</cp:keywords>
  <dc:description>www.1ppt.com</dc:description>
  <cp:lastModifiedBy/>
  <cp:revision>2</cp:revision>
  <dcterms:created xsi:type="dcterms:W3CDTF">2021-05-26T02:02:00Z</dcterms:created>
  <dcterms:modified xsi:type="dcterms:W3CDTF">2023-06-07T10:09:52Z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5C36C5F7122A4209AD79897B74B4A401_12</vt:lpwstr>
  </property>
  <property fmtid="{D5CDD505-2E9C-101B-9397-08002B2CF9AE}" pid="3" name="KSOProductBuildVer">
    <vt:lpwstr>2052-11.1.0.14309</vt:lpwstr>
  </property>
</Properties>
</file>