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5" r:id="rId2"/>
  </p:sldMasterIdLst>
  <p:notesMasterIdLst>
    <p:notesMasterId r:id="rId28"/>
  </p:notesMasterIdLst>
  <p:handoutMasterIdLst>
    <p:handoutMasterId r:id="rId29"/>
  </p:handoutMasterIdLst>
  <p:sldIdLst>
    <p:sldId id="10733" r:id="rId3"/>
    <p:sldId id="11269" r:id="rId4"/>
    <p:sldId id="11265" r:id="rId5"/>
    <p:sldId id="11305" r:id="rId6"/>
    <p:sldId id="11297" r:id="rId7"/>
    <p:sldId id="11291" r:id="rId8"/>
    <p:sldId id="11301" r:id="rId9"/>
    <p:sldId id="11295" r:id="rId10"/>
    <p:sldId id="11308" r:id="rId11"/>
    <p:sldId id="11296" r:id="rId12"/>
    <p:sldId id="11290" r:id="rId13"/>
    <p:sldId id="11303" r:id="rId14"/>
    <p:sldId id="11299" r:id="rId15"/>
    <p:sldId id="11309" r:id="rId16"/>
    <p:sldId id="11298" r:id="rId17"/>
    <p:sldId id="11292" r:id="rId18"/>
    <p:sldId id="11300" r:id="rId19"/>
    <p:sldId id="11306" r:id="rId20"/>
    <p:sldId id="11310" r:id="rId21"/>
    <p:sldId id="11294" r:id="rId22"/>
    <p:sldId id="11293" r:id="rId23"/>
    <p:sldId id="11302" r:id="rId24"/>
    <p:sldId id="11304" r:id="rId25"/>
    <p:sldId id="11307" r:id="rId26"/>
    <p:sldId id="1131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98"/>
    <a:srgbClr val="94D3D4"/>
    <a:srgbClr val="E48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4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300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4477"/>
    </p:cViewPr>
  </p:sorterViewPr>
  <p:notesViewPr>
    <p:cSldViewPr snapToGrid="0">
      <p:cViewPr varScale="1">
        <p:scale>
          <a:sx n="65" d="100"/>
          <a:sy n="65" d="100"/>
        </p:scale>
        <p:origin x="231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48E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B-4FB5-BC8D-4440F3E67FB3}"/>
              </c:ext>
            </c:extLst>
          </c:dPt>
          <c:dPt>
            <c:idx val="1"/>
            <c:bubble3D val="0"/>
            <c:spPr>
              <a:solidFill>
                <a:srgbClr val="ED91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B-4FB5-BC8D-4440F3E67F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6B-4FB5-BC8D-4440F3E67F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6B-4FB5-BC8D-4440F3E67FB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6B-4FB5-BC8D-4440F3E67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48E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E-45CD-8CD2-6B25A537CD4F}"/>
              </c:ext>
            </c:extLst>
          </c:dPt>
          <c:dPt>
            <c:idx val="1"/>
            <c:bubble3D val="0"/>
            <c:spPr>
              <a:solidFill>
                <a:srgbClr val="94D3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FE-45CD-8CD2-6B25A537CD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FE-45CD-8CD2-6B25A537CD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FE-45CD-8CD2-6B25A537CD4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FE-45CD-8CD2-6B25A537C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48E5D"/>
            </a:solidFill>
          </c:spPr>
          <c:dPt>
            <c:idx val="0"/>
            <c:bubble3D val="0"/>
            <c:spPr>
              <a:solidFill>
                <a:srgbClr val="E48E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8-434B-A72F-1855021047E9}"/>
              </c:ext>
            </c:extLst>
          </c:dPt>
          <c:dPt>
            <c:idx val="1"/>
            <c:bubble3D val="0"/>
            <c:spPr>
              <a:solidFill>
                <a:srgbClr val="ED91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8-434B-A72F-1855021047E9}"/>
              </c:ext>
            </c:extLst>
          </c:dPt>
          <c:dPt>
            <c:idx val="2"/>
            <c:bubble3D val="0"/>
            <c:spPr>
              <a:solidFill>
                <a:srgbClr val="E48E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58-434B-A72F-1855021047E9}"/>
              </c:ext>
            </c:extLst>
          </c:dPt>
          <c:dPt>
            <c:idx val="3"/>
            <c:bubble3D val="0"/>
            <c:spPr>
              <a:solidFill>
                <a:srgbClr val="E48E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58-434B-A72F-1855021047E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58-434B-A72F-185502104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4D3D4"/>
            </a:solidFill>
          </c:spPr>
          <c:dPt>
            <c:idx val="0"/>
            <c:bubble3D val="0"/>
            <c:spPr>
              <a:solidFill>
                <a:srgbClr val="E48E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E-4920-8A44-9E7D65B3888A}"/>
              </c:ext>
            </c:extLst>
          </c:dPt>
          <c:dPt>
            <c:idx val="1"/>
            <c:bubble3D val="0"/>
            <c:spPr>
              <a:solidFill>
                <a:srgbClr val="94D3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E-4920-8A44-9E7D65B3888A}"/>
              </c:ext>
            </c:extLst>
          </c:dPt>
          <c:dPt>
            <c:idx val="2"/>
            <c:bubble3D val="0"/>
            <c:spPr>
              <a:solidFill>
                <a:srgbClr val="94D3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6E-4920-8A44-9E7D65B3888A}"/>
              </c:ext>
            </c:extLst>
          </c:dPt>
          <c:dPt>
            <c:idx val="3"/>
            <c:bubble3D val="0"/>
            <c:spPr>
              <a:solidFill>
                <a:srgbClr val="94D3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6E-4920-8A44-9E7D65B3888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6E-4920-8A44-9E7D65B38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Chart title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48E5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6-4DEF-805B-82D47DBE22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4D3D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6-4DEF-805B-82D47DBE22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919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16-4DEF-805B-82D47DBE2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1855616"/>
        <c:axId val="871857152"/>
      </c:barChart>
      <c:catAx>
        <c:axId val="8718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1857152"/>
        <c:crosses val="autoZero"/>
        <c:auto val="1"/>
        <c:lblAlgn val="ctr"/>
        <c:lblOffset val="100"/>
        <c:noMultiLvlLbl val="0"/>
      </c:catAx>
      <c:valAx>
        <c:axId val="87185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185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5C8B-CA51-4AFF-B5F9-D3949B5AB2CA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F530-8437-4EDD-9C12-5DE29E71AF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089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14657-DDE7-4EED-B80B-7BCE24A72D8E}" type="datetimeFigureOut">
              <a:rPr lang="zh-CN" altLang="en-US" smtClean="0"/>
              <a:t>2023/6/10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CF1D7-8DB2-41A8-8243-EE528DD53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068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6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06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3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5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39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01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40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62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3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82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08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2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5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6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0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55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09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02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62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4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14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92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6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88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1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74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15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83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1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6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069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70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03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25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62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6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2259" y="2019301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04823" y="2019301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1887" y="4124325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04636" y="4124326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597385" y="2019299"/>
            <a:ext cx="2644775" cy="41481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73152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352866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130927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910703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73152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52866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130927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8908987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90867"/>
            <a:ext cx="6096000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9136"/>
            <a:ext cx="6096000" cy="41562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009136"/>
            <a:ext cx="2324100" cy="2327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420100" y="2009136"/>
            <a:ext cx="3771900" cy="2327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343025" y="885825"/>
            <a:ext cx="9505950" cy="51911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3582" y="2703069"/>
            <a:ext cx="853023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Free Business Report</a:t>
            </a:r>
            <a:endParaRPr kumimoji="0" lang="zh-CN" altLang="en-US" sz="6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17108" y="3882631"/>
            <a:ext cx="65577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dist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56297" y="1730123"/>
            <a:ext cx="65577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600" normalizeH="0" baseline="0" noProof="0" dirty="0">
                <a:ln>
                  <a:noFill/>
                </a:ln>
                <a:solidFill>
                  <a:srgbClr val="EFA3A8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zh-CN" altLang="en-US" sz="5400" b="0" i="0" u="none" strike="noStrike" kern="1200" cap="none" spc="600" normalizeH="0" baseline="0" noProof="0" dirty="0">
              <a:ln>
                <a:noFill/>
              </a:ln>
              <a:solidFill>
                <a:srgbClr val="EFA3A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120587" y="2085828"/>
            <a:ext cx="173621" cy="173621"/>
          </a:xfrm>
          <a:prstGeom prst="ellipse">
            <a:avLst/>
          </a:prstGeom>
          <a:solidFill>
            <a:srgbClr val="89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897794" y="2085828"/>
            <a:ext cx="173621" cy="173621"/>
          </a:xfrm>
          <a:prstGeom prst="ellipse">
            <a:avLst/>
          </a:prstGeom>
          <a:solidFill>
            <a:srgbClr val="89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02EEACD-AC54-79CB-61C4-1906D007CE58}"/>
              </a:ext>
            </a:extLst>
          </p:cNvPr>
          <p:cNvGrpSpPr/>
          <p:nvPr/>
        </p:nvGrpSpPr>
        <p:grpSpPr>
          <a:xfrm>
            <a:off x="4271623" y="4880752"/>
            <a:ext cx="3545322" cy="314481"/>
            <a:chOff x="4414802" y="4745227"/>
            <a:chExt cx="3545322" cy="31448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D3FD31A-8D5B-9920-D0FE-E5315BFE896E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81BCB6E9-644E-9F57-9C28-24D8FD9B1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ED919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16">
                <a:extLst>
                  <a:ext uri="{FF2B5EF4-FFF2-40B4-BE49-F238E27FC236}">
                    <a16:creationId xmlns:a16="http://schemas.microsoft.com/office/drawing/2014/main" id="{2E627860-B948-B050-A030-61022115F7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9708A3D7-7CBF-54F8-09EC-9BCC1D2DC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9E236C69-B8D5-E91A-F903-5CA117B8A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3EB4E86-31D0-730C-EF3C-0A455B047AD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5C9FE443-DF18-9CF8-34BA-EC550B326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ED919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1BA58B34-EC95-A3B5-97E4-B5E9DD148FB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76650B20-F1B7-EC10-82AF-CEFB18342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323826E5-69B5-ADDE-1E84-310FBE605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699AEB22-5671-3523-C319-ABE350992A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A24FD7A-07A2-337E-7A58-9373D4539E06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aphicFrame>
        <p:nvGraphicFramePr>
          <p:cNvPr id="20" name="Chart 16"/>
          <p:cNvGraphicFramePr/>
          <p:nvPr/>
        </p:nvGraphicFramePr>
        <p:xfrm>
          <a:off x="1289714" y="2044548"/>
          <a:ext cx="2441900" cy="211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17"/>
          <p:cNvSpPr/>
          <p:nvPr/>
        </p:nvSpPr>
        <p:spPr>
          <a:xfrm>
            <a:off x="1588298" y="2843588"/>
            <a:ext cx="1863892" cy="6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8125"/>
            <a:r>
              <a:rPr lang="en-US" sz="3595" b="1">
                <a:solidFill>
                  <a:schemeClr val="accent6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2" name="Isosceles Triangle 27"/>
          <p:cNvSpPr/>
          <p:nvPr/>
        </p:nvSpPr>
        <p:spPr>
          <a:xfrm rot="10800000">
            <a:off x="2369773" y="3998047"/>
            <a:ext cx="300941" cy="259432"/>
          </a:xfrm>
          <a:prstGeom prst="triangle">
            <a:avLst/>
          </a:prstGeom>
          <a:solidFill>
            <a:srgbClr val="94D3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8125">
              <a:defRPr/>
            </a:pPr>
            <a:endParaRPr lang="en-US" sz="1405" b="1" kern="0">
              <a:solidFill>
                <a:schemeClr val="accent6"/>
              </a:solidFill>
              <a:cs typeface="+mn-ea"/>
              <a:sym typeface="+mn-lt"/>
            </a:endParaRPr>
          </a:p>
        </p:txBody>
      </p:sp>
      <p:graphicFrame>
        <p:nvGraphicFramePr>
          <p:cNvPr id="23" name="Chart 19"/>
          <p:cNvGraphicFramePr/>
          <p:nvPr/>
        </p:nvGraphicFramePr>
        <p:xfrm>
          <a:off x="3805645" y="2044548"/>
          <a:ext cx="2441900" cy="211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0"/>
          <p:cNvSpPr/>
          <p:nvPr/>
        </p:nvSpPr>
        <p:spPr>
          <a:xfrm>
            <a:off x="4104230" y="2843587"/>
            <a:ext cx="1863892" cy="6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8125"/>
            <a:r>
              <a:rPr lang="en-US" sz="3595" b="1">
                <a:solidFill>
                  <a:schemeClr val="accent6"/>
                </a:solidFill>
                <a:cs typeface="+mn-ea"/>
                <a:sym typeface="+mn-lt"/>
              </a:rPr>
              <a:t>84%</a:t>
            </a:r>
          </a:p>
        </p:txBody>
      </p:sp>
      <p:sp>
        <p:nvSpPr>
          <p:cNvPr id="25" name="Isosceles Triangle 32"/>
          <p:cNvSpPr/>
          <p:nvPr/>
        </p:nvSpPr>
        <p:spPr>
          <a:xfrm rot="10800000">
            <a:off x="4885704" y="3998046"/>
            <a:ext cx="300941" cy="259432"/>
          </a:xfrm>
          <a:prstGeom prst="triangle">
            <a:avLst/>
          </a:prstGeom>
          <a:solidFill>
            <a:srgbClr val="ED91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8125">
              <a:defRPr/>
            </a:pPr>
            <a:endParaRPr lang="en-US" sz="1405" b="1" kern="0">
              <a:solidFill>
                <a:schemeClr val="accent6"/>
              </a:solidFill>
              <a:cs typeface="+mn-ea"/>
              <a:sym typeface="+mn-lt"/>
            </a:endParaRPr>
          </a:p>
        </p:txBody>
      </p:sp>
      <p:graphicFrame>
        <p:nvGraphicFramePr>
          <p:cNvPr id="26" name="Chart 22"/>
          <p:cNvGraphicFramePr/>
          <p:nvPr/>
        </p:nvGraphicFramePr>
        <p:xfrm>
          <a:off x="6321553" y="2044548"/>
          <a:ext cx="2441900" cy="211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 23"/>
          <p:cNvSpPr/>
          <p:nvPr/>
        </p:nvSpPr>
        <p:spPr>
          <a:xfrm>
            <a:off x="6620137" y="2843587"/>
            <a:ext cx="1863892" cy="6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8125"/>
            <a:r>
              <a:rPr lang="en-US" sz="3595" b="1">
                <a:solidFill>
                  <a:schemeClr val="accent6"/>
                </a:solidFill>
                <a:cs typeface="+mn-ea"/>
                <a:sym typeface="+mn-lt"/>
              </a:rPr>
              <a:t>89%</a:t>
            </a:r>
          </a:p>
        </p:txBody>
      </p:sp>
      <p:sp>
        <p:nvSpPr>
          <p:cNvPr id="28" name="Isosceles Triangle 37"/>
          <p:cNvSpPr/>
          <p:nvPr/>
        </p:nvSpPr>
        <p:spPr>
          <a:xfrm rot="10800000">
            <a:off x="7401612" y="3998046"/>
            <a:ext cx="300941" cy="259432"/>
          </a:xfrm>
          <a:prstGeom prst="triangle">
            <a:avLst/>
          </a:prstGeom>
          <a:solidFill>
            <a:srgbClr val="94D3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8125">
              <a:defRPr/>
            </a:pPr>
            <a:endParaRPr lang="en-US" sz="1405" b="1" kern="0">
              <a:solidFill>
                <a:schemeClr val="accent6"/>
              </a:solidFill>
              <a:cs typeface="+mn-ea"/>
              <a:sym typeface="+mn-lt"/>
            </a:endParaRPr>
          </a:p>
        </p:txBody>
      </p:sp>
      <p:graphicFrame>
        <p:nvGraphicFramePr>
          <p:cNvPr id="29" name="Chart 25"/>
          <p:cNvGraphicFramePr/>
          <p:nvPr/>
        </p:nvGraphicFramePr>
        <p:xfrm>
          <a:off x="8837484" y="2044547"/>
          <a:ext cx="2441900" cy="211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Rectangle 26"/>
          <p:cNvSpPr/>
          <p:nvPr/>
        </p:nvSpPr>
        <p:spPr>
          <a:xfrm>
            <a:off x="9136069" y="2843586"/>
            <a:ext cx="1863892" cy="6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8125"/>
            <a:r>
              <a:rPr lang="en-US" sz="3595" b="1">
                <a:solidFill>
                  <a:schemeClr val="accent6"/>
                </a:solidFill>
                <a:cs typeface="+mn-ea"/>
                <a:sym typeface="+mn-lt"/>
              </a:rPr>
              <a:t>54%</a:t>
            </a:r>
          </a:p>
        </p:txBody>
      </p:sp>
      <p:sp>
        <p:nvSpPr>
          <p:cNvPr id="31" name="Isosceles Triangle 42"/>
          <p:cNvSpPr/>
          <p:nvPr/>
        </p:nvSpPr>
        <p:spPr>
          <a:xfrm rot="10800000">
            <a:off x="9917544" y="3998045"/>
            <a:ext cx="300941" cy="259432"/>
          </a:xfrm>
          <a:prstGeom prst="triangle">
            <a:avLst/>
          </a:prstGeom>
          <a:solidFill>
            <a:srgbClr val="ED91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38125">
              <a:defRPr/>
            </a:pPr>
            <a:endParaRPr lang="en-US" sz="1405" b="1" kern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2" name="Shape 125"/>
          <p:cNvSpPr/>
          <p:nvPr/>
        </p:nvSpPr>
        <p:spPr>
          <a:xfrm>
            <a:off x="1395639" y="4839176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03442" y="448459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Shape 125"/>
          <p:cNvSpPr/>
          <p:nvPr/>
        </p:nvSpPr>
        <p:spPr>
          <a:xfrm>
            <a:off x="3935796" y="4839176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43599" y="448459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hape 125"/>
          <p:cNvSpPr/>
          <p:nvPr/>
        </p:nvSpPr>
        <p:spPr>
          <a:xfrm>
            <a:off x="6475953" y="4839176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83756" y="448459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Shape 125"/>
          <p:cNvSpPr/>
          <p:nvPr/>
        </p:nvSpPr>
        <p:spPr>
          <a:xfrm>
            <a:off x="9016110" y="4839176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23913" y="448459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4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5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3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25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28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16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25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277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16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4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5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/>
      <p:bldP spid="22" grpId="0" animBg="1"/>
      <p:bldGraphic spid="23" grpId="0">
        <p:bldAsOne/>
      </p:bldGraphic>
      <p:bldP spid="24" grpId="0"/>
      <p:bldP spid="25" grpId="0" animBg="1"/>
      <p:bldGraphic spid="26" grpId="0">
        <p:bldAsOne/>
      </p:bldGraphic>
      <p:bldP spid="27" grpId="0"/>
      <p:bldP spid="28" grpId="0" animBg="1"/>
      <p:bldGraphic spid="29" grpId="0">
        <p:bldAsOne/>
      </p:bldGraphic>
      <p:bldP spid="30" grpId="0"/>
      <p:bldP spid="31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Shape 121"/>
          <p:cNvSpPr/>
          <p:nvPr/>
        </p:nvSpPr>
        <p:spPr>
          <a:xfrm>
            <a:off x="1545022" y="2584914"/>
            <a:ext cx="4550978" cy="439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9" tIns="25399" rIns="25399" bIns="25399" numCol="1" spcCol="38100" rtlCol="0" anchor="ctr">
            <a:spAutoFit/>
          </a:bodyPr>
          <a:lstStyle/>
          <a:p>
            <a:pPr defTabSz="412750" hangingPunct="0">
              <a:lnSpc>
                <a:spcPct val="70000"/>
              </a:lnSpc>
            </a:pPr>
            <a:r>
              <a:rPr lang="en-US" sz="3600" b="1" kern="0" spc="-150" dirty="0">
                <a:solidFill>
                  <a:srgbClr val="ED9198"/>
                </a:solidFill>
                <a:cs typeface="+mn-ea"/>
                <a:sym typeface="+mn-lt"/>
              </a:rPr>
              <a:t>Developing Process.</a:t>
            </a:r>
            <a:endParaRPr sz="3600" b="1" kern="0" spc="-150" dirty="0">
              <a:solidFill>
                <a:srgbClr val="ED9198"/>
              </a:solidFill>
              <a:cs typeface="+mn-ea"/>
              <a:sym typeface="+mn-lt"/>
            </a:endParaRPr>
          </a:p>
        </p:txBody>
      </p:sp>
      <p:sp>
        <p:nvSpPr>
          <p:cNvPr id="21" name="Shape 125"/>
          <p:cNvSpPr/>
          <p:nvPr/>
        </p:nvSpPr>
        <p:spPr>
          <a:xfrm>
            <a:off x="1558896" y="3666532"/>
            <a:ext cx="4260014" cy="1993110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200000"/>
              </a:lnSpc>
            </a:pPr>
            <a:r>
              <a:rPr sz="16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elit. Praesent sodales odio sit amet odio tristique quis tempus odio Lorem ipsum dolor sit amet, elit. Lorem ipsum dolor sit amet, consectetur adipiscing elit.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63234" y="3244334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155805" y="2538045"/>
            <a:ext cx="3140992" cy="3140992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39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0" name="图片占位符 9"/>
          <p:cNvPicPr>
            <a:picLocks noChangeAspect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>
          <a:xfrm>
            <a:off x="8162580" y="3029727"/>
            <a:ext cx="2285702" cy="1525827"/>
          </a:xfrm>
          <a:prstGeom prst="rect">
            <a:avLst/>
          </a:prstGeom>
        </p:spPr>
      </p:pic>
      <p:pic>
        <p:nvPicPr>
          <p:cNvPr id="21" name="图片占位符 2"/>
          <p:cNvPicPr>
            <a:picLocks noChangeAspect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>
          <a:xfrm>
            <a:off x="1953089" y="3029727"/>
            <a:ext cx="2285702" cy="1525827"/>
          </a:xfrm>
          <a:prstGeom prst="rect">
            <a:avLst/>
          </a:prstGeom>
        </p:spPr>
      </p:pic>
      <p:sp>
        <p:nvSpPr>
          <p:cNvPr id="22" name="Text Placeholder 7"/>
          <p:cNvSpPr txBox="1"/>
          <p:nvPr/>
        </p:nvSpPr>
        <p:spPr>
          <a:xfrm>
            <a:off x="4415245" y="2141642"/>
            <a:ext cx="3476238" cy="3180936"/>
          </a:xfrm>
          <a:prstGeom prst="rect">
            <a:avLst/>
          </a:prstGeom>
        </p:spPr>
        <p:txBody>
          <a:bodyPr/>
          <a:lstStyle/>
          <a:p>
            <a:pPr algn="ctr" defTabSz="1088390">
              <a:lnSpc>
                <a:spcPct val="150000"/>
              </a:lnSpc>
            </a:pPr>
            <a:r>
              <a:rPr lang="en-US" sz="1600" b="1" dirty="0">
                <a:solidFill>
                  <a:srgbClr val="A62C3E"/>
                </a:solidFill>
                <a:cs typeface="+mn-ea"/>
                <a:sym typeface="+mn-lt"/>
              </a:rPr>
              <a:t>TWO IMAGE POTRAIT</a:t>
            </a:r>
          </a:p>
          <a:p>
            <a:pPr algn="ctr" defTabSz="1088390">
              <a:lnSpc>
                <a:spcPct val="150000"/>
              </a:lnSpc>
            </a:pPr>
            <a:r>
              <a:rPr lang="en-US" sz="1600" b="1" dirty="0">
                <a:solidFill>
                  <a:srgbClr val="A62C3E"/>
                </a:solidFill>
                <a:cs typeface="+mn-ea"/>
                <a:sym typeface="+mn-lt"/>
              </a:rPr>
              <a:t>TO  SHOW YOUR WORKART</a:t>
            </a:r>
          </a:p>
          <a:p>
            <a:pPr algn="ctr" defTabSz="1088390">
              <a:lnSpc>
                <a:spcPct val="150000"/>
              </a:lnSpc>
            </a:pPr>
            <a:endParaRPr lang="en-US" sz="1200" b="1" dirty="0">
              <a:solidFill>
                <a:srgbClr val="A62C3E"/>
              </a:solidFill>
              <a:cs typeface="+mn-ea"/>
              <a:sym typeface="+mn-lt"/>
            </a:endParaRPr>
          </a:p>
          <a:p>
            <a:pPr algn="ctr" defTabSz="1088390">
              <a:lnSpc>
                <a:spcPct val="150000"/>
              </a:lnSpc>
            </a:pP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Donec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a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est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at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arcu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congue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congue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vel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eget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ex.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Duis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auctor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lectus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maximus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sapien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suscipit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interdum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Curabitur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rhoncus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, diam vel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congue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lacinia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purus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, in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laoreet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purus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massa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in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nunc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Phasellus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finibus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malesuada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lobortis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quis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tellus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id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nulla</a:t>
            </a:r>
            <a:endParaRPr lang="en-US" sz="16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algn="ctr" defTabSz="1088390">
              <a:lnSpc>
                <a:spcPct val="150000"/>
              </a:lnSpc>
            </a:pPr>
            <a:endParaRPr lang="en-US" sz="16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pPr algn="ctr" defTabSz="1088390">
              <a:lnSpc>
                <a:spcPct val="150000"/>
              </a:lnSpc>
            </a:pPr>
            <a:endParaRPr lang="en-US" sz="900" b="1" dirty="0">
              <a:solidFill>
                <a:srgbClr val="F9B639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63355" y="3428999"/>
            <a:ext cx="925975" cy="691587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85294" y="3429000"/>
            <a:ext cx="925975" cy="691587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60635" y="4843601"/>
            <a:ext cx="27411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71997" y="4884020"/>
            <a:ext cx="27411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48931" y="2285939"/>
            <a:ext cx="4359899" cy="12976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4"/>
          <p:cNvSpPr>
            <a:spLocks noChangeAspect="1" noEditPoints="1"/>
          </p:cNvSpPr>
          <p:nvPr/>
        </p:nvSpPr>
        <p:spPr bwMode="auto">
          <a:xfrm>
            <a:off x="1689603" y="2763894"/>
            <a:ext cx="367464" cy="353972"/>
          </a:xfrm>
          <a:custGeom>
            <a:avLst/>
            <a:gdLst>
              <a:gd name="T0" fmla="*/ 1439 w 3704"/>
              <a:gd name="T1" fmla="*/ 1363 h 3563"/>
              <a:gd name="T2" fmla="*/ 191 w 3704"/>
              <a:gd name="T3" fmla="*/ 1431 h 3563"/>
              <a:gd name="T4" fmla="*/ 279 w 3704"/>
              <a:gd name="T5" fmla="*/ 1505 h 3563"/>
              <a:gd name="T6" fmla="*/ 515 w 3704"/>
              <a:gd name="T7" fmla="*/ 1678 h 3563"/>
              <a:gd name="T8" fmla="*/ 814 w 3704"/>
              <a:gd name="T9" fmla="*/ 1897 h 3563"/>
              <a:gd name="T10" fmla="*/ 1064 w 3704"/>
              <a:gd name="T11" fmla="*/ 2080 h 3563"/>
              <a:gd name="T12" fmla="*/ 1118 w 3704"/>
              <a:gd name="T13" fmla="*/ 2366 h 3563"/>
              <a:gd name="T14" fmla="*/ 967 w 3704"/>
              <a:gd name="T15" fmla="*/ 2829 h 3563"/>
              <a:gd name="T16" fmla="*/ 852 w 3704"/>
              <a:gd name="T17" fmla="*/ 3186 h 3563"/>
              <a:gd name="T18" fmla="*/ 809 w 3704"/>
              <a:gd name="T19" fmla="*/ 3321 h 3563"/>
              <a:gd name="T20" fmla="*/ 870 w 3704"/>
              <a:gd name="T21" fmla="*/ 3372 h 3563"/>
              <a:gd name="T22" fmla="*/ 2067 w 3704"/>
              <a:gd name="T23" fmla="*/ 2815 h 3563"/>
              <a:gd name="T24" fmla="*/ 2386 w 3704"/>
              <a:gd name="T25" fmla="*/ 3047 h 3563"/>
              <a:gd name="T26" fmla="*/ 2669 w 3704"/>
              <a:gd name="T27" fmla="*/ 3255 h 3563"/>
              <a:gd name="T28" fmla="*/ 2818 w 3704"/>
              <a:gd name="T29" fmla="*/ 3363 h 3563"/>
              <a:gd name="T30" fmla="*/ 2894 w 3704"/>
              <a:gd name="T31" fmla="*/ 3341 h 3563"/>
              <a:gd name="T32" fmla="*/ 2866 w 3704"/>
              <a:gd name="T33" fmla="*/ 3226 h 3563"/>
              <a:gd name="T34" fmla="*/ 2765 w 3704"/>
              <a:gd name="T35" fmla="*/ 2917 h 3563"/>
              <a:gd name="T36" fmla="*/ 2632 w 3704"/>
              <a:gd name="T37" fmla="*/ 2508 h 3563"/>
              <a:gd name="T38" fmla="*/ 2577 w 3704"/>
              <a:gd name="T39" fmla="*/ 2127 h 3563"/>
              <a:gd name="T40" fmla="*/ 2771 w 3704"/>
              <a:gd name="T41" fmla="*/ 1984 h 3563"/>
              <a:gd name="T42" fmla="*/ 3062 w 3704"/>
              <a:gd name="T43" fmla="*/ 1771 h 3563"/>
              <a:gd name="T44" fmla="*/ 3340 w 3704"/>
              <a:gd name="T45" fmla="*/ 1568 h 3563"/>
              <a:gd name="T46" fmla="*/ 3492 w 3704"/>
              <a:gd name="T47" fmla="*/ 1458 h 3563"/>
              <a:gd name="T48" fmla="*/ 3497 w 3704"/>
              <a:gd name="T49" fmla="*/ 1373 h 3563"/>
              <a:gd name="T50" fmla="*/ 1877 w 3704"/>
              <a:gd name="T51" fmla="*/ 197 h 3563"/>
              <a:gd name="T52" fmla="*/ 1993 w 3704"/>
              <a:gd name="T53" fmla="*/ 47 h 3563"/>
              <a:gd name="T54" fmla="*/ 3508 w 3704"/>
              <a:gd name="T55" fmla="*/ 1177 h 3563"/>
              <a:gd name="T56" fmla="*/ 3693 w 3704"/>
              <a:gd name="T57" fmla="*/ 1338 h 3563"/>
              <a:gd name="T58" fmla="*/ 3651 w 3704"/>
              <a:gd name="T59" fmla="*/ 1566 h 3563"/>
              <a:gd name="T60" fmla="*/ 3534 w 3704"/>
              <a:gd name="T61" fmla="*/ 1662 h 3563"/>
              <a:gd name="T62" fmla="*/ 3296 w 3704"/>
              <a:gd name="T63" fmla="*/ 1834 h 3563"/>
              <a:gd name="T64" fmla="*/ 2975 w 3704"/>
              <a:gd name="T65" fmla="*/ 2069 h 3563"/>
              <a:gd name="T66" fmla="*/ 2781 w 3704"/>
              <a:gd name="T67" fmla="*/ 2354 h 3563"/>
              <a:gd name="T68" fmla="*/ 2918 w 3704"/>
              <a:gd name="T69" fmla="*/ 2775 h 3563"/>
              <a:gd name="T70" fmla="*/ 3029 w 3704"/>
              <a:gd name="T71" fmla="*/ 3115 h 3563"/>
              <a:gd name="T72" fmla="*/ 3080 w 3704"/>
              <a:gd name="T73" fmla="*/ 3273 h 3563"/>
              <a:gd name="T74" fmla="*/ 3016 w 3704"/>
              <a:gd name="T75" fmla="*/ 3493 h 3563"/>
              <a:gd name="T76" fmla="*/ 2778 w 3704"/>
              <a:gd name="T77" fmla="*/ 3553 h 3563"/>
              <a:gd name="T78" fmla="*/ 2646 w 3704"/>
              <a:gd name="T79" fmla="*/ 3471 h 3563"/>
              <a:gd name="T80" fmla="*/ 2412 w 3704"/>
              <a:gd name="T81" fmla="*/ 3301 h 3563"/>
              <a:gd name="T82" fmla="*/ 2118 w 3704"/>
              <a:gd name="T83" fmla="*/ 3087 h 3563"/>
              <a:gd name="T84" fmla="*/ 1876 w 3704"/>
              <a:gd name="T85" fmla="*/ 2910 h 3563"/>
              <a:gd name="T86" fmla="*/ 817 w 3704"/>
              <a:gd name="T87" fmla="*/ 3560 h 3563"/>
              <a:gd name="T88" fmla="*/ 631 w 3704"/>
              <a:gd name="T89" fmla="*/ 3401 h 3563"/>
              <a:gd name="T90" fmla="*/ 641 w 3704"/>
              <a:gd name="T91" fmla="*/ 3221 h 3563"/>
              <a:gd name="T92" fmla="*/ 718 w 3704"/>
              <a:gd name="T93" fmla="*/ 2986 h 3563"/>
              <a:gd name="T94" fmla="*/ 845 w 3704"/>
              <a:gd name="T95" fmla="*/ 2595 h 3563"/>
              <a:gd name="T96" fmla="*/ 917 w 3704"/>
              <a:gd name="T97" fmla="*/ 2206 h 3563"/>
              <a:gd name="T98" fmla="*/ 587 w 3704"/>
              <a:gd name="T99" fmla="*/ 1965 h 3563"/>
              <a:gd name="T100" fmla="*/ 291 w 3704"/>
              <a:gd name="T101" fmla="*/ 1748 h 3563"/>
              <a:gd name="T102" fmla="*/ 117 w 3704"/>
              <a:gd name="T103" fmla="*/ 1622 h 3563"/>
              <a:gd name="T104" fmla="*/ 9 w 3704"/>
              <a:gd name="T105" fmla="*/ 1480 h 3563"/>
              <a:gd name="T106" fmla="*/ 69 w 3704"/>
              <a:gd name="T107" fmla="*/ 1245 h 3563"/>
              <a:gd name="T108" fmla="*/ 1627 w 3704"/>
              <a:gd name="T109" fmla="*/ 170 h 3563"/>
              <a:gd name="T110" fmla="*/ 1813 w 3704"/>
              <a:gd name="T111" fmla="*/ 3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04" h="3563">
                <a:moveTo>
                  <a:pt x="1853" y="189"/>
                </a:moveTo>
                <a:lnTo>
                  <a:pt x="1839" y="191"/>
                </a:lnTo>
                <a:lnTo>
                  <a:pt x="1827" y="197"/>
                </a:lnTo>
                <a:lnTo>
                  <a:pt x="1818" y="205"/>
                </a:lnTo>
                <a:lnTo>
                  <a:pt x="1811" y="214"/>
                </a:lnTo>
                <a:lnTo>
                  <a:pt x="1807" y="224"/>
                </a:lnTo>
                <a:lnTo>
                  <a:pt x="1439" y="1363"/>
                </a:lnTo>
                <a:lnTo>
                  <a:pt x="235" y="1363"/>
                </a:lnTo>
                <a:lnTo>
                  <a:pt x="220" y="1365"/>
                </a:lnTo>
                <a:lnTo>
                  <a:pt x="208" y="1373"/>
                </a:lnTo>
                <a:lnTo>
                  <a:pt x="198" y="1384"/>
                </a:lnTo>
                <a:lnTo>
                  <a:pt x="191" y="1399"/>
                </a:lnTo>
                <a:lnTo>
                  <a:pt x="189" y="1416"/>
                </a:lnTo>
                <a:lnTo>
                  <a:pt x="191" y="1431"/>
                </a:lnTo>
                <a:lnTo>
                  <a:pt x="199" y="1444"/>
                </a:lnTo>
                <a:lnTo>
                  <a:pt x="209" y="1455"/>
                </a:lnTo>
                <a:lnTo>
                  <a:pt x="215" y="1459"/>
                </a:lnTo>
                <a:lnTo>
                  <a:pt x="224" y="1466"/>
                </a:lnTo>
                <a:lnTo>
                  <a:pt x="238" y="1476"/>
                </a:lnTo>
                <a:lnTo>
                  <a:pt x="256" y="1489"/>
                </a:lnTo>
                <a:lnTo>
                  <a:pt x="279" y="1505"/>
                </a:lnTo>
                <a:lnTo>
                  <a:pt x="305" y="1524"/>
                </a:lnTo>
                <a:lnTo>
                  <a:pt x="333" y="1546"/>
                </a:lnTo>
                <a:lnTo>
                  <a:pt x="366" y="1569"/>
                </a:lnTo>
                <a:lnTo>
                  <a:pt x="399" y="1594"/>
                </a:lnTo>
                <a:lnTo>
                  <a:pt x="436" y="1621"/>
                </a:lnTo>
                <a:lnTo>
                  <a:pt x="475" y="1649"/>
                </a:lnTo>
                <a:lnTo>
                  <a:pt x="515" y="1678"/>
                </a:lnTo>
                <a:lnTo>
                  <a:pt x="557" y="1709"/>
                </a:lnTo>
                <a:lnTo>
                  <a:pt x="600" y="1739"/>
                </a:lnTo>
                <a:lnTo>
                  <a:pt x="642" y="1771"/>
                </a:lnTo>
                <a:lnTo>
                  <a:pt x="686" y="1802"/>
                </a:lnTo>
                <a:lnTo>
                  <a:pt x="729" y="1834"/>
                </a:lnTo>
                <a:lnTo>
                  <a:pt x="772" y="1865"/>
                </a:lnTo>
                <a:lnTo>
                  <a:pt x="814" y="1897"/>
                </a:lnTo>
                <a:lnTo>
                  <a:pt x="856" y="1927"/>
                </a:lnTo>
                <a:lnTo>
                  <a:pt x="895" y="1957"/>
                </a:lnTo>
                <a:lnTo>
                  <a:pt x="934" y="1984"/>
                </a:lnTo>
                <a:lnTo>
                  <a:pt x="970" y="2011"/>
                </a:lnTo>
                <a:lnTo>
                  <a:pt x="1004" y="2036"/>
                </a:lnTo>
                <a:lnTo>
                  <a:pt x="1036" y="2058"/>
                </a:lnTo>
                <a:lnTo>
                  <a:pt x="1064" y="2080"/>
                </a:lnTo>
                <a:lnTo>
                  <a:pt x="1089" y="2098"/>
                </a:lnTo>
                <a:lnTo>
                  <a:pt x="1110" y="2113"/>
                </a:lnTo>
                <a:lnTo>
                  <a:pt x="1128" y="2127"/>
                </a:lnTo>
                <a:lnTo>
                  <a:pt x="1183" y="2166"/>
                </a:lnTo>
                <a:lnTo>
                  <a:pt x="1162" y="2232"/>
                </a:lnTo>
                <a:lnTo>
                  <a:pt x="1141" y="2298"/>
                </a:lnTo>
                <a:lnTo>
                  <a:pt x="1118" y="2366"/>
                </a:lnTo>
                <a:lnTo>
                  <a:pt x="1097" y="2433"/>
                </a:lnTo>
                <a:lnTo>
                  <a:pt x="1074" y="2502"/>
                </a:lnTo>
                <a:lnTo>
                  <a:pt x="1053" y="2570"/>
                </a:lnTo>
                <a:lnTo>
                  <a:pt x="1030" y="2636"/>
                </a:lnTo>
                <a:lnTo>
                  <a:pt x="1009" y="2703"/>
                </a:lnTo>
                <a:lnTo>
                  <a:pt x="989" y="2767"/>
                </a:lnTo>
                <a:lnTo>
                  <a:pt x="967" y="2829"/>
                </a:lnTo>
                <a:lnTo>
                  <a:pt x="948" y="2890"/>
                </a:lnTo>
                <a:lnTo>
                  <a:pt x="929" y="2948"/>
                </a:lnTo>
                <a:lnTo>
                  <a:pt x="911" y="3003"/>
                </a:lnTo>
                <a:lnTo>
                  <a:pt x="894" y="3054"/>
                </a:lnTo>
                <a:lnTo>
                  <a:pt x="879" y="3102"/>
                </a:lnTo>
                <a:lnTo>
                  <a:pt x="864" y="3146"/>
                </a:lnTo>
                <a:lnTo>
                  <a:pt x="852" y="3186"/>
                </a:lnTo>
                <a:lnTo>
                  <a:pt x="840" y="3221"/>
                </a:lnTo>
                <a:lnTo>
                  <a:pt x="830" y="3251"/>
                </a:lnTo>
                <a:lnTo>
                  <a:pt x="822" y="3275"/>
                </a:lnTo>
                <a:lnTo>
                  <a:pt x="816" y="3294"/>
                </a:lnTo>
                <a:lnTo>
                  <a:pt x="812" y="3305"/>
                </a:lnTo>
                <a:lnTo>
                  <a:pt x="810" y="3314"/>
                </a:lnTo>
                <a:lnTo>
                  <a:pt x="809" y="3321"/>
                </a:lnTo>
                <a:lnTo>
                  <a:pt x="808" y="3325"/>
                </a:lnTo>
                <a:lnTo>
                  <a:pt x="810" y="3341"/>
                </a:lnTo>
                <a:lnTo>
                  <a:pt x="818" y="3354"/>
                </a:lnTo>
                <a:lnTo>
                  <a:pt x="828" y="3365"/>
                </a:lnTo>
                <a:lnTo>
                  <a:pt x="840" y="3372"/>
                </a:lnTo>
                <a:lnTo>
                  <a:pt x="856" y="3374"/>
                </a:lnTo>
                <a:lnTo>
                  <a:pt x="870" y="3372"/>
                </a:lnTo>
                <a:lnTo>
                  <a:pt x="883" y="3365"/>
                </a:lnTo>
                <a:lnTo>
                  <a:pt x="1853" y="2659"/>
                </a:lnTo>
                <a:lnTo>
                  <a:pt x="1908" y="2699"/>
                </a:lnTo>
                <a:lnTo>
                  <a:pt x="1945" y="2726"/>
                </a:lnTo>
                <a:lnTo>
                  <a:pt x="1984" y="2754"/>
                </a:lnTo>
                <a:lnTo>
                  <a:pt x="2025" y="2784"/>
                </a:lnTo>
                <a:lnTo>
                  <a:pt x="2067" y="2815"/>
                </a:lnTo>
                <a:lnTo>
                  <a:pt x="2111" y="2847"/>
                </a:lnTo>
                <a:lnTo>
                  <a:pt x="2156" y="2879"/>
                </a:lnTo>
                <a:lnTo>
                  <a:pt x="2201" y="2913"/>
                </a:lnTo>
                <a:lnTo>
                  <a:pt x="2247" y="2947"/>
                </a:lnTo>
                <a:lnTo>
                  <a:pt x="2294" y="2981"/>
                </a:lnTo>
                <a:lnTo>
                  <a:pt x="2340" y="3015"/>
                </a:lnTo>
                <a:lnTo>
                  <a:pt x="2386" y="3047"/>
                </a:lnTo>
                <a:lnTo>
                  <a:pt x="2431" y="3080"/>
                </a:lnTo>
                <a:lnTo>
                  <a:pt x="2475" y="3113"/>
                </a:lnTo>
                <a:lnTo>
                  <a:pt x="2517" y="3143"/>
                </a:lnTo>
                <a:lnTo>
                  <a:pt x="2558" y="3173"/>
                </a:lnTo>
                <a:lnTo>
                  <a:pt x="2597" y="3202"/>
                </a:lnTo>
                <a:lnTo>
                  <a:pt x="2634" y="3229"/>
                </a:lnTo>
                <a:lnTo>
                  <a:pt x="2669" y="3255"/>
                </a:lnTo>
                <a:lnTo>
                  <a:pt x="2701" y="3277"/>
                </a:lnTo>
                <a:lnTo>
                  <a:pt x="2730" y="3298"/>
                </a:lnTo>
                <a:lnTo>
                  <a:pt x="2755" y="3316"/>
                </a:lnTo>
                <a:lnTo>
                  <a:pt x="2777" y="3333"/>
                </a:lnTo>
                <a:lnTo>
                  <a:pt x="2795" y="3346"/>
                </a:lnTo>
                <a:lnTo>
                  <a:pt x="2809" y="3356"/>
                </a:lnTo>
                <a:lnTo>
                  <a:pt x="2818" y="3363"/>
                </a:lnTo>
                <a:lnTo>
                  <a:pt x="2822" y="3366"/>
                </a:lnTo>
                <a:lnTo>
                  <a:pt x="2835" y="3372"/>
                </a:lnTo>
                <a:lnTo>
                  <a:pt x="2849" y="3374"/>
                </a:lnTo>
                <a:lnTo>
                  <a:pt x="2864" y="3372"/>
                </a:lnTo>
                <a:lnTo>
                  <a:pt x="2877" y="3365"/>
                </a:lnTo>
                <a:lnTo>
                  <a:pt x="2887" y="3354"/>
                </a:lnTo>
                <a:lnTo>
                  <a:pt x="2894" y="3341"/>
                </a:lnTo>
                <a:lnTo>
                  <a:pt x="2896" y="3325"/>
                </a:lnTo>
                <a:lnTo>
                  <a:pt x="2896" y="3318"/>
                </a:lnTo>
                <a:lnTo>
                  <a:pt x="2893" y="3305"/>
                </a:lnTo>
                <a:lnTo>
                  <a:pt x="2889" y="3295"/>
                </a:lnTo>
                <a:lnTo>
                  <a:pt x="2883" y="3277"/>
                </a:lnTo>
                <a:lnTo>
                  <a:pt x="2875" y="3255"/>
                </a:lnTo>
                <a:lnTo>
                  <a:pt x="2866" y="3226"/>
                </a:lnTo>
                <a:lnTo>
                  <a:pt x="2856" y="3194"/>
                </a:lnTo>
                <a:lnTo>
                  <a:pt x="2844" y="3155"/>
                </a:lnTo>
                <a:lnTo>
                  <a:pt x="2830" y="3114"/>
                </a:lnTo>
                <a:lnTo>
                  <a:pt x="2815" y="3069"/>
                </a:lnTo>
                <a:lnTo>
                  <a:pt x="2800" y="3021"/>
                </a:lnTo>
                <a:lnTo>
                  <a:pt x="2783" y="2969"/>
                </a:lnTo>
                <a:lnTo>
                  <a:pt x="2765" y="2917"/>
                </a:lnTo>
                <a:lnTo>
                  <a:pt x="2747" y="2860"/>
                </a:lnTo>
                <a:lnTo>
                  <a:pt x="2728" y="2803"/>
                </a:lnTo>
                <a:lnTo>
                  <a:pt x="2710" y="2745"/>
                </a:lnTo>
                <a:lnTo>
                  <a:pt x="2690" y="2686"/>
                </a:lnTo>
                <a:lnTo>
                  <a:pt x="2670" y="2626"/>
                </a:lnTo>
                <a:lnTo>
                  <a:pt x="2651" y="2566"/>
                </a:lnTo>
                <a:lnTo>
                  <a:pt x="2632" y="2508"/>
                </a:lnTo>
                <a:lnTo>
                  <a:pt x="2613" y="2449"/>
                </a:lnTo>
                <a:lnTo>
                  <a:pt x="2594" y="2392"/>
                </a:lnTo>
                <a:lnTo>
                  <a:pt x="2576" y="2336"/>
                </a:lnTo>
                <a:lnTo>
                  <a:pt x="2559" y="2283"/>
                </a:lnTo>
                <a:lnTo>
                  <a:pt x="2542" y="2232"/>
                </a:lnTo>
                <a:lnTo>
                  <a:pt x="2521" y="2166"/>
                </a:lnTo>
                <a:lnTo>
                  <a:pt x="2577" y="2127"/>
                </a:lnTo>
                <a:lnTo>
                  <a:pt x="2594" y="2113"/>
                </a:lnTo>
                <a:lnTo>
                  <a:pt x="2615" y="2098"/>
                </a:lnTo>
                <a:lnTo>
                  <a:pt x="2641" y="2080"/>
                </a:lnTo>
                <a:lnTo>
                  <a:pt x="2669" y="2058"/>
                </a:lnTo>
                <a:lnTo>
                  <a:pt x="2701" y="2036"/>
                </a:lnTo>
                <a:lnTo>
                  <a:pt x="2735" y="2011"/>
                </a:lnTo>
                <a:lnTo>
                  <a:pt x="2771" y="1984"/>
                </a:lnTo>
                <a:lnTo>
                  <a:pt x="2809" y="1957"/>
                </a:lnTo>
                <a:lnTo>
                  <a:pt x="2849" y="1927"/>
                </a:lnTo>
                <a:lnTo>
                  <a:pt x="2890" y="1897"/>
                </a:lnTo>
                <a:lnTo>
                  <a:pt x="2932" y="1865"/>
                </a:lnTo>
                <a:lnTo>
                  <a:pt x="2975" y="1834"/>
                </a:lnTo>
                <a:lnTo>
                  <a:pt x="3019" y="1802"/>
                </a:lnTo>
                <a:lnTo>
                  <a:pt x="3062" y="1771"/>
                </a:lnTo>
                <a:lnTo>
                  <a:pt x="3106" y="1739"/>
                </a:lnTo>
                <a:lnTo>
                  <a:pt x="3147" y="1709"/>
                </a:lnTo>
                <a:lnTo>
                  <a:pt x="3189" y="1678"/>
                </a:lnTo>
                <a:lnTo>
                  <a:pt x="3229" y="1648"/>
                </a:lnTo>
                <a:lnTo>
                  <a:pt x="3269" y="1620"/>
                </a:lnTo>
                <a:lnTo>
                  <a:pt x="3305" y="1594"/>
                </a:lnTo>
                <a:lnTo>
                  <a:pt x="3340" y="1568"/>
                </a:lnTo>
                <a:lnTo>
                  <a:pt x="3371" y="1544"/>
                </a:lnTo>
                <a:lnTo>
                  <a:pt x="3400" y="1524"/>
                </a:lnTo>
                <a:lnTo>
                  <a:pt x="3426" y="1505"/>
                </a:lnTo>
                <a:lnTo>
                  <a:pt x="3449" y="1489"/>
                </a:lnTo>
                <a:lnTo>
                  <a:pt x="3468" y="1476"/>
                </a:lnTo>
                <a:lnTo>
                  <a:pt x="3481" y="1464"/>
                </a:lnTo>
                <a:lnTo>
                  <a:pt x="3492" y="1458"/>
                </a:lnTo>
                <a:lnTo>
                  <a:pt x="3496" y="1454"/>
                </a:lnTo>
                <a:lnTo>
                  <a:pt x="3506" y="1444"/>
                </a:lnTo>
                <a:lnTo>
                  <a:pt x="3513" y="1431"/>
                </a:lnTo>
                <a:lnTo>
                  <a:pt x="3515" y="1415"/>
                </a:lnTo>
                <a:lnTo>
                  <a:pt x="3513" y="1399"/>
                </a:lnTo>
                <a:lnTo>
                  <a:pt x="3506" y="1384"/>
                </a:lnTo>
                <a:lnTo>
                  <a:pt x="3497" y="1373"/>
                </a:lnTo>
                <a:lnTo>
                  <a:pt x="3485" y="1365"/>
                </a:lnTo>
                <a:lnTo>
                  <a:pt x="3470" y="1363"/>
                </a:lnTo>
                <a:lnTo>
                  <a:pt x="2267" y="1363"/>
                </a:lnTo>
                <a:lnTo>
                  <a:pt x="1898" y="224"/>
                </a:lnTo>
                <a:lnTo>
                  <a:pt x="1893" y="214"/>
                </a:lnTo>
                <a:lnTo>
                  <a:pt x="1886" y="205"/>
                </a:lnTo>
                <a:lnTo>
                  <a:pt x="1877" y="197"/>
                </a:lnTo>
                <a:lnTo>
                  <a:pt x="1866" y="191"/>
                </a:lnTo>
                <a:lnTo>
                  <a:pt x="1853" y="189"/>
                </a:lnTo>
                <a:close/>
                <a:moveTo>
                  <a:pt x="1853" y="0"/>
                </a:moveTo>
                <a:lnTo>
                  <a:pt x="1891" y="3"/>
                </a:lnTo>
                <a:lnTo>
                  <a:pt x="1928" y="12"/>
                </a:lnTo>
                <a:lnTo>
                  <a:pt x="1962" y="27"/>
                </a:lnTo>
                <a:lnTo>
                  <a:pt x="1993" y="47"/>
                </a:lnTo>
                <a:lnTo>
                  <a:pt x="2021" y="73"/>
                </a:lnTo>
                <a:lnTo>
                  <a:pt x="2046" y="101"/>
                </a:lnTo>
                <a:lnTo>
                  <a:pt x="2065" y="135"/>
                </a:lnTo>
                <a:lnTo>
                  <a:pt x="2079" y="171"/>
                </a:lnTo>
                <a:lnTo>
                  <a:pt x="2404" y="1174"/>
                </a:lnTo>
                <a:lnTo>
                  <a:pt x="3471" y="1174"/>
                </a:lnTo>
                <a:lnTo>
                  <a:pt x="3508" y="1177"/>
                </a:lnTo>
                <a:lnTo>
                  <a:pt x="3544" y="1186"/>
                </a:lnTo>
                <a:lnTo>
                  <a:pt x="3578" y="1201"/>
                </a:lnTo>
                <a:lnTo>
                  <a:pt x="3609" y="1220"/>
                </a:lnTo>
                <a:lnTo>
                  <a:pt x="3636" y="1245"/>
                </a:lnTo>
                <a:lnTo>
                  <a:pt x="3659" y="1273"/>
                </a:lnTo>
                <a:lnTo>
                  <a:pt x="3678" y="1304"/>
                </a:lnTo>
                <a:lnTo>
                  <a:pt x="3693" y="1338"/>
                </a:lnTo>
                <a:lnTo>
                  <a:pt x="3702" y="1375"/>
                </a:lnTo>
                <a:lnTo>
                  <a:pt x="3704" y="1415"/>
                </a:lnTo>
                <a:lnTo>
                  <a:pt x="3702" y="1448"/>
                </a:lnTo>
                <a:lnTo>
                  <a:pt x="3695" y="1480"/>
                </a:lnTo>
                <a:lnTo>
                  <a:pt x="3685" y="1511"/>
                </a:lnTo>
                <a:lnTo>
                  <a:pt x="3669" y="1540"/>
                </a:lnTo>
                <a:lnTo>
                  <a:pt x="3651" y="1566"/>
                </a:lnTo>
                <a:lnTo>
                  <a:pt x="3629" y="1589"/>
                </a:lnTo>
                <a:lnTo>
                  <a:pt x="3604" y="1611"/>
                </a:lnTo>
                <a:lnTo>
                  <a:pt x="3598" y="1614"/>
                </a:lnTo>
                <a:lnTo>
                  <a:pt x="3588" y="1621"/>
                </a:lnTo>
                <a:lnTo>
                  <a:pt x="3574" y="1632"/>
                </a:lnTo>
                <a:lnTo>
                  <a:pt x="3556" y="1645"/>
                </a:lnTo>
                <a:lnTo>
                  <a:pt x="3534" y="1662"/>
                </a:lnTo>
                <a:lnTo>
                  <a:pt x="3508" y="1680"/>
                </a:lnTo>
                <a:lnTo>
                  <a:pt x="3479" y="1701"/>
                </a:lnTo>
                <a:lnTo>
                  <a:pt x="3448" y="1724"/>
                </a:lnTo>
                <a:lnTo>
                  <a:pt x="3414" y="1748"/>
                </a:lnTo>
                <a:lnTo>
                  <a:pt x="3377" y="1775"/>
                </a:lnTo>
                <a:lnTo>
                  <a:pt x="3337" y="1805"/>
                </a:lnTo>
                <a:lnTo>
                  <a:pt x="3296" y="1834"/>
                </a:lnTo>
                <a:lnTo>
                  <a:pt x="3253" y="1865"/>
                </a:lnTo>
                <a:lnTo>
                  <a:pt x="3209" y="1898"/>
                </a:lnTo>
                <a:lnTo>
                  <a:pt x="3164" y="1931"/>
                </a:lnTo>
                <a:lnTo>
                  <a:pt x="3117" y="1965"/>
                </a:lnTo>
                <a:lnTo>
                  <a:pt x="3071" y="2000"/>
                </a:lnTo>
                <a:lnTo>
                  <a:pt x="3022" y="2034"/>
                </a:lnTo>
                <a:lnTo>
                  <a:pt x="2975" y="2069"/>
                </a:lnTo>
                <a:lnTo>
                  <a:pt x="2928" y="2104"/>
                </a:lnTo>
                <a:lnTo>
                  <a:pt x="2881" y="2138"/>
                </a:lnTo>
                <a:lnTo>
                  <a:pt x="2833" y="2173"/>
                </a:lnTo>
                <a:lnTo>
                  <a:pt x="2788" y="2206"/>
                </a:lnTo>
                <a:lnTo>
                  <a:pt x="2744" y="2238"/>
                </a:lnTo>
                <a:lnTo>
                  <a:pt x="2762" y="2296"/>
                </a:lnTo>
                <a:lnTo>
                  <a:pt x="2781" y="2354"/>
                </a:lnTo>
                <a:lnTo>
                  <a:pt x="2801" y="2414"/>
                </a:lnTo>
                <a:lnTo>
                  <a:pt x="2820" y="2475"/>
                </a:lnTo>
                <a:lnTo>
                  <a:pt x="2840" y="2536"/>
                </a:lnTo>
                <a:lnTo>
                  <a:pt x="2859" y="2597"/>
                </a:lnTo>
                <a:lnTo>
                  <a:pt x="2880" y="2656"/>
                </a:lnTo>
                <a:lnTo>
                  <a:pt x="2899" y="2716"/>
                </a:lnTo>
                <a:lnTo>
                  <a:pt x="2918" y="2775"/>
                </a:lnTo>
                <a:lnTo>
                  <a:pt x="2936" y="2831"/>
                </a:lnTo>
                <a:lnTo>
                  <a:pt x="2954" y="2886"/>
                </a:lnTo>
                <a:lnTo>
                  <a:pt x="2971" y="2938"/>
                </a:lnTo>
                <a:lnTo>
                  <a:pt x="2988" y="2988"/>
                </a:lnTo>
                <a:lnTo>
                  <a:pt x="3002" y="3034"/>
                </a:lnTo>
                <a:lnTo>
                  <a:pt x="3017" y="3077"/>
                </a:lnTo>
                <a:lnTo>
                  <a:pt x="3029" y="3115"/>
                </a:lnTo>
                <a:lnTo>
                  <a:pt x="3040" y="3150"/>
                </a:lnTo>
                <a:lnTo>
                  <a:pt x="3051" y="3179"/>
                </a:lnTo>
                <a:lnTo>
                  <a:pt x="3058" y="3204"/>
                </a:lnTo>
                <a:lnTo>
                  <a:pt x="3064" y="3223"/>
                </a:lnTo>
                <a:lnTo>
                  <a:pt x="3069" y="3236"/>
                </a:lnTo>
                <a:lnTo>
                  <a:pt x="3071" y="3243"/>
                </a:lnTo>
                <a:lnTo>
                  <a:pt x="3080" y="3273"/>
                </a:lnTo>
                <a:lnTo>
                  <a:pt x="3084" y="3300"/>
                </a:lnTo>
                <a:lnTo>
                  <a:pt x="3085" y="3325"/>
                </a:lnTo>
                <a:lnTo>
                  <a:pt x="3082" y="3364"/>
                </a:lnTo>
                <a:lnTo>
                  <a:pt x="3073" y="3401"/>
                </a:lnTo>
                <a:lnTo>
                  <a:pt x="3060" y="3435"/>
                </a:lnTo>
                <a:lnTo>
                  <a:pt x="3039" y="3466"/>
                </a:lnTo>
                <a:lnTo>
                  <a:pt x="3016" y="3493"/>
                </a:lnTo>
                <a:lnTo>
                  <a:pt x="2989" y="3517"/>
                </a:lnTo>
                <a:lnTo>
                  <a:pt x="2957" y="3537"/>
                </a:lnTo>
                <a:lnTo>
                  <a:pt x="2923" y="3551"/>
                </a:lnTo>
                <a:lnTo>
                  <a:pt x="2887" y="3560"/>
                </a:lnTo>
                <a:lnTo>
                  <a:pt x="2849" y="3563"/>
                </a:lnTo>
                <a:lnTo>
                  <a:pt x="2813" y="3561"/>
                </a:lnTo>
                <a:lnTo>
                  <a:pt x="2778" y="3553"/>
                </a:lnTo>
                <a:lnTo>
                  <a:pt x="2746" y="3540"/>
                </a:lnTo>
                <a:lnTo>
                  <a:pt x="2714" y="3520"/>
                </a:lnTo>
                <a:lnTo>
                  <a:pt x="2710" y="3518"/>
                </a:lnTo>
                <a:lnTo>
                  <a:pt x="2700" y="3510"/>
                </a:lnTo>
                <a:lnTo>
                  <a:pt x="2686" y="3500"/>
                </a:lnTo>
                <a:lnTo>
                  <a:pt x="2668" y="3488"/>
                </a:lnTo>
                <a:lnTo>
                  <a:pt x="2646" y="3471"/>
                </a:lnTo>
                <a:lnTo>
                  <a:pt x="2620" y="3453"/>
                </a:lnTo>
                <a:lnTo>
                  <a:pt x="2592" y="3431"/>
                </a:lnTo>
                <a:lnTo>
                  <a:pt x="2560" y="3409"/>
                </a:lnTo>
                <a:lnTo>
                  <a:pt x="2526" y="3384"/>
                </a:lnTo>
                <a:lnTo>
                  <a:pt x="2489" y="3357"/>
                </a:lnTo>
                <a:lnTo>
                  <a:pt x="2451" y="3330"/>
                </a:lnTo>
                <a:lnTo>
                  <a:pt x="2412" y="3301"/>
                </a:lnTo>
                <a:lnTo>
                  <a:pt x="2371" y="3271"/>
                </a:lnTo>
                <a:lnTo>
                  <a:pt x="2328" y="3240"/>
                </a:lnTo>
                <a:lnTo>
                  <a:pt x="2287" y="3209"/>
                </a:lnTo>
                <a:lnTo>
                  <a:pt x="2244" y="3178"/>
                </a:lnTo>
                <a:lnTo>
                  <a:pt x="2201" y="3147"/>
                </a:lnTo>
                <a:lnTo>
                  <a:pt x="2160" y="3117"/>
                </a:lnTo>
                <a:lnTo>
                  <a:pt x="2118" y="3087"/>
                </a:lnTo>
                <a:lnTo>
                  <a:pt x="2078" y="3057"/>
                </a:lnTo>
                <a:lnTo>
                  <a:pt x="2038" y="3028"/>
                </a:lnTo>
                <a:lnTo>
                  <a:pt x="2001" y="3001"/>
                </a:lnTo>
                <a:lnTo>
                  <a:pt x="1966" y="2975"/>
                </a:lnTo>
                <a:lnTo>
                  <a:pt x="1934" y="2951"/>
                </a:lnTo>
                <a:lnTo>
                  <a:pt x="1903" y="2930"/>
                </a:lnTo>
                <a:lnTo>
                  <a:pt x="1876" y="2910"/>
                </a:lnTo>
                <a:lnTo>
                  <a:pt x="1853" y="2893"/>
                </a:lnTo>
                <a:lnTo>
                  <a:pt x="992" y="3519"/>
                </a:lnTo>
                <a:lnTo>
                  <a:pt x="959" y="3538"/>
                </a:lnTo>
                <a:lnTo>
                  <a:pt x="926" y="3552"/>
                </a:lnTo>
                <a:lnTo>
                  <a:pt x="891" y="3561"/>
                </a:lnTo>
                <a:lnTo>
                  <a:pt x="856" y="3563"/>
                </a:lnTo>
                <a:lnTo>
                  <a:pt x="817" y="3560"/>
                </a:lnTo>
                <a:lnTo>
                  <a:pt x="781" y="3551"/>
                </a:lnTo>
                <a:lnTo>
                  <a:pt x="747" y="3537"/>
                </a:lnTo>
                <a:lnTo>
                  <a:pt x="715" y="3517"/>
                </a:lnTo>
                <a:lnTo>
                  <a:pt x="688" y="3493"/>
                </a:lnTo>
                <a:lnTo>
                  <a:pt x="665" y="3466"/>
                </a:lnTo>
                <a:lnTo>
                  <a:pt x="646" y="3435"/>
                </a:lnTo>
                <a:lnTo>
                  <a:pt x="631" y="3401"/>
                </a:lnTo>
                <a:lnTo>
                  <a:pt x="622" y="3364"/>
                </a:lnTo>
                <a:lnTo>
                  <a:pt x="619" y="3325"/>
                </a:lnTo>
                <a:lnTo>
                  <a:pt x="622" y="3286"/>
                </a:lnTo>
                <a:lnTo>
                  <a:pt x="632" y="3247"/>
                </a:lnTo>
                <a:lnTo>
                  <a:pt x="634" y="3241"/>
                </a:lnTo>
                <a:lnTo>
                  <a:pt x="637" y="3234"/>
                </a:lnTo>
                <a:lnTo>
                  <a:pt x="641" y="3221"/>
                </a:lnTo>
                <a:lnTo>
                  <a:pt x="647" y="3203"/>
                </a:lnTo>
                <a:lnTo>
                  <a:pt x="655" y="3178"/>
                </a:lnTo>
                <a:lnTo>
                  <a:pt x="665" y="3149"/>
                </a:lnTo>
                <a:lnTo>
                  <a:pt x="676" y="3114"/>
                </a:lnTo>
                <a:lnTo>
                  <a:pt x="688" y="3075"/>
                </a:lnTo>
                <a:lnTo>
                  <a:pt x="702" y="3033"/>
                </a:lnTo>
                <a:lnTo>
                  <a:pt x="718" y="2986"/>
                </a:lnTo>
                <a:lnTo>
                  <a:pt x="733" y="2937"/>
                </a:lnTo>
                <a:lnTo>
                  <a:pt x="750" y="2885"/>
                </a:lnTo>
                <a:lnTo>
                  <a:pt x="768" y="2831"/>
                </a:lnTo>
                <a:lnTo>
                  <a:pt x="787" y="2773"/>
                </a:lnTo>
                <a:lnTo>
                  <a:pt x="805" y="2716"/>
                </a:lnTo>
                <a:lnTo>
                  <a:pt x="826" y="2656"/>
                </a:lnTo>
                <a:lnTo>
                  <a:pt x="845" y="2595"/>
                </a:lnTo>
                <a:lnTo>
                  <a:pt x="865" y="2535"/>
                </a:lnTo>
                <a:lnTo>
                  <a:pt x="884" y="2475"/>
                </a:lnTo>
                <a:lnTo>
                  <a:pt x="904" y="2414"/>
                </a:lnTo>
                <a:lnTo>
                  <a:pt x="924" y="2354"/>
                </a:lnTo>
                <a:lnTo>
                  <a:pt x="943" y="2296"/>
                </a:lnTo>
                <a:lnTo>
                  <a:pt x="961" y="2238"/>
                </a:lnTo>
                <a:lnTo>
                  <a:pt x="917" y="2206"/>
                </a:lnTo>
                <a:lnTo>
                  <a:pt x="871" y="2172"/>
                </a:lnTo>
                <a:lnTo>
                  <a:pt x="825" y="2138"/>
                </a:lnTo>
                <a:lnTo>
                  <a:pt x="777" y="2104"/>
                </a:lnTo>
                <a:lnTo>
                  <a:pt x="729" y="2069"/>
                </a:lnTo>
                <a:lnTo>
                  <a:pt x="682" y="2034"/>
                </a:lnTo>
                <a:lnTo>
                  <a:pt x="634" y="2000"/>
                </a:lnTo>
                <a:lnTo>
                  <a:pt x="587" y="1965"/>
                </a:lnTo>
                <a:lnTo>
                  <a:pt x="540" y="1931"/>
                </a:lnTo>
                <a:lnTo>
                  <a:pt x="495" y="1898"/>
                </a:lnTo>
                <a:lnTo>
                  <a:pt x="451" y="1865"/>
                </a:lnTo>
                <a:lnTo>
                  <a:pt x="408" y="1834"/>
                </a:lnTo>
                <a:lnTo>
                  <a:pt x="367" y="1805"/>
                </a:lnTo>
                <a:lnTo>
                  <a:pt x="327" y="1775"/>
                </a:lnTo>
                <a:lnTo>
                  <a:pt x="291" y="1748"/>
                </a:lnTo>
                <a:lnTo>
                  <a:pt x="256" y="1724"/>
                </a:lnTo>
                <a:lnTo>
                  <a:pt x="225" y="1701"/>
                </a:lnTo>
                <a:lnTo>
                  <a:pt x="196" y="1680"/>
                </a:lnTo>
                <a:lnTo>
                  <a:pt x="171" y="1662"/>
                </a:lnTo>
                <a:lnTo>
                  <a:pt x="150" y="1646"/>
                </a:lnTo>
                <a:lnTo>
                  <a:pt x="130" y="1632"/>
                </a:lnTo>
                <a:lnTo>
                  <a:pt x="117" y="1622"/>
                </a:lnTo>
                <a:lnTo>
                  <a:pt x="107" y="1615"/>
                </a:lnTo>
                <a:lnTo>
                  <a:pt x="102" y="1611"/>
                </a:lnTo>
                <a:lnTo>
                  <a:pt x="76" y="1591"/>
                </a:lnTo>
                <a:lnTo>
                  <a:pt x="54" y="1566"/>
                </a:lnTo>
                <a:lnTo>
                  <a:pt x="35" y="1540"/>
                </a:lnTo>
                <a:lnTo>
                  <a:pt x="20" y="1511"/>
                </a:lnTo>
                <a:lnTo>
                  <a:pt x="9" y="1480"/>
                </a:lnTo>
                <a:lnTo>
                  <a:pt x="2" y="1449"/>
                </a:lnTo>
                <a:lnTo>
                  <a:pt x="0" y="1416"/>
                </a:lnTo>
                <a:lnTo>
                  <a:pt x="3" y="1377"/>
                </a:lnTo>
                <a:lnTo>
                  <a:pt x="12" y="1339"/>
                </a:lnTo>
                <a:lnTo>
                  <a:pt x="26" y="1304"/>
                </a:lnTo>
                <a:lnTo>
                  <a:pt x="45" y="1273"/>
                </a:lnTo>
                <a:lnTo>
                  <a:pt x="69" y="1245"/>
                </a:lnTo>
                <a:lnTo>
                  <a:pt x="97" y="1220"/>
                </a:lnTo>
                <a:lnTo>
                  <a:pt x="127" y="1201"/>
                </a:lnTo>
                <a:lnTo>
                  <a:pt x="161" y="1186"/>
                </a:lnTo>
                <a:lnTo>
                  <a:pt x="197" y="1177"/>
                </a:lnTo>
                <a:lnTo>
                  <a:pt x="235" y="1174"/>
                </a:lnTo>
                <a:lnTo>
                  <a:pt x="1301" y="1174"/>
                </a:lnTo>
                <a:lnTo>
                  <a:pt x="1627" y="170"/>
                </a:lnTo>
                <a:lnTo>
                  <a:pt x="1639" y="134"/>
                </a:lnTo>
                <a:lnTo>
                  <a:pt x="1658" y="101"/>
                </a:lnTo>
                <a:lnTo>
                  <a:pt x="1682" y="73"/>
                </a:lnTo>
                <a:lnTo>
                  <a:pt x="1710" y="48"/>
                </a:lnTo>
                <a:lnTo>
                  <a:pt x="1741" y="28"/>
                </a:lnTo>
                <a:lnTo>
                  <a:pt x="1776" y="12"/>
                </a:lnTo>
                <a:lnTo>
                  <a:pt x="1813" y="3"/>
                </a:lnTo>
                <a:lnTo>
                  <a:pt x="1853" y="0"/>
                </a:lnTo>
                <a:close/>
              </a:path>
            </a:pathLst>
          </a:custGeom>
          <a:solidFill>
            <a:srgbClr val="E48E5D"/>
          </a:solidFill>
          <a:ln w="0">
            <a:noFill/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ES" sz="90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48930" y="4169751"/>
            <a:ext cx="4359899" cy="12976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1728369" y="4660724"/>
            <a:ext cx="361908" cy="353972"/>
            <a:chOff x="-4793" y="3639"/>
            <a:chExt cx="456" cy="446"/>
          </a:xfrm>
          <a:solidFill>
            <a:srgbClr val="E48E5D"/>
          </a:solidFill>
        </p:grpSpPr>
        <p:sp>
          <p:nvSpPr>
            <p:cNvPr id="24" name="Freeform 6"/>
            <p:cNvSpPr/>
            <p:nvPr/>
          </p:nvSpPr>
          <p:spPr bwMode="auto">
            <a:xfrm>
              <a:off x="-4793" y="3639"/>
              <a:ext cx="456" cy="239"/>
            </a:xfrm>
            <a:custGeom>
              <a:avLst/>
              <a:gdLst>
                <a:gd name="T0" fmla="*/ 2045 w 3651"/>
                <a:gd name="T1" fmla="*/ 14 h 1912"/>
                <a:gd name="T2" fmla="*/ 2361 w 3651"/>
                <a:gd name="T3" fmla="*/ 82 h 1912"/>
                <a:gd name="T4" fmla="*/ 2654 w 3651"/>
                <a:gd name="T5" fmla="*/ 201 h 1912"/>
                <a:gd name="T6" fmla="*/ 2919 w 3651"/>
                <a:gd name="T7" fmla="*/ 367 h 1912"/>
                <a:gd name="T8" fmla="*/ 3151 w 3651"/>
                <a:gd name="T9" fmla="*/ 575 h 1912"/>
                <a:gd name="T10" fmla="*/ 3345 w 3651"/>
                <a:gd name="T11" fmla="*/ 820 h 1912"/>
                <a:gd name="T12" fmla="*/ 3496 w 3651"/>
                <a:gd name="T13" fmla="*/ 1095 h 1912"/>
                <a:gd name="T14" fmla="*/ 3598 w 3651"/>
                <a:gd name="T15" fmla="*/ 1396 h 1912"/>
                <a:gd name="T16" fmla="*/ 3647 w 3651"/>
                <a:gd name="T17" fmla="*/ 1719 h 1912"/>
                <a:gd name="T18" fmla="*/ 3640 w 3651"/>
                <a:gd name="T19" fmla="*/ 1872 h 1912"/>
                <a:gd name="T20" fmla="*/ 3591 w 3651"/>
                <a:gd name="T21" fmla="*/ 1908 h 1912"/>
                <a:gd name="T22" fmla="*/ 3529 w 3651"/>
                <a:gd name="T23" fmla="*/ 1901 h 1912"/>
                <a:gd name="T24" fmla="*/ 3492 w 3651"/>
                <a:gd name="T25" fmla="*/ 1853 h 1912"/>
                <a:gd name="T26" fmla="*/ 3475 w 3651"/>
                <a:gd name="T27" fmla="*/ 1613 h 1912"/>
                <a:gd name="T28" fmla="*/ 3404 w 3651"/>
                <a:gd name="T29" fmla="*/ 1304 h 1912"/>
                <a:gd name="T30" fmla="*/ 3279 w 3651"/>
                <a:gd name="T31" fmla="*/ 1019 h 1912"/>
                <a:gd name="T32" fmla="*/ 3104 w 3651"/>
                <a:gd name="T33" fmla="*/ 765 h 1912"/>
                <a:gd name="T34" fmla="*/ 2888 w 3651"/>
                <a:gd name="T35" fmla="*/ 548 h 1912"/>
                <a:gd name="T36" fmla="*/ 2635 w 3651"/>
                <a:gd name="T37" fmla="*/ 373 h 1912"/>
                <a:gd name="T38" fmla="*/ 2351 w 3651"/>
                <a:gd name="T39" fmla="*/ 248 h 1912"/>
                <a:gd name="T40" fmla="*/ 2042 w 3651"/>
                <a:gd name="T41" fmla="*/ 176 h 1912"/>
                <a:gd name="T42" fmla="*/ 1715 w 3651"/>
                <a:gd name="T43" fmla="*/ 166 h 1912"/>
                <a:gd name="T44" fmla="*/ 1400 w 3651"/>
                <a:gd name="T45" fmla="*/ 218 h 1912"/>
                <a:gd name="T46" fmla="*/ 1107 w 3651"/>
                <a:gd name="T47" fmla="*/ 326 h 1912"/>
                <a:gd name="T48" fmla="*/ 843 w 3651"/>
                <a:gd name="T49" fmla="*/ 485 h 1912"/>
                <a:gd name="T50" fmla="*/ 613 w 3651"/>
                <a:gd name="T51" fmla="*/ 688 h 1912"/>
                <a:gd name="T52" fmla="*/ 424 w 3651"/>
                <a:gd name="T53" fmla="*/ 931 h 1912"/>
                <a:gd name="T54" fmla="*/ 282 w 3651"/>
                <a:gd name="T55" fmla="*/ 1206 h 1912"/>
                <a:gd name="T56" fmla="*/ 192 w 3651"/>
                <a:gd name="T57" fmla="*/ 1508 h 1912"/>
                <a:gd name="T58" fmla="*/ 161 w 3651"/>
                <a:gd name="T59" fmla="*/ 1830 h 1912"/>
                <a:gd name="T60" fmla="*/ 138 w 3651"/>
                <a:gd name="T61" fmla="*/ 1888 h 1912"/>
                <a:gd name="T62" fmla="*/ 81 w 3651"/>
                <a:gd name="T63" fmla="*/ 1912 h 1912"/>
                <a:gd name="T64" fmla="*/ 23 w 3651"/>
                <a:gd name="T65" fmla="*/ 1888 h 1912"/>
                <a:gd name="T66" fmla="*/ 0 w 3651"/>
                <a:gd name="T67" fmla="*/ 1830 h 1912"/>
                <a:gd name="T68" fmla="*/ 30 w 3651"/>
                <a:gd name="T69" fmla="*/ 1502 h 1912"/>
                <a:gd name="T70" fmla="*/ 114 w 3651"/>
                <a:gd name="T71" fmla="*/ 1193 h 1912"/>
                <a:gd name="T72" fmla="*/ 250 w 3651"/>
                <a:gd name="T73" fmla="*/ 908 h 1912"/>
                <a:gd name="T74" fmla="*/ 430 w 3651"/>
                <a:gd name="T75" fmla="*/ 653 h 1912"/>
                <a:gd name="T76" fmla="*/ 650 w 3651"/>
                <a:gd name="T77" fmla="*/ 431 h 1912"/>
                <a:gd name="T78" fmla="*/ 905 w 3651"/>
                <a:gd name="T79" fmla="*/ 251 h 1912"/>
                <a:gd name="T80" fmla="*/ 1189 w 3651"/>
                <a:gd name="T81" fmla="*/ 115 h 1912"/>
                <a:gd name="T82" fmla="*/ 1498 w 3651"/>
                <a:gd name="T83" fmla="*/ 31 h 1912"/>
                <a:gd name="T84" fmla="*/ 1825 w 3651"/>
                <a:gd name="T8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51" h="1912">
                  <a:moveTo>
                    <a:pt x="1825" y="0"/>
                  </a:moveTo>
                  <a:lnTo>
                    <a:pt x="1936" y="4"/>
                  </a:lnTo>
                  <a:lnTo>
                    <a:pt x="2045" y="14"/>
                  </a:lnTo>
                  <a:lnTo>
                    <a:pt x="2153" y="31"/>
                  </a:lnTo>
                  <a:lnTo>
                    <a:pt x="2258" y="53"/>
                  </a:lnTo>
                  <a:lnTo>
                    <a:pt x="2361" y="82"/>
                  </a:lnTo>
                  <a:lnTo>
                    <a:pt x="2462" y="115"/>
                  </a:lnTo>
                  <a:lnTo>
                    <a:pt x="2559" y="155"/>
                  </a:lnTo>
                  <a:lnTo>
                    <a:pt x="2654" y="201"/>
                  </a:lnTo>
                  <a:lnTo>
                    <a:pt x="2746" y="251"/>
                  </a:lnTo>
                  <a:lnTo>
                    <a:pt x="2833" y="307"/>
                  </a:lnTo>
                  <a:lnTo>
                    <a:pt x="2919" y="367"/>
                  </a:lnTo>
                  <a:lnTo>
                    <a:pt x="3000" y="431"/>
                  </a:lnTo>
                  <a:lnTo>
                    <a:pt x="3078" y="501"/>
                  </a:lnTo>
                  <a:lnTo>
                    <a:pt x="3151" y="575"/>
                  </a:lnTo>
                  <a:lnTo>
                    <a:pt x="3220" y="653"/>
                  </a:lnTo>
                  <a:lnTo>
                    <a:pt x="3285" y="734"/>
                  </a:lnTo>
                  <a:lnTo>
                    <a:pt x="3345" y="820"/>
                  </a:lnTo>
                  <a:lnTo>
                    <a:pt x="3401" y="908"/>
                  </a:lnTo>
                  <a:lnTo>
                    <a:pt x="3451" y="1000"/>
                  </a:lnTo>
                  <a:lnTo>
                    <a:pt x="3496" y="1095"/>
                  </a:lnTo>
                  <a:lnTo>
                    <a:pt x="3536" y="1193"/>
                  </a:lnTo>
                  <a:lnTo>
                    <a:pt x="3570" y="1294"/>
                  </a:lnTo>
                  <a:lnTo>
                    <a:pt x="3598" y="1396"/>
                  </a:lnTo>
                  <a:lnTo>
                    <a:pt x="3621" y="1502"/>
                  </a:lnTo>
                  <a:lnTo>
                    <a:pt x="3637" y="1610"/>
                  </a:lnTo>
                  <a:lnTo>
                    <a:pt x="3647" y="1719"/>
                  </a:lnTo>
                  <a:lnTo>
                    <a:pt x="3651" y="1830"/>
                  </a:lnTo>
                  <a:lnTo>
                    <a:pt x="3647" y="1853"/>
                  </a:lnTo>
                  <a:lnTo>
                    <a:pt x="3640" y="1872"/>
                  </a:lnTo>
                  <a:lnTo>
                    <a:pt x="3626" y="1888"/>
                  </a:lnTo>
                  <a:lnTo>
                    <a:pt x="3611" y="1901"/>
                  </a:lnTo>
                  <a:lnTo>
                    <a:pt x="3591" y="1908"/>
                  </a:lnTo>
                  <a:lnTo>
                    <a:pt x="3570" y="1912"/>
                  </a:lnTo>
                  <a:lnTo>
                    <a:pt x="3549" y="1908"/>
                  </a:lnTo>
                  <a:lnTo>
                    <a:pt x="3529" y="1901"/>
                  </a:lnTo>
                  <a:lnTo>
                    <a:pt x="3513" y="1888"/>
                  </a:lnTo>
                  <a:lnTo>
                    <a:pt x="3500" y="1872"/>
                  </a:lnTo>
                  <a:lnTo>
                    <a:pt x="3492" y="1853"/>
                  </a:lnTo>
                  <a:lnTo>
                    <a:pt x="3489" y="1830"/>
                  </a:lnTo>
                  <a:lnTo>
                    <a:pt x="3485" y="1721"/>
                  </a:lnTo>
                  <a:lnTo>
                    <a:pt x="3475" y="1613"/>
                  </a:lnTo>
                  <a:lnTo>
                    <a:pt x="3457" y="1508"/>
                  </a:lnTo>
                  <a:lnTo>
                    <a:pt x="3434" y="1404"/>
                  </a:lnTo>
                  <a:lnTo>
                    <a:pt x="3404" y="1304"/>
                  </a:lnTo>
                  <a:lnTo>
                    <a:pt x="3368" y="1206"/>
                  </a:lnTo>
                  <a:lnTo>
                    <a:pt x="3326" y="1111"/>
                  </a:lnTo>
                  <a:lnTo>
                    <a:pt x="3279" y="1019"/>
                  </a:lnTo>
                  <a:lnTo>
                    <a:pt x="3225" y="931"/>
                  </a:lnTo>
                  <a:lnTo>
                    <a:pt x="3168" y="846"/>
                  </a:lnTo>
                  <a:lnTo>
                    <a:pt x="3104" y="765"/>
                  </a:lnTo>
                  <a:lnTo>
                    <a:pt x="3037" y="688"/>
                  </a:lnTo>
                  <a:lnTo>
                    <a:pt x="2965" y="616"/>
                  </a:lnTo>
                  <a:lnTo>
                    <a:pt x="2888" y="548"/>
                  </a:lnTo>
                  <a:lnTo>
                    <a:pt x="2807" y="485"/>
                  </a:lnTo>
                  <a:lnTo>
                    <a:pt x="2722" y="427"/>
                  </a:lnTo>
                  <a:lnTo>
                    <a:pt x="2635" y="373"/>
                  </a:lnTo>
                  <a:lnTo>
                    <a:pt x="2543" y="326"/>
                  </a:lnTo>
                  <a:lnTo>
                    <a:pt x="2448" y="284"/>
                  </a:lnTo>
                  <a:lnTo>
                    <a:pt x="2351" y="248"/>
                  </a:lnTo>
                  <a:lnTo>
                    <a:pt x="2249" y="218"/>
                  </a:lnTo>
                  <a:lnTo>
                    <a:pt x="2147" y="194"/>
                  </a:lnTo>
                  <a:lnTo>
                    <a:pt x="2042" y="176"/>
                  </a:lnTo>
                  <a:lnTo>
                    <a:pt x="1934" y="166"/>
                  </a:lnTo>
                  <a:lnTo>
                    <a:pt x="1825" y="163"/>
                  </a:lnTo>
                  <a:lnTo>
                    <a:pt x="1715" y="166"/>
                  </a:lnTo>
                  <a:lnTo>
                    <a:pt x="1609" y="176"/>
                  </a:lnTo>
                  <a:lnTo>
                    <a:pt x="1503" y="194"/>
                  </a:lnTo>
                  <a:lnTo>
                    <a:pt x="1400" y="218"/>
                  </a:lnTo>
                  <a:lnTo>
                    <a:pt x="1300" y="248"/>
                  </a:lnTo>
                  <a:lnTo>
                    <a:pt x="1202" y="284"/>
                  </a:lnTo>
                  <a:lnTo>
                    <a:pt x="1107" y="326"/>
                  </a:lnTo>
                  <a:lnTo>
                    <a:pt x="1016" y="373"/>
                  </a:lnTo>
                  <a:lnTo>
                    <a:pt x="927" y="427"/>
                  </a:lnTo>
                  <a:lnTo>
                    <a:pt x="843" y="485"/>
                  </a:lnTo>
                  <a:lnTo>
                    <a:pt x="763" y="548"/>
                  </a:lnTo>
                  <a:lnTo>
                    <a:pt x="686" y="616"/>
                  </a:lnTo>
                  <a:lnTo>
                    <a:pt x="613" y="688"/>
                  </a:lnTo>
                  <a:lnTo>
                    <a:pt x="545" y="765"/>
                  </a:lnTo>
                  <a:lnTo>
                    <a:pt x="483" y="846"/>
                  </a:lnTo>
                  <a:lnTo>
                    <a:pt x="424" y="931"/>
                  </a:lnTo>
                  <a:lnTo>
                    <a:pt x="372" y="1019"/>
                  </a:lnTo>
                  <a:lnTo>
                    <a:pt x="324" y="1111"/>
                  </a:lnTo>
                  <a:lnTo>
                    <a:pt x="282" y="1206"/>
                  </a:lnTo>
                  <a:lnTo>
                    <a:pt x="246" y="1304"/>
                  </a:lnTo>
                  <a:lnTo>
                    <a:pt x="217" y="1404"/>
                  </a:lnTo>
                  <a:lnTo>
                    <a:pt x="192" y="1508"/>
                  </a:lnTo>
                  <a:lnTo>
                    <a:pt x="175" y="1613"/>
                  </a:lnTo>
                  <a:lnTo>
                    <a:pt x="164" y="1721"/>
                  </a:lnTo>
                  <a:lnTo>
                    <a:pt x="161" y="1830"/>
                  </a:lnTo>
                  <a:lnTo>
                    <a:pt x="158" y="1853"/>
                  </a:lnTo>
                  <a:lnTo>
                    <a:pt x="150" y="1872"/>
                  </a:lnTo>
                  <a:lnTo>
                    <a:pt x="138" y="1888"/>
                  </a:lnTo>
                  <a:lnTo>
                    <a:pt x="121" y="1901"/>
                  </a:lnTo>
                  <a:lnTo>
                    <a:pt x="102" y="1908"/>
                  </a:lnTo>
                  <a:lnTo>
                    <a:pt x="81" y="1912"/>
                  </a:lnTo>
                  <a:lnTo>
                    <a:pt x="59" y="1908"/>
                  </a:lnTo>
                  <a:lnTo>
                    <a:pt x="40" y="1901"/>
                  </a:lnTo>
                  <a:lnTo>
                    <a:pt x="23" y="1888"/>
                  </a:lnTo>
                  <a:lnTo>
                    <a:pt x="11" y="1872"/>
                  </a:lnTo>
                  <a:lnTo>
                    <a:pt x="3" y="1853"/>
                  </a:lnTo>
                  <a:lnTo>
                    <a:pt x="0" y="1830"/>
                  </a:lnTo>
                  <a:lnTo>
                    <a:pt x="3" y="1719"/>
                  </a:lnTo>
                  <a:lnTo>
                    <a:pt x="13" y="1610"/>
                  </a:lnTo>
                  <a:lnTo>
                    <a:pt x="30" y="1502"/>
                  </a:lnTo>
                  <a:lnTo>
                    <a:pt x="52" y="1396"/>
                  </a:lnTo>
                  <a:lnTo>
                    <a:pt x="80" y="1294"/>
                  </a:lnTo>
                  <a:lnTo>
                    <a:pt x="114" y="1193"/>
                  </a:lnTo>
                  <a:lnTo>
                    <a:pt x="154" y="1095"/>
                  </a:lnTo>
                  <a:lnTo>
                    <a:pt x="199" y="1000"/>
                  </a:lnTo>
                  <a:lnTo>
                    <a:pt x="250" y="908"/>
                  </a:lnTo>
                  <a:lnTo>
                    <a:pt x="305" y="820"/>
                  </a:lnTo>
                  <a:lnTo>
                    <a:pt x="365" y="734"/>
                  </a:lnTo>
                  <a:lnTo>
                    <a:pt x="430" y="653"/>
                  </a:lnTo>
                  <a:lnTo>
                    <a:pt x="499" y="575"/>
                  </a:lnTo>
                  <a:lnTo>
                    <a:pt x="572" y="501"/>
                  </a:lnTo>
                  <a:lnTo>
                    <a:pt x="650" y="431"/>
                  </a:lnTo>
                  <a:lnTo>
                    <a:pt x="732" y="367"/>
                  </a:lnTo>
                  <a:lnTo>
                    <a:pt x="816" y="307"/>
                  </a:lnTo>
                  <a:lnTo>
                    <a:pt x="905" y="251"/>
                  </a:lnTo>
                  <a:lnTo>
                    <a:pt x="996" y="201"/>
                  </a:lnTo>
                  <a:lnTo>
                    <a:pt x="1091" y="155"/>
                  </a:lnTo>
                  <a:lnTo>
                    <a:pt x="1189" y="115"/>
                  </a:lnTo>
                  <a:lnTo>
                    <a:pt x="1289" y="82"/>
                  </a:lnTo>
                  <a:lnTo>
                    <a:pt x="1392" y="53"/>
                  </a:lnTo>
                  <a:lnTo>
                    <a:pt x="1498" y="31"/>
                  </a:lnTo>
                  <a:lnTo>
                    <a:pt x="1604" y="14"/>
                  </a:lnTo>
                  <a:lnTo>
                    <a:pt x="1714" y="4"/>
                  </a:lnTo>
                  <a:lnTo>
                    <a:pt x="1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-4793" y="3806"/>
              <a:ext cx="456" cy="78"/>
            </a:xfrm>
            <a:custGeom>
              <a:avLst/>
              <a:gdLst>
                <a:gd name="T0" fmla="*/ 2419 w 3646"/>
                <a:gd name="T1" fmla="*/ 25 h 622"/>
                <a:gd name="T2" fmla="*/ 2600 w 3646"/>
                <a:gd name="T3" fmla="*/ 131 h 622"/>
                <a:gd name="T4" fmla="*/ 2734 w 3646"/>
                <a:gd name="T5" fmla="*/ 207 h 622"/>
                <a:gd name="T6" fmla="*/ 2908 w 3646"/>
                <a:gd name="T7" fmla="*/ 69 h 622"/>
                <a:gd name="T8" fmla="*/ 3131 w 3646"/>
                <a:gd name="T9" fmla="*/ 17 h 622"/>
                <a:gd name="T10" fmla="*/ 3358 w 3646"/>
                <a:gd name="T11" fmla="*/ 71 h 622"/>
                <a:gd name="T12" fmla="*/ 3533 w 3646"/>
                <a:gd name="T13" fmla="*/ 213 h 622"/>
                <a:gd name="T14" fmla="*/ 3633 w 3646"/>
                <a:gd name="T15" fmla="*/ 421 h 622"/>
                <a:gd name="T16" fmla="*/ 3636 w 3646"/>
                <a:gd name="T17" fmla="*/ 582 h 622"/>
                <a:gd name="T18" fmla="*/ 3566 w 3646"/>
                <a:gd name="T19" fmla="*/ 622 h 622"/>
                <a:gd name="T20" fmla="*/ 3496 w 3646"/>
                <a:gd name="T21" fmla="*/ 582 h 622"/>
                <a:gd name="T22" fmla="*/ 3473 w 3646"/>
                <a:gd name="T23" fmla="*/ 445 h 622"/>
                <a:gd name="T24" fmla="*/ 3382 w 3646"/>
                <a:gd name="T25" fmla="*/ 284 h 622"/>
                <a:gd name="T26" fmla="*/ 3224 w 3646"/>
                <a:gd name="T27" fmla="*/ 192 h 622"/>
                <a:gd name="T28" fmla="*/ 3037 w 3646"/>
                <a:gd name="T29" fmla="*/ 192 h 622"/>
                <a:gd name="T30" fmla="*/ 2879 w 3646"/>
                <a:gd name="T31" fmla="*/ 284 h 622"/>
                <a:gd name="T32" fmla="*/ 2788 w 3646"/>
                <a:gd name="T33" fmla="*/ 445 h 622"/>
                <a:gd name="T34" fmla="*/ 2765 w 3646"/>
                <a:gd name="T35" fmla="*/ 582 h 622"/>
                <a:gd name="T36" fmla="*/ 2695 w 3646"/>
                <a:gd name="T37" fmla="*/ 622 h 622"/>
                <a:gd name="T38" fmla="*/ 2625 w 3646"/>
                <a:gd name="T39" fmla="*/ 582 h 622"/>
                <a:gd name="T40" fmla="*/ 2611 w 3646"/>
                <a:gd name="T41" fmla="*/ 474 h 622"/>
                <a:gd name="T42" fmla="*/ 2540 w 3646"/>
                <a:gd name="T43" fmla="*/ 301 h 622"/>
                <a:gd name="T44" fmla="*/ 2397 w 3646"/>
                <a:gd name="T45" fmla="*/ 189 h 622"/>
                <a:gd name="T46" fmla="*/ 2211 w 3646"/>
                <a:gd name="T47" fmla="*/ 164 h 622"/>
                <a:gd name="T48" fmla="*/ 2042 w 3646"/>
                <a:gd name="T49" fmla="*/ 237 h 622"/>
                <a:gd name="T50" fmla="*/ 1932 w 3646"/>
                <a:gd name="T51" fmla="*/ 382 h 622"/>
                <a:gd name="T52" fmla="*/ 1904 w 3646"/>
                <a:gd name="T53" fmla="*/ 540 h 622"/>
                <a:gd name="T54" fmla="*/ 1864 w 3646"/>
                <a:gd name="T55" fmla="*/ 611 h 622"/>
                <a:gd name="T56" fmla="*/ 1783 w 3646"/>
                <a:gd name="T57" fmla="*/ 611 h 622"/>
                <a:gd name="T58" fmla="*/ 1743 w 3646"/>
                <a:gd name="T59" fmla="*/ 540 h 622"/>
                <a:gd name="T60" fmla="*/ 1694 w 3646"/>
                <a:gd name="T61" fmla="*/ 358 h 622"/>
                <a:gd name="T62" fmla="*/ 1567 w 3646"/>
                <a:gd name="T63" fmla="*/ 229 h 622"/>
                <a:gd name="T64" fmla="*/ 1388 w 3646"/>
                <a:gd name="T65" fmla="*/ 179 h 622"/>
                <a:gd name="T66" fmla="*/ 1209 w 3646"/>
                <a:gd name="T67" fmla="*/ 229 h 622"/>
                <a:gd name="T68" fmla="*/ 1081 w 3646"/>
                <a:gd name="T69" fmla="*/ 358 h 622"/>
                <a:gd name="T70" fmla="*/ 1033 w 3646"/>
                <a:gd name="T71" fmla="*/ 540 h 622"/>
                <a:gd name="T72" fmla="*/ 993 w 3646"/>
                <a:gd name="T73" fmla="*/ 611 h 622"/>
                <a:gd name="T74" fmla="*/ 912 w 3646"/>
                <a:gd name="T75" fmla="*/ 611 h 622"/>
                <a:gd name="T76" fmla="*/ 872 w 3646"/>
                <a:gd name="T77" fmla="*/ 540 h 622"/>
                <a:gd name="T78" fmla="*/ 823 w 3646"/>
                <a:gd name="T79" fmla="*/ 358 h 622"/>
                <a:gd name="T80" fmla="*/ 695 w 3646"/>
                <a:gd name="T81" fmla="*/ 229 h 622"/>
                <a:gd name="T82" fmla="*/ 516 w 3646"/>
                <a:gd name="T83" fmla="*/ 179 h 622"/>
                <a:gd name="T84" fmla="*/ 338 w 3646"/>
                <a:gd name="T85" fmla="*/ 229 h 622"/>
                <a:gd name="T86" fmla="*/ 210 w 3646"/>
                <a:gd name="T87" fmla="*/ 358 h 622"/>
                <a:gd name="T88" fmla="*/ 161 w 3646"/>
                <a:gd name="T89" fmla="*/ 540 h 622"/>
                <a:gd name="T90" fmla="*/ 121 w 3646"/>
                <a:gd name="T91" fmla="*/ 611 h 622"/>
                <a:gd name="T92" fmla="*/ 40 w 3646"/>
                <a:gd name="T93" fmla="*/ 611 h 622"/>
                <a:gd name="T94" fmla="*/ 0 w 3646"/>
                <a:gd name="T95" fmla="*/ 540 h 622"/>
                <a:gd name="T96" fmla="*/ 52 w 3646"/>
                <a:gd name="T97" fmla="*/ 311 h 622"/>
                <a:gd name="T98" fmla="*/ 193 w 3646"/>
                <a:gd name="T99" fmla="*/ 133 h 622"/>
                <a:gd name="T100" fmla="*/ 397 w 3646"/>
                <a:gd name="T101" fmla="*/ 32 h 622"/>
                <a:gd name="T102" fmla="*/ 634 w 3646"/>
                <a:gd name="T103" fmla="*/ 32 h 622"/>
                <a:gd name="T104" fmla="*/ 838 w 3646"/>
                <a:gd name="T105" fmla="*/ 132 h 622"/>
                <a:gd name="T106" fmla="*/ 985 w 3646"/>
                <a:gd name="T107" fmla="*/ 213 h 622"/>
                <a:gd name="T108" fmla="*/ 1161 w 3646"/>
                <a:gd name="T109" fmla="*/ 71 h 622"/>
                <a:gd name="T110" fmla="*/ 1388 w 3646"/>
                <a:gd name="T111" fmla="*/ 17 h 622"/>
                <a:gd name="T112" fmla="*/ 1610 w 3646"/>
                <a:gd name="T113" fmla="*/ 69 h 622"/>
                <a:gd name="T114" fmla="*/ 1784 w 3646"/>
                <a:gd name="T115" fmla="*/ 207 h 622"/>
                <a:gd name="T116" fmla="*/ 1917 w 3646"/>
                <a:gd name="T117" fmla="*/ 131 h 622"/>
                <a:gd name="T118" fmla="*/ 2098 w 3646"/>
                <a:gd name="T119" fmla="*/ 2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6" h="622">
                  <a:moveTo>
                    <a:pt x="2259" y="0"/>
                  </a:moveTo>
                  <a:lnTo>
                    <a:pt x="2314" y="2"/>
                  </a:lnTo>
                  <a:lnTo>
                    <a:pt x="2368" y="11"/>
                  </a:lnTo>
                  <a:lnTo>
                    <a:pt x="2419" y="25"/>
                  </a:lnTo>
                  <a:lnTo>
                    <a:pt x="2469" y="45"/>
                  </a:lnTo>
                  <a:lnTo>
                    <a:pt x="2516" y="69"/>
                  </a:lnTo>
                  <a:lnTo>
                    <a:pt x="2559" y="97"/>
                  </a:lnTo>
                  <a:lnTo>
                    <a:pt x="2600" y="131"/>
                  </a:lnTo>
                  <a:lnTo>
                    <a:pt x="2638" y="168"/>
                  </a:lnTo>
                  <a:lnTo>
                    <a:pt x="2671" y="208"/>
                  </a:lnTo>
                  <a:lnTo>
                    <a:pt x="2700" y="251"/>
                  </a:lnTo>
                  <a:lnTo>
                    <a:pt x="2734" y="207"/>
                  </a:lnTo>
                  <a:lnTo>
                    <a:pt x="2771" y="165"/>
                  </a:lnTo>
                  <a:lnTo>
                    <a:pt x="2814" y="129"/>
                  </a:lnTo>
                  <a:lnTo>
                    <a:pt x="2859" y="96"/>
                  </a:lnTo>
                  <a:lnTo>
                    <a:pt x="2908" y="69"/>
                  </a:lnTo>
                  <a:lnTo>
                    <a:pt x="2960" y="46"/>
                  </a:lnTo>
                  <a:lnTo>
                    <a:pt x="3014" y="31"/>
                  </a:lnTo>
                  <a:lnTo>
                    <a:pt x="3071" y="21"/>
                  </a:lnTo>
                  <a:lnTo>
                    <a:pt x="3131" y="17"/>
                  </a:lnTo>
                  <a:lnTo>
                    <a:pt x="3191" y="21"/>
                  </a:lnTo>
                  <a:lnTo>
                    <a:pt x="3249" y="32"/>
                  </a:lnTo>
                  <a:lnTo>
                    <a:pt x="3304" y="49"/>
                  </a:lnTo>
                  <a:lnTo>
                    <a:pt x="3358" y="71"/>
                  </a:lnTo>
                  <a:lnTo>
                    <a:pt x="3408" y="99"/>
                  </a:lnTo>
                  <a:lnTo>
                    <a:pt x="3453" y="133"/>
                  </a:lnTo>
                  <a:lnTo>
                    <a:pt x="3495" y="171"/>
                  </a:lnTo>
                  <a:lnTo>
                    <a:pt x="3533" y="213"/>
                  </a:lnTo>
                  <a:lnTo>
                    <a:pt x="3566" y="260"/>
                  </a:lnTo>
                  <a:lnTo>
                    <a:pt x="3594" y="311"/>
                  </a:lnTo>
                  <a:lnTo>
                    <a:pt x="3616" y="365"/>
                  </a:lnTo>
                  <a:lnTo>
                    <a:pt x="3633" y="421"/>
                  </a:lnTo>
                  <a:lnTo>
                    <a:pt x="3643" y="480"/>
                  </a:lnTo>
                  <a:lnTo>
                    <a:pt x="3646" y="540"/>
                  </a:lnTo>
                  <a:lnTo>
                    <a:pt x="3644" y="563"/>
                  </a:lnTo>
                  <a:lnTo>
                    <a:pt x="3636" y="582"/>
                  </a:lnTo>
                  <a:lnTo>
                    <a:pt x="3623" y="598"/>
                  </a:lnTo>
                  <a:lnTo>
                    <a:pt x="3607" y="611"/>
                  </a:lnTo>
                  <a:lnTo>
                    <a:pt x="3587" y="618"/>
                  </a:lnTo>
                  <a:lnTo>
                    <a:pt x="3566" y="622"/>
                  </a:lnTo>
                  <a:lnTo>
                    <a:pt x="3545" y="618"/>
                  </a:lnTo>
                  <a:lnTo>
                    <a:pt x="3525" y="611"/>
                  </a:lnTo>
                  <a:lnTo>
                    <a:pt x="3510" y="598"/>
                  </a:lnTo>
                  <a:lnTo>
                    <a:pt x="3496" y="582"/>
                  </a:lnTo>
                  <a:lnTo>
                    <a:pt x="3489" y="563"/>
                  </a:lnTo>
                  <a:lnTo>
                    <a:pt x="3485" y="540"/>
                  </a:lnTo>
                  <a:lnTo>
                    <a:pt x="3482" y="492"/>
                  </a:lnTo>
                  <a:lnTo>
                    <a:pt x="3473" y="445"/>
                  </a:lnTo>
                  <a:lnTo>
                    <a:pt x="3457" y="400"/>
                  </a:lnTo>
                  <a:lnTo>
                    <a:pt x="3437" y="358"/>
                  </a:lnTo>
                  <a:lnTo>
                    <a:pt x="3412" y="320"/>
                  </a:lnTo>
                  <a:lnTo>
                    <a:pt x="3382" y="284"/>
                  </a:lnTo>
                  <a:lnTo>
                    <a:pt x="3348" y="254"/>
                  </a:lnTo>
                  <a:lnTo>
                    <a:pt x="3310" y="229"/>
                  </a:lnTo>
                  <a:lnTo>
                    <a:pt x="3269" y="208"/>
                  </a:lnTo>
                  <a:lnTo>
                    <a:pt x="3224" y="192"/>
                  </a:lnTo>
                  <a:lnTo>
                    <a:pt x="3179" y="182"/>
                  </a:lnTo>
                  <a:lnTo>
                    <a:pt x="3131" y="179"/>
                  </a:lnTo>
                  <a:lnTo>
                    <a:pt x="3082" y="182"/>
                  </a:lnTo>
                  <a:lnTo>
                    <a:pt x="3037" y="192"/>
                  </a:lnTo>
                  <a:lnTo>
                    <a:pt x="2992" y="208"/>
                  </a:lnTo>
                  <a:lnTo>
                    <a:pt x="2951" y="229"/>
                  </a:lnTo>
                  <a:lnTo>
                    <a:pt x="2913" y="254"/>
                  </a:lnTo>
                  <a:lnTo>
                    <a:pt x="2879" y="284"/>
                  </a:lnTo>
                  <a:lnTo>
                    <a:pt x="2849" y="320"/>
                  </a:lnTo>
                  <a:lnTo>
                    <a:pt x="2824" y="358"/>
                  </a:lnTo>
                  <a:lnTo>
                    <a:pt x="2804" y="400"/>
                  </a:lnTo>
                  <a:lnTo>
                    <a:pt x="2788" y="445"/>
                  </a:lnTo>
                  <a:lnTo>
                    <a:pt x="2779" y="492"/>
                  </a:lnTo>
                  <a:lnTo>
                    <a:pt x="2776" y="540"/>
                  </a:lnTo>
                  <a:lnTo>
                    <a:pt x="2772" y="563"/>
                  </a:lnTo>
                  <a:lnTo>
                    <a:pt x="2765" y="582"/>
                  </a:lnTo>
                  <a:lnTo>
                    <a:pt x="2751" y="598"/>
                  </a:lnTo>
                  <a:lnTo>
                    <a:pt x="2736" y="611"/>
                  </a:lnTo>
                  <a:lnTo>
                    <a:pt x="2716" y="618"/>
                  </a:lnTo>
                  <a:lnTo>
                    <a:pt x="2695" y="622"/>
                  </a:lnTo>
                  <a:lnTo>
                    <a:pt x="2674" y="618"/>
                  </a:lnTo>
                  <a:lnTo>
                    <a:pt x="2655" y="611"/>
                  </a:lnTo>
                  <a:lnTo>
                    <a:pt x="2638" y="598"/>
                  </a:lnTo>
                  <a:lnTo>
                    <a:pt x="2625" y="582"/>
                  </a:lnTo>
                  <a:lnTo>
                    <a:pt x="2617" y="563"/>
                  </a:lnTo>
                  <a:lnTo>
                    <a:pt x="2615" y="540"/>
                  </a:lnTo>
                  <a:lnTo>
                    <a:pt x="2615" y="523"/>
                  </a:lnTo>
                  <a:lnTo>
                    <a:pt x="2611" y="474"/>
                  </a:lnTo>
                  <a:lnTo>
                    <a:pt x="2601" y="427"/>
                  </a:lnTo>
                  <a:lnTo>
                    <a:pt x="2586" y="382"/>
                  </a:lnTo>
                  <a:lnTo>
                    <a:pt x="2566" y="340"/>
                  </a:lnTo>
                  <a:lnTo>
                    <a:pt x="2540" y="301"/>
                  </a:lnTo>
                  <a:lnTo>
                    <a:pt x="2510" y="267"/>
                  </a:lnTo>
                  <a:lnTo>
                    <a:pt x="2476" y="237"/>
                  </a:lnTo>
                  <a:lnTo>
                    <a:pt x="2438" y="210"/>
                  </a:lnTo>
                  <a:lnTo>
                    <a:pt x="2397" y="189"/>
                  </a:lnTo>
                  <a:lnTo>
                    <a:pt x="2354" y="174"/>
                  </a:lnTo>
                  <a:lnTo>
                    <a:pt x="2307" y="164"/>
                  </a:lnTo>
                  <a:lnTo>
                    <a:pt x="2259" y="161"/>
                  </a:lnTo>
                  <a:lnTo>
                    <a:pt x="2211" y="164"/>
                  </a:lnTo>
                  <a:lnTo>
                    <a:pt x="2165" y="174"/>
                  </a:lnTo>
                  <a:lnTo>
                    <a:pt x="2121" y="189"/>
                  </a:lnTo>
                  <a:lnTo>
                    <a:pt x="2080" y="210"/>
                  </a:lnTo>
                  <a:lnTo>
                    <a:pt x="2042" y="237"/>
                  </a:lnTo>
                  <a:lnTo>
                    <a:pt x="2009" y="267"/>
                  </a:lnTo>
                  <a:lnTo>
                    <a:pt x="1979" y="301"/>
                  </a:lnTo>
                  <a:lnTo>
                    <a:pt x="1953" y="340"/>
                  </a:lnTo>
                  <a:lnTo>
                    <a:pt x="1932" y="382"/>
                  </a:lnTo>
                  <a:lnTo>
                    <a:pt x="1916" y="427"/>
                  </a:lnTo>
                  <a:lnTo>
                    <a:pt x="1908" y="474"/>
                  </a:lnTo>
                  <a:lnTo>
                    <a:pt x="1904" y="523"/>
                  </a:lnTo>
                  <a:lnTo>
                    <a:pt x="1904" y="540"/>
                  </a:lnTo>
                  <a:lnTo>
                    <a:pt x="1901" y="563"/>
                  </a:lnTo>
                  <a:lnTo>
                    <a:pt x="1893" y="582"/>
                  </a:lnTo>
                  <a:lnTo>
                    <a:pt x="1881" y="598"/>
                  </a:lnTo>
                  <a:lnTo>
                    <a:pt x="1864" y="611"/>
                  </a:lnTo>
                  <a:lnTo>
                    <a:pt x="1845" y="618"/>
                  </a:lnTo>
                  <a:lnTo>
                    <a:pt x="1823" y="622"/>
                  </a:lnTo>
                  <a:lnTo>
                    <a:pt x="1802" y="618"/>
                  </a:lnTo>
                  <a:lnTo>
                    <a:pt x="1783" y="611"/>
                  </a:lnTo>
                  <a:lnTo>
                    <a:pt x="1766" y="598"/>
                  </a:lnTo>
                  <a:lnTo>
                    <a:pt x="1754" y="582"/>
                  </a:lnTo>
                  <a:lnTo>
                    <a:pt x="1745" y="563"/>
                  </a:lnTo>
                  <a:lnTo>
                    <a:pt x="1743" y="540"/>
                  </a:lnTo>
                  <a:lnTo>
                    <a:pt x="1740" y="492"/>
                  </a:lnTo>
                  <a:lnTo>
                    <a:pt x="1730" y="445"/>
                  </a:lnTo>
                  <a:lnTo>
                    <a:pt x="1715" y="400"/>
                  </a:lnTo>
                  <a:lnTo>
                    <a:pt x="1694" y="358"/>
                  </a:lnTo>
                  <a:lnTo>
                    <a:pt x="1669" y="320"/>
                  </a:lnTo>
                  <a:lnTo>
                    <a:pt x="1639" y="284"/>
                  </a:lnTo>
                  <a:lnTo>
                    <a:pt x="1604" y="254"/>
                  </a:lnTo>
                  <a:lnTo>
                    <a:pt x="1567" y="229"/>
                  </a:lnTo>
                  <a:lnTo>
                    <a:pt x="1526" y="208"/>
                  </a:lnTo>
                  <a:lnTo>
                    <a:pt x="1482" y="192"/>
                  </a:lnTo>
                  <a:lnTo>
                    <a:pt x="1436" y="182"/>
                  </a:lnTo>
                  <a:lnTo>
                    <a:pt x="1388" y="179"/>
                  </a:lnTo>
                  <a:lnTo>
                    <a:pt x="1339" y="182"/>
                  </a:lnTo>
                  <a:lnTo>
                    <a:pt x="1294" y="192"/>
                  </a:lnTo>
                  <a:lnTo>
                    <a:pt x="1249" y="208"/>
                  </a:lnTo>
                  <a:lnTo>
                    <a:pt x="1209" y="229"/>
                  </a:lnTo>
                  <a:lnTo>
                    <a:pt x="1171" y="254"/>
                  </a:lnTo>
                  <a:lnTo>
                    <a:pt x="1137" y="284"/>
                  </a:lnTo>
                  <a:lnTo>
                    <a:pt x="1107" y="320"/>
                  </a:lnTo>
                  <a:lnTo>
                    <a:pt x="1081" y="358"/>
                  </a:lnTo>
                  <a:lnTo>
                    <a:pt x="1060" y="400"/>
                  </a:lnTo>
                  <a:lnTo>
                    <a:pt x="1045" y="445"/>
                  </a:lnTo>
                  <a:lnTo>
                    <a:pt x="1036" y="492"/>
                  </a:lnTo>
                  <a:lnTo>
                    <a:pt x="1033" y="540"/>
                  </a:lnTo>
                  <a:lnTo>
                    <a:pt x="1029" y="563"/>
                  </a:lnTo>
                  <a:lnTo>
                    <a:pt x="1021" y="582"/>
                  </a:lnTo>
                  <a:lnTo>
                    <a:pt x="1009" y="598"/>
                  </a:lnTo>
                  <a:lnTo>
                    <a:pt x="993" y="611"/>
                  </a:lnTo>
                  <a:lnTo>
                    <a:pt x="974" y="618"/>
                  </a:lnTo>
                  <a:lnTo>
                    <a:pt x="952" y="622"/>
                  </a:lnTo>
                  <a:lnTo>
                    <a:pt x="930" y="618"/>
                  </a:lnTo>
                  <a:lnTo>
                    <a:pt x="912" y="611"/>
                  </a:lnTo>
                  <a:lnTo>
                    <a:pt x="895" y="598"/>
                  </a:lnTo>
                  <a:lnTo>
                    <a:pt x="883" y="582"/>
                  </a:lnTo>
                  <a:lnTo>
                    <a:pt x="875" y="563"/>
                  </a:lnTo>
                  <a:lnTo>
                    <a:pt x="872" y="540"/>
                  </a:lnTo>
                  <a:lnTo>
                    <a:pt x="868" y="492"/>
                  </a:lnTo>
                  <a:lnTo>
                    <a:pt x="858" y="445"/>
                  </a:lnTo>
                  <a:lnTo>
                    <a:pt x="844" y="400"/>
                  </a:lnTo>
                  <a:lnTo>
                    <a:pt x="823" y="358"/>
                  </a:lnTo>
                  <a:lnTo>
                    <a:pt x="797" y="320"/>
                  </a:lnTo>
                  <a:lnTo>
                    <a:pt x="767" y="284"/>
                  </a:lnTo>
                  <a:lnTo>
                    <a:pt x="733" y="254"/>
                  </a:lnTo>
                  <a:lnTo>
                    <a:pt x="695" y="229"/>
                  </a:lnTo>
                  <a:lnTo>
                    <a:pt x="654" y="208"/>
                  </a:lnTo>
                  <a:lnTo>
                    <a:pt x="611" y="192"/>
                  </a:lnTo>
                  <a:lnTo>
                    <a:pt x="564" y="182"/>
                  </a:lnTo>
                  <a:lnTo>
                    <a:pt x="516" y="179"/>
                  </a:lnTo>
                  <a:lnTo>
                    <a:pt x="469" y="182"/>
                  </a:lnTo>
                  <a:lnTo>
                    <a:pt x="422" y="192"/>
                  </a:lnTo>
                  <a:lnTo>
                    <a:pt x="379" y="208"/>
                  </a:lnTo>
                  <a:lnTo>
                    <a:pt x="338" y="229"/>
                  </a:lnTo>
                  <a:lnTo>
                    <a:pt x="300" y="254"/>
                  </a:lnTo>
                  <a:lnTo>
                    <a:pt x="265" y="284"/>
                  </a:lnTo>
                  <a:lnTo>
                    <a:pt x="235" y="320"/>
                  </a:lnTo>
                  <a:lnTo>
                    <a:pt x="210" y="358"/>
                  </a:lnTo>
                  <a:lnTo>
                    <a:pt x="189" y="400"/>
                  </a:lnTo>
                  <a:lnTo>
                    <a:pt x="174" y="445"/>
                  </a:lnTo>
                  <a:lnTo>
                    <a:pt x="164" y="492"/>
                  </a:lnTo>
                  <a:lnTo>
                    <a:pt x="161" y="540"/>
                  </a:lnTo>
                  <a:lnTo>
                    <a:pt x="158" y="563"/>
                  </a:lnTo>
                  <a:lnTo>
                    <a:pt x="150" y="582"/>
                  </a:lnTo>
                  <a:lnTo>
                    <a:pt x="138" y="598"/>
                  </a:lnTo>
                  <a:lnTo>
                    <a:pt x="121" y="611"/>
                  </a:lnTo>
                  <a:lnTo>
                    <a:pt x="102" y="618"/>
                  </a:lnTo>
                  <a:lnTo>
                    <a:pt x="81" y="622"/>
                  </a:lnTo>
                  <a:lnTo>
                    <a:pt x="59" y="618"/>
                  </a:lnTo>
                  <a:lnTo>
                    <a:pt x="40" y="611"/>
                  </a:lnTo>
                  <a:lnTo>
                    <a:pt x="23" y="598"/>
                  </a:lnTo>
                  <a:lnTo>
                    <a:pt x="11" y="582"/>
                  </a:lnTo>
                  <a:lnTo>
                    <a:pt x="3" y="563"/>
                  </a:lnTo>
                  <a:lnTo>
                    <a:pt x="0" y="540"/>
                  </a:lnTo>
                  <a:lnTo>
                    <a:pt x="3" y="480"/>
                  </a:lnTo>
                  <a:lnTo>
                    <a:pt x="13" y="421"/>
                  </a:lnTo>
                  <a:lnTo>
                    <a:pt x="30" y="365"/>
                  </a:lnTo>
                  <a:lnTo>
                    <a:pt x="52" y="311"/>
                  </a:lnTo>
                  <a:lnTo>
                    <a:pt x="80" y="260"/>
                  </a:lnTo>
                  <a:lnTo>
                    <a:pt x="113" y="213"/>
                  </a:lnTo>
                  <a:lnTo>
                    <a:pt x="151" y="171"/>
                  </a:lnTo>
                  <a:lnTo>
                    <a:pt x="193" y="133"/>
                  </a:lnTo>
                  <a:lnTo>
                    <a:pt x="240" y="99"/>
                  </a:lnTo>
                  <a:lnTo>
                    <a:pt x="290" y="71"/>
                  </a:lnTo>
                  <a:lnTo>
                    <a:pt x="342" y="49"/>
                  </a:lnTo>
                  <a:lnTo>
                    <a:pt x="397" y="32"/>
                  </a:lnTo>
                  <a:lnTo>
                    <a:pt x="456" y="21"/>
                  </a:lnTo>
                  <a:lnTo>
                    <a:pt x="516" y="17"/>
                  </a:lnTo>
                  <a:lnTo>
                    <a:pt x="576" y="21"/>
                  </a:lnTo>
                  <a:lnTo>
                    <a:pt x="634" y="32"/>
                  </a:lnTo>
                  <a:lnTo>
                    <a:pt x="689" y="49"/>
                  </a:lnTo>
                  <a:lnTo>
                    <a:pt x="743" y="71"/>
                  </a:lnTo>
                  <a:lnTo>
                    <a:pt x="793" y="99"/>
                  </a:lnTo>
                  <a:lnTo>
                    <a:pt x="838" y="132"/>
                  </a:lnTo>
                  <a:lnTo>
                    <a:pt x="880" y="171"/>
                  </a:lnTo>
                  <a:lnTo>
                    <a:pt x="919" y="213"/>
                  </a:lnTo>
                  <a:lnTo>
                    <a:pt x="952" y="260"/>
                  </a:lnTo>
                  <a:lnTo>
                    <a:pt x="985" y="213"/>
                  </a:lnTo>
                  <a:lnTo>
                    <a:pt x="1023" y="171"/>
                  </a:lnTo>
                  <a:lnTo>
                    <a:pt x="1065" y="132"/>
                  </a:lnTo>
                  <a:lnTo>
                    <a:pt x="1111" y="99"/>
                  </a:lnTo>
                  <a:lnTo>
                    <a:pt x="1161" y="71"/>
                  </a:lnTo>
                  <a:lnTo>
                    <a:pt x="1214" y="49"/>
                  </a:lnTo>
                  <a:lnTo>
                    <a:pt x="1269" y="32"/>
                  </a:lnTo>
                  <a:lnTo>
                    <a:pt x="1328" y="21"/>
                  </a:lnTo>
                  <a:lnTo>
                    <a:pt x="1388" y="17"/>
                  </a:lnTo>
                  <a:lnTo>
                    <a:pt x="1447" y="21"/>
                  </a:lnTo>
                  <a:lnTo>
                    <a:pt x="1503" y="31"/>
                  </a:lnTo>
                  <a:lnTo>
                    <a:pt x="1558" y="46"/>
                  </a:lnTo>
                  <a:lnTo>
                    <a:pt x="1610" y="69"/>
                  </a:lnTo>
                  <a:lnTo>
                    <a:pt x="1659" y="96"/>
                  </a:lnTo>
                  <a:lnTo>
                    <a:pt x="1704" y="129"/>
                  </a:lnTo>
                  <a:lnTo>
                    <a:pt x="1747" y="165"/>
                  </a:lnTo>
                  <a:lnTo>
                    <a:pt x="1784" y="207"/>
                  </a:lnTo>
                  <a:lnTo>
                    <a:pt x="1818" y="251"/>
                  </a:lnTo>
                  <a:lnTo>
                    <a:pt x="1848" y="208"/>
                  </a:lnTo>
                  <a:lnTo>
                    <a:pt x="1881" y="168"/>
                  </a:lnTo>
                  <a:lnTo>
                    <a:pt x="1917" y="131"/>
                  </a:lnTo>
                  <a:lnTo>
                    <a:pt x="1959" y="97"/>
                  </a:lnTo>
                  <a:lnTo>
                    <a:pt x="2002" y="69"/>
                  </a:lnTo>
                  <a:lnTo>
                    <a:pt x="2050" y="45"/>
                  </a:lnTo>
                  <a:lnTo>
                    <a:pt x="2098" y="25"/>
                  </a:lnTo>
                  <a:lnTo>
                    <a:pt x="2151" y="11"/>
                  </a:lnTo>
                  <a:lnTo>
                    <a:pt x="2204" y="2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-4575" y="3858"/>
              <a:ext cx="20" cy="198"/>
            </a:xfrm>
            <a:custGeom>
              <a:avLst/>
              <a:gdLst>
                <a:gd name="T0" fmla="*/ 80 w 161"/>
                <a:gd name="T1" fmla="*/ 0 h 1590"/>
                <a:gd name="T2" fmla="*/ 101 w 161"/>
                <a:gd name="T3" fmla="*/ 2 h 1590"/>
                <a:gd name="T4" fmla="*/ 121 w 161"/>
                <a:gd name="T5" fmla="*/ 11 h 1590"/>
                <a:gd name="T6" fmla="*/ 137 w 161"/>
                <a:gd name="T7" fmla="*/ 24 h 1590"/>
                <a:gd name="T8" fmla="*/ 150 w 161"/>
                <a:gd name="T9" fmla="*/ 40 h 1590"/>
                <a:gd name="T10" fmla="*/ 158 w 161"/>
                <a:gd name="T11" fmla="*/ 59 h 1590"/>
                <a:gd name="T12" fmla="*/ 161 w 161"/>
                <a:gd name="T13" fmla="*/ 80 h 1590"/>
                <a:gd name="T14" fmla="*/ 161 w 161"/>
                <a:gd name="T15" fmla="*/ 1510 h 1590"/>
                <a:gd name="T16" fmla="*/ 158 w 161"/>
                <a:gd name="T17" fmla="*/ 1531 h 1590"/>
                <a:gd name="T18" fmla="*/ 150 w 161"/>
                <a:gd name="T19" fmla="*/ 1550 h 1590"/>
                <a:gd name="T20" fmla="*/ 137 w 161"/>
                <a:gd name="T21" fmla="*/ 1566 h 1590"/>
                <a:gd name="T22" fmla="*/ 121 w 161"/>
                <a:gd name="T23" fmla="*/ 1579 h 1590"/>
                <a:gd name="T24" fmla="*/ 101 w 161"/>
                <a:gd name="T25" fmla="*/ 1588 h 1590"/>
                <a:gd name="T26" fmla="*/ 80 w 161"/>
                <a:gd name="T27" fmla="*/ 1590 h 1590"/>
                <a:gd name="T28" fmla="*/ 59 w 161"/>
                <a:gd name="T29" fmla="*/ 1588 h 1590"/>
                <a:gd name="T30" fmla="*/ 39 w 161"/>
                <a:gd name="T31" fmla="*/ 1579 h 1590"/>
                <a:gd name="T32" fmla="*/ 23 w 161"/>
                <a:gd name="T33" fmla="*/ 1566 h 1590"/>
                <a:gd name="T34" fmla="*/ 10 w 161"/>
                <a:gd name="T35" fmla="*/ 1550 h 1590"/>
                <a:gd name="T36" fmla="*/ 2 w 161"/>
                <a:gd name="T37" fmla="*/ 1531 h 1590"/>
                <a:gd name="T38" fmla="*/ 0 w 161"/>
                <a:gd name="T39" fmla="*/ 1510 h 1590"/>
                <a:gd name="T40" fmla="*/ 0 w 161"/>
                <a:gd name="T41" fmla="*/ 80 h 1590"/>
                <a:gd name="T42" fmla="*/ 2 w 161"/>
                <a:gd name="T43" fmla="*/ 59 h 1590"/>
                <a:gd name="T44" fmla="*/ 10 w 161"/>
                <a:gd name="T45" fmla="*/ 40 h 1590"/>
                <a:gd name="T46" fmla="*/ 23 w 161"/>
                <a:gd name="T47" fmla="*/ 24 h 1590"/>
                <a:gd name="T48" fmla="*/ 39 w 161"/>
                <a:gd name="T49" fmla="*/ 11 h 1590"/>
                <a:gd name="T50" fmla="*/ 59 w 161"/>
                <a:gd name="T51" fmla="*/ 2 h 1590"/>
                <a:gd name="T52" fmla="*/ 80 w 161"/>
                <a:gd name="T53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" h="1590">
                  <a:moveTo>
                    <a:pt x="80" y="0"/>
                  </a:moveTo>
                  <a:lnTo>
                    <a:pt x="101" y="2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0"/>
                  </a:lnTo>
                  <a:lnTo>
                    <a:pt x="161" y="1510"/>
                  </a:lnTo>
                  <a:lnTo>
                    <a:pt x="158" y="1531"/>
                  </a:lnTo>
                  <a:lnTo>
                    <a:pt x="150" y="1550"/>
                  </a:lnTo>
                  <a:lnTo>
                    <a:pt x="137" y="1566"/>
                  </a:lnTo>
                  <a:lnTo>
                    <a:pt x="121" y="1579"/>
                  </a:lnTo>
                  <a:lnTo>
                    <a:pt x="101" y="1588"/>
                  </a:lnTo>
                  <a:lnTo>
                    <a:pt x="80" y="1590"/>
                  </a:lnTo>
                  <a:lnTo>
                    <a:pt x="59" y="1588"/>
                  </a:lnTo>
                  <a:lnTo>
                    <a:pt x="39" y="1579"/>
                  </a:lnTo>
                  <a:lnTo>
                    <a:pt x="23" y="1566"/>
                  </a:lnTo>
                  <a:lnTo>
                    <a:pt x="10" y="1550"/>
                  </a:lnTo>
                  <a:lnTo>
                    <a:pt x="2" y="1531"/>
                  </a:lnTo>
                  <a:lnTo>
                    <a:pt x="0" y="1510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9" y="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-4575" y="4036"/>
              <a:ext cx="78" cy="49"/>
            </a:xfrm>
            <a:custGeom>
              <a:avLst/>
              <a:gdLst>
                <a:gd name="T0" fmla="*/ 101 w 625"/>
                <a:gd name="T1" fmla="*/ 4 h 390"/>
                <a:gd name="T2" fmla="*/ 137 w 625"/>
                <a:gd name="T3" fmla="*/ 24 h 390"/>
                <a:gd name="T4" fmla="*/ 158 w 625"/>
                <a:gd name="T5" fmla="*/ 59 h 390"/>
                <a:gd name="T6" fmla="*/ 163 w 625"/>
                <a:gd name="T7" fmla="*/ 111 h 390"/>
                <a:gd name="T8" fmla="*/ 185 w 625"/>
                <a:gd name="T9" fmla="*/ 163 h 390"/>
                <a:gd name="T10" fmla="*/ 225 w 625"/>
                <a:gd name="T11" fmla="*/ 203 h 390"/>
                <a:gd name="T12" fmla="*/ 278 w 625"/>
                <a:gd name="T13" fmla="*/ 225 h 390"/>
                <a:gd name="T14" fmla="*/ 319 w 625"/>
                <a:gd name="T15" fmla="*/ 229 h 390"/>
                <a:gd name="T16" fmla="*/ 375 w 625"/>
                <a:gd name="T17" fmla="*/ 216 h 390"/>
                <a:gd name="T18" fmla="*/ 422 w 625"/>
                <a:gd name="T19" fmla="*/ 185 h 390"/>
                <a:gd name="T20" fmla="*/ 453 w 625"/>
                <a:gd name="T21" fmla="*/ 138 h 390"/>
                <a:gd name="T22" fmla="*/ 464 w 625"/>
                <a:gd name="T23" fmla="*/ 82 h 390"/>
                <a:gd name="T24" fmla="*/ 475 w 625"/>
                <a:gd name="T25" fmla="*/ 40 h 390"/>
                <a:gd name="T26" fmla="*/ 504 w 625"/>
                <a:gd name="T27" fmla="*/ 11 h 390"/>
                <a:gd name="T28" fmla="*/ 545 w 625"/>
                <a:gd name="T29" fmla="*/ 0 h 390"/>
                <a:gd name="T30" fmla="*/ 586 w 625"/>
                <a:gd name="T31" fmla="*/ 11 h 390"/>
                <a:gd name="T32" fmla="*/ 615 w 625"/>
                <a:gd name="T33" fmla="*/ 40 h 390"/>
                <a:gd name="T34" fmla="*/ 625 w 625"/>
                <a:gd name="T35" fmla="*/ 82 h 390"/>
                <a:gd name="T36" fmla="*/ 613 w 625"/>
                <a:gd name="T37" fmla="*/ 171 h 390"/>
                <a:gd name="T38" fmla="*/ 576 w 625"/>
                <a:gd name="T39" fmla="*/ 249 h 390"/>
                <a:gd name="T40" fmla="*/ 520 w 625"/>
                <a:gd name="T41" fmla="*/ 314 h 390"/>
                <a:gd name="T42" fmla="*/ 447 w 625"/>
                <a:gd name="T43" fmla="*/ 361 h 390"/>
                <a:gd name="T44" fmla="*/ 364 w 625"/>
                <a:gd name="T45" fmla="*/ 387 h 390"/>
                <a:gd name="T46" fmla="*/ 306 w 625"/>
                <a:gd name="T47" fmla="*/ 390 h 390"/>
                <a:gd name="T48" fmla="*/ 219 w 625"/>
                <a:gd name="T49" fmla="*/ 377 h 390"/>
                <a:gd name="T50" fmla="*/ 140 w 625"/>
                <a:gd name="T51" fmla="*/ 340 h 390"/>
                <a:gd name="T52" fmla="*/ 75 w 625"/>
                <a:gd name="T53" fmla="*/ 283 h 390"/>
                <a:gd name="T54" fmla="*/ 28 w 625"/>
                <a:gd name="T55" fmla="*/ 211 h 390"/>
                <a:gd name="T56" fmla="*/ 3 w 625"/>
                <a:gd name="T57" fmla="*/ 127 h 390"/>
                <a:gd name="T58" fmla="*/ 2 w 625"/>
                <a:gd name="T59" fmla="*/ 59 h 390"/>
                <a:gd name="T60" fmla="*/ 23 w 625"/>
                <a:gd name="T61" fmla="*/ 24 h 390"/>
                <a:gd name="T62" fmla="*/ 59 w 625"/>
                <a:gd name="T63" fmla="*/ 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5" h="390">
                  <a:moveTo>
                    <a:pt x="80" y="0"/>
                  </a:moveTo>
                  <a:lnTo>
                    <a:pt x="101" y="4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2"/>
                  </a:lnTo>
                  <a:lnTo>
                    <a:pt x="163" y="111"/>
                  </a:lnTo>
                  <a:lnTo>
                    <a:pt x="172" y="138"/>
                  </a:lnTo>
                  <a:lnTo>
                    <a:pt x="185" y="163"/>
                  </a:lnTo>
                  <a:lnTo>
                    <a:pt x="203" y="185"/>
                  </a:lnTo>
                  <a:lnTo>
                    <a:pt x="225" y="203"/>
                  </a:lnTo>
                  <a:lnTo>
                    <a:pt x="250" y="216"/>
                  </a:lnTo>
                  <a:lnTo>
                    <a:pt x="278" y="225"/>
                  </a:lnTo>
                  <a:lnTo>
                    <a:pt x="306" y="229"/>
                  </a:lnTo>
                  <a:lnTo>
                    <a:pt x="319" y="229"/>
                  </a:lnTo>
                  <a:lnTo>
                    <a:pt x="347" y="225"/>
                  </a:lnTo>
                  <a:lnTo>
                    <a:pt x="375" y="216"/>
                  </a:lnTo>
                  <a:lnTo>
                    <a:pt x="400" y="203"/>
                  </a:lnTo>
                  <a:lnTo>
                    <a:pt x="422" y="185"/>
                  </a:lnTo>
                  <a:lnTo>
                    <a:pt x="440" y="163"/>
                  </a:lnTo>
                  <a:lnTo>
                    <a:pt x="453" y="138"/>
                  </a:lnTo>
                  <a:lnTo>
                    <a:pt x="462" y="111"/>
                  </a:lnTo>
                  <a:lnTo>
                    <a:pt x="464" y="82"/>
                  </a:lnTo>
                  <a:lnTo>
                    <a:pt x="467" y="59"/>
                  </a:lnTo>
                  <a:lnTo>
                    <a:pt x="475" y="40"/>
                  </a:lnTo>
                  <a:lnTo>
                    <a:pt x="488" y="24"/>
                  </a:lnTo>
                  <a:lnTo>
                    <a:pt x="504" y="11"/>
                  </a:lnTo>
                  <a:lnTo>
                    <a:pt x="524" y="4"/>
                  </a:lnTo>
                  <a:lnTo>
                    <a:pt x="545" y="0"/>
                  </a:lnTo>
                  <a:lnTo>
                    <a:pt x="566" y="4"/>
                  </a:lnTo>
                  <a:lnTo>
                    <a:pt x="586" y="11"/>
                  </a:lnTo>
                  <a:lnTo>
                    <a:pt x="602" y="24"/>
                  </a:lnTo>
                  <a:lnTo>
                    <a:pt x="615" y="40"/>
                  </a:lnTo>
                  <a:lnTo>
                    <a:pt x="623" y="59"/>
                  </a:lnTo>
                  <a:lnTo>
                    <a:pt x="625" y="82"/>
                  </a:lnTo>
                  <a:lnTo>
                    <a:pt x="622" y="127"/>
                  </a:lnTo>
                  <a:lnTo>
                    <a:pt x="613" y="171"/>
                  </a:lnTo>
                  <a:lnTo>
                    <a:pt x="597" y="211"/>
                  </a:lnTo>
                  <a:lnTo>
                    <a:pt x="576" y="249"/>
                  </a:lnTo>
                  <a:lnTo>
                    <a:pt x="551" y="283"/>
                  </a:lnTo>
                  <a:lnTo>
                    <a:pt x="520" y="314"/>
                  </a:lnTo>
                  <a:lnTo>
                    <a:pt x="485" y="340"/>
                  </a:lnTo>
                  <a:lnTo>
                    <a:pt x="447" y="361"/>
                  </a:lnTo>
                  <a:lnTo>
                    <a:pt x="407" y="377"/>
                  </a:lnTo>
                  <a:lnTo>
                    <a:pt x="364" y="387"/>
                  </a:lnTo>
                  <a:lnTo>
                    <a:pt x="319" y="390"/>
                  </a:lnTo>
                  <a:lnTo>
                    <a:pt x="306" y="390"/>
                  </a:lnTo>
                  <a:lnTo>
                    <a:pt x="262" y="387"/>
                  </a:lnTo>
                  <a:lnTo>
                    <a:pt x="219" y="377"/>
                  </a:lnTo>
                  <a:lnTo>
                    <a:pt x="178" y="361"/>
                  </a:lnTo>
                  <a:lnTo>
                    <a:pt x="140" y="340"/>
                  </a:lnTo>
                  <a:lnTo>
                    <a:pt x="105" y="314"/>
                  </a:lnTo>
                  <a:lnTo>
                    <a:pt x="75" y="283"/>
                  </a:lnTo>
                  <a:lnTo>
                    <a:pt x="49" y="249"/>
                  </a:lnTo>
                  <a:lnTo>
                    <a:pt x="28" y="211"/>
                  </a:lnTo>
                  <a:lnTo>
                    <a:pt x="12" y="171"/>
                  </a:lnTo>
                  <a:lnTo>
                    <a:pt x="3" y="127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29" name="Shape 125"/>
          <p:cNvSpPr/>
          <p:nvPr/>
        </p:nvSpPr>
        <p:spPr>
          <a:xfrm>
            <a:off x="2404391" y="2863729"/>
            <a:ext cx="2928369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2154" y="2437821"/>
            <a:ext cx="4100052" cy="303366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65160" y="3504010"/>
            <a:ext cx="1354241" cy="1002014"/>
          </a:xfrm>
          <a:prstGeom prst="rect">
            <a:avLst/>
          </a:prstGeom>
          <a:solidFill>
            <a:srgbClr val="94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16 CuadroTexto"/>
          <p:cNvSpPr txBox="1"/>
          <p:nvPr/>
        </p:nvSpPr>
        <p:spPr>
          <a:xfrm>
            <a:off x="6384080" y="3638782"/>
            <a:ext cx="1375389" cy="399025"/>
          </a:xfrm>
          <a:prstGeom prst="rect">
            <a:avLst/>
          </a:prstGeom>
          <a:noFill/>
        </p:spPr>
        <p:txBody>
          <a:bodyPr wrap="square" lIns="120846" tIns="60423" rIns="120846" bIns="60423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High Quality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04391" y="2561877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Shape 125"/>
          <p:cNvSpPr/>
          <p:nvPr/>
        </p:nvSpPr>
        <p:spPr>
          <a:xfrm>
            <a:off x="2415985" y="4689423"/>
            <a:ext cx="2928369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15985" y="4387571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2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31528" y="1564585"/>
            <a:ext cx="3528944" cy="3528944"/>
            <a:chOff x="3259016" y="592015"/>
            <a:chExt cx="5673969" cy="5673969"/>
          </a:xfrm>
        </p:grpSpPr>
        <p:sp>
          <p:nvSpPr>
            <p:cNvPr id="8" name="椭圆 7"/>
            <p:cNvSpPr/>
            <p:nvPr/>
          </p:nvSpPr>
          <p:spPr>
            <a:xfrm>
              <a:off x="3259016" y="592015"/>
              <a:ext cx="5673969" cy="567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45524" y="1078522"/>
              <a:ext cx="4700953" cy="4700953"/>
            </a:xfrm>
            <a:prstGeom prst="ellipse">
              <a:avLst/>
            </a:prstGeom>
            <a:solidFill>
              <a:srgbClr val="EF966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38954" y="4887371"/>
            <a:ext cx="43140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defTabSz="9137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0" i="0" u="none" strike="noStrike" cap="none" spc="60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汉真广标" pitchFamily="49" charset="-122"/>
                <a:ea typeface="汉真广标" pitchFamily="49" charset="-122"/>
                <a:cs typeface="+mn-ea"/>
              </a:defRPr>
            </a:lvl1pPr>
          </a:lstStyle>
          <a:p>
            <a:r>
              <a:rPr lang="en-US" altLang="zh-CN" spc="0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spc="0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TextBox 517"/>
          <p:cNvSpPr txBox="1"/>
          <p:nvPr/>
        </p:nvSpPr>
        <p:spPr>
          <a:xfrm>
            <a:off x="4535647" y="5569808"/>
            <a:ext cx="3120704" cy="782964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43331" y="6435524"/>
            <a:ext cx="1705338" cy="164570"/>
            <a:chOff x="4965539" y="6528122"/>
            <a:chExt cx="1705338" cy="164570"/>
          </a:xfrm>
        </p:grpSpPr>
        <p:sp>
          <p:nvSpPr>
            <p:cNvPr id="18" name="椭圆 1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430684" y="5302869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00036" y="5271738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11 Rectángulo redondeado"/>
          <p:cNvSpPr/>
          <p:nvPr/>
        </p:nvSpPr>
        <p:spPr bwMode="auto">
          <a:xfrm>
            <a:off x="4404208" y="2374899"/>
            <a:ext cx="3494275" cy="3071382"/>
          </a:xfrm>
          <a:prstGeom prst="roundRect">
            <a:avLst>
              <a:gd name="adj" fmla="val 310"/>
            </a:avLst>
          </a:prstGeom>
          <a:solidFill>
            <a:srgbClr val="E48E5D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29" name="12 Anillo"/>
          <p:cNvSpPr>
            <a:spLocks noChangeAspect="1"/>
          </p:cNvSpPr>
          <p:nvPr/>
        </p:nvSpPr>
        <p:spPr bwMode="auto">
          <a:xfrm>
            <a:off x="5487003" y="2733106"/>
            <a:ext cx="1335490" cy="1335705"/>
          </a:xfrm>
          <a:prstGeom prst="donut">
            <a:avLst>
              <a:gd name="adj" fmla="val 20145"/>
            </a:avLst>
          </a:prstGeom>
          <a:solidFill>
            <a:srgbClr val="94D3D4"/>
          </a:solidFill>
          <a:ln w="34607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30" name="Arco de bloque 3"/>
          <p:cNvSpPr>
            <a:spLocks noChangeAspect="1"/>
          </p:cNvSpPr>
          <p:nvPr/>
        </p:nvSpPr>
        <p:spPr bwMode="auto">
          <a:xfrm flipH="1">
            <a:off x="5426218" y="2672390"/>
            <a:ext cx="1457059" cy="1457133"/>
          </a:xfrm>
          <a:prstGeom prst="blockArc">
            <a:avLst>
              <a:gd name="adj1" fmla="val 21445992"/>
              <a:gd name="adj2" fmla="val 16392128"/>
              <a:gd name="adj3" fmla="val 18029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lvl="1" algn="ctr"/>
            <a:endParaRPr lang="es-SV" sz="17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95 Rectángulo"/>
          <p:cNvSpPr/>
          <p:nvPr/>
        </p:nvSpPr>
        <p:spPr>
          <a:xfrm>
            <a:off x="5726415" y="3242021"/>
            <a:ext cx="856666" cy="376202"/>
          </a:xfrm>
          <a:prstGeom prst="rect">
            <a:avLst/>
          </a:prstGeom>
        </p:spPr>
        <p:txBody>
          <a:bodyPr wrap="square" lIns="90576" tIns="45312" rIns="90576" bIns="45312">
            <a:spAutoFit/>
          </a:bodyPr>
          <a:lstStyle/>
          <a:p>
            <a:pPr algn="ctr"/>
            <a:r>
              <a:rPr lang="en-US" sz="1850" b="1" dirty="0">
                <a:solidFill>
                  <a:schemeClr val="bg1"/>
                </a:solidFill>
                <a:cs typeface="+mn-ea"/>
                <a:sym typeface="+mn-lt"/>
              </a:rPr>
              <a:t>75% </a:t>
            </a:r>
          </a:p>
        </p:txBody>
      </p:sp>
      <p:sp>
        <p:nvSpPr>
          <p:cNvPr id="32" name="16 CuadroTexto"/>
          <p:cNvSpPr txBox="1"/>
          <p:nvPr/>
        </p:nvSpPr>
        <p:spPr>
          <a:xfrm>
            <a:off x="5463650" y="4427014"/>
            <a:ext cx="1375389" cy="399025"/>
          </a:xfrm>
          <a:prstGeom prst="rect">
            <a:avLst/>
          </a:prstGeom>
          <a:noFill/>
        </p:spPr>
        <p:txBody>
          <a:bodyPr wrap="square" lIns="120846" tIns="60423" rIns="120846" bIns="60423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High Quality</a:t>
            </a:r>
          </a:p>
        </p:txBody>
      </p:sp>
      <p:sp>
        <p:nvSpPr>
          <p:cNvPr id="36" name="70 Rectángulo redondeado"/>
          <p:cNvSpPr/>
          <p:nvPr/>
        </p:nvSpPr>
        <p:spPr bwMode="auto">
          <a:xfrm>
            <a:off x="8196447" y="2374899"/>
            <a:ext cx="3494275" cy="3071382"/>
          </a:xfrm>
          <a:prstGeom prst="roundRect">
            <a:avLst>
              <a:gd name="adj" fmla="val 310"/>
            </a:avLst>
          </a:prstGeom>
          <a:solidFill>
            <a:srgbClr val="94D3D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37" name="71 Anillo"/>
          <p:cNvSpPr>
            <a:spLocks noChangeAspect="1"/>
          </p:cNvSpPr>
          <p:nvPr/>
        </p:nvSpPr>
        <p:spPr bwMode="auto">
          <a:xfrm>
            <a:off x="9279242" y="2733106"/>
            <a:ext cx="1335490" cy="1335705"/>
          </a:xfrm>
          <a:prstGeom prst="donut">
            <a:avLst>
              <a:gd name="adj" fmla="val 20145"/>
            </a:avLst>
          </a:prstGeom>
          <a:solidFill>
            <a:srgbClr val="ED9198"/>
          </a:solidFill>
          <a:ln w="34607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32" rIns="90624" bIns="45332" rtlCol="0" anchor="ctr"/>
          <a:lstStyle/>
          <a:p>
            <a:pPr algn="ctr"/>
            <a:endParaRPr lang="es-SV" sz="900">
              <a:cs typeface="+mn-ea"/>
              <a:sym typeface="+mn-lt"/>
            </a:endParaRPr>
          </a:p>
        </p:txBody>
      </p:sp>
      <p:sp>
        <p:nvSpPr>
          <p:cNvPr id="38" name="Arco de bloque 3"/>
          <p:cNvSpPr>
            <a:spLocks noChangeAspect="1"/>
          </p:cNvSpPr>
          <p:nvPr/>
        </p:nvSpPr>
        <p:spPr bwMode="auto">
          <a:xfrm flipH="1">
            <a:off x="9218457" y="2672390"/>
            <a:ext cx="1457059" cy="1457133"/>
          </a:xfrm>
          <a:prstGeom prst="blockArc">
            <a:avLst>
              <a:gd name="adj1" fmla="val 7074301"/>
              <a:gd name="adj2" fmla="val 16392128"/>
              <a:gd name="adj3" fmla="val 18029"/>
            </a:avLst>
          </a:prstGeom>
          <a:solidFill>
            <a:schemeClr val="bg1"/>
          </a:solidFill>
          <a:ln>
            <a:noFill/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lvl="1" algn="ctr"/>
            <a:endParaRPr lang="es-SV" sz="17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95 Rectángulo"/>
          <p:cNvSpPr/>
          <p:nvPr/>
        </p:nvSpPr>
        <p:spPr>
          <a:xfrm>
            <a:off x="9518654" y="3242021"/>
            <a:ext cx="856666" cy="376202"/>
          </a:xfrm>
          <a:prstGeom prst="rect">
            <a:avLst/>
          </a:prstGeom>
        </p:spPr>
        <p:txBody>
          <a:bodyPr wrap="square" lIns="90576" tIns="45312" rIns="90576" bIns="45312">
            <a:spAutoFit/>
          </a:bodyPr>
          <a:lstStyle/>
          <a:p>
            <a:pPr algn="ctr"/>
            <a:r>
              <a:rPr lang="en-US" sz="1850" b="1" dirty="0">
                <a:solidFill>
                  <a:schemeClr val="bg1"/>
                </a:solidFill>
                <a:cs typeface="+mn-ea"/>
                <a:sym typeface="+mn-lt"/>
              </a:rPr>
              <a:t>45% </a:t>
            </a:r>
          </a:p>
        </p:txBody>
      </p:sp>
      <p:sp>
        <p:nvSpPr>
          <p:cNvPr id="40" name="16 CuadroTexto"/>
          <p:cNvSpPr txBox="1"/>
          <p:nvPr/>
        </p:nvSpPr>
        <p:spPr>
          <a:xfrm>
            <a:off x="9197192" y="4427014"/>
            <a:ext cx="1505529" cy="676024"/>
          </a:xfrm>
          <a:prstGeom prst="rect">
            <a:avLst/>
          </a:prstGeom>
          <a:noFill/>
        </p:spPr>
        <p:txBody>
          <a:bodyPr wrap="square" lIns="120846" tIns="60423" rIns="120846" bIns="60423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Awesome Charts</a:t>
            </a:r>
          </a:p>
        </p:txBody>
      </p:sp>
      <p:sp>
        <p:nvSpPr>
          <p:cNvPr id="63" name="Textbox 1"/>
          <p:cNvSpPr/>
          <p:nvPr/>
        </p:nvSpPr>
        <p:spPr>
          <a:xfrm>
            <a:off x="1191610" y="3010012"/>
            <a:ext cx="2935937" cy="1330306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266849" y="2442615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Shape 125"/>
          <p:cNvSpPr/>
          <p:nvPr/>
        </p:nvSpPr>
        <p:spPr>
          <a:xfrm>
            <a:off x="1266849" y="4763132"/>
            <a:ext cx="2672105" cy="792781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6" grpId="0" animBg="1"/>
      <p:bldP spid="37" grpId="0" animBg="1"/>
      <p:bldP spid="38" grpId="0" animBg="1"/>
      <p:bldP spid="39" grpId="0"/>
      <p:bldP spid="40" grpId="0"/>
      <p:bldP spid="63" grpId="0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Shape 125"/>
          <p:cNvSpPr/>
          <p:nvPr/>
        </p:nvSpPr>
        <p:spPr>
          <a:xfrm>
            <a:off x="2482845" y="2300394"/>
            <a:ext cx="3476238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elit. </a:t>
            </a:r>
            <a:r>
              <a:rPr sz="1400" kern="0" dirty="0" err="1">
                <a:solidFill>
                  <a:srgbClr val="94999F"/>
                </a:solidFill>
                <a:cs typeface="+mn-ea"/>
                <a:sym typeface="+mn-lt"/>
              </a:rPr>
              <a:t>Praesent</a:t>
            </a: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, consectetur adipiscing elit.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85234" y="197011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672515256"/>
              </p:ext>
            </p:extLst>
          </p:nvPr>
        </p:nvGraphicFramePr>
        <p:xfrm>
          <a:off x="6426920" y="1900443"/>
          <a:ext cx="4845340" cy="409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1270896" y="1944023"/>
            <a:ext cx="753375" cy="3778844"/>
            <a:chOff x="1188631" y="2411776"/>
            <a:chExt cx="932532" cy="4677475"/>
          </a:xfrm>
        </p:grpSpPr>
        <p:sp>
          <p:nvSpPr>
            <p:cNvPr id="20" name="Oval 33"/>
            <p:cNvSpPr/>
            <p:nvPr/>
          </p:nvSpPr>
          <p:spPr>
            <a:xfrm>
              <a:off x="1188631" y="2411776"/>
              <a:ext cx="914763" cy="914763"/>
            </a:xfrm>
            <a:prstGeom prst="ellipse">
              <a:avLst/>
            </a:prstGeom>
            <a:solidFill>
              <a:srgbClr val="ED91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36"/>
            <p:cNvSpPr/>
            <p:nvPr/>
          </p:nvSpPr>
          <p:spPr>
            <a:xfrm>
              <a:off x="1188631" y="4363472"/>
              <a:ext cx="914763" cy="914763"/>
            </a:xfrm>
            <a:prstGeom prst="ellipse">
              <a:avLst/>
            </a:prstGeom>
            <a:solidFill>
              <a:srgbClr val="94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0">
                <a:cs typeface="+mn-ea"/>
                <a:sym typeface="+mn-lt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1368904" y="4700105"/>
              <a:ext cx="561061" cy="243423"/>
              <a:chOff x="2370138" y="5246688"/>
              <a:chExt cx="900113" cy="390525"/>
            </a:xfrm>
            <a:solidFill>
              <a:schemeClr val="bg1"/>
            </a:solidFill>
          </p:grpSpPr>
          <p:sp>
            <p:nvSpPr>
              <p:cNvPr id="23" name="Freeform 59"/>
              <p:cNvSpPr/>
              <p:nvPr/>
            </p:nvSpPr>
            <p:spPr bwMode="auto">
              <a:xfrm>
                <a:off x="2686051" y="5295901"/>
                <a:ext cx="280988" cy="280988"/>
              </a:xfrm>
              <a:custGeom>
                <a:avLst/>
                <a:gdLst>
                  <a:gd name="T0" fmla="*/ 165 w 177"/>
                  <a:gd name="T1" fmla="*/ 0 h 177"/>
                  <a:gd name="T2" fmla="*/ 0 w 177"/>
                  <a:gd name="T3" fmla="*/ 163 h 177"/>
                  <a:gd name="T4" fmla="*/ 14 w 177"/>
                  <a:gd name="T5" fmla="*/ 177 h 177"/>
                  <a:gd name="T6" fmla="*/ 177 w 177"/>
                  <a:gd name="T7" fmla="*/ 14 h 177"/>
                  <a:gd name="T8" fmla="*/ 165 w 177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7">
                    <a:moveTo>
                      <a:pt x="165" y="0"/>
                    </a:moveTo>
                    <a:lnTo>
                      <a:pt x="0" y="163"/>
                    </a:lnTo>
                    <a:lnTo>
                      <a:pt x="14" y="177"/>
                    </a:lnTo>
                    <a:lnTo>
                      <a:pt x="177" y="14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23812" tIns="11906" rIns="23812" bIns="11906" numCol="1" anchor="t" anchorCtr="0" compatLnSpc="1"/>
              <a:lstStyle/>
              <a:p>
                <a:pPr defTabSz="238125">
                  <a:defRPr/>
                </a:pPr>
                <a:endParaRPr lang="en-US" sz="1560" kern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60"/>
              <p:cNvSpPr/>
              <p:nvPr/>
            </p:nvSpPr>
            <p:spPr bwMode="auto">
              <a:xfrm>
                <a:off x="2370138" y="5246688"/>
                <a:ext cx="420688" cy="390525"/>
              </a:xfrm>
              <a:custGeom>
                <a:avLst/>
                <a:gdLst>
                  <a:gd name="T0" fmla="*/ 52 w 112"/>
                  <a:gd name="T1" fmla="*/ 96 h 104"/>
                  <a:gd name="T2" fmla="*/ 8 w 112"/>
                  <a:gd name="T3" fmla="*/ 52 h 104"/>
                  <a:gd name="T4" fmla="*/ 52 w 112"/>
                  <a:gd name="T5" fmla="*/ 8 h 104"/>
                  <a:gd name="T6" fmla="*/ 82 w 112"/>
                  <a:gd name="T7" fmla="*/ 20 h 104"/>
                  <a:gd name="T8" fmla="*/ 82 w 112"/>
                  <a:gd name="T9" fmla="*/ 20 h 104"/>
                  <a:gd name="T10" fmla="*/ 83 w 112"/>
                  <a:gd name="T11" fmla="*/ 20 h 104"/>
                  <a:gd name="T12" fmla="*/ 98 w 112"/>
                  <a:gd name="T13" fmla="*/ 36 h 104"/>
                  <a:gd name="T14" fmla="*/ 84 w 112"/>
                  <a:gd name="T15" fmla="*/ 36 h 104"/>
                  <a:gd name="T16" fmla="*/ 84 w 112"/>
                  <a:gd name="T17" fmla="*/ 44 h 104"/>
                  <a:gd name="T18" fmla="*/ 112 w 112"/>
                  <a:gd name="T19" fmla="*/ 44 h 104"/>
                  <a:gd name="T20" fmla="*/ 112 w 112"/>
                  <a:gd name="T21" fmla="*/ 16 h 104"/>
                  <a:gd name="T22" fmla="*/ 104 w 112"/>
                  <a:gd name="T23" fmla="*/ 16 h 104"/>
                  <a:gd name="T24" fmla="*/ 104 w 112"/>
                  <a:gd name="T25" fmla="*/ 30 h 104"/>
                  <a:gd name="T26" fmla="*/ 88 w 112"/>
                  <a:gd name="T27" fmla="*/ 15 h 104"/>
                  <a:gd name="T28" fmla="*/ 88 w 112"/>
                  <a:gd name="T29" fmla="*/ 15 h 104"/>
                  <a:gd name="T30" fmla="*/ 52 w 112"/>
                  <a:gd name="T31" fmla="*/ 0 h 104"/>
                  <a:gd name="T32" fmla="*/ 0 w 112"/>
                  <a:gd name="T33" fmla="*/ 52 h 104"/>
                  <a:gd name="T34" fmla="*/ 52 w 112"/>
                  <a:gd name="T35" fmla="*/ 104 h 104"/>
                  <a:gd name="T36" fmla="*/ 90 w 112"/>
                  <a:gd name="T37" fmla="*/ 88 h 104"/>
                  <a:gd name="T38" fmla="*/ 84 w 112"/>
                  <a:gd name="T39" fmla="*/ 82 h 104"/>
                  <a:gd name="T40" fmla="*/ 52 w 112"/>
                  <a:gd name="T41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04">
                    <a:moveTo>
                      <a:pt x="52" y="96"/>
                    </a:moveTo>
                    <a:cubicBezTo>
                      <a:pt x="28" y="96"/>
                      <a:pt x="8" y="76"/>
                      <a:pt x="8" y="52"/>
                    </a:cubicBezTo>
                    <a:cubicBezTo>
                      <a:pt x="8" y="27"/>
                      <a:pt x="28" y="8"/>
                      <a:pt x="52" y="8"/>
                    </a:cubicBezTo>
                    <a:cubicBezTo>
                      <a:pt x="64" y="8"/>
                      <a:pt x="74" y="12"/>
                      <a:pt x="82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79" y="5"/>
                      <a:pt x="66" y="0"/>
                      <a:pt x="52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4"/>
                      <a:pt x="52" y="104"/>
                    </a:cubicBezTo>
                    <a:cubicBezTo>
                      <a:pt x="67" y="104"/>
                      <a:pt x="80" y="98"/>
                      <a:pt x="90" y="88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76" y="90"/>
                      <a:pt x="65" y="96"/>
                      <a:pt x="52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23812" tIns="11906" rIns="23812" bIns="11906" numCol="1" anchor="t" anchorCtr="0" compatLnSpc="1"/>
              <a:lstStyle/>
              <a:p>
                <a:pPr defTabSz="238125">
                  <a:defRPr/>
                </a:pPr>
                <a:endParaRPr lang="en-US" sz="1560" kern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61"/>
              <p:cNvSpPr/>
              <p:nvPr/>
            </p:nvSpPr>
            <p:spPr bwMode="auto">
              <a:xfrm>
                <a:off x="2843213" y="5246688"/>
                <a:ext cx="427038" cy="390525"/>
              </a:xfrm>
              <a:custGeom>
                <a:avLst/>
                <a:gdLst>
                  <a:gd name="T0" fmla="*/ 62 w 114"/>
                  <a:gd name="T1" fmla="*/ 0 h 104"/>
                  <a:gd name="T2" fmla="*/ 28 w 114"/>
                  <a:gd name="T3" fmla="*/ 13 h 104"/>
                  <a:gd name="T4" fmla="*/ 33 w 114"/>
                  <a:gd name="T5" fmla="*/ 19 h 104"/>
                  <a:gd name="T6" fmla="*/ 62 w 114"/>
                  <a:gd name="T7" fmla="*/ 8 h 104"/>
                  <a:gd name="T8" fmla="*/ 106 w 114"/>
                  <a:gd name="T9" fmla="*/ 52 h 104"/>
                  <a:gd name="T10" fmla="*/ 62 w 114"/>
                  <a:gd name="T11" fmla="*/ 96 h 104"/>
                  <a:gd name="T12" fmla="*/ 32 w 114"/>
                  <a:gd name="T13" fmla="*/ 84 h 104"/>
                  <a:gd name="T14" fmla="*/ 32 w 114"/>
                  <a:gd name="T15" fmla="*/ 84 h 104"/>
                  <a:gd name="T16" fmla="*/ 5 w 114"/>
                  <a:gd name="T17" fmla="*/ 57 h 104"/>
                  <a:gd name="T18" fmla="*/ 0 w 114"/>
                  <a:gd name="T19" fmla="*/ 63 h 104"/>
                  <a:gd name="T20" fmla="*/ 26 w 114"/>
                  <a:gd name="T21" fmla="*/ 89 h 104"/>
                  <a:gd name="T22" fmla="*/ 26 w 114"/>
                  <a:gd name="T23" fmla="*/ 89 h 104"/>
                  <a:gd name="T24" fmla="*/ 62 w 114"/>
                  <a:gd name="T25" fmla="*/ 104 h 104"/>
                  <a:gd name="T26" fmla="*/ 114 w 114"/>
                  <a:gd name="T27" fmla="*/ 52 h 104"/>
                  <a:gd name="T28" fmla="*/ 62 w 114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4">
                    <a:moveTo>
                      <a:pt x="62" y="0"/>
                    </a:moveTo>
                    <a:cubicBezTo>
                      <a:pt x="49" y="0"/>
                      <a:pt x="37" y="5"/>
                      <a:pt x="28" y="13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41" y="12"/>
                      <a:pt x="51" y="8"/>
                      <a:pt x="62" y="8"/>
                    </a:cubicBezTo>
                    <a:cubicBezTo>
                      <a:pt x="86" y="8"/>
                      <a:pt x="106" y="27"/>
                      <a:pt x="106" y="52"/>
                    </a:cubicBezTo>
                    <a:cubicBezTo>
                      <a:pt x="106" y="76"/>
                      <a:pt x="86" y="96"/>
                      <a:pt x="62" y="96"/>
                    </a:cubicBezTo>
                    <a:cubicBezTo>
                      <a:pt x="50" y="96"/>
                      <a:pt x="40" y="91"/>
                      <a:pt x="32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36" y="98"/>
                      <a:pt x="48" y="104"/>
                      <a:pt x="62" y="104"/>
                    </a:cubicBezTo>
                    <a:cubicBezTo>
                      <a:pt x="91" y="104"/>
                      <a:pt x="114" y="80"/>
                      <a:pt x="114" y="52"/>
                    </a:cubicBezTo>
                    <a:cubicBezTo>
                      <a:pt x="114" y="23"/>
                      <a:pt x="91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23812" tIns="11906" rIns="23812" bIns="11906" numCol="1" anchor="t" anchorCtr="0" compatLnSpc="1"/>
              <a:lstStyle/>
              <a:p>
                <a:pPr defTabSz="238125">
                  <a:defRPr/>
                </a:pPr>
                <a:endParaRPr lang="en-US" sz="1560" kern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43"/>
            <p:cNvGrpSpPr/>
            <p:nvPr/>
          </p:nvGrpSpPr>
          <p:grpSpPr>
            <a:xfrm>
              <a:off x="1439025" y="2648722"/>
              <a:ext cx="413975" cy="414850"/>
              <a:chOff x="958851" y="1020763"/>
              <a:chExt cx="750888" cy="752475"/>
            </a:xfrm>
            <a:solidFill>
              <a:schemeClr val="bg1"/>
            </a:solidFill>
          </p:grpSpPr>
          <p:sp>
            <p:nvSpPr>
              <p:cNvPr id="27" name="Freeform 5"/>
              <p:cNvSpPr>
                <a:spLocks noEditPoints="1"/>
              </p:cNvSpPr>
              <p:nvPr/>
            </p:nvSpPr>
            <p:spPr bwMode="auto">
              <a:xfrm>
                <a:off x="958851" y="1020763"/>
                <a:ext cx="750888" cy="398463"/>
              </a:xfrm>
              <a:custGeom>
                <a:avLst/>
                <a:gdLst>
                  <a:gd name="T0" fmla="*/ 236 w 473"/>
                  <a:gd name="T1" fmla="*/ 0 h 251"/>
                  <a:gd name="T2" fmla="*/ 142 w 473"/>
                  <a:gd name="T3" fmla="*/ 95 h 251"/>
                  <a:gd name="T4" fmla="*/ 142 w 473"/>
                  <a:gd name="T5" fmla="*/ 57 h 251"/>
                  <a:gd name="T6" fmla="*/ 66 w 473"/>
                  <a:gd name="T7" fmla="*/ 57 h 251"/>
                  <a:gd name="T8" fmla="*/ 66 w 473"/>
                  <a:gd name="T9" fmla="*/ 171 h 251"/>
                  <a:gd name="T10" fmla="*/ 0 w 473"/>
                  <a:gd name="T11" fmla="*/ 237 h 251"/>
                  <a:gd name="T12" fmla="*/ 11 w 473"/>
                  <a:gd name="T13" fmla="*/ 251 h 251"/>
                  <a:gd name="T14" fmla="*/ 236 w 473"/>
                  <a:gd name="T15" fmla="*/ 26 h 251"/>
                  <a:gd name="T16" fmla="*/ 458 w 473"/>
                  <a:gd name="T17" fmla="*/ 251 h 251"/>
                  <a:gd name="T18" fmla="*/ 473 w 473"/>
                  <a:gd name="T19" fmla="*/ 237 h 251"/>
                  <a:gd name="T20" fmla="*/ 236 w 473"/>
                  <a:gd name="T21" fmla="*/ 0 h 251"/>
                  <a:gd name="T22" fmla="*/ 85 w 473"/>
                  <a:gd name="T23" fmla="*/ 76 h 251"/>
                  <a:gd name="T24" fmla="*/ 123 w 473"/>
                  <a:gd name="T25" fmla="*/ 76 h 251"/>
                  <a:gd name="T26" fmla="*/ 123 w 473"/>
                  <a:gd name="T27" fmla="*/ 114 h 251"/>
                  <a:gd name="T28" fmla="*/ 85 w 473"/>
                  <a:gd name="T29" fmla="*/ 152 h 251"/>
                  <a:gd name="T30" fmla="*/ 85 w 473"/>
                  <a:gd name="T31" fmla="*/ 7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3" h="251">
                    <a:moveTo>
                      <a:pt x="236" y="0"/>
                    </a:moveTo>
                    <a:lnTo>
                      <a:pt x="142" y="95"/>
                    </a:lnTo>
                    <a:lnTo>
                      <a:pt x="142" y="57"/>
                    </a:lnTo>
                    <a:lnTo>
                      <a:pt x="66" y="57"/>
                    </a:lnTo>
                    <a:lnTo>
                      <a:pt x="66" y="171"/>
                    </a:lnTo>
                    <a:lnTo>
                      <a:pt x="0" y="237"/>
                    </a:lnTo>
                    <a:lnTo>
                      <a:pt x="11" y="251"/>
                    </a:lnTo>
                    <a:lnTo>
                      <a:pt x="236" y="26"/>
                    </a:lnTo>
                    <a:lnTo>
                      <a:pt x="458" y="251"/>
                    </a:lnTo>
                    <a:lnTo>
                      <a:pt x="473" y="237"/>
                    </a:lnTo>
                    <a:lnTo>
                      <a:pt x="236" y="0"/>
                    </a:lnTo>
                    <a:close/>
                    <a:moveTo>
                      <a:pt x="85" y="76"/>
                    </a:moveTo>
                    <a:lnTo>
                      <a:pt x="123" y="76"/>
                    </a:lnTo>
                    <a:lnTo>
                      <a:pt x="123" y="114"/>
                    </a:lnTo>
                    <a:lnTo>
                      <a:pt x="85" y="152"/>
                    </a:lnTo>
                    <a:lnTo>
                      <a:pt x="85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23812" tIns="11906" rIns="23812" bIns="11906" numCol="1" anchor="t" anchorCtr="0" compatLnSpc="1"/>
              <a:lstStyle/>
              <a:p>
                <a:pPr defTabSz="238125">
                  <a:defRPr/>
                </a:pPr>
                <a:endParaRPr lang="en-US" sz="1560" kern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1063626" y="1141413"/>
                <a:ext cx="539750" cy="631825"/>
              </a:xfrm>
              <a:custGeom>
                <a:avLst/>
                <a:gdLst>
                  <a:gd name="T0" fmla="*/ 0 w 340"/>
                  <a:gd name="T1" fmla="*/ 171 h 398"/>
                  <a:gd name="T2" fmla="*/ 0 w 340"/>
                  <a:gd name="T3" fmla="*/ 398 h 398"/>
                  <a:gd name="T4" fmla="*/ 132 w 340"/>
                  <a:gd name="T5" fmla="*/ 398 h 398"/>
                  <a:gd name="T6" fmla="*/ 132 w 340"/>
                  <a:gd name="T7" fmla="*/ 265 h 398"/>
                  <a:gd name="T8" fmla="*/ 208 w 340"/>
                  <a:gd name="T9" fmla="*/ 265 h 398"/>
                  <a:gd name="T10" fmla="*/ 208 w 340"/>
                  <a:gd name="T11" fmla="*/ 398 h 398"/>
                  <a:gd name="T12" fmla="*/ 340 w 340"/>
                  <a:gd name="T13" fmla="*/ 398 h 398"/>
                  <a:gd name="T14" fmla="*/ 340 w 340"/>
                  <a:gd name="T15" fmla="*/ 171 h 398"/>
                  <a:gd name="T16" fmla="*/ 170 w 340"/>
                  <a:gd name="T17" fmla="*/ 0 h 398"/>
                  <a:gd name="T18" fmla="*/ 0 w 340"/>
                  <a:gd name="T19" fmla="*/ 171 h 398"/>
                  <a:gd name="T20" fmla="*/ 322 w 340"/>
                  <a:gd name="T21" fmla="*/ 379 h 398"/>
                  <a:gd name="T22" fmla="*/ 227 w 340"/>
                  <a:gd name="T23" fmla="*/ 379 h 398"/>
                  <a:gd name="T24" fmla="*/ 227 w 340"/>
                  <a:gd name="T25" fmla="*/ 265 h 398"/>
                  <a:gd name="T26" fmla="*/ 227 w 340"/>
                  <a:gd name="T27" fmla="*/ 246 h 398"/>
                  <a:gd name="T28" fmla="*/ 208 w 340"/>
                  <a:gd name="T29" fmla="*/ 246 h 398"/>
                  <a:gd name="T30" fmla="*/ 132 w 340"/>
                  <a:gd name="T31" fmla="*/ 246 h 398"/>
                  <a:gd name="T32" fmla="*/ 113 w 340"/>
                  <a:gd name="T33" fmla="*/ 246 h 398"/>
                  <a:gd name="T34" fmla="*/ 113 w 340"/>
                  <a:gd name="T35" fmla="*/ 265 h 398"/>
                  <a:gd name="T36" fmla="*/ 113 w 340"/>
                  <a:gd name="T37" fmla="*/ 379 h 398"/>
                  <a:gd name="T38" fmla="*/ 19 w 340"/>
                  <a:gd name="T39" fmla="*/ 379 h 398"/>
                  <a:gd name="T40" fmla="*/ 19 w 340"/>
                  <a:gd name="T41" fmla="*/ 178 h 398"/>
                  <a:gd name="T42" fmla="*/ 170 w 340"/>
                  <a:gd name="T43" fmla="*/ 26 h 398"/>
                  <a:gd name="T44" fmla="*/ 322 w 340"/>
                  <a:gd name="T45" fmla="*/ 178 h 398"/>
                  <a:gd name="T46" fmla="*/ 322 w 340"/>
                  <a:gd name="T47" fmla="*/ 37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0" h="398">
                    <a:moveTo>
                      <a:pt x="0" y="171"/>
                    </a:moveTo>
                    <a:lnTo>
                      <a:pt x="0" y="398"/>
                    </a:lnTo>
                    <a:lnTo>
                      <a:pt x="132" y="398"/>
                    </a:lnTo>
                    <a:lnTo>
                      <a:pt x="132" y="265"/>
                    </a:lnTo>
                    <a:lnTo>
                      <a:pt x="208" y="265"/>
                    </a:lnTo>
                    <a:lnTo>
                      <a:pt x="208" y="398"/>
                    </a:lnTo>
                    <a:lnTo>
                      <a:pt x="340" y="398"/>
                    </a:lnTo>
                    <a:lnTo>
                      <a:pt x="340" y="171"/>
                    </a:lnTo>
                    <a:lnTo>
                      <a:pt x="170" y="0"/>
                    </a:lnTo>
                    <a:lnTo>
                      <a:pt x="0" y="171"/>
                    </a:lnTo>
                    <a:close/>
                    <a:moveTo>
                      <a:pt x="322" y="379"/>
                    </a:moveTo>
                    <a:lnTo>
                      <a:pt x="227" y="379"/>
                    </a:lnTo>
                    <a:lnTo>
                      <a:pt x="227" y="265"/>
                    </a:lnTo>
                    <a:lnTo>
                      <a:pt x="227" y="246"/>
                    </a:lnTo>
                    <a:lnTo>
                      <a:pt x="208" y="246"/>
                    </a:lnTo>
                    <a:lnTo>
                      <a:pt x="132" y="246"/>
                    </a:lnTo>
                    <a:lnTo>
                      <a:pt x="113" y="246"/>
                    </a:lnTo>
                    <a:lnTo>
                      <a:pt x="113" y="265"/>
                    </a:lnTo>
                    <a:lnTo>
                      <a:pt x="113" y="379"/>
                    </a:lnTo>
                    <a:lnTo>
                      <a:pt x="19" y="379"/>
                    </a:lnTo>
                    <a:lnTo>
                      <a:pt x="19" y="178"/>
                    </a:lnTo>
                    <a:lnTo>
                      <a:pt x="170" y="26"/>
                    </a:lnTo>
                    <a:lnTo>
                      <a:pt x="322" y="178"/>
                    </a:lnTo>
                    <a:lnTo>
                      <a:pt x="322" y="3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23812" tIns="11906" rIns="23812" bIns="11906" numCol="1" anchor="t" anchorCtr="0" compatLnSpc="1"/>
              <a:lstStyle/>
              <a:p>
                <a:pPr defTabSz="238125">
                  <a:defRPr/>
                </a:pPr>
                <a:endParaRPr lang="en-US" sz="1560" kern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Oval 23"/>
            <p:cNvSpPr/>
            <p:nvPr/>
          </p:nvSpPr>
          <p:spPr>
            <a:xfrm>
              <a:off x="1206400" y="6174488"/>
              <a:ext cx="914763" cy="914763"/>
            </a:xfrm>
            <a:prstGeom prst="ellipse">
              <a:avLst/>
            </a:prstGeom>
            <a:solidFill>
              <a:srgbClr val="E48E5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9"/>
            <p:cNvSpPr>
              <a:spLocks noEditPoints="1"/>
            </p:cNvSpPr>
            <p:nvPr/>
          </p:nvSpPr>
          <p:spPr bwMode="auto">
            <a:xfrm>
              <a:off x="1497122" y="6410665"/>
              <a:ext cx="333317" cy="501740"/>
            </a:xfrm>
            <a:custGeom>
              <a:avLst/>
              <a:gdLst>
                <a:gd name="T0" fmla="*/ 80 w 160"/>
                <a:gd name="T1" fmla="*/ 8 h 240"/>
                <a:gd name="T2" fmla="*/ 152 w 160"/>
                <a:gd name="T3" fmla="*/ 80 h 240"/>
                <a:gd name="T4" fmla="*/ 143 w 160"/>
                <a:gd name="T5" fmla="*/ 116 h 240"/>
                <a:gd name="T6" fmla="*/ 80 w 160"/>
                <a:gd name="T7" fmla="*/ 224 h 240"/>
                <a:gd name="T8" fmla="*/ 18 w 160"/>
                <a:gd name="T9" fmla="*/ 116 h 240"/>
                <a:gd name="T10" fmla="*/ 8 w 160"/>
                <a:gd name="T11" fmla="*/ 80 h 240"/>
                <a:gd name="T12" fmla="*/ 80 w 160"/>
                <a:gd name="T13" fmla="*/ 8 h 240"/>
                <a:gd name="T14" fmla="*/ 80 w 160"/>
                <a:gd name="T15" fmla="*/ 108 h 240"/>
                <a:gd name="T16" fmla="*/ 108 w 160"/>
                <a:gd name="T17" fmla="*/ 80 h 240"/>
                <a:gd name="T18" fmla="*/ 80 w 160"/>
                <a:gd name="T19" fmla="*/ 52 h 240"/>
                <a:gd name="T20" fmla="*/ 52 w 160"/>
                <a:gd name="T21" fmla="*/ 80 h 240"/>
                <a:gd name="T22" fmla="*/ 80 w 160"/>
                <a:gd name="T23" fmla="*/ 108 h 240"/>
                <a:gd name="T24" fmla="*/ 80 w 160"/>
                <a:gd name="T25" fmla="*/ 0 h 240"/>
                <a:gd name="T26" fmla="*/ 0 w 160"/>
                <a:gd name="T27" fmla="*/ 80 h 240"/>
                <a:gd name="T28" fmla="*/ 11 w 160"/>
                <a:gd name="T29" fmla="*/ 120 h 240"/>
                <a:gd name="T30" fmla="*/ 80 w 160"/>
                <a:gd name="T31" fmla="*/ 240 h 240"/>
                <a:gd name="T32" fmla="*/ 150 w 160"/>
                <a:gd name="T33" fmla="*/ 120 h 240"/>
                <a:gd name="T34" fmla="*/ 160 w 160"/>
                <a:gd name="T35" fmla="*/ 80 h 240"/>
                <a:gd name="T36" fmla="*/ 80 w 160"/>
                <a:gd name="T37" fmla="*/ 0 h 240"/>
                <a:gd name="T38" fmla="*/ 80 w 160"/>
                <a:gd name="T39" fmla="*/ 100 h 240"/>
                <a:gd name="T40" fmla="*/ 60 w 160"/>
                <a:gd name="T41" fmla="*/ 80 h 240"/>
                <a:gd name="T42" fmla="*/ 80 w 160"/>
                <a:gd name="T43" fmla="*/ 60 h 240"/>
                <a:gd name="T44" fmla="*/ 100 w 160"/>
                <a:gd name="T45" fmla="*/ 80 h 240"/>
                <a:gd name="T46" fmla="*/ 80 w 160"/>
                <a:gd name="T47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40">
                  <a:moveTo>
                    <a:pt x="80" y="8"/>
                  </a:moveTo>
                  <a:cubicBezTo>
                    <a:pt x="120" y="8"/>
                    <a:pt x="152" y="40"/>
                    <a:pt x="152" y="80"/>
                  </a:cubicBezTo>
                  <a:cubicBezTo>
                    <a:pt x="152" y="92"/>
                    <a:pt x="149" y="105"/>
                    <a:pt x="143" y="116"/>
                  </a:cubicBezTo>
                  <a:cubicBezTo>
                    <a:pt x="80" y="224"/>
                    <a:pt x="80" y="224"/>
                    <a:pt x="80" y="224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2" y="105"/>
                    <a:pt x="8" y="92"/>
                    <a:pt x="8" y="80"/>
                  </a:cubicBezTo>
                  <a:cubicBezTo>
                    <a:pt x="8" y="40"/>
                    <a:pt x="41" y="8"/>
                    <a:pt x="80" y="8"/>
                  </a:cubicBezTo>
                  <a:moveTo>
                    <a:pt x="80" y="108"/>
                  </a:moveTo>
                  <a:cubicBezTo>
                    <a:pt x="96" y="108"/>
                    <a:pt x="108" y="95"/>
                    <a:pt x="108" y="80"/>
                  </a:cubicBezTo>
                  <a:cubicBezTo>
                    <a:pt x="108" y="64"/>
                    <a:pt x="96" y="52"/>
                    <a:pt x="80" y="52"/>
                  </a:cubicBezTo>
                  <a:cubicBezTo>
                    <a:pt x="65" y="52"/>
                    <a:pt x="52" y="64"/>
                    <a:pt x="52" y="80"/>
                  </a:cubicBezTo>
                  <a:cubicBezTo>
                    <a:pt x="52" y="95"/>
                    <a:pt x="65" y="108"/>
                    <a:pt x="80" y="108"/>
                  </a:cubicBezTo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3812" tIns="11906" rIns="23812" bIns="11906" numCol="1" anchor="t" anchorCtr="0" compatLnSpc="1"/>
            <a:lstStyle/>
            <a:p>
              <a:pPr defTabSz="238125">
                <a:defRPr/>
              </a:pPr>
              <a:endParaRPr lang="en-US" sz="1560" kern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Shape 125"/>
          <p:cNvSpPr/>
          <p:nvPr/>
        </p:nvSpPr>
        <p:spPr>
          <a:xfrm>
            <a:off x="2482845" y="3807799"/>
            <a:ext cx="3476238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400" kern="0">
                <a:solidFill>
                  <a:srgbClr val="94999F"/>
                </a:solidFill>
                <a:cs typeface="+mn-ea"/>
                <a:sym typeface="+mn-lt"/>
              </a:rPr>
              <a:t>. Praesent, </a:t>
            </a: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consectetur adipiscing elit.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485234" y="3477517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Shape 125"/>
          <p:cNvSpPr/>
          <p:nvPr/>
        </p:nvSpPr>
        <p:spPr>
          <a:xfrm>
            <a:off x="2482845" y="5315204"/>
            <a:ext cx="3476238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400" kern="0">
                <a:solidFill>
                  <a:srgbClr val="94999F"/>
                </a:solidFill>
                <a:cs typeface="+mn-ea"/>
                <a:sym typeface="+mn-lt"/>
              </a:rPr>
              <a:t>. Praesent, </a:t>
            </a: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consectetur adipiscing elit.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485234" y="498492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Graphic spid="4" grpId="0">
        <p:bldAsOne/>
      </p:bldGraphic>
      <p:bldP spid="3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Shape 121"/>
          <p:cNvSpPr/>
          <p:nvPr/>
        </p:nvSpPr>
        <p:spPr>
          <a:xfrm>
            <a:off x="6552279" y="2572181"/>
            <a:ext cx="4550978" cy="439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9" tIns="25399" rIns="25399" bIns="25399" numCol="1" spcCol="38100" rtlCol="0" anchor="ctr">
            <a:spAutoFit/>
          </a:bodyPr>
          <a:lstStyle/>
          <a:p>
            <a:pPr defTabSz="412750" hangingPunct="0">
              <a:lnSpc>
                <a:spcPct val="70000"/>
              </a:lnSpc>
            </a:pPr>
            <a:r>
              <a:rPr lang="en-US" sz="3600" b="1" kern="0" spc="-150" dirty="0">
                <a:solidFill>
                  <a:srgbClr val="ED9198"/>
                </a:solidFill>
                <a:cs typeface="+mn-ea"/>
                <a:sym typeface="+mn-lt"/>
              </a:rPr>
              <a:t>Developing Process.</a:t>
            </a:r>
            <a:endParaRPr sz="3600" b="1" kern="0" spc="-150" dirty="0">
              <a:solidFill>
                <a:srgbClr val="ED9198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70491" y="3231601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"/>
          <p:cNvSpPr/>
          <p:nvPr/>
        </p:nvSpPr>
        <p:spPr>
          <a:xfrm>
            <a:off x="6477040" y="3710624"/>
            <a:ext cx="4179903" cy="102252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23" name="Shape 125"/>
          <p:cNvSpPr/>
          <p:nvPr/>
        </p:nvSpPr>
        <p:spPr>
          <a:xfrm>
            <a:off x="6570491" y="4993308"/>
            <a:ext cx="3955823" cy="792781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6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54112" y="2476477"/>
            <a:ext cx="3778265" cy="936172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1937" y="2990309"/>
            <a:ext cx="3592754" cy="229063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39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 Placeholder 4"/>
          <p:cNvSpPr txBox="1"/>
          <p:nvPr/>
        </p:nvSpPr>
        <p:spPr>
          <a:xfrm>
            <a:off x="1714773" y="1783877"/>
            <a:ext cx="3009508" cy="10915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08305" indent="-408305" defTabSz="1088390">
              <a:lnSpc>
                <a:spcPts val="3500"/>
              </a:lnSpc>
              <a:spcBef>
                <a:spcPct val="20000"/>
              </a:spcBef>
              <a:defRPr/>
            </a:pPr>
            <a:r>
              <a:rPr lang="en-US" sz="3300" b="1" dirty="0">
                <a:solidFill>
                  <a:srgbClr val="E48E5D"/>
                </a:solidFill>
                <a:cs typeface="+mn-ea"/>
                <a:sym typeface="+mn-lt"/>
              </a:rPr>
              <a:t>Tile Image</a:t>
            </a:r>
          </a:p>
          <a:p>
            <a:pPr marL="408305" indent="-408305" defTabSz="1088390">
              <a:lnSpc>
                <a:spcPts val="3500"/>
              </a:lnSpc>
              <a:spcBef>
                <a:spcPct val="20000"/>
              </a:spcBef>
              <a:defRPr/>
            </a:pPr>
            <a:r>
              <a:rPr lang="en-US" sz="3300" b="1" dirty="0">
                <a:solidFill>
                  <a:srgbClr val="E48E5D"/>
                </a:solidFill>
                <a:cs typeface="+mn-ea"/>
                <a:sym typeface="+mn-lt"/>
              </a:rPr>
              <a:t>Project</a:t>
            </a:r>
          </a:p>
        </p:txBody>
      </p:sp>
      <p:sp>
        <p:nvSpPr>
          <p:cNvPr id="22" name="Text Placeholder 7"/>
          <p:cNvSpPr txBox="1"/>
          <p:nvPr/>
        </p:nvSpPr>
        <p:spPr>
          <a:xfrm>
            <a:off x="1763461" y="5249618"/>
            <a:ext cx="2819033" cy="1142851"/>
          </a:xfrm>
          <a:prstGeom prst="rect">
            <a:avLst/>
          </a:prstGeom>
        </p:spPr>
        <p:txBody>
          <a:bodyPr/>
          <a:lstStyle/>
          <a:p>
            <a:pPr defTabSz="1088390">
              <a:lnSpc>
                <a:spcPct val="150000"/>
              </a:lnSpc>
            </a:pPr>
            <a:r>
              <a:rPr lang="en-US" sz="1200" b="1" dirty="0">
                <a:solidFill>
                  <a:srgbClr val="ED9198"/>
                </a:solidFill>
                <a:cs typeface="+mn-ea"/>
                <a:sym typeface="+mn-lt"/>
              </a:rPr>
              <a:t>Hide and Seek to </a:t>
            </a:r>
            <a:r>
              <a:rPr lang="en-US" sz="1200" b="1">
                <a:solidFill>
                  <a:srgbClr val="ED9198"/>
                </a:solidFill>
                <a:cs typeface="+mn-ea"/>
                <a:sym typeface="+mn-lt"/>
              </a:rPr>
              <a:t>Defeat Competuitor</a:t>
            </a:r>
            <a:endParaRPr lang="en-US" sz="1200" b="1" dirty="0">
              <a:solidFill>
                <a:srgbClr val="ED9198"/>
              </a:solidFill>
              <a:cs typeface="+mn-ea"/>
              <a:sym typeface="+mn-lt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1714773" y="2904132"/>
            <a:ext cx="990471" cy="51071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08305" indent="-408305" defTabSz="1088390">
              <a:lnSpc>
                <a:spcPts val="35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76%</a:t>
            </a:r>
          </a:p>
        </p:txBody>
      </p:sp>
      <p:sp>
        <p:nvSpPr>
          <p:cNvPr id="24" name="Text Placeholder 7"/>
          <p:cNvSpPr txBox="1"/>
          <p:nvPr/>
        </p:nvSpPr>
        <p:spPr>
          <a:xfrm>
            <a:off x="1752868" y="3559399"/>
            <a:ext cx="2780938" cy="1485707"/>
          </a:xfrm>
          <a:prstGeom prst="rect">
            <a:avLst/>
          </a:prstGeom>
        </p:spPr>
        <p:txBody>
          <a:bodyPr/>
          <a:lstStyle/>
          <a:p>
            <a:pPr defTabSz="1088390"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Donec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a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est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at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arcu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congue</a:t>
            </a:r>
            <a:r>
              <a:rPr lang="en-US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purus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in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nunc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Phasellus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finibus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malesuada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lobortis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tellus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id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nulla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Nam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nec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auctor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arcu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Aenean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molestie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lacus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urna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accumsan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, a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rhoncus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orci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rhoncus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. </a:t>
            </a:r>
            <a:endParaRPr lang="en-US" sz="1200" b="1" dirty="0">
              <a:solidFill>
                <a:srgbClr val="F9B639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2634080" y="2936780"/>
            <a:ext cx="2019037" cy="571426"/>
          </a:xfrm>
          <a:prstGeom prst="rect">
            <a:avLst/>
          </a:prstGeom>
        </p:spPr>
        <p:txBody>
          <a:bodyPr/>
          <a:lstStyle/>
          <a:p>
            <a:pPr defTabSz="1088390"/>
            <a:r>
              <a:rPr lang="en-US" sz="12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FINIBUS NISL UT LIGULA VESTIBULUM,.</a:t>
            </a:r>
            <a:endParaRPr lang="en-US" sz="900" b="1" dirty="0">
              <a:solidFill>
                <a:srgbClr val="F9B639">
                  <a:lumMod val="60000"/>
                  <a:lumOff val="4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5788" y="1889567"/>
            <a:ext cx="2529451" cy="1967696"/>
          </a:xfrm>
          <a:prstGeom prst="rect">
            <a:avLst/>
          </a:prstGeom>
          <a:solidFill>
            <a:srgbClr val="ED9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000534" y="1889567"/>
            <a:ext cx="2529451" cy="196769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64968" y="4032173"/>
            <a:ext cx="2529451" cy="1967696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19714" y="4032173"/>
            <a:ext cx="2529451" cy="1967696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Shape 125"/>
          <p:cNvSpPr/>
          <p:nvPr/>
        </p:nvSpPr>
        <p:spPr>
          <a:xfrm>
            <a:off x="5919217" y="2397589"/>
            <a:ext cx="1333484" cy="332720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/>
            <a:r>
              <a:rPr lang="en-US" sz="1560" kern="0">
                <a:solidFill>
                  <a:schemeClr val="bg1"/>
                </a:solidFill>
                <a:cs typeface="+mn-ea"/>
                <a:sym typeface="+mn-lt"/>
              </a:rPr>
              <a:t>Premium</a:t>
            </a:r>
            <a:endParaRPr sz="156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Shape 125"/>
          <p:cNvSpPr/>
          <p:nvPr/>
        </p:nvSpPr>
        <p:spPr>
          <a:xfrm>
            <a:off x="6012887" y="2803581"/>
            <a:ext cx="1146146" cy="513985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</a:pPr>
            <a:r>
              <a:rPr lang="en-US" sz="4295" b="1" kern="0" cap="all" spc="-150" dirty="0">
                <a:solidFill>
                  <a:schemeClr val="bg1"/>
                </a:solidFill>
                <a:cs typeface="+mn-ea"/>
                <a:sym typeface="+mn-lt"/>
              </a:rPr>
              <a:t>$40</a:t>
            </a:r>
            <a:endParaRPr sz="4295" b="1" kern="0" cap="all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hape 125"/>
          <p:cNvSpPr/>
          <p:nvPr/>
        </p:nvSpPr>
        <p:spPr>
          <a:xfrm>
            <a:off x="8519701" y="4537296"/>
            <a:ext cx="1333484" cy="332720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/>
            <a:r>
              <a:rPr lang="en-US" sz="1560" kern="0">
                <a:solidFill>
                  <a:schemeClr val="bg1"/>
                </a:solidFill>
                <a:cs typeface="+mn-ea"/>
                <a:sym typeface="+mn-lt"/>
              </a:rPr>
              <a:t>Premium</a:t>
            </a:r>
            <a:endParaRPr sz="156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Shape 125"/>
          <p:cNvSpPr/>
          <p:nvPr/>
        </p:nvSpPr>
        <p:spPr>
          <a:xfrm>
            <a:off x="8619783" y="4943288"/>
            <a:ext cx="1133322" cy="513985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</a:pPr>
            <a:r>
              <a:rPr lang="en-US" sz="4295" b="1" kern="0" cap="all" spc="-150">
                <a:solidFill>
                  <a:schemeClr val="bg1"/>
                </a:solidFill>
                <a:cs typeface="+mn-ea"/>
                <a:sym typeface="+mn-lt"/>
              </a:rPr>
              <a:t>$50</a:t>
            </a:r>
            <a:endParaRPr sz="4295" b="1" kern="0" cap="all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03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01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03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01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2" grpId="0" animBg="1"/>
      <p:bldP spid="33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31528" y="1564585"/>
            <a:ext cx="3528944" cy="3528944"/>
            <a:chOff x="3259016" y="592015"/>
            <a:chExt cx="5673969" cy="5673969"/>
          </a:xfrm>
        </p:grpSpPr>
        <p:sp>
          <p:nvSpPr>
            <p:cNvPr id="8" name="椭圆 7"/>
            <p:cNvSpPr/>
            <p:nvPr/>
          </p:nvSpPr>
          <p:spPr>
            <a:xfrm>
              <a:off x="3259016" y="592015"/>
              <a:ext cx="5673969" cy="567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45524" y="1078522"/>
              <a:ext cx="4700953" cy="4700953"/>
            </a:xfrm>
            <a:prstGeom prst="ellipse">
              <a:avLst/>
            </a:prstGeom>
            <a:solidFill>
              <a:srgbClr val="EF966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38954" y="4887371"/>
            <a:ext cx="43140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defTabSz="9137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0" i="0" u="none" strike="noStrike" cap="none" spc="60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汉真广标" pitchFamily="49" charset="-122"/>
                <a:ea typeface="汉真广标" pitchFamily="49" charset="-122"/>
                <a:cs typeface="+mn-ea"/>
              </a:defRPr>
            </a:lvl1pPr>
          </a:lstStyle>
          <a:p>
            <a:r>
              <a:rPr lang="en-US" altLang="zh-CN" spc="0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spc="0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TextBox 517"/>
          <p:cNvSpPr txBox="1"/>
          <p:nvPr/>
        </p:nvSpPr>
        <p:spPr>
          <a:xfrm>
            <a:off x="4572161" y="5569808"/>
            <a:ext cx="3120704" cy="782964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43331" y="6435524"/>
            <a:ext cx="1705338" cy="164570"/>
            <a:chOff x="4965539" y="6528122"/>
            <a:chExt cx="1705338" cy="164570"/>
          </a:xfrm>
        </p:grpSpPr>
        <p:sp>
          <p:nvSpPr>
            <p:cNvPr id="18" name="椭圆 1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430684" y="5302869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00036" y="5271738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9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8928193" y="1471656"/>
            <a:ext cx="3474309" cy="3474309"/>
          </a:xfrm>
          <a:prstGeom prst="ellipse">
            <a:avLst/>
          </a:prstGeom>
          <a:solidFill>
            <a:srgbClr val="89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471712" y="1620938"/>
            <a:ext cx="3474309" cy="3474309"/>
          </a:xfrm>
          <a:prstGeom prst="ellipse">
            <a:avLst/>
          </a:prstGeom>
          <a:solidFill>
            <a:srgbClr val="F4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94254" y="-1272746"/>
            <a:ext cx="9403492" cy="9403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47816" y="2549610"/>
            <a:ext cx="1470454" cy="1470454"/>
          </a:xfrm>
          <a:prstGeom prst="ellipse">
            <a:avLst/>
          </a:prstGeom>
          <a:solidFill>
            <a:srgbClr val="E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062519" y="2549610"/>
            <a:ext cx="1470454" cy="1470454"/>
          </a:xfrm>
          <a:prstGeom prst="ellipse">
            <a:avLst/>
          </a:prstGeom>
          <a:solidFill>
            <a:srgbClr val="EF9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53621" y="802015"/>
            <a:ext cx="65577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76722" y="2727616"/>
            <a:ext cx="27411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517"/>
          <p:cNvSpPr txBox="1"/>
          <p:nvPr/>
        </p:nvSpPr>
        <p:spPr>
          <a:xfrm>
            <a:off x="2641997" y="3150770"/>
            <a:ext cx="3120704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88297" y="4255877"/>
            <a:ext cx="27411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517"/>
          <p:cNvSpPr txBox="1"/>
          <p:nvPr/>
        </p:nvSpPr>
        <p:spPr>
          <a:xfrm>
            <a:off x="2653572" y="4679031"/>
            <a:ext cx="3120704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43021" y="2726046"/>
            <a:ext cx="27411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517"/>
          <p:cNvSpPr txBox="1"/>
          <p:nvPr/>
        </p:nvSpPr>
        <p:spPr>
          <a:xfrm>
            <a:off x="6708296" y="3149200"/>
            <a:ext cx="3120704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54596" y="4254307"/>
            <a:ext cx="27411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517"/>
          <p:cNvSpPr txBox="1"/>
          <p:nvPr/>
        </p:nvSpPr>
        <p:spPr>
          <a:xfrm>
            <a:off x="6719871" y="4677461"/>
            <a:ext cx="3120704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53434" y="2972829"/>
            <a:ext cx="624016" cy="62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485738" y="2962964"/>
            <a:ext cx="624016" cy="62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782964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roup 46"/>
          <p:cNvGrpSpPr/>
          <p:nvPr/>
        </p:nvGrpSpPr>
        <p:grpSpPr>
          <a:xfrm>
            <a:off x="3988774" y="2438271"/>
            <a:ext cx="535696" cy="535696"/>
            <a:chOff x="3562888" y="1733550"/>
            <a:chExt cx="548682" cy="548682"/>
          </a:xfrm>
        </p:grpSpPr>
        <p:sp>
          <p:nvSpPr>
            <p:cNvPr id="21" name="Oval 79"/>
            <p:cNvSpPr>
              <a:spLocks noChangeArrowheads="1"/>
            </p:cNvSpPr>
            <p:nvPr/>
          </p:nvSpPr>
          <p:spPr bwMode="invGray">
            <a:xfrm>
              <a:off x="3562888" y="1733550"/>
              <a:ext cx="548682" cy="548682"/>
            </a:xfrm>
            <a:prstGeom prst="ellipse">
              <a:avLst/>
            </a:prstGeom>
            <a:solidFill>
              <a:srgbClr val="94D3D4"/>
            </a:solidFill>
            <a:ln w="19050">
              <a:noFill/>
              <a:round/>
            </a:ln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0"/>
            <p:cNvSpPr/>
            <p:nvPr/>
          </p:nvSpPr>
          <p:spPr bwMode="invGray">
            <a:xfrm>
              <a:off x="3705467" y="1842893"/>
              <a:ext cx="256642" cy="342803"/>
            </a:xfrm>
            <a:custGeom>
              <a:avLst/>
              <a:gdLst>
                <a:gd name="T0" fmla="*/ 150 w 181"/>
                <a:gd name="T1" fmla="*/ 181 h 241"/>
                <a:gd name="T2" fmla="*/ 91 w 181"/>
                <a:gd name="T3" fmla="*/ 181 h 241"/>
                <a:gd name="T4" fmla="*/ 69 w 181"/>
                <a:gd name="T5" fmla="*/ 172 h 241"/>
                <a:gd name="T6" fmla="*/ 61 w 181"/>
                <a:gd name="T7" fmla="*/ 151 h 241"/>
                <a:gd name="T8" fmla="*/ 61 w 181"/>
                <a:gd name="T9" fmla="*/ 121 h 241"/>
                <a:gd name="T10" fmla="*/ 150 w 181"/>
                <a:gd name="T11" fmla="*/ 121 h 241"/>
                <a:gd name="T12" fmla="*/ 172 w 181"/>
                <a:gd name="T13" fmla="*/ 112 h 241"/>
                <a:gd name="T14" fmla="*/ 181 w 181"/>
                <a:gd name="T15" fmla="*/ 91 h 241"/>
                <a:gd name="T16" fmla="*/ 172 w 181"/>
                <a:gd name="T17" fmla="*/ 69 h 241"/>
                <a:gd name="T18" fmla="*/ 150 w 181"/>
                <a:gd name="T19" fmla="*/ 60 h 241"/>
                <a:gd name="T20" fmla="*/ 61 w 181"/>
                <a:gd name="T21" fmla="*/ 60 h 241"/>
                <a:gd name="T22" fmla="*/ 61 w 181"/>
                <a:gd name="T23" fmla="*/ 30 h 241"/>
                <a:gd name="T24" fmla="*/ 52 w 181"/>
                <a:gd name="T25" fmla="*/ 9 h 241"/>
                <a:gd name="T26" fmla="*/ 31 w 181"/>
                <a:gd name="T27" fmla="*/ 0 h 241"/>
                <a:gd name="T28" fmla="*/ 9 w 181"/>
                <a:gd name="T29" fmla="*/ 9 h 241"/>
                <a:gd name="T30" fmla="*/ 0 w 181"/>
                <a:gd name="T31" fmla="*/ 30 h 241"/>
                <a:gd name="T32" fmla="*/ 0 w 181"/>
                <a:gd name="T33" fmla="*/ 151 h 241"/>
                <a:gd name="T34" fmla="*/ 27 w 181"/>
                <a:gd name="T35" fmla="*/ 215 h 241"/>
                <a:gd name="T36" fmla="*/ 91 w 181"/>
                <a:gd name="T37" fmla="*/ 241 h 241"/>
                <a:gd name="T38" fmla="*/ 150 w 181"/>
                <a:gd name="T39" fmla="*/ 241 h 241"/>
                <a:gd name="T40" fmla="*/ 172 w 181"/>
                <a:gd name="T41" fmla="*/ 232 h 241"/>
                <a:gd name="T42" fmla="*/ 181 w 181"/>
                <a:gd name="T43" fmla="*/ 211 h 241"/>
                <a:gd name="T44" fmla="*/ 172 w 181"/>
                <a:gd name="T45" fmla="*/ 190 h 241"/>
                <a:gd name="T46" fmla="*/ 150 w 181"/>
                <a:gd name="T47" fmla="*/ 18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1" h="241">
                  <a:moveTo>
                    <a:pt x="150" y="181"/>
                  </a:moveTo>
                  <a:cubicBezTo>
                    <a:pt x="91" y="181"/>
                    <a:pt x="91" y="181"/>
                    <a:pt x="91" y="181"/>
                  </a:cubicBezTo>
                  <a:cubicBezTo>
                    <a:pt x="82" y="181"/>
                    <a:pt x="75" y="178"/>
                    <a:pt x="69" y="172"/>
                  </a:cubicBezTo>
                  <a:cubicBezTo>
                    <a:pt x="64" y="166"/>
                    <a:pt x="61" y="159"/>
                    <a:pt x="61" y="15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9" y="121"/>
                    <a:pt x="166" y="118"/>
                    <a:pt x="172" y="112"/>
                  </a:cubicBezTo>
                  <a:cubicBezTo>
                    <a:pt x="178" y="106"/>
                    <a:pt x="181" y="99"/>
                    <a:pt x="181" y="91"/>
                  </a:cubicBezTo>
                  <a:cubicBezTo>
                    <a:pt x="181" y="82"/>
                    <a:pt x="178" y="75"/>
                    <a:pt x="172" y="69"/>
                  </a:cubicBezTo>
                  <a:cubicBezTo>
                    <a:pt x="166" y="63"/>
                    <a:pt x="159" y="60"/>
                    <a:pt x="150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2"/>
                    <a:pt x="58" y="15"/>
                    <a:pt x="52" y="9"/>
                  </a:cubicBezTo>
                  <a:cubicBezTo>
                    <a:pt x="46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76"/>
                    <a:pt x="9" y="197"/>
                    <a:pt x="27" y="215"/>
                  </a:cubicBezTo>
                  <a:cubicBezTo>
                    <a:pt x="44" y="232"/>
                    <a:pt x="66" y="241"/>
                    <a:pt x="91" y="241"/>
                  </a:cubicBezTo>
                  <a:cubicBezTo>
                    <a:pt x="150" y="241"/>
                    <a:pt x="150" y="241"/>
                    <a:pt x="150" y="241"/>
                  </a:cubicBezTo>
                  <a:cubicBezTo>
                    <a:pt x="159" y="241"/>
                    <a:pt x="166" y="238"/>
                    <a:pt x="172" y="232"/>
                  </a:cubicBezTo>
                  <a:cubicBezTo>
                    <a:pt x="178" y="226"/>
                    <a:pt x="181" y="219"/>
                    <a:pt x="181" y="211"/>
                  </a:cubicBezTo>
                  <a:cubicBezTo>
                    <a:pt x="181" y="203"/>
                    <a:pt x="178" y="196"/>
                    <a:pt x="172" y="190"/>
                  </a:cubicBezTo>
                  <a:cubicBezTo>
                    <a:pt x="166" y="184"/>
                    <a:pt x="159" y="181"/>
                    <a:pt x="150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49"/>
          <p:cNvGrpSpPr/>
          <p:nvPr/>
        </p:nvGrpSpPr>
        <p:grpSpPr>
          <a:xfrm>
            <a:off x="7662587" y="3427625"/>
            <a:ext cx="535696" cy="535696"/>
            <a:chOff x="8035235" y="3083395"/>
            <a:chExt cx="548682" cy="548682"/>
          </a:xfrm>
        </p:grpSpPr>
        <p:sp>
          <p:nvSpPr>
            <p:cNvPr id="24" name="Oval 100"/>
            <p:cNvSpPr>
              <a:spLocks noChangeArrowheads="1"/>
            </p:cNvSpPr>
            <p:nvPr/>
          </p:nvSpPr>
          <p:spPr bwMode="invGray">
            <a:xfrm>
              <a:off x="8035235" y="3083395"/>
              <a:ext cx="548682" cy="548682"/>
            </a:xfrm>
            <a:prstGeom prst="ellipse">
              <a:avLst/>
            </a:prstGeom>
            <a:solidFill>
              <a:srgbClr val="94D3D4"/>
            </a:solidFill>
            <a:ln w="19050">
              <a:noFill/>
              <a:round/>
            </a:ln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01"/>
            <p:cNvSpPr/>
            <p:nvPr/>
          </p:nvSpPr>
          <p:spPr bwMode="invGray">
            <a:xfrm>
              <a:off x="8211246" y="3179759"/>
              <a:ext cx="65881" cy="126846"/>
            </a:xfrm>
            <a:custGeom>
              <a:avLst/>
              <a:gdLst>
                <a:gd name="T0" fmla="*/ 47 w 67"/>
                <a:gd name="T1" fmla="*/ 0 h 129"/>
                <a:gd name="T2" fmla="*/ 34 w 67"/>
                <a:gd name="T3" fmla="*/ 51 h 129"/>
                <a:gd name="T4" fmla="*/ 32 w 67"/>
                <a:gd name="T5" fmla="*/ 51 h 129"/>
                <a:gd name="T6" fmla="*/ 19 w 67"/>
                <a:gd name="T7" fmla="*/ 0 h 129"/>
                <a:gd name="T8" fmla="*/ 0 w 67"/>
                <a:gd name="T9" fmla="*/ 0 h 129"/>
                <a:gd name="T10" fmla="*/ 23 w 67"/>
                <a:gd name="T11" fmla="*/ 78 h 129"/>
                <a:gd name="T12" fmla="*/ 23 w 67"/>
                <a:gd name="T13" fmla="*/ 129 h 129"/>
                <a:gd name="T14" fmla="*/ 44 w 67"/>
                <a:gd name="T15" fmla="*/ 129 h 129"/>
                <a:gd name="T16" fmla="*/ 44 w 67"/>
                <a:gd name="T17" fmla="*/ 76 h 129"/>
                <a:gd name="T18" fmla="*/ 67 w 67"/>
                <a:gd name="T19" fmla="*/ 0 h 129"/>
                <a:gd name="T20" fmla="*/ 47 w 67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29">
                  <a:moveTo>
                    <a:pt x="47" y="0"/>
                  </a:moveTo>
                  <a:lnTo>
                    <a:pt x="34" y="51"/>
                  </a:lnTo>
                  <a:lnTo>
                    <a:pt x="32" y="5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78"/>
                  </a:lnTo>
                  <a:lnTo>
                    <a:pt x="23" y="129"/>
                  </a:lnTo>
                  <a:lnTo>
                    <a:pt x="44" y="129"/>
                  </a:lnTo>
                  <a:lnTo>
                    <a:pt x="44" y="76"/>
                  </a:lnTo>
                  <a:lnTo>
                    <a:pt x="6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2"/>
            <p:cNvSpPr>
              <a:spLocks noEditPoints="1"/>
            </p:cNvSpPr>
            <p:nvPr/>
          </p:nvSpPr>
          <p:spPr bwMode="invGray">
            <a:xfrm>
              <a:off x="8275160" y="3211224"/>
              <a:ext cx="51132" cy="98330"/>
            </a:xfrm>
            <a:custGeom>
              <a:avLst/>
              <a:gdLst>
                <a:gd name="T0" fmla="*/ 14 w 36"/>
                <a:gd name="T1" fmla="*/ 56 h 69"/>
                <a:gd name="T2" fmla="*/ 13 w 36"/>
                <a:gd name="T3" fmla="*/ 52 h 69"/>
                <a:gd name="T4" fmla="*/ 13 w 36"/>
                <a:gd name="T5" fmla="*/ 16 h 69"/>
                <a:gd name="T6" fmla="*/ 14 w 36"/>
                <a:gd name="T7" fmla="*/ 12 h 69"/>
                <a:gd name="T8" fmla="*/ 18 w 36"/>
                <a:gd name="T9" fmla="*/ 11 h 69"/>
                <a:gd name="T10" fmla="*/ 22 w 36"/>
                <a:gd name="T11" fmla="*/ 12 h 69"/>
                <a:gd name="T12" fmla="*/ 23 w 36"/>
                <a:gd name="T13" fmla="*/ 16 h 69"/>
                <a:gd name="T14" fmla="*/ 23 w 36"/>
                <a:gd name="T15" fmla="*/ 52 h 69"/>
                <a:gd name="T16" fmla="*/ 22 w 36"/>
                <a:gd name="T17" fmla="*/ 56 h 69"/>
                <a:gd name="T18" fmla="*/ 18 w 36"/>
                <a:gd name="T19" fmla="*/ 57 h 69"/>
                <a:gd name="T20" fmla="*/ 14 w 36"/>
                <a:gd name="T21" fmla="*/ 56 h 69"/>
                <a:gd name="T22" fmla="*/ 5 w 36"/>
                <a:gd name="T23" fmla="*/ 4 h 69"/>
                <a:gd name="T24" fmla="*/ 0 w 36"/>
                <a:gd name="T25" fmla="*/ 16 h 69"/>
                <a:gd name="T26" fmla="*/ 0 w 36"/>
                <a:gd name="T27" fmla="*/ 50 h 69"/>
                <a:gd name="T28" fmla="*/ 5 w 36"/>
                <a:gd name="T29" fmla="*/ 64 h 69"/>
                <a:gd name="T30" fmla="*/ 18 w 36"/>
                <a:gd name="T31" fmla="*/ 69 h 69"/>
                <a:gd name="T32" fmla="*/ 31 w 36"/>
                <a:gd name="T33" fmla="*/ 64 h 69"/>
                <a:gd name="T34" fmla="*/ 36 w 36"/>
                <a:gd name="T35" fmla="*/ 51 h 69"/>
                <a:gd name="T36" fmla="*/ 36 w 36"/>
                <a:gd name="T37" fmla="*/ 17 h 69"/>
                <a:gd name="T38" fmla="*/ 31 w 36"/>
                <a:gd name="T39" fmla="*/ 4 h 69"/>
                <a:gd name="T40" fmla="*/ 18 w 36"/>
                <a:gd name="T41" fmla="*/ 0 h 69"/>
                <a:gd name="T42" fmla="*/ 5 w 36"/>
                <a:gd name="T4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69">
                  <a:moveTo>
                    <a:pt x="14" y="56"/>
                  </a:moveTo>
                  <a:cubicBezTo>
                    <a:pt x="13" y="55"/>
                    <a:pt x="13" y="53"/>
                    <a:pt x="13" y="52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3" y="13"/>
                    <a:pt x="14" y="12"/>
                  </a:cubicBezTo>
                  <a:cubicBezTo>
                    <a:pt x="15" y="11"/>
                    <a:pt x="16" y="11"/>
                    <a:pt x="18" y="11"/>
                  </a:cubicBezTo>
                  <a:cubicBezTo>
                    <a:pt x="19" y="11"/>
                    <a:pt x="21" y="11"/>
                    <a:pt x="22" y="12"/>
                  </a:cubicBezTo>
                  <a:cubicBezTo>
                    <a:pt x="23" y="13"/>
                    <a:pt x="23" y="14"/>
                    <a:pt x="23" y="16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3" y="55"/>
                    <a:pt x="22" y="56"/>
                  </a:cubicBezTo>
                  <a:cubicBezTo>
                    <a:pt x="21" y="57"/>
                    <a:pt x="19" y="57"/>
                    <a:pt x="18" y="57"/>
                  </a:cubicBezTo>
                  <a:cubicBezTo>
                    <a:pt x="16" y="57"/>
                    <a:pt x="15" y="57"/>
                    <a:pt x="14" y="56"/>
                  </a:cubicBezTo>
                  <a:moveTo>
                    <a:pt x="5" y="4"/>
                  </a:moveTo>
                  <a:cubicBezTo>
                    <a:pt x="2" y="7"/>
                    <a:pt x="0" y="11"/>
                    <a:pt x="0" y="1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2" y="60"/>
                    <a:pt x="5" y="64"/>
                  </a:cubicBezTo>
                  <a:cubicBezTo>
                    <a:pt x="8" y="67"/>
                    <a:pt x="12" y="69"/>
                    <a:pt x="18" y="69"/>
                  </a:cubicBezTo>
                  <a:cubicBezTo>
                    <a:pt x="23" y="69"/>
                    <a:pt x="28" y="67"/>
                    <a:pt x="31" y="64"/>
                  </a:cubicBezTo>
                  <a:cubicBezTo>
                    <a:pt x="34" y="61"/>
                    <a:pt x="36" y="56"/>
                    <a:pt x="36" y="5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2"/>
                    <a:pt x="34" y="8"/>
                    <a:pt x="31" y="4"/>
                  </a:cubicBezTo>
                  <a:cubicBezTo>
                    <a:pt x="27" y="1"/>
                    <a:pt x="23" y="0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3"/>
            <p:cNvSpPr/>
            <p:nvPr/>
          </p:nvSpPr>
          <p:spPr bwMode="invGray">
            <a:xfrm>
              <a:off x="8341042" y="3213191"/>
              <a:ext cx="49165" cy="94397"/>
            </a:xfrm>
            <a:custGeom>
              <a:avLst/>
              <a:gdLst>
                <a:gd name="T0" fmla="*/ 23 w 35"/>
                <a:gd name="T1" fmla="*/ 0 h 67"/>
                <a:gd name="T2" fmla="*/ 23 w 35"/>
                <a:gd name="T3" fmla="*/ 50 h 67"/>
                <a:gd name="T4" fmla="*/ 19 w 35"/>
                <a:gd name="T5" fmla="*/ 54 h 67"/>
                <a:gd name="T6" fmla="*/ 15 w 35"/>
                <a:gd name="T7" fmla="*/ 55 h 67"/>
                <a:gd name="T8" fmla="*/ 13 w 35"/>
                <a:gd name="T9" fmla="*/ 54 h 67"/>
                <a:gd name="T10" fmla="*/ 12 w 35"/>
                <a:gd name="T11" fmla="*/ 51 h 67"/>
                <a:gd name="T12" fmla="*/ 12 w 35"/>
                <a:gd name="T13" fmla="*/ 0 h 67"/>
                <a:gd name="T14" fmla="*/ 0 w 35"/>
                <a:gd name="T15" fmla="*/ 0 h 67"/>
                <a:gd name="T16" fmla="*/ 0 w 35"/>
                <a:gd name="T17" fmla="*/ 55 h 67"/>
                <a:gd name="T18" fmla="*/ 2 w 35"/>
                <a:gd name="T19" fmla="*/ 64 h 67"/>
                <a:gd name="T20" fmla="*/ 8 w 35"/>
                <a:gd name="T21" fmla="*/ 67 h 67"/>
                <a:gd name="T22" fmla="*/ 15 w 35"/>
                <a:gd name="T23" fmla="*/ 65 h 67"/>
                <a:gd name="T24" fmla="*/ 23 w 35"/>
                <a:gd name="T25" fmla="*/ 59 h 67"/>
                <a:gd name="T26" fmla="*/ 23 w 35"/>
                <a:gd name="T27" fmla="*/ 66 h 67"/>
                <a:gd name="T28" fmla="*/ 35 w 35"/>
                <a:gd name="T29" fmla="*/ 66 h 67"/>
                <a:gd name="T30" fmla="*/ 35 w 35"/>
                <a:gd name="T31" fmla="*/ 0 h 67"/>
                <a:gd name="T32" fmla="*/ 23 w 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67">
                  <a:moveTo>
                    <a:pt x="23" y="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1" y="52"/>
                    <a:pt x="20" y="53"/>
                    <a:pt x="19" y="54"/>
                  </a:cubicBezTo>
                  <a:cubicBezTo>
                    <a:pt x="17" y="55"/>
                    <a:pt x="16" y="55"/>
                    <a:pt x="15" y="55"/>
                  </a:cubicBezTo>
                  <a:cubicBezTo>
                    <a:pt x="14" y="55"/>
                    <a:pt x="13" y="55"/>
                    <a:pt x="13" y="54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9"/>
                    <a:pt x="1" y="62"/>
                    <a:pt x="2" y="64"/>
                  </a:cubicBezTo>
                  <a:cubicBezTo>
                    <a:pt x="3" y="66"/>
                    <a:pt x="6" y="67"/>
                    <a:pt x="8" y="67"/>
                  </a:cubicBezTo>
                  <a:cubicBezTo>
                    <a:pt x="11" y="67"/>
                    <a:pt x="13" y="66"/>
                    <a:pt x="15" y="65"/>
                  </a:cubicBezTo>
                  <a:cubicBezTo>
                    <a:pt x="18" y="63"/>
                    <a:pt x="20" y="61"/>
                    <a:pt x="23" y="59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04"/>
            <p:cNvSpPr/>
            <p:nvPr/>
          </p:nvSpPr>
          <p:spPr bwMode="invGray">
            <a:xfrm>
              <a:off x="8334159" y="3408868"/>
              <a:ext cx="13766" cy="64898"/>
            </a:xfrm>
            <a:custGeom>
              <a:avLst/>
              <a:gdLst>
                <a:gd name="T0" fmla="*/ 5 w 10"/>
                <a:gd name="T1" fmla="*/ 0 h 46"/>
                <a:gd name="T2" fmla="*/ 2 w 10"/>
                <a:gd name="T3" fmla="*/ 0 h 46"/>
                <a:gd name="T4" fmla="*/ 0 w 10"/>
                <a:gd name="T5" fmla="*/ 2 h 46"/>
                <a:gd name="T6" fmla="*/ 0 w 10"/>
                <a:gd name="T7" fmla="*/ 43 h 46"/>
                <a:gd name="T8" fmla="*/ 2 w 10"/>
                <a:gd name="T9" fmla="*/ 46 h 46"/>
                <a:gd name="T10" fmla="*/ 5 w 10"/>
                <a:gd name="T11" fmla="*/ 46 h 46"/>
                <a:gd name="T12" fmla="*/ 9 w 10"/>
                <a:gd name="T13" fmla="*/ 45 h 46"/>
                <a:gd name="T14" fmla="*/ 10 w 10"/>
                <a:gd name="T15" fmla="*/ 40 h 46"/>
                <a:gd name="T16" fmla="*/ 10 w 10"/>
                <a:gd name="T17" fmla="*/ 7 h 46"/>
                <a:gd name="T18" fmla="*/ 8 w 10"/>
                <a:gd name="T19" fmla="*/ 1 h 46"/>
                <a:gd name="T20" fmla="*/ 5 w 10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6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5"/>
                    <a:pt x="2" y="46"/>
                  </a:cubicBezTo>
                  <a:cubicBezTo>
                    <a:pt x="3" y="46"/>
                    <a:pt x="4" y="46"/>
                    <a:pt x="5" y="46"/>
                  </a:cubicBezTo>
                  <a:cubicBezTo>
                    <a:pt x="7" y="46"/>
                    <a:pt x="8" y="46"/>
                    <a:pt x="9" y="45"/>
                  </a:cubicBezTo>
                  <a:cubicBezTo>
                    <a:pt x="9" y="44"/>
                    <a:pt x="10" y="43"/>
                    <a:pt x="10" y="4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3"/>
                    <a:pt x="8" y="1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5"/>
            <p:cNvSpPr/>
            <p:nvPr/>
          </p:nvSpPr>
          <p:spPr bwMode="invGray">
            <a:xfrm>
              <a:off x="8396107" y="3408868"/>
              <a:ext cx="15733" cy="19666"/>
            </a:xfrm>
            <a:custGeom>
              <a:avLst/>
              <a:gdLst>
                <a:gd name="T0" fmla="*/ 6 w 11"/>
                <a:gd name="T1" fmla="*/ 0 h 14"/>
                <a:gd name="T2" fmla="*/ 1 w 11"/>
                <a:gd name="T3" fmla="*/ 2 h 14"/>
                <a:gd name="T4" fmla="*/ 0 w 11"/>
                <a:gd name="T5" fmla="*/ 8 h 14"/>
                <a:gd name="T6" fmla="*/ 0 w 11"/>
                <a:gd name="T7" fmla="*/ 14 h 14"/>
                <a:gd name="T8" fmla="*/ 11 w 11"/>
                <a:gd name="T9" fmla="*/ 14 h 14"/>
                <a:gd name="T10" fmla="*/ 11 w 11"/>
                <a:gd name="T11" fmla="*/ 8 h 14"/>
                <a:gd name="T12" fmla="*/ 10 w 11"/>
                <a:gd name="T13" fmla="*/ 2 h 14"/>
                <a:gd name="T14" fmla="*/ 6 w 11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6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5"/>
                    <a:pt x="10" y="3"/>
                    <a:pt x="10" y="2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06"/>
            <p:cNvSpPr>
              <a:spLocks noEditPoints="1"/>
            </p:cNvSpPr>
            <p:nvPr/>
          </p:nvSpPr>
          <p:spPr bwMode="invGray">
            <a:xfrm>
              <a:off x="8166997" y="3331187"/>
              <a:ext cx="286141" cy="191744"/>
            </a:xfrm>
            <a:custGeom>
              <a:avLst/>
              <a:gdLst>
                <a:gd name="T0" fmla="*/ 171 w 201"/>
                <a:gd name="T1" fmla="*/ 1 h 135"/>
                <a:gd name="T2" fmla="*/ 100 w 201"/>
                <a:gd name="T3" fmla="*/ 0 h 135"/>
                <a:gd name="T4" fmla="*/ 30 w 201"/>
                <a:gd name="T5" fmla="*/ 1 h 135"/>
                <a:gd name="T6" fmla="*/ 0 w 201"/>
                <a:gd name="T7" fmla="*/ 68 h 135"/>
                <a:gd name="T8" fmla="*/ 30 w 201"/>
                <a:gd name="T9" fmla="*/ 134 h 135"/>
                <a:gd name="T10" fmla="*/ 171 w 201"/>
                <a:gd name="T11" fmla="*/ 134 h 135"/>
                <a:gd name="T12" fmla="*/ 201 w 201"/>
                <a:gd name="T13" fmla="*/ 68 h 135"/>
                <a:gd name="T14" fmla="*/ 43 w 201"/>
                <a:gd name="T15" fmla="*/ 111 h 135"/>
                <a:gd name="T16" fmla="*/ 30 w 201"/>
                <a:gd name="T17" fmla="*/ 35 h 135"/>
                <a:gd name="T18" fmla="*/ 15 w 201"/>
                <a:gd name="T19" fmla="*/ 22 h 135"/>
                <a:gd name="T20" fmla="*/ 58 w 201"/>
                <a:gd name="T21" fmla="*/ 35 h 135"/>
                <a:gd name="T22" fmla="*/ 43 w 201"/>
                <a:gd name="T23" fmla="*/ 111 h 135"/>
                <a:gd name="T24" fmla="*/ 80 w 201"/>
                <a:gd name="T25" fmla="*/ 111 h 135"/>
                <a:gd name="T26" fmla="*/ 73 w 201"/>
                <a:gd name="T27" fmla="*/ 110 h 135"/>
                <a:gd name="T28" fmla="*/ 60 w 201"/>
                <a:gd name="T29" fmla="*/ 109 h 135"/>
                <a:gd name="T30" fmla="*/ 57 w 201"/>
                <a:gd name="T31" fmla="*/ 45 h 135"/>
                <a:gd name="T32" fmla="*/ 70 w 201"/>
                <a:gd name="T33" fmla="*/ 95 h 135"/>
                <a:gd name="T34" fmla="*/ 73 w 201"/>
                <a:gd name="T35" fmla="*/ 100 h 135"/>
                <a:gd name="T36" fmla="*/ 80 w 201"/>
                <a:gd name="T37" fmla="*/ 95 h 135"/>
                <a:gd name="T38" fmla="*/ 92 w 201"/>
                <a:gd name="T39" fmla="*/ 45 h 135"/>
                <a:gd name="T40" fmla="*/ 139 w 201"/>
                <a:gd name="T41" fmla="*/ 97 h 135"/>
                <a:gd name="T42" fmla="*/ 128 w 201"/>
                <a:gd name="T43" fmla="*/ 112 h 135"/>
                <a:gd name="T44" fmla="*/ 117 w 201"/>
                <a:gd name="T45" fmla="*/ 106 h 135"/>
                <a:gd name="T46" fmla="*/ 104 w 201"/>
                <a:gd name="T47" fmla="*/ 111 h 135"/>
                <a:gd name="T48" fmla="*/ 117 w 201"/>
                <a:gd name="T49" fmla="*/ 22 h 135"/>
                <a:gd name="T50" fmla="*/ 122 w 201"/>
                <a:gd name="T51" fmla="*/ 46 h 135"/>
                <a:gd name="T52" fmla="*/ 136 w 201"/>
                <a:gd name="T53" fmla="*/ 48 h 135"/>
                <a:gd name="T54" fmla="*/ 139 w 201"/>
                <a:gd name="T55" fmla="*/ 97 h 135"/>
                <a:gd name="T56" fmla="*/ 161 w 201"/>
                <a:gd name="T57" fmla="*/ 79 h 135"/>
                <a:gd name="T58" fmla="*/ 162 w 201"/>
                <a:gd name="T59" fmla="*/ 99 h 135"/>
                <a:gd name="T60" fmla="*/ 171 w 201"/>
                <a:gd name="T61" fmla="*/ 99 h 135"/>
                <a:gd name="T62" fmla="*/ 172 w 201"/>
                <a:gd name="T63" fmla="*/ 87 h 135"/>
                <a:gd name="T64" fmla="*/ 184 w 201"/>
                <a:gd name="T65" fmla="*/ 92 h 135"/>
                <a:gd name="T66" fmla="*/ 166 w 201"/>
                <a:gd name="T67" fmla="*/ 113 h 135"/>
                <a:gd name="T68" fmla="*/ 149 w 201"/>
                <a:gd name="T69" fmla="*/ 92 h 135"/>
                <a:gd name="T70" fmla="*/ 154 w 201"/>
                <a:gd name="T71" fmla="*/ 49 h 135"/>
                <a:gd name="T72" fmla="*/ 180 w 201"/>
                <a:gd name="T73" fmla="*/ 48 h 135"/>
                <a:gd name="T74" fmla="*/ 184 w 201"/>
                <a:gd name="T75" fmla="*/ 7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135">
                  <a:moveTo>
                    <a:pt x="200" y="30"/>
                  </a:moveTo>
                  <a:cubicBezTo>
                    <a:pt x="200" y="14"/>
                    <a:pt x="187" y="1"/>
                    <a:pt x="171" y="1"/>
                  </a:cubicBezTo>
                  <a:cubicBezTo>
                    <a:pt x="149" y="0"/>
                    <a:pt x="127" y="0"/>
                    <a:pt x="104" y="0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74" y="0"/>
                    <a:pt x="52" y="0"/>
                    <a:pt x="30" y="1"/>
                  </a:cubicBezTo>
                  <a:cubicBezTo>
                    <a:pt x="14" y="1"/>
                    <a:pt x="1" y="14"/>
                    <a:pt x="1" y="30"/>
                  </a:cubicBezTo>
                  <a:cubicBezTo>
                    <a:pt x="0" y="42"/>
                    <a:pt x="0" y="55"/>
                    <a:pt x="0" y="68"/>
                  </a:cubicBezTo>
                  <a:cubicBezTo>
                    <a:pt x="0" y="80"/>
                    <a:pt x="0" y="93"/>
                    <a:pt x="1" y="105"/>
                  </a:cubicBezTo>
                  <a:cubicBezTo>
                    <a:pt x="1" y="121"/>
                    <a:pt x="14" y="134"/>
                    <a:pt x="30" y="134"/>
                  </a:cubicBezTo>
                  <a:cubicBezTo>
                    <a:pt x="53" y="135"/>
                    <a:pt x="77" y="135"/>
                    <a:pt x="100" y="135"/>
                  </a:cubicBezTo>
                  <a:cubicBezTo>
                    <a:pt x="124" y="135"/>
                    <a:pt x="148" y="135"/>
                    <a:pt x="171" y="134"/>
                  </a:cubicBezTo>
                  <a:cubicBezTo>
                    <a:pt x="187" y="134"/>
                    <a:pt x="200" y="121"/>
                    <a:pt x="200" y="105"/>
                  </a:cubicBezTo>
                  <a:cubicBezTo>
                    <a:pt x="201" y="93"/>
                    <a:pt x="201" y="80"/>
                    <a:pt x="201" y="68"/>
                  </a:cubicBezTo>
                  <a:cubicBezTo>
                    <a:pt x="201" y="55"/>
                    <a:pt x="201" y="42"/>
                    <a:pt x="200" y="30"/>
                  </a:cubicBezTo>
                  <a:close/>
                  <a:moveTo>
                    <a:pt x="43" y="111"/>
                  </a:moveTo>
                  <a:cubicBezTo>
                    <a:pt x="30" y="111"/>
                    <a:pt x="30" y="111"/>
                    <a:pt x="30" y="111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43" y="111"/>
                  </a:lnTo>
                  <a:close/>
                  <a:moveTo>
                    <a:pt x="92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8" y="106"/>
                    <a:pt x="75" y="108"/>
                    <a:pt x="73" y="110"/>
                  </a:cubicBezTo>
                  <a:cubicBezTo>
                    <a:pt x="71" y="111"/>
                    <a:pt x="68" y="112"/>
                    <a:pt x="66" y="112"/>
                  </a:cubicBezTo>
                  <a:cubicBezTo>
                    <a:pt x="63" y="112"/>
                    <a:pt x="61" y="111"/>
                    <a:pt x="60" y="109"/>
                  </a:cubicBezTo>
                  <a:cubicBezTo>
                    <a:pt x="58" y="107"/>
                    <a:pt x="57" y="104"/>
                    <a:pt x="57" y="10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70" y="97"/>
                    <a:pt x="70" y="98"/>
                    <a:pt x="70" y="99"/>
                  </a:cubicBezTo>
                  <a:cubicBezTo>
                    <a:pt x="71" y="100"/>
                    <a:pt x="72" y="100"/>
                    <a:pt x="73" y="100"/>
                  </a:cubicBezTo>
                  <a:cubicBezTo>
                    <a:pt x="74" y="100"/>
                    <a:pt x="75" y="99"/>
                    <a:pt x="76" y="99"/>
                  </a:cubicBezTo>
                  <a:cubicBezTo>
                    <a:pt x="78" y="98"/>
                    <a:pt x="79" y="96"/>
                    <a:pt x="80" y="9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lnTo>
                    <a:pt x="92" y="111"/>
                  </a:lnTo>
                  <a:close/>
                  <a:moveTo>
                    <a:pt x="139" y="97"/>
                  </a:moveTo>
                  <a:cubicBezTo>
                    <a:pt x="139" y="102"/>
                    <a:pt x="138" y="105"/>
                    <a:pt x="136" y="108"/>
                  </a:cubicBezTo>
                  <a:cubicBezTo>
                    <a:pt x="135" y="110"/>
                    <a:pt x="132" y="112"/>
                    <a:pt x="128" y="112"/>
                  </a:cubicBezTo>
                  <a:cubicBezTo>
                    <a:pt x="126" y="112"/>
                    <a:pt x="124" y="111"/>
                    <a:pt x="122" y="110"/>
                  </a:cubicBezTo>
                  <a:cubicBezTo>
                    <a:pt x="120" y="109"/>
                    <a:pt x="118" y="108"/>
                    <a:pt x="117" y="106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48"/>
                    <a:pt x="120" y="47"/>
                    <a:pt x="122" y="46"/>
                  </a:cubicBezTo>
                  <a:cubicBezTo>
                    <a:pt x="124" y="45"/>
                    <a:pt x="125" y="44"/>
                    <a:pt x="127" y="44"/>
                  </a:cubicBezTo>
                  <a:cubicBezTo>
                    <a:pt x="131" y="44"/>
                    <a:pt x="134" y="46"/>
                    <a:pt x="136" y="48"/>
                  </a:cubicBezTo>
                  <a:cubicBezTo>
                    <a:pt x="138" y="51"/>
                    <a:pt x="139" y="55"/>
                    <a:pt x="139" y="61"/>
                  </a:cubicBezTo>
                  <a:lnTo>
                    <a:pt x="139" y="97"/>
                  </a:lnTo>
                  <a:close/>
                  <a:moveTo>
                    <a:pt x="184" y="79"/>
                  </a:moveTo>
                  <a:cubicBezTo>
                    <a:pt x="161" y="79"/>
                    <a:pt x="161" y="79"/>
                    <a:pt x="161" y="79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5"/>
                    <a:pt x="161" y="98"/>
                    <a:pt x="162" y="99"/>
                  </a:cubicBezTo>
                  <a:cubicBezTo>
                    <a:pt x="163" y="100"/>
                    <a:pt x="164" y="101"/>
                    <a:pt x="166" y="101"/>
                  </a:cubicBezTo>
                  <a:cubicBezTo>
                    <a:pt x="168" y="101"/>
                    <a:pt x="170" y="101"/>
                    <a:pt x="171" y="99"/>
                  </a:cubicBezTo>
                  <a:cubicBezTo>
                    <a:pt x="171" y="98"/>
                    <a:pt x="172" y="96"/>
                    <a:pt x="172" y="92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99"/>
                    <a:pt x="183" y="104"/>
                    <a:pt x="180" y="107"/>
                  </a:cubicBezTo>
                  <a:cubicBezTo>
                    <a:pt x="177" y="111"/>
                    <a:pt x="172" y="113"/>
                    <a:pt x="166" y="113"/>
                  </a:cubicBezTo>
                  <a:cubicBezTo>
                    <a:pt x="161" y="113"/>
                    <a:pt x="156" y="111"/>
                    <a:pt x="153" y="107"/>
                  </a:cubicBezTo>
                  <a:cubicBezTo>
                    <a:pt x="150" y="104"/>
                    <a:pt x="149" y="99"/>
                    <a:pt x="149" y="92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57"/>
                    <a:pt x="150" y="52"/>
                    <a:pt x="154" y="49"/>
                  </a:cubicBezTo>
                  <a:cubicBezTo>
                    <a:pt x="157" y="45"/>
                    <a:pt x="162" y="43"/>
                    <a:pt x="167" y="43"/>
                  </a:cubicBezTo>
                  <a:cubicBezTo>
                    <a:pt x="173" y="43"/>
                    <a:pt x="177" y="45"/>
                    <a:pt x="180" y="48"/>
                  </a:cubicBezTo>
                  <a:cubicBezTo>
                    <a:pt x="183" y="52"/>
                    <a:pt x="184" y="57"/>
                    <a:pt x="184" y="63"/>
                  </a:cubicBezTo>
                  <a:lnTo>
                    <a:pt x="18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60"/>
          <p:cNvGrpSpPr/>
          <p:nvPr/>
        </p:nvGrpSpPr>
        <p:grpSpPr>
          <a:xfrm>
            <a:off x="7662587" y="4471271"/>
            <a:ext cx="535696" cy="535696"/>
            <a:chOff x="3108603" y="4059929"/>
            <a:chExt cx="548682" cy="548682"/>
          </a:xfrm>
        </p:grpSpPr>
        <p:sp>
          <p:nvSpPr>
            <p:cNvPr id="32" name="Oval 114"/>
            <p:cNvSpPr>
              <a:spLocks noChangeArrowheads="1"/>
            </p:cNvSpPr>
            <p:nvPr/>
          </p:nvSpPr>
          <p:spPr bwMode="invGray">
            <a:xfrm>
              <a:off x="3108603" y="4059929"/>
              <a:ext cx="548682" cy="548682"/>
            </a:xfrm>
            <a:prstGeom prst="ellipse">
              <a:avLst/>
            </a:prstGeom>
            <a:solidFill>
              <a:srgbClr val="ED9198"/>
            </a:solidFill>
            <a:ln w="19050">
              <a:noFill/>
              <a:round/>
            </a:ln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06"/>
            <p:cNvSpPr>
              <a:spLocks noEditPoints="1"/>
            </p:cNvSpPr>
            <p:nvPr/>
          </p:nvSpPr>
          <p:spPr bwMode="invGray">
            <a:xfrm>
              <a:off x="3203000" y="4187758"/>
              <a:ext cx="213377" cy="348089"/>
            </a:xfrm>
            <a:custGeom>
              <a:avLst/>
              <a:gdLst>
                <a:gd name="T0" fmla="*/ 104 w 150"/>
                <a:gd name="T1" fmla="*/ 113 h 245"/>
                <a:gd name="T2" fmla="*/ 139 w 150"/>
                <a:gd name="T3" fmla="*/ 55 h 245"/>
                <a:gd name="T4" fmla="*/ 119 w 150"/>
                <a:gd name="T5" fmla="*/ 12 h 245"/>
                <a:gd name="T6" fmla="*/ 150 w 150"/>
                <a:gd name="T7" fmla="*/ 0 h 245"/>
                <a:gd name="T8" fmla="*/ 82 w 150"/>
                <a:gd name="T9" fmla="*/ 0 h 245"/>
                <a:gd name="T10" fmla="*/ 14 w 150"/>
                <a:gd name="T11" fmla="*/ 59 h 245"/>
                <a:gd name="T12" fmla="*/ 74 w 150"/>
                <a:gd name="T13" fmla="*/ 111 h 245"/>
                <a:gd name="T14" fmla="*/ 74 w 150"/>
                <a:gd name="T15" fmla="*/ 125 h 245"/>
                <a:gd name="T16" fmla="*/ 83 w 150"/>
                <a:gd name="T17" fmla="*/ 141 h 245"/>
                <a:gd name="T18" fmla="*/ 0 w 150"/>
                <a:gd name="T19" fmla="*/ 192 h 245"/>
                <a:gd name="T20" fmla="*/ 69 w 150"/>
                <a:gd name="T21" fmla="*/ 241 h 245"/>
                <a:gd name="T22" fmla="*/ 150 w 150"/>
                <a:gd name="T23" fmla="*/ 180 h 245"/>
                <a:gd name="T24" fmla="*/ 104 w 150"/>
                <a:gd name="T25" fmla="*/ 113 h 245"/>
                <a:gd name="T26" fmla="*/ 46 w 150"/>
                <a:gd name="T27" fmla="*/ 63 h 245"/>
                <a:gd name="T28" fmla="*/ 64 w 150"/>
                <a:gd name="T29" fmla="*/ 13 h 245"/>
                <a:gd name="T30" fmla="*/ 106 w 150"/>
                <a:gd name="T31" fmla="*/ 46 h 245"/>
                <a:gd name="T32" fmla="*/ 87 w 150"/>
                <a:gd name="T33" fmla="*/ 97 h 245"/>
                <a:gd name="T34" fmla="*/ 46 w 150"/>
                <a:gd name="T35" fmla="*/ 63 h 245"/>
                <a:gd name="T36" fmla="*/ 80 w 150"/>
                <a:gd name="T37" fmla="*/ 225 h 245"/>
                <a:gd name="T38" fmla="*/ 27 w 150"/>
                <a:gd name="T39" fmla="*/ 191 h 245"/>
                <a:gd name="T40" fmla="*/ 75 w 150"/>
                <a:gd name="T41" fmla="*/ 151 h 245"/>
                <a:gd name="T42" fmla="*/ 128 w 150"/>
                <a:gd name="T43" fmla="*/ 184 h 245"/>
                <a:gd name="T44" fmla="*/ 80 w 150"/>
                <a:gd name="T45" fmla="*/ 22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0" h="245">
                  <a:moveTo>
                    <a:pt x="104" y="113"/>
                  </a:moveTo>
                  <a:cubicBezTo>
                    <a:pt x="104" y="97"/>
                    <a:pt x="139" y="92"/>
                    <a:pt x="139" y="55"/>
                  </a:cubicBezTo>
                  <a:cubicBezTo>
                    <a:pt x="139" y="33"/>
                    <a:pt x="137" y="20"/>
                    <a:pt x="119" y="12"/>
                  </a:cubicBezTo>
                  <a:cubicBezTo>
                    <a:pt x="119" y="7"/>
                    <a:pt x="150" y="10"/>
                    <a:pt x="150" y="0"/>
                  </a:cubicBezTo>
                  <a:cubicBezTo>
                    <a:pt x="145" y="0"/>
                    <a:pt x="82" y="0"/>
                    <a:pt x="82" y="0"/>
                  </a:cubicBezTo>
                  <a:cubicBezTo>
                    <a:pt x="82" y="0"/>
                    <a:pt x="14" y="2"/>
                    <a:pt x="14" y="59"/>
                  </a:cubicBezTo>
                  <a:cubicBezTo>
                    <a:pt x="14" y="117"/>
                    <a:pt x="74" y="111"/>
                    <a:pt x="74" y="111"/>
                  </a:cubicBezTo>
                  <a:cubicBezTo>
                    <a:pt x="74" y="111"/>
                    <a:pt x="74" y="119"/>
                    <a:pt x="74" y="125"/>
                  </a:cubicBezTo>
                  <a:cubicBezTo>
                    <a:pt x="74" y="131"/>
                    <a:pt x="82" y="129"/>
                    <a:pt x="83" y="141"/>
                  </a:cubicBezTo>
                  <a:cubicBezTo>
                    <a:pt x="79" y="141"/>
                    <a:pt x="0" y="139"/>
                    <a:pt x="0" y="192"/>
                  </a:cubicBezTo>
                  <a:cubicBezTo>
                    <a:pt x="0" y="244"/>
                    <a:pt x="69" y="241"/>
                    <a:pt x="69" y="241"/>
                  </a:cubicBezTo>
                  <a:cubicBezTo>
                    <a:pt x="69" y="241"/>
                    <a:pt x="150" y="245"/>
                    <a:pt x="150" y="180"/>
                  </a:cubicBezTo>
                  <a:cubicBezTo>
                    <a:pt x="150" y="141"/>
                    <a:pt x="104" y="128"/>
                    <a:pt x="104" y="113"/>
                  </a:cubicBezTo>
                  <a:close/>
                  <a:moveTo>
                    <a:pt x="46" y="63"/>
                  </a:moveTo>
                  <a:cubicBezTo>
                    <a:pt x="39" y="40"/>
                    <a:pt x="48" y="17"/>
                    <a:pt x="64" y="13"/>
                  </a:cubicBezTo>
                  <a:cubicBezTo>
                    <a:pt x="81" y="8"/>
                    <a:pt x="100" y="23"/>
                    <a:pt x="106" y="46"/>
                  </a:cubicBezTo>
                  <a:cubicBezTo>
                    <a:pt x="112" y="70"/>
                    <a:pt x="104" y="92"/>
                    <a:pt x="87" y="97"/>
                  </a:cubicBezTo>
                  <a:cubicBezTo>
                    <a:pt x="71" y="101"/>
                    <a:pt x="52" y="86"/>
                    <a:pt x="46" y="63"/>
                  </a:cubicBezTo>
                  <a:close/>
                  <a:moveTo>
                    <a:pt x="80" y="225"/>
                  </a:moveTo>
                  <a:cubicBezTo>
                    <a:pt x="52" y="227"/>
                    <a:pt x="29" y="212"/>
                    <a:pt x="27" y="191"/>
                  </a:cubicBezTo>
                  <a:cubicBezTo>
                    <a:pt x="26" y="171"/>
                    <a:pt x="47" y="153"/>
                    <a:pt x="75" y="151"/>
                  </a:cubicBezTo>
                  <a:cubicBezTo>
                    <a:pt x="103" y="149"/>
                    <a:pt x="127" y="164"/>
                    <a:pt x="128" y="184"/>
                  </a:cubicBezTo>
                  <a:cubicBezTo>
                    <a:pt x="130" y="205"/>
                    <a:pt x="108" y="223"/>
                    <a:pt x="80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7"/>
            <p:cNvSpPr/>
            <p:nvPr/>
          </p:nvSpPr>
          <p:spPr bwMode="invGray">
            <a:xfrm>
              <a:off x="3442925" y="4187758"/>
              <a:ext cx="153395" cy="153395"/>
            </a:xfrm>
            <a:custGeom>
              <a:avLst/>
              <a:gdLst>
                <a:gd name="T0" fmla="*/ 156 w 156"/>
                <a:gd name="T1" fmla="*/ 68 h 156"/>
                <a:gd name="T2" fmla="*/ 156 w 156"/>
                <a:gd name="T3" fmla="*/ 89 h 156"/>
                <a:gd name="T4" fmla="*/ 88 w 156"/>
                <a:gd name="T5" fmla="*/ 89 h 156"/>
                <a:gd name="T6" fmla="*/ 88 w 156"/>
                <a:gd name="T7" fmla="*/ 156 h 156"/>
                <a:gd name="T8" fmla="*/ 68 w 156"/>
                <a:gd name="T9" fmla="*/ 156 h 156"/>
                <a:gd name="T10" fmla="*/ 68 w 156"/>
                <a:gd name="T11" fmla="*/ 89 h 156"/>
                <a:gd name="T12" fmla="*/ 0 w 156"/>
                <a:gd name="T13" fmla="*/ 89 h 156"/>
                <a:gd name="T14" fmla="*/ 0 w 156"/>
                <a:gd name="T15" fmla="*/ 68 h 156"/>
                <a:gd name="T16" fmla="*/ 68 w 156"/>
                <a:gd name="T17" fmla="*/ 68 h 156"/>
                <a:gd name="T18" fmla="*/ 68 w 156"/>
                <a:gd name="T19" fmla="*/ 0 h 156"/>
                <a:gd name="T20" fmla="*/ 88 w 156"/>
                <a:gd name="T21" fmla="*/ 0 h 156"/>
                <a:gd name="T22" fmla="*/ 88 w 156"/>
                <a:gd name="T23" fmla="*/ 68 h 156"/>
                <a:gd name="T24" fmla="*/ 156 w 156"/>
                <a:gd name="T25" fmla="*/ 6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56">
                  <a:moveTo>
                    <a:pt x="156" y="68"/>
                  </a:moveTo>
                  <a:lnTo>
                    <a:pt x="156" y="89"/>
                  </a:lnTo>
                  <a:lnTo>
                    <a:pt x="88" y="89"/>
                  </a:lnTo>
                  <a:lnTo>
                    <a:pt x="88" y="156"/>
                  </a:lnTo>
                  <a:lnTo>
                    <a:pt x="68" y="156"/>
                  </a:lnTo>
                  <a:lnTo>
                    <a:pt x="68" y="89"/>
                  </a:lnTo>
                  <a:lnTo>
                    <a:pt x="0" y="89"/>
                  </a:lnTo>
                  <a:lnTo>
                    <a:pt x="0" y="68"/>
                  </a:lnTo>
                  <a:lnTo>
                    <a:pt x="68" y="68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68"/>
                  </a:lnTo>
                  <a:lnTo>
                    <a:pt x="15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64"/>
          <p:cNvGrpSpPr/>
          <p:nvPr/>
        </p:nvGrpSpPr>
        <p:grpSpPr>
          <a:xfrm>
            <a:off x="4021415" y="4471271"/>
            <a:ext cx="535696" cy="535696"/>
            <a:chOff x="2072105" y="1733550"/>
            <a:chExt cx="548682" cy="548682"/>
          </a:xfrm>
        </p:grpSpPr>
        <p:sp>
          <p:nvSpPr>
            <p:cNvPr id="36" name="Oval 92"/>
            <p:cNvSpPr>
              <a:spLocks noChangeArrowheads="1"/>
            </p:cNvSpPr>
            <p:nvPr/>
          </p:nvSpPr>
          <p:spPr bwMode="invGray">
            <a:xfrm>
              <a:off x="2072105" y="1733550"/>
              <a:ext cx="548682" cy="548682"/>
            </a:xfrm>
            <a:prstGeom prst="ellipse">
              <a:avLst/>
            </a:prstGeom>
            <a:solidFill>
              <a:srgbClr val="94D3D4"/>
            </a:solidFill>
            <a:ln w="19050">
              <a:noFill/>
              <a:round/>
            </a:ln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93"/>
            <p:cNvSpPr>
              <a:spLocks noEditPoints="1"/>
            </p:cNvSpPr>
            <p:nvPr/>
          </p:nvSpPr>
          <p:spPr bwMode="invGray">
            <a:xfrm>
              <a:off x="2209767" y="1853513"/>
              <a:ext cx="72764" cy="286141"/>
            </a:xfrm>
            <a:custGeom>
              <a:avLst/>
              <a:gdLst>
                <a:gd name="T0" fmla="*/ 48 w 51"/>
                <a:gd name="T1" fmla="*/ 202 h 202"/>
                <a:gd name="T2" fmla="*/ 48 w 51"/>
                <a:gd name="T3" fmla="*/ 66 h 202"/>
                <a:gd name="T4" fmla="*/ 3 w 51"/>
                <a:gd name="T5" fmla="*/ 66 h 202"/>
                <a:gd name="T6" fmla="*/ 3 w 51"/>
                <a:gd name="T7" fmla="*/ 202 h 202"/>
                <a:gd name="T8" fmla="*/ 48 w 51"/>
                <a:gd name="T9" fmla="*/ 202 h 202"/>
                <a:gd name="T10" fmla="*/ 25 w 51"/>
                <a:gd name="T11" fmla="*/ 47 h 202"/>
                <a:gd name="T12" fmla="*/ 51 w 51"/>
                <a:gd name="T13" fmla="*/ 24 h 202"/>
                <a:gd name="T14" fmla="*/ 26 w 51"/>
                <a:gd name="T15" fmla="*/ 0 h 202"/>
                <a:gd name="T16" fmla="*/ 0 w 51"/>
                <a:gd name="T17" fmla="*/ 24 h 202"/>
                <a:gd name="T18" fmla="*/ 25 w 51"/>
                <a:gd name="T19" fmla="*/ 47 h 202"/>
                <a:gd name="T20" fmla="*/ 25 w 51"/>
                <a:gd name="T21" fmla="*/ 4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202">
                  <a:moveTo>
                    <a:pt x="48" y="202"/>
                  </a:moveTo>
                  <a:cubicBezTo>
                    <a:pt x="48" y="66"/>
                    <a:pt x="48" y="66"/>
                    <a:pt x="48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48" y="202"/>
                    <a:pt x="48" y="202"/>
                    <a:pt x="48" y="202"/>
                  </a:cubicBezTo>
                  <a:close/>
                  <a:moveTo>
                    <a:pt x="25" y="47"/>
                  </a:moveTo>
                  <a:cubicBezTo>
                    <a:pt x="41" y="47"/>
                    <a:pt x="51" y="37"/>
                    <a:pt x="51" y="24"/>
                  </a:cubicBezTo>
                  <a:cubicBezTo>
                    <a:pt x="51" y="11"/>
                    <a:pt x="41" y="0"/>
                    <a:pt x="26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94"/>
            <p:cNvSpPr/>
            <p:nvPr/>
          </p:nvSpPr>
          <p:spPr bwMode="invGray">
            <a:xfrm>
              <a:off x="2313014" y="1942993"/>
              <a:ext cx="196660" cy="196660"/>
            </a:xfrm>
            <a:custGeom>
              <a:avLst/>
              <a:gdLst>
                <a:gd name="T0" fmla="*/ 0 w 138"/>
                <a:gd name="T1" fmla="*/ 139 h 139"/>
                <a:gd name="T2" fmla="*/ 45 w 138"/>
                <a:gd name="T3" fmla="*/ 139 h 139"/>
                <a:gd name="T4" fmla="*/ 45 w 138"/>
                <a:gd name="T5" fmla="*/ 63 h 139"/>
                <a:gd name="T6" fmla="*/ 47 w 138"/>
                <a:gd name="T7" fmla="*/ 52 h 139"/>
                <a:gd name="T8" fmla="*/ 70 w 138"/>
                <a:gd name="T9" fmla="*/ 35 h 139"/>
                <a:gd name="T10" fmla="*/ 93 w 138"/>
                <a:gd name="T11" fmla="*/ 66 h 139"/>
                <a:gd name="T12" fmla="*/ 93 w 138"/>
                <a:gd name="T13" fmla="*/ 139 h 139"/>
                <a:gd name="T14" fmla="*/ 138 w 138"/>
                <a:gd name="T15" fmla="*/ 139 h 139"/>
                <a:gd name="T16" fmla="*/ 138 w 138"/>
                <a:gd name="T17" fmla="*/ 61 h 139"/>
                <a:gd name="T18" fmla="*/ 86 w 138"/>
                <a:gd name="T19" fmla="*/ 0 h 139"/>
                <a:gd name="T20" fmla="*/ 45 w 138"/>
                <a:gd name="T21" fmla="*/ 23 h 139"/>
                <a:gd name="T22" fmla="*/ 45 w 138"/>
                <a:gd name="T23" fmla="*/ 23 h 139"/>
                <a:gd name="T24" fmla="*/ 45 w 138"/>
                <a:gd name="T25" fmla="*/ 3 h 139"/>
                <a:gd name="T26" fmla="*/ 0 w 138"/>
                <a:gd name="T27" fmla="*/ 3 h 139"/>
                <a:gd name="T28" fmla="*/ 0 w 138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39">
                  <a:moveTo>
                    <a:pt x="0" y="139"/>
                  </a:moveTo>
                  <a:cubicBezTo>
                    <a:pt x="45" y="139"/>
                    <a:pt x="45" y="139"/>
                    <a:pt x="45" y="13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59"/>
                    <a:pt x="45" y="55"/>
                    <a:pt x="47" y="52"/>
                  </a:cubicBezTo>
                  <a:cubicBezTo>
                    <a:pt x="50" y="44"/>
                    <a:pt x="57" y="35"/>
                    <a:pt x="70" y="35"/>
                  </a:cubicBezTo>
                  <a:cubicBezTo>
                    <a:pt x="86" y="35"/>
                    <a:pt x="93" y="48"/>
                    <a:pt x="93" y="6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19"/>
                    <a:pt x="116" y="0"/>
                    <a:pt x="86" y="0"/>
                  </a:cubicBezTo>
                  <a:cubicBezTo>
                    <a:pt x="61" y="0"/>
                    <a:pt x="51" y="1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6"/>
                    <a:pt x="0" y="139"/>
                    <a:pt x="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68"/>
          <p:cNvGrpSpPr/>
          <p:nvPr/>
        </p:nvGrpSpPr>
        <p:grpSpPr>
          <a:xfrm>
            <a:off x="3988774" y="3427625"/>
            <a:ext cx="535696" cy="535696"/>
            <a:chOff x="581322" y="1733550"/>
            <a:chExt cx="548682" cy="548682"/>
          </a:xfrm>
        </p:grpSpPr>
        <p:sp>
          <p:nvSpPr>
            <p:cNvPr id="40" name="Oval 81"/>
            <p:cNvSpPr>
              <a:spLocks noChangeArrowheads="1"/>
            </p:cNvSpPr>
            <p:nvPr/>
          </p:nvSpPr>
          <p:spPr bwMode="invGray">
            <a:xfrm>
              <a:off x="581322" y="1733550"/>
              <a:ext cx="548682" cy="548682"/>
            </a:xfrm>
            <a:prstGeom prst="ellipse">
              <a:avLst/>
            </a:prstGeom>
            <a:solidFill>
              <a:srgbClr val="ED9198"/>
            </a:solidFill>
            <a:ln w="19050">
              <a:noFill/>
              <a:round/>
            </a:ln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82"/>
            <p:cNvSpPr/>
            <p:nvPr/>
          </p:nvSpPr>
          <p:spPr bwMode="invGray">
            <a:xfrm>
              <a:off x="771099" y="1842893"/>
              <a:ext cx="160278" cy="342803"/>
            </a:xfrm>
            <a:custGeom>
              <a:avLst/>
              <a:gdLst>
                <a:gd name="T0" fmla="*/ 75 w 113"/>
                <a:gd name="T1" fmla="*/ 241 h 241"/>
                <a:gd name="T2" fmla="*/ 25 w 113"/>
                <a:gd name="T3" fmla="*/ 241 h 241"/>
                <a:gd name="T4" fmla="*/ 25 w 113"/>
                <a:gd name="T5" fmla="*/ 120 h 241"/>
                <a:gd name="T6" fmla="*/ 0 w 113"/>
                <a:gd name="T7" fmla="*/ 120 h 241"/>
                <a:gd name="T8" fmla="*/ 0 w 113"/>
                <a:gd name="T9" fmla="*/ 79 h 241"/>
                <a:gd name="T10" fmla="*/ 25 w 113"/>
                <a:gd name="T11" fmla="*/ 79 h 241"/>
                <a:gd name="T12" fmla="*/ 25 w 113"/>
                <a:gd name="T13" fmla="*/ 54 h 241"/>
                <a:gd name="T14" fmla="*/ 79 w 113"/>
                <a:gd name="T15" fmla="*/ 0 h 241"/>
                <a:gd name="T16" fmla="*/ 113 w 113"/>
                <a:gd name="T17" fmla="*/ 0 h 241"/>
                <a:gd name="T18" fmla="*/ 113 w 113"/>
                <a:gd name="T19" fmla="*/ 41 h 241"/>
                <a:gd name="T20" fmla="*/ 92 w 113"/>
                <a:gd name="T21" fmla="*/ 41 h 241"/>
                <a:gd name="T22" fmla="*/ 75 w 113"/>
                <a:gd name="T23" fmla="*/ 58 h 241"/>
                <a:gd name="T24" fmla="*/ 75 w 113"/>
                <a:gd name="T25" fmla="*/ 79 h 241"/>
                <a:gd name="T26" fmla="*/ 113 w 113"/>
                <a:gd name="T27" fmla="*/ 79 h 241"/>
                <a:gd name="T28" fmla="*/ 109 w 113"/>
                <a:gd name="T29" fmla="*/ 120 h 241"/>
                <a:gd name="T30" fmla="*/ 75 w 113"/>
                <a:gd name="T31" fmla="*/ 120 h 241"/>
                <a:gd name="T32" fmla="*/ 75 w 113"/>
                <a:gd name="T3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41">
                  <a:moveTo>
                    <a:pt x="75" y="241"/>
                  </a:moveTo>
                  <a:cubicBezTo>
                    <a:pt x="25" y="241"/>
                    <a:pt x="25" y="241"/>
                    <a:pt x="25" y="241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20"/>
                    <a:pt x="39" y="0"/>
                    <a:pt x="7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76" y="41"/>
                    <a:pt x="75" y="47"/>
                    <a:pt x="75" y="5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75" y="120"/>
                    <a:pt x="75" y="120"/>
                    <a:pt x="75" y="120"/>
                  </a:cubicBezTo>
                  <a:lnTo>
                    <a:pt x="7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71"/>
          <p:cNvGrpSpPr/>
          <p:nvPr/>
        </p:nvGrpSpPr>
        <p:grpSpPr>
          <a:xfrm>
            <a:off x="7662587" y="2445100"/>
            <a:ext cx="535696" cy="535696"/>
            <a:chOff x="8035235" y="1733550"/>
            <a:chExt cx="548682" cy="548682"/>
          </a:xfrm>
        </p:grpSpPr>
        <p:sp>
          <p:nvSpPr>
            <p:cNvPr id="43" name="Oval 143"/>
            <p:cNvSpPr>
              <a:spLocks noChangeArrowheads="1"/>
            </p:cNvSpPr>
            <p:nvPr/>
          </p:nvSpPr>
          <p:spPr bwMode="invGray">
            <a:xfrm>
              <a:off x="8035235" y="1733550"/>
              <a:ext cx="548682" cy="548682"/>
            </a:xfrm>
            <a:prstGeom prst="ellipse">
              <a:avLst/>
            </a:prstGeom>
            <a:solidFill>
              <a:srgbClr val="ED9198"/>
            </a:solidFill>
            <a:ln w="19050">
              <a:noFill/>
              <a:round/>
            </a:ln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 dirty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4"/>
            <p:cNvSpPr>
              <a:spLocks noEditPoints="1"/>
            </p:cNvSpPr>
            <p:nvPr/>
          </p:nvSpPr>
          <p:spPr bwMode="invGray">
            <a:xfrm>
              <a:off x="8152248" y="1899728"/>
              <a:ext cx="173061" cy="212393"/>
            </a:xfrm>
            <a:custGeom>
              <a:avLst/>
              <a:gdLst>
                <a:gd name="T0" fmla="*/ 111 w 122"/>
                <a:gd name="T1" fmla="*/ 16 h 149"/>
                <a:gd name="T2" fmla="*/ 118 w 122"/>
                <a:gd name="T3" fmla="*/ 38 h 149"/>
                <a:gd name="T4" fmla="*/ 111 w 122"/>
                <a:gd name="T5" fmla="*/ 60 h 149"/>
                <a:gd name="T6" fmla="*/ 99 w 122"/>
                <a:gd name="T7" fmla="*/ 69 h 149"/>
                <a:gd name="T8" fmla="*/ 117 w 122"/>
                <a:gd name="T9" fmla="*/ 82 h 149"/>
                <a:gd name="T10" fmla="*/ 122 w 122"/>
                <a:gd name="T11" fmla="*/ 104 h 149"/>
                <a:gd name="T12" fmla="*/ 116 w 122"/>
                <a:gd name="T13" fmla="*/ 128 h 149"/>
                <a:gd name="T14" fmla="*/ 105 w 122"/>
                <a:gd name="T15" fmla="*/ 139 h 149"/>
                <a:gd name="T16" fmla="*/ 88 w 122"/>
                <a:gd name="T17" fmla="*/ 147 h 149"/>
                <a:gd name="T18" fmla="*/ 67 w 122"/>
                <a:gd name="T19" fmla="*/ 149 h 149"/>
                <a:gd name="T20" fmla="*/ 0 w 122"/>
                <a:gd name="T21" fmla="*/ 149 h 149"/>
                <a:gd name="T22" fmla="*/ 0 w 122"/>
                <a:gd name="T23" fmla="*/ 0 h 149"/>
                <a:gd name="T24" fmla="*/ 72 w 122"/>
                <a:gd name="T25" fmla="*/ 0 h 149"/>
                <a:gd name="T26" fmla="*/ 111 w 122"/>
                <a:gd name="T27" fmla="*/ 16 h 149"/>
                <a:gd name="T28" fmla="*/ 30 w 122"/>
                <a:gd name="T29" fmla="*/ 26 h 149"/>
                <a:gd name="T30" fmla="*/ 30 w 122"/>
                <a:gd name="T31" fmla="*/ 58 h 149"/>
                <a:gd name="T32" fmla="*/ 66 w 122"/>
                <a:gd name="T33" fmla="*/ 58 h 149"/>
                <a:gd name="T34" fmla="*/ 82 w 122"/>
                <a:gd name="T35" fmla="*/ 55 h 149"/>
                <a:gd name="T36" fmla="*/ 88 w 122"/>
                <a:gd name="T37" fmla="*/ 42 h 149"/>
                <a:gd name="T38" fmla="*/ 80 w 122"/>
                <a:gd name="T39" fmla="*/ 28 h 149"/>
                <a:gd name="T40" fmla="*/ 62 w 122"/>
                <a:gd name="T41" fmla="*/ 26 h 149"/>
                <a:gd name="T42" fmla="*/ 30 w 122"/>
                <a:gd name="T43" fmla="*/ 26 h 149"/>
                <a:gd name="T44" fmla="*/ 30 w 122"/>
                <a:gd name="T45" fmla="*/ 83 h 149"/>
                <a:gd name="T46" fmla="*/ 30 w 122"/>
                <a:gd name="T47" fmla="*/ 123 h 149"/>
                <a:gd name="T48" fmla="*/ 66 w 122"/>
                <a:gd name="T49" fmla="*/ 123 h 149"/>
                <a:gd name="T50" fmla="*/ 81 w 122"/>
                <a:gd name="T51" fmla="*/ 120 h 149"/>
                <a:gd name="T52" fmla="*/ 91 w 122"/>
                <a:gd name="T53" fmla="*/ 102 h 149"/>
                <a:gd name="T54" fmla="*/ 81 w 122"/>
                <a:gd name="T55" fmla="*/ 86 h 149"/>
                <a:gd name="T56" fmla="*/ 66 w 122"/>
                <a:gd name="T57" fmla="*/ 83 h 149"/>
                <a:gd name="T58" fmla="*/ 30 w 122"/>
                <a:gd name="T59" fmla="*/ 8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49">
                  <a:moveTo>
                    <a:pt x="111" y="16"/>
                  </a:moveTo>
                  <a:cubicBezTo>
                    <a:pt x="115" y="22"/>
                    <a:pt x="118" y="29"/>
                    <a:pt x="118" y="38"/>
                  </a:cubicBezTo>
                  <a:cubicBezTo>
                    <a:pt x="118" y="47"/>
                    <a:pt x="115" y="55"/>
                    <a:pt x="111" y="60"/>
                  </a:cubicBezTo>
                  <a:cubicBezTo>
                    <a:pt x="108" y="63"/>
                    <a:pt x="104" y="66"/>
                    <a:pt x="99" y="69"/>
                  </a:cubicBezTo>
                  <a:cubicBezTo>
                    <a:pt x="107" y="72"/>
                    <a:pt x="113" y="76"/>
                    <a:pt x="117" y="82"/>
                  </a:cubicBezTo>
                  <a:cubicBezTo>
                    <a:pt x="120" y="88"/>
                    <a:pt x="122" y="95"/>
                    <a:pt x="122" y="104"/>
                  </a:cubicBezTo>
                  <a:cubicBezTo>
                    <a:pt x="122" y="113"/>
                    <a:pt x="120" y="121"/>
                    <a:pt x="116" y="128"/>
                  </a:cubicBezTo>
                  <a:cubicBezTo>
                    <a:pt x="113" y="132"/>
                    <a:pt x="109" y="136"/>
                    <a:pt x="105" y="139"/>
                  </a:cubicBezTo>
                  <a:cubicBezTo>
                    <a:pt x="100" y="143"/>
                    <a:pt x="95" y="145"/>
                    <a:pt x="88" y="147"/>
                  </a:cubicBezTo>
                  <a:cubicBezTo>
                    <a:pt x="82" y="148"/>
                    <a:pt x="75" y="149"/>
                    <a:pt x="6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0" y="0"/>
                    <a:pt x="103" y="5"/>
                    <a:pt x="111" y="16"/>
                  </a:cubicBezTo>
                  <a:close/>
                  <a:moveTo>
                    <a:pt x="30" y="26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2" y="58"/>
                    <a:pt x="78" y="57"/>
                    <a:pt x="82" y="55"/>
                  </a:cubicBezTo>
                  <a:cubicBezTo>
                    <a:pt x="86" y="52"/>
                    <a:pt x="88" y="48"/>
                    <a:pt x="88" y="42"/>
                  </a:cubicBezTo>
                  <a:cubicBezTo>
                    <a:pt x="88" y="35"/>
                    <a:pt x="85" y="30"/>
                    <a:pt x="80" y="28"/>
                  </a:cubicBezTo>
                  <a:cubicBezTo>
                    <a:pt x="75" y="26"/>
                    <a:pt x="69" y="26"/>
                    <a:pt x="62" y="26"/>
                  </a:cubicBezTo>
                  <a:lnTo>
                    <a:pt x="30" y="26"/>
                  </a:lnTo>
                  <a:close/>
                  <a:moveTo>
                    <a:pt x="30" y="83"/>
                  </a:moveTo>
                  <a:cubicBezTo>
                    <a:pt x="30" y="123"/>
                    <a:pt x="30" y="123"/>
                    <a:pt x="30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72" y="123"/>
                    <a:pt x="77" y="122"/>
                    <a:pt x="81" y="120"/>
                  </a:cubicBezTo>
                  <a:cubicBezTo>
                    <a:pt x="88" y="117"/>
                    <a:pt x="91" y="111"/>
                    <a:pt x="91" y="102"/>
                  </a:cubicBezTo>
                  <a:cubicBezTo>
                    <a:pt x="91" y="94"/>
                    <a:pt x="88" y="89"/>
                    <a:pt x="81" y="86"/>
                  </a:cubicBezTo>
                  <a:cubicBezTo>
                    <a:pt x="78" y="84"/>
                    <a:pt x="73" y="83"/>
                    <a:pt x="66" y="83"/>
                  </a:cubicBezTo>
                  <a:lnTo>
                    <a:pt x="3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45"/>
            <p:cNvSpPr>
              <a:spLocks noEditPoints="1"/>
            </p:cNvSpPr>
            <p:nvPr/>
          </p:nvSpPr>
          <p:spPr bwMode="invGray">
            <a:xfrm>
              <a:off x="8339075" y="1950859"/>
              <a:ext cx="156345" cy="166178"/>
            </a:xfrm>
            <a:custGeom>
              <a:avLst/>
              <a:gdLst>
                <a:gd name="T0" fmla="*/ 81 w 110"/>
                <a:gd name="T1" fmla="*/ 5 h 117"/>
                <a:gd name="T2" fmla="*/ 100 w 110"/>
                <a:gd name="T3" fmla="*/ 21 h 117"/>
                <a:gd name="T4" fmla="*/ 108 w 110"/>
                <a:gd name="T5" fmla="*/ 44 h 117"/>
                <a:gd name="T6" fmla="*/ 109 w 110"/>
                <a:gd name="T7" fmla="*/ 66 h 117"/>
                <a:gd name="T8" fmla="*/ 29 w 110"/>
                <a:gd name="T9" fmla="*/ 66 h 117"/>
                <a:gd name="T10" fmla="*/ 41 w 110"/>
                <a:gd name="T11" fmla="*/ 89 h 117"/>
                <a:gd name="T12" fmla="*/ 56 w 110"/>
                <a:gd name="T13" fmla="*/ 93 h 117"/>
                <a:gd name="T14" fmla="*/ 73 w 110"/>
                <a:gd name="T15" fmla="*/ 88 h 117"/>
                <a:gd name="T16" fmla="*/ 78 w 110"/>
                <a:gd name="T17" fmla="*/ 81 h 117"/>
                <a:gd name="T18" fmla="*/ 108 w 110"/>
                <a:gd name="T19" fmla="*/ 81 h 117"/>
                <a:gd name="T20" fmla="*/ 97 w 110"/>
                <a:gd name="T21" fmla="*/ 101 h 117"/>
                <a:gd name="T22" fmla="*/ 56 w 110"/>
                <a:gd name="T23" fmla="*/ 117 h 117"/>
                <a:gd name="T24" fmla="*/ 17 w 110"/>
                <a:gd name="T25" fmla="*/ 103 h 117"/>
                <a:gd name="T26" fmla="*/ 0 w 110"/>
                <a:gd name="T27" fmla="*/ 59 h 117"/>
                <a:gd name="T28" fmla="*/ 15 w 110"/>
                <a:gd name="T29" fmla="*/ 15 h 117"/>
                <a:gd name="T30" fmla="*/ 55 w 110"/>
                <a:gd name="T31" fmla="*/ 0 h 117"/>
                <a:gd name="T32" fmla="*/ 81 w 110"/>
                <a:gd name="T33" fmla="*/ 5 h 117"/>
                <a:gd name="T34" fmla="*/ 37 w 110"/>
                <a:gd name="T35" fmla="*/ 30 h 117"/>
                <a:gd name="T36" fmla="*/ 30 w 110"/>
                <a:gd name="T37" fmla="*/ 47 h 117"/>
                <a:gd name="T38" fmla="*/ 79 w 110"/>
                <a:gd name="T39" fmla="*/ 47 h 117"/>
                <a:gd name="T40" fmla="*/ 72 w 110"/>
                <a:gd name="T41" fmla="*/ 29 h 117"/>
                <a:gd name="T42" fmla="*/ 55 w 110"/>
                <a:gd name="T43" fmla="*/ 23 h 117"/>
                <a:gd name="T44" fmla="*/ 37 w 110"/>
                <a:gd name="T45" fmla="*/ 3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17">
                  <a:moveTo>
                    <a:pt x="81" y="5"/>
                  </a:moveTo>
                  <a:cubicBezTo>
                    <a:pt x="88" y="8"/>
                    <a:pt x="95" y="14"/>
                    <a:pt x="100" y="21"/>
                  </a:cubicBezTo>
                  <a:cubicBezTo>
                    <a:pt x="104" y="28"/>
                    <a:pt x="107" y="35"/>
                    <a:pt x="108" y="44"/>
                  </a:cubicBezTo>
                  <a:cubicBezTo>
                    <a:pt x="109" y="49"/>
                    <a:pt x="110" y="56"/>
                    <a:pt x="10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77"/>
                    <a:pt x="33" y="85"/>
                    <a:pt x="41" y="89"/>
                  </a:cubicBezTo>
                  <a:cubicBezTo>
                    <a:pt x="45" y="92"/>
                    <a:pt x="50" y="93"/>
                    <a:pt x="56" y="93"/>
                  </a:cubicBezTo>
                  <a:cubicBezTo>
                    <a:pt x="63" y="93"/>
                    <a:pt x="68" y="92"/>
                    <a:pt x="73" y="88"/>
                  </a:cubicBezTo>
                  <a:cubicBezTo>
                    <a:pt x="75" y="86"/>
                    <a:pt x="77" y="84"/>
                    <a:pt x="78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7" y="87"/>
                    <a:pt x="104" y="94"/>
                    <a:pt x="97" y="101"/>
                  </a:cubicBezTo>
                  <a:cubicBezTo>
                    <a:pt x="87" y="111"/>
                    <a:pt x="73" y="117"/>
                    <a:pt x="56" y="117"/>
                  </a:cubicBezTo>
                  <a:cubicBezTo>
                    <a:pt x="41" y="117"/>
                    <a:pt x="28" y="112"/>
                    <a:pt x="17" y="103"/>
                  </a:cubicBezTo>
                  <a:cubicBezTo>
                    <a:pt x="6" y="94"/>
                    <a:pt x="0" y="79"/>
                    <a:pt x="0" y="59"/>
                  </a:cubicBezTo>
                  <a:cubicBezTo>
                    <a:pt x="0" y="40"/>
                    <a:pt x="5" y="25"/>
                    <a:pt x="15" y="15"/>
                  </a:cubicBezTo>
                  <a:cubicBezTo>
                    <a:pt x="25" y="5"/>
                    <a:pt x="38" y="0"/>
                    <a:pt x="55" y="0"/>
                  </a:cubicBezTo>
                  <a:cubicBezTo>
                    <a:pt x="64" y="0"/>
                    <a:pt x="73" y="1"/>
                    <a:pt x="81" y="5"/>
                  </a:cubicBezTo>
                  <a:close/>
                  <a:moveTo>
                    <a:pt x="37" y="30"/>
                  </a:moveTo>
                  <a:cubicBezTo>
                    <a:pt x="33" y="34"/>
                    <a:pt x="31" y="40"/>
                    <a:pt x="30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39"/>
                    <a:pt x="76" y="33"/>
                    <a:pt x="72" y="29"/>
                  </a:cubicBezTo>
                  <a:cubicBezTo>
                    <a:pt x="67" y="25"/>
                    <a:pt x="61" y="23"/>
                    <a:pt x="55" y="23"/>
                  </a:cubicBezTo>
                  <a:cubicBezTo>
                    <a:pt x="47" y="23"/>
                    <a:pt x="42" y="25"/>
                    <a:pt x="37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invGray">
            <a:xfrm>
              <a:off x="8370541" y="1910544"/>
              <a:ext cx="91447" cy="255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3812" tIns="11906" rIns="23812" bIns="11906" numCol="1" anchor="t" anchorCtr="0" compatLnSpc="1"/>
            <a:lstStyle/>
            <a:p>
              <a:pPr defTabSz="118745">
                <a:defRPr/>
              </a:pPr>
              <a:endParaRPr lang="en-US" sz="470" kern="0">
                <a:solidFill>
                  <a:srgbClr val="28282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Shape 125"/>
          <p:cNvSpPr/>
          <p:nvPr/>
        </p:nvSpPr>
        <p:spPr>
          <a:xfrm>
            <a:off x="9457112" y="2471137"/>
            <a:ext cx="1854177" cy="584775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/>
            <a:r>
              <a:rPr sz="16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elit. </a:t>
            </a:r>
          </a:p>
        </p:txBody>
      </p:sp>
      <p:sp>
        <p:nvSpPr>
          <p:cNvPr id="48" name="Shape 121"/>
          <p:cNvSpPr/>
          <p:nvPr/>
        </p:nvSpPr>
        <p:spPr>
          <a:xfrm>
            <a:off x="8492051" y="2562035"/>
            <a:ext cx="772645" cy="412419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200" b="1" kern="0" cap="all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23%</a:t>
            </a:r>
            <a:endParaRPr sz="3200" b="1" kern="0" cap="all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Shape 125"/>
          <p:cNvSpPr/>
          <p:nvPr/>
        </p:nvSpPr>
        <p:spPr>
          <a:xfrm>
            <a:off x="9454524" y="3448287"/>
            <a:ext cx="1854177" cy="584775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/>
            <a:r>
              <a:rPr sz="16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600" kern="0">
                <a:solidFill>
                  <a:srgbClr val="94999F"/>
                </a:solidFill>
                <a:cs typeface="+mn-ea"/>
                <a:sym typeface="+mn-lt"/>
              </a:rPr>
              <a:t>. </a:t>
            </a:r>
            <a:endParaRPr sz="16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50" name="Shape 121"/>
          <p:cNvSpPr/>
          <p:nvPr/>
        </p:nvSpPr>
        <p:spPr>
          <a:xfrm>
            <a:off x="8489464" y="3539185"/>
            <a:ext cx="772645" cy="412419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200" b="1" kern="0" cap="all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89%</a:t>
            </a:r>
            <a:endParaRPr sz="3200" b="1" kern="0" cap="all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Shape 125"/>
          <p:cNvSpPr/>
          <p:nvPr/>
        </p:nvSpPr>
        <p:spPr>
          <a:xfrm>
            <a:off x="9449582" y="4494476"/>
            <a:ext cx="1854177" cy="584775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/>
            <a:r>
              <a:rPr sz="16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600" kern="0">
                <a:solidFill>
                  <a:srgbClr val="94999F"/>
                </a:solidFill>
                <a:cs typeface="+mn-ea"/>
                <a:sym typeface="+mn-lt"/>
              </a:rPr>
              <a:t>. </a:t>
            </a:r>
            <a:endParaRPr sz="16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52" name="Shape 121"/>
          <p:cNvSpPr/>
          <p:nvPr/>
        </p:nvSpPr>
        <p:spPr>
          <a:xfrm>
            <a:off x="8484521" y="4585375"/>
            <a:ext cx="772645" cy="412419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200" b="1" kern="0" cap="all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  <a:endParaRPr sz="3200" b="1" kern="0" cap="all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Shape 121"/>
          <p:cNvSpPr/>
          <p:nvPr/>
        </p:nvSpPr>
        <p:spPr>
          <a:xfrm>
            <a:off x="2975260" y="2562035"/>
            <a:ext cx="772645" cy="412419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200" b="1" kern="0" cap="all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98%</a:t>
            </a:r>
            <a:endParaRPr sz="3200" b="1" kern="0" cap="all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Shape 121"/>
          <p:cNvSpPr/>
          <p:nvPr/>
        </p:nvSpPr>
        <p:spPr>
          <a:xfrm>
            <a:off x="2972672" y="3539185"/>
            <a:ext cx="772645" cy="412419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200" b="1" kern="0" cap="all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en-US" sz="3200" b="1" kern="0" cap="all" spc="-1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en-US" sz="3200" b="1" kern="0" cap="all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  <a:endParaRPr sz="3200" b="1" kern="0" cap="all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Shape 121"/>
          <p:cNvSpPr/>
          <p:nvPr/>
        </p:nvSpPr>
        <p:spPr>
          <a:xfrm>
            <a:off x="2967730" y="4585375"/>
            <a:ext cx="772645" cy="412419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  <a:defRPr sz="12400" cap="all">
                <a:solidFill>
                  <a:srgbClr val="343E47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sz="3200" b="1" kern="0" cap="all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50%</a:t>
            </a:r>
            <a:endParaRPr sz="3200" b="1" kern="0" cap="all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Shape 125"/>
          <p:cNvSpPr/>
          <p:nvPr/>
        </p:nvSpPr>
        <p:spPr>
          <a:xfrm>
            <a:off x="841893" y="2471137"/>
            <a:ext cx="1935178" cy="584775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r" hangingPunct="0"/>
            <a:r>
              <a:rPr sz="16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elit. </a:t>
            </a:r>
          </a:p>
        </p:txBody>
      </p:sp>
      <p:sp>
        <p:nvSpPr>
          <p:cNvPr id="57" name="Shape 125"/>
          <p:cNvSpPr/>
          <p:nvPr/>
        </p:nvSpPr>
        <p:spPr>
          <a:xfrm>
            <a:off x="839306" y="3448287"/>
            <a:ext cx="1935178" cy="584775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r" hangingPunct="0"/>
            <a:r>
              <a:rPr sz="16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600" kern="0">
                <a:solidFill>
                  <a:srgbClr val="94999F"/>
                </a:solidFill>
                <a:cs typeface="+mn-ea"/>
                <a:sym typeface="+mn-lt"/>
              </a:rPr>
              <a:t>. </a:t>
            </a:r>
            <a:endParaRPr sz="16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58" name="Shape 125"/>
          <p:cNvSpPr/>
          <p:nvPr/>
        </p:nvSpPr>
        <p:spPr>
          <a:xfrm>
            <a:off x="834363" y="4494476"/>
            <a:ext cx="1935178" cy="584775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r" hangingPunct="0"/>
            <a:r>
              <a:rPr sz="16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600" kern="0">
                <a:solidFill>
                  <a:srgbClr val="94999F"/>
                </a:solidFill>
                <a:cs typeface="+mn-ea"/>
                <a:sym typeface="+mn-lt"/>
              </a:rPr>
              <a:t>. </a:t>
            </a:r>
            <a:endParaRPr sz="16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057133" y="2677277"/>
            <a:ext cx="2171755" cy="2171755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41275">
            <a:solidFill>
              <a:srgbClr val="E4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3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14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14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2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2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0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8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9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9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207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9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07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0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08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9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2 Rectángulo"/>
          <p:cNvSpPr/>
          <p:nvPr/>
        </p:nvSpPr>
        <p:spPr bwMode="auto">
          <a:xfrm>
            <a:off x="1727386" y="1948553"/>
            <a:ext cx="3488296" cy="1449523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1"/>
          <p:cNvSpPr/>
          <p:nvPr/>
        </p:nvSpPr>
        <p:spPr>
          <a:xfrm>
            <a:off x="2910025" y="2150636"/>
            <a:ext cx="2227490" cy="119924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en-US" sz="1400" kern="1000" dirty="0">
                <a:solidFill>
                  <a:schemeClr val="bg1"/>
                </a:solidFill>
                <a:cs typeface="+mn-ea"/>
                <a:sym typeface="+mn-lt"/>
              </a:rPr>
              <a:t>Results</a:t>
            </a:r>
          </a:p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Imperdiet iaculis, ipsum. Sed  mauris. Integer aliquam ultrices mauris sed aliquam.</a:t>
            </a:r>
          </a:p>
        </p:txBody>
      </p:sp>
      <p:sp>
        <p:nvSpPr>
          <p:cNvPr id="22" name="Textbox 1"/>
          <p:cNvSpPr/>
          <p:nvPr/>
        </p:nvSpPr>
        <p:spPr>
          <a:xfrm>
            <a:off x="1763957" y="2277979"/>
            <a:ext cx="1147495" cy="810933"/>
          </a:xfrm>
          <a:prstGeom prst="rect">
            <a:avLst/>
          </a:prstGeom>
        </p:spPr>
        <p:txBody>
          <a:bodyPr wrap="square" lIns="17998" tIns="60423" rIns="17998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b="1" dirty="0">
                <a:solidFill>
                  <a:schemeClr val="bg1"/>
                </a:solidFill>
                <a:cs typeface="+mn-ea"/>
                <a:sym typeface="+mn-lt"/>
              </a:rPr>
              <a:t>85</a:t>
            </a:r>
            <a:r>
              <a:rPr lang="en-US" sz="4000" b="1" baseline="30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3" name="Textbox 1"/>
          <p:cNvSpPr/>
          <p:nvPr/>
        </p:nvSpPr>
        <p:spPr>
          <a:xfrm>
            <a:off x="1615838" y="3571291"/>
            <a:ext cx="3876580" cy="2253635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>
              <a:lnSpc>
                <a:spcPct val="125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2" name="矩形 1"/>
          <p:cNvSpPr/>
          <p:nvPr/>
        </p:nvSpPr>
        <p:spPr>
          <a:xfrm>
            <a:off x="6096000" y="1948553"/>
            <a:ext cx="4439264" cy="4026144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1849002" y="2139593"/>
            <a:ext cx="3368540" cy="2132865"/>
            <a:chOff x="5978660" y="2257851"/>
            <a:chExt cx="3368540" cy="2132865"/>
          </a:xfrm>
        </p:grpSpPr>
        <p:sp>
          <p:nvSpPr>
            <p:cNvPr id="21" name="Subtitle 2"/>
            <p:cNvSpPr txBox="1"/>
            <p:nvPr/>
          </p:nvSpPr>
          <p:spPr>
            <a:xfrm>
              <a:off x="5978660" y="2257851"/>
              <a:ext cx="3368540" cy="9501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id-ID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48E5D"/>
                  </a:solidFill>
                  <a:effectLst/>
                  <a:uLnTx/>
                  <a:uFillTx/>
                  <a:cs typeface="+mn-ea"/>
                  <a:sym typeface="+mn-lt"/>
                </a:rPr>
                <a:t>MEET</a:t>
              </a:r>
            </a:p>
          </p:txBody>
        </p:sp>
        <p:sp>
          <p:nvSpPr>
            <p:cNvPr id="22" name="Rectangle 23"/>
            <p:cNvSpPr/>
            <p:nvPr/>
          </p:nvSpPr>
          <p:spPr>
            <a:xfrm>
              <a:off x="5978660" y="3467386"/>
              <a:ext cx="258596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48E5D"/>
                  </a:solidFill>
                  <a:effectLst/>
                  <a:uLnTx/>
                  <a:uFillTx/>
                  <a:cs typeface="+mn-ea"/>
                  <a:sym typeface="+mn-lt"/>
                </a:rPr>
                <a:t>SERVICE</a:t>
              </a:r>
            </a:p>
          </p:txBody>
        </p:sp>
        <p:sp>
          <p:nvSpPr>
            <p:cNvPr id="23" name="Rectangle 24"/>
            <p:cNvSpPr/>
            <p:nvPr/>
          </p:nvSpPr>
          <p:spPr>
            <a:xfrm>
              <a:off x="5978660" y="2834251"/>
              <a:ext cx="14686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48E5D"/>
                  </a:solidFill>
                  <a:effectLst/>
                  <a:uLnTx/>
                  <a:uFillTx/>
                  <a:cs typeface="+mn-ea"/>
                  <a:sym typeface="+mn-lt"/>
                </a:rPr>
                <a:t>OUR</a:t>
              </a:r>
            </a:p>
          </p:txBody>
        </p:sp>
      </p:grpSp>
      <p:sp>
        <p:nvSpPr>
          <p:cNvPr id="24" name="Textbox 1"/>
          <p:cNvSpPr/>
          <p:nvPr/>
        </p:nvSpPr>
        <p:spPr>
          <a:xfrm>
            <a:off x="1849002" y="4304553"/>
            <a:ext cx="4179903" cy="102252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freeppt7.com.</a:t>
            </a:r>
          </a:p>
        </p:txBody>
      </p:sp>
      <p:sp>
        <p:nvSpPr>
          <p:cNvPr id="2" name="矩形 1"/>
          <p:cNvSpPr/>
          <p:nvPr/>
        </p:nvSpPr>
        <p:spPr>
          <a:xfrm>
            <a:off x="5058137" y="2139593"/>
            <a:ext cx="1037863" cy="2024681"/>
          </a:xfrm>
          <a:prstGeom prst="rect">
            <a:avLst/>
          </a:prstGeom>
          <a:solidFill>
            <a:srgbClr val="94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4972" y="2139593"/>
            <a:ext cx="4314092" cy="341761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Rectangle 29"/>
          <p:cNvSpPr/>
          <p:nvPr/>
        </p:nvSpPr>
        <p:spPr>
          <a:xfrm>
            <a:off x="4283224" y="1941735"/>
            <a:ext cx="677686" cy="677686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Shape 2784"/>
          <p:cNvSpPr/>
          <p:nvPr/>
        </p:nvSpPr>
        <p:spPr>
          <a:xfrm>
            <a:off x="4417559" y="2075536"/>
            <a:ext cx="409016" cy="409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Shape 2787"/>
          <p:cNvSpPr/>
          <p:nvPr/>
        </p:nvSpPr>
        <p:spPr>
          <a:xfrm>
            <a:off x="1670644" y="4294905"/>
            <a:ext cx="399305" cy="399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531453" y="2699954"/>
            <a:ext cx="6283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48E5D"/>
                </a:solidFill>
                <a:effectLst/>
                <a:uLnTx/>
                <a:uFillTx/>
                <a:cs typeface="+mn-ea"/>
                <a:sym typeface="+mn-lt"/>
              </a:rPr>
              <a:t>Branding</a:t>
            </a:r>
          </a:p>
        </p:txBody>
      </p:sp>
      <p:sp>
        <p:nvSpPr>
          <p:cNvPr id="25" name="TextBox 10"/>
          <p:cNvSpPr txBox="1"/>
          <p:nvPr/>
        </p:nvSpPr>
        <p:spPr>
          <a:xfrm flipH="1">
            <a:off x="1531452" y="3001795"/>
            <a:ext cx="2063233" cy="518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Shape 2633"/>
          <p:cNvSpPr/>
          <p:nvPr/>
        </p:nvSpPr>
        <p:spPr>
          <a:xfrm>
            <a:off x="1665788" y="2076070"/>
            <a:ext cx="409016" cy="409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33"/>
          <p:cNvSpPr/>
          <p:nvPr/>
        </p:nvSpPr>
        <p:spPr>
          <a:xfrm>
            <a:off x="1531453" y="1941735"/>
            <a:ext cx="677686" cy="677686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35"/>
          <p:cNvSpPr txBox="1"/>
          <p:nvPr/>
        </p:nvSpPr>
        <p:spPr>
          <a:xfrm>
            <a:off x="4283224" y="2699954"/>
            <a:ext cx="86562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48E5D"/>
                </a:solidFill>
                <a:effectLst/>
                <a:uLnTx/>
                <a:uFillTx/>
                <a:cs typeface="+mn-ea"/>
                <a:sym typeface="+mn-lt"/>
              </a:rPr>
              <a:t>Web Design</a:t>
            </a:r>
          </a:p>
        </p:txBody>
      </p:sp>
      <p:sp>
        <p:nvSpPr>
          <p:cNvPr id="29" name="TextBox 37"/>
          <p:cNvSpPr txBox="1"/>
          <p:nvPr/>
        </p:nvSpPr>
        <p:spPr>
          <a:xfrm flipH="1">
            <a:off x="4283223" y="3001795"/>
            <a:ext cx="2063233" cy="518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</a:t>
            </a:r>
          </a:p>
        </p:txBody>
      </p:sp>
      <p:sp>
        <p:nvSpPr>
          <p:cNvPr id="30" name="TextBox 38"/>
          <p:cNvSpPr txBox="1"/>
          <p:nvPr/>
        </p:nvSpPr>
        <p:spPr>
          <a:xfrm>
            <a:off x="1531454" y="4914066"/>
            <a:ext cx="7101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48E5D"/>
                </a:solidFill>
                <a:effectLst/>
                <a:uLnTx/>
                <a:uFillTx/>
                <a:cs typeface="+mn-ea"/>
                <a:sym typeface="+mn-lt"/>
              </a:rPr>
              <a:t>Marketing</a:t>
            </a:r>
          </a:p>
        </p:txBody>
      </p:sp>
      <p:sp>
        <p:nvSpPr>
          <p:cNvPr id="31" name="TextBox 40"/>
          <p:cNvSpPr txBox="1"/>
          <p:nvPr/>
        </p:nvSpPr>
        <p:spPr>
          <a:xfrm flipH="1">
            <a:off x="1531453" y="5191844"/>
            <a:ext cx="2063233" cy="518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42"/>
          <p:cNvSpPr/>
          <p:nvPr/>
        </p:nvSpPr>
        <p:spPr>
          <a:xfrm>
            <a:off x="1531454" y="4155848"/>
            <a:ext cx="677686" cy="677686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44"/>
          <p:cNvSpPr txBox="1"/>
          <p:nvPr/>
        </p:nvSpPr>
        <p:spPr>
          <a:xfrm>
            <a:off x="4283224" y="4914066"/>
            <a:ext cx="94897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48E5D"/>
                </a:solidFill>
                <a:effectLst/>
                <a:uLnTx/>
                <a:uFillTx/>
                <a:cs typeface="+mn-ea"/>
                <a:sym typeface="+mn-lt"/>
              </a:rPr>
              <a:t>Photography</a:t>
            </a:r>
          </a:p>
        </p:txBody>
      </p:sp>
      <p:sp>
        <p:nvSpPr>
          <p:cNvPr id="34" name="TextBox 46"/>
          <p:cNvSpPr txBox="1"/>
          <p:nvPr/>
        </p:nvSpPr>
        <p:spPr>
          <a:xfrm flipH="1">
            <a:off x="4283223" y="5191844"/>
            <a:ext cx="2063233" cy="518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47"/>
          <p:cNvSpPr/>
          <p:nvPr/>
        </p:nvSpPr>
        <p:spPr>
          <a:xfrm>
            <a:off x="4283224" y="4155848"/>
            <a:ext cx="677686" cy="677686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hape 2656"/>
          <p:cNvSpPr/>
          <p:nvPr/>
        </p:nvSpPr>
        <p:spPr>
          <a:xfrm>
            <a:off x="4437198" y="4309822"/>
            <a:ext cx="369737" cy="369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28888" y="1941735"/>
            <a:ext cx="3476238" cy="393144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96668" y="3611812"/>
            <a:ext cx="750475" cy="750513"/>
            <a:chOff x="8931162" y="2756788"/>
            <a:chExt cx="750475" cy="750513"/>
          </a:xfrm>
        </p:grpSpPr>
        <p:sp>
          <p:nvSpPr>
            <p:cNvPr id="21" name="53 Elipse"/>
            <p:cNvSpPr>
              <a:spLocks noChangeAspect="1"/>
            </p:cNvSpPr>
            <p:nvPr/>
          </p:nvSpPr>
          <p:spPr>
            <a:xfrm>
              <a:off x="8931162" y="2756788"/>
              <a:ext cx="750475" cy="750513"/>
            </a:xfrm>
            <a:prstGeom prst="ellipse">
              <a:avLst/>
            </a:prstGeom>
            <a:solidFill>
              <a:srgbClr val="94D3D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36" tIns="22814" rIns="45636" bIns="22814" rtlCol="0" anchor="ctr"/>
            <a:lstStyle/>
            <a:p>
              <a:pPr algn="ctr" defTabSz="907415"/>
              <a:endParaRPr lang="es-MX" sz="18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9125445" y="2933721"/>
              <a:ext cx="361908" cy="353972"/>
              <a:chOff x="-4793" y="3639"/>
              <a:chExt cx="456" cy="446"/>
            </a:xfrm>
            <a:solidFill>
              <a:schemeClr val="bg1"/>
            </a:solidFill>
          </p:grpSpPr>
          <p:sp>
            <p:nvSpPr>
              <p:cNvPr id="23" name="Freeform 6"/>
              <p:cNvSpPr/>
              <p:nvPr/>
            </p:nvSpPr>
            <p:spPr bwMode="auto">
              <a:xfrm>
                <a:off x="-4793" y="3639"/>
                <a:ext cx="456" cy="239"/>
              </a:xfrm>
              <a:custGeom>
                <a:avLst/>
                <a:gdLst>
                  <a:gd name="T0" fmla="*/ 2045 w 3651"/>
                  <a:gd name="T1" fmla="*/ 14 h 1912"/>
                  <a:gd name="T2" fmla="*/ 2361 w 3651"/>
                  <a:gd name="T3" fmla="*/ 82 h 1912"/>
                  <a:gd name="T4" fmla="*/ 2654 w 3651"/>
                  <a:gd name="T5" fmla="*/ 201 h 1912"/>
                  <a:gd name="T6" fmla="*/ 2919 w 3651"/>
                  <a:gd name="T7" fmla="*/ 367 h 1912"/>
                  <a:gd name="T8" fmla="*/ 3151 w 3651"/>
                  <a:gd name="T9" fmla="*/ 575 h 1912"/>
                  <a:gd name="T10" fmla="*/ 3345 w 3651"/>
                  <a:gd name="T11" fmla="*/ 820 h 1912"/>
                  <a:gd name="T12" fmla="*/ 3496 w 3651"/>
                  <a:gd name="T13" fmla="*/ 1095 h 1912"/>
                  <a:gd name="T14" fmla="*/ 3598 w 3651"/>
                  <a:gd name="T15" fmla="*/ 1396 h 1912"/>
                  <a:gd name="T16" fmla="*/ 3647 w 3651"/>
                  <a:gd name="T17" fmla="*/ 1719 h 1912"/>
                  <a:gd name="T18" fmla="*/ 3640 w 3651"/>
                  <a:gd name="T19" fmla="*/ 1872 h 1912"/>
                  <a:gd name="T20" fmla="*/ 3591 w 3651"/>
                  <a:gd name="T21" fmla="*/ 1908 h 1912"/>
                  <a:gd name="T22" fmla="*/ 3529 w 3651"/>
                  <a:gd name="T23" fmla="*/ 1901 h 1912"/>
                  <a:gd name="T24" fmla="*/ 3492 w 3651"/>
                  <a:gd name="T25" fmla="*/ 1853 h 1912"/>
                  <a:gd name="T26" fmla="*/ 3475 w 3651"/>
                  <a:gd name="T27" fmla="*/ 1613 h 1912"/>
                  <a:gd name="T28" fmla="*/ 3404 w 3651"/>
                  <a:gd name="T29" fmla="*/ 1304 h 1912"/>
                  <a:gd name="T30" fmla="*/ 3279 w 3651"/>
                  <a:gd name="T31" fmla="*/ 1019 h 1912"/>
                  <a:gd name="T32" fmla="*/ 3104 w 3651"/>
                  <a:gd name="T33" fmla="*/ 765 h 1912"/>
                  <a:gd name="T34" fmla="*/ 2888 w 3651"/>
                  <a:gd name="T35" fmla="*/ 548 h 1912"/>
                  <a:gd name="T36" fmla="*/ 2635 w 3651"/>
                  <a:gd name="T37" fmla="*/ 373 h 1912"/>
                  <a:gd name="T38" fmla="*/ 2351 w 3651"/>
                  <a:gd name="T39" fmla="*/ 248 h 1912"/>
                  <a:gd name="T40" fmla="*/ 2042 w 3651"/>
                  <a:gd name="T41" fmla="*/ 176 h 1912"/>
                  <a:gd name="T42" fmla="*/ 1715 w 3651"/>
                  <a:gd name="T43" fmla="*/ 166 h 1912"/>
                  <a:gd name="T44" fmla="*/ 1400 w 3651"/>
                  <a:gd name="T45" fmla="*/ 218 h 1912"/>
                  <a:gd name="T46" fmla="*/ 1107 w 3651"/>
                  <a:gd name="T47" fmla="*/ 326 h 1912"/>
                  <a:gd name="T48" fmla="*/ 843 w 3651"/>
                  <a:gd name="T49" fmla="*/ 485 h 1912"/>
                  <a:gd name="T50" fmla="*/ 613 w 3651"/>
                  <a:gd name="T51" fmla="*/ 688 h 1912"/>
                  <a:gd name="T52" fmla="*/ 424 w 3651"/>
                  <a:gd name="T53" fmla="*/ 931 h 1912"/>
                  <a:gd name="T54" fmla="*/ 282 w 3651"/>
                  <a:gd name="T55" fmla="*/ 1206 h 1912"/>
                  <a:gd name="T56" fmla="*/ 192 w 3651"/>
                  <a:gd name="T57" fmla="*/ 1508 h 1912"/>
                  <a:gd name="T58" fmla="*/ 161 w 3651"/>
                  <a:gd name="T59" fmla="*/ 1830 h 1912"/>
                  <a:gd name="T60" fmla="*/ 138 w 3651"/>
                  <a:gd name="T61" fmla="*/ 1888 h 1912"/>
                  <a:gd name="T62" fmla="*/ 81 w 3651"/>
                  <a:gd name="T63" fmla="*/ 1912 h 1912"/>
                  <a:gd name="T64" fmla="*/ 23 w 3651"/>
                  <a:gd name="T65" fmla="*/ 1888 h 1912"/>
                  <a:gd name="T66" fmla="*/ 0 w 3651"/>
                  <a:gd name="T67" fmla="*/ 1830 h 1912"/>
                  <a:gd name="T68" fmla="*/ 30 w 3651"/>
                  <a:gd name="T69" fmla="*/ 1502 h 1912"/>
                  <a:gd name="T70" fmla="*/ 114 w 3651"/>
                  <a:gd name="T71" fmla="*/ 1193 h 1912"/>
                  <a:gd name="T72" fmla="*/ 250 w 3651"/>
                  <a:gd name="T73" fmla="*/ 908 h 1912"/>
                  <a:gd name="T74" fmla="*/ 430 w 3651"/>
                  <a:gd name="T75" fmla="*/ 653 h 1912"/>
                  <a:gd name="T76" fmla="*/ 650 w 3651"/>
                  <a:gd name="T77" fmla="*/ 431 h 1912"/>
                  <a:gd name="T78" fmla="*/ 905 w 3651"/>
                  <a:gd name="T79" fmla="*/ 251 h 1912"/>
                  <a:gd name="T80" fmla="*/ 1189 w 3651"/>
                  <a:gd name="T81" fmla="*/ 115 h 1912"/>
                  <a:gd name="T82" fmla="*/ 1498 w 3651"/>
                  <a:gd name="T83" fmla="*/ 31 h 1912"/>
                  <a:gd name="T84" fmla="*/ 1825 w 3651"/>
                  <a:gd name="T85" fmla="*/ 0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51" h="1912">
                    <a:moveTo>
                      <a:pt x="1825" y="0"/>
                    </a:moveTo>
                    <a:lnTo>
                      <a:pt x="1936" y="4"/>
                    </a:lnTo>
                    <a:lnTo>
                      <a:pt x="2045" y="14"/>
                    </a:lnTo>
                    <a:lnTo>
                      <a:pt x="2153" y="31"/>
                    </a:lnTo>
                    <a:lnTo>
                      <a:pt x="2258" y="53"/>
                    </a:lnTo>
                    <a:lnTo>
                      <a:pt x="2361" y="82"/>
                    </a:lnTo>
                    <a:lnTo>
                      <a:pt x="2462" y="115"/>
                    </a:lnTo>
                    <a:lnTo>
                      <a:pt x="2559" y="155"/>
                    </a:lnTo>
                    <a:lnTo>
                      <a:pt x="2654" y="201"/>
                    </a:lnTo>
                    <a:lnTo>
                      <a:pt x="2746" y="251"/>
                    </a:lnTo>
                    <a:lnTo>
                      <a:pt x="2833" y="307"/>
                    </a:lnTo>
                    <a:lnTo>
                      <a:pt x="2919" y="367"/>
                    </a:lnTo>
                    <a:lnTo>
                      <a:pt x="3000" y="431"/>
                    </a:lnTo>
                    <a:lnTo>
                      <a:pt x="3078" y="501"/>
                    </a:lnTo>
                    <a:lnTo>
                      <a:pt x="3151" y="575"/>
                    </a:lnTo>
                    <a:lnTo>
                      <a:pt x="3220" y="653"/>
                    </a:lnTo>
                    <a:lnTo>
                      <a:pt x="3285" y="734"/>
                    </a:lnTo>
                    <a:lnTo>
                      <a:pt x="3345" y="820"/>
                    </a:lnTo>
                    <a:lnTo>
                      <a:pt x="3401" y="908"/>
                    </a:lnTo>
                    <a:lnTo>
                      <a:pt x="3451" y="1000"/>
                    </a:lnTo>
                    <a:lnTo>
                      <a:pt x="3496" y="1095"/>
                    </a:lnTo>
                    <a:lnTo>
                      <a:pt x="3536" y="1193"/>
                    </a:lnTo>
                    <a:lnTo>
                      <a:pt x="3570" y="1294"/>
                    </a:lnTo>
                    <a:lnTo>
                      <a:pt x="3598" y="1396"/>
                    </a:lnTo>
                    <a:lnTo>
                      <a:pt x="3621" y="1502"/>
                    </a:lnTo>
                    <a:lnTo>
                      <a:pt x="3637" y="1610"/>
                    </a:lnTo>
                    <a:lnTo>
                      <a:pt x="3647" y="1719"/>
                    </a:lnTo>
                    <a:lnTo>
                      <a:pt x="3651" y="1830"/>
                    </a:lnTo>
                    <a:lnTo>
                      <a:pt x="3647" y="1853"/>
                    </a:lnTo>
                    <a:lnTo>
                      <a:pt x="3640" y="1872"/>
                    </a:lnTo>
                    <a:lnTo>
                      <a:pt x="3626" y="1888"/>
                    </a:lnTo>
                    <a:lnTo>
                      <a:pt x="3611" y="1901"/>
                    </a:lnTo>
                    <a:lnTo>
                      <a:pt x="3591" y="1908"/>
                    </a:lnTo>
                    <a:lnTo>
                      <a:pt x="3570" y="1912"/>
                    </a:lnTo>
                    <a:lnTo>
                      <a:pt x="3549" y="1908"/>
                    </a:lnTo>
                    <a:lnTo>
                      <a:pt x="3529" y="1901"/>
                    </a:lnTo>
                    <a:lnTo>
                      <a:pt x="3513" y="1888"/>
                    </a:lnTo>
                    <a:lnTo>
                      <a:pt x="3500" y="1872"/>
                    </a:lnTo>
                    <a:lnTo>
                      <a:pt x="3492" y="1853"/>
                    </a:lnTo>
                    <a:lnTo>
                      <a:pt x="3489" y="1830"/>
                    </a:lnTo>
                    <a:lnTo>
                      <a:pt x="3485" y="1721"/>
                    </a:lnTo>
                    <a:lnTo>
                      <a:pt x="3475" y="1613"/>
                    </a:lnTo>
                    <a:lnTo>
                      <a:pt x="3457" y="1508"/>
                    </a:lnTo>
                    <a:lnTo>
                      <a:pt x="3434" y="1404"/>
                    </a:lnTo>
                    <a:lnTo>
                      <a:pt x="3404" y="1304"/>
                    </a:lnTo>
                    <a:lnTo>
                      <a:pt x="3368" y="1206"/>
                    </a:lnTo>
                    <a:lnTo>
                      <a:pt x="3326" y="1111"/>
                    </a:lnTo>
                    <a:lnTo>
                      <a:pt x="3279" y="1019"/>
                    </a:lnTo>
                    <a:lnTo>
                      <a:pt x="3225" y="931"/>
                    </a:lnTo>
                    <a:lnTo>
                      <a:pt x="3168" y="846"/>
                    </a:lnTo>
                    <a:lnTo>
                      <a:pt x="3104" y="765"/>
                    </a:lnTo>
                    <a:lnTo>
                      <a:pt x="3037" y="688"/>
                    </a:lnTo>
                    <a:lnTo>
                      <a:pt x="2965" y="616"/>
                    </a:lnTo>
                    <a:lnTo>
                      <a:pt x="2888" y="548"/>
                    </a:lnTo>
                    <a:lnTo>
                      <a:pt x="2807" y="485"/>
                    </a:lnTo>
                    <a:lnTo>
                      <a:pt x="2722" y="427"/>
                    </a:lnTo>
                    <a:lnTo>
                      <a:pt x="2635" y="373"/>
                    </a:lnTo>
                    <a:lnTo>
                      <a:pt x="2543" y="326"/>
                    </a:lnTo>
                    <a:lnTo>
                      <a:pt x="2448" y="284"/>
                    </a:lnTo>
                    <a:lnTo>
                      <a:pt x="2351" y="248"/>
                    </a:lnTo>
                    <a:lnTo>
                      <a:pt x="2249" y="218"/>
                    </a:lnTo>
                    <a:lnTo>
                      <a:pt x="2147" y="194"/>
                    </a:lnTo>
                    <a:lnTo>
                      <a:pt x="2042" y="176"/>
                    </a:lnTo>
                    <a:lnTo>
                      <a:pt x="1934" y="166"/>
                    </a:lnTo>
                    <a:lnTo>
                      <a:pt x="1825" y="163"/>
                    </a:lnTo>
                    <a:lnTo>
                      <a:pt x="1715" y="166"/>
                    </a:lnTo>
                    <a:lnTo>
                      <a:pt x="1609" y="176"/>
                    </a:lnTo>
                    <a:lnTo>
                      <a:pt x="1503" y="194"/>
                    </a:lnTo>
                    <a:lnTo>
                      <a:pt x="1400" y="218"/>
                    </a:lnTo>
                    <a:lnTo>
                      <a:pt x="1300" y="248"/>
                    </a:lnTo>
                    <a:lnTo>
                      <a:pt x="1202" y="284"/>
                    </a:lnTo>
                    <a:lnTo>
                      <a:pt x="1107" y="326"/>
                    </a:lnTo>
                    <a:lnTo>
                      <a:pt x="1016" y="373"/>
                    </a:lnTo>
                    <a:lnTo>
                      <a:pt x="927" y="427"/>
                    </a:lnTo>
                    <a:lnTo>
                      <a:pt x="843" y="485"/>
                    </a:lnTo>
                    <a:lnTo>
                      <a:pt x="763" y="548"/>
                    </a:lnTo>
                    <a:lnTo>
                      <a:pt x="686" y="616"/>
                    </a:lnTo>
                    <a:lnTo>
                      <a:pt x="613" y="688"/>
                    </a:lnTo>
                    <a:lnTo>
                      <a:pt x="545" y="765"/>
                    </a:lnTo>
                    <a:lnTo>
                      <a:pt x="483" y="846"/>
                    </a:lnTo>
                    <a:lnTo>
                      <a:pt x="424" y="931"/>
                    </a:lnTo>
                    <a:lnTo>
                      <a:pt x="372" y="1019"/>
                    </a:lnTo>
                    <a:lnTo>
                      <a:pt x="324" y="1111"/>
                    </a:lnTo>
                    <a:lnTo>
                      <a:pt x="282" y="1206"/>
                    </a:lnTo>
                    <a:lnTo>
                      <a:pt x="246" y="1304"/>
                    </a:lnTo>
                    <a:lnTo>
                      <a:pt x="217" y="1404"/>
                    </a:lnTo>
                    <a:lnTo>
                      <a:pt x="192" y="1508"/>
                    </a:lnTo>
                    <a:lnTo>
                      <a:pt x="175" y="1613"/>
                    </a:lnTo>
                    <a:lnTo>
                      <a:pt x="164" y="1721"/>
                    </a:lnTo>
                    <a:lnTo>
                      <a:pt x="161" y="1830"/>
                    </a:lnTo>
                    <a:lnTo>
                      <a:pt x="158" y="1853"/>
                    </a:lnTo>
                    <a:lnTo>
                      <a:pt x="150" y="1872"/>
                    </a:lnTo>
                    <a:lnTo>
                      <a:pt x="138" y="1888"/>
                    </a:lnTo>
                    <a:lnTo>
                      <a:pt x="121" y="1901"/>
                    </a:lnTo>
                    <a:lnTo>
                      <a:pt x="102" y="1908"/>
                    </a:lnTo>
                    <a:lnTo>
                      <a:pt x="81" y="1912"/>
                    </a:lnTo>
                    <a:lnTo>
                      <a:pt x="59" y="1908"/>
                    </a:lnTo>
                    <a:lnTo>
                      <a:pt x="40" y="1901"/>
                    </a:lnTo>
                    <a:lnTo>
                      <a:pt x="23" y="1888"/>
                    </a:lnTo>
                    <a:lnTo>
                      <a:pt x="11" y="1872"/>
                    </a:lnTo>
                    <a:lnTo>
                      <a:pt x="3" y="1853"/>
                    </a:lnTo>
                    <a:lnTo>
                      <a:pt x="0" y="1830"/>
                    </a:lnTo>
                    <a:lnTo>
                      <a:pt x="3" y="1719"/>
                    </a:lnTo>
                    <a:lnTo>
                      <a:pt x="13" y="1610"/>
                    </a:lnTo>
                    <a:lnTo>
                      <a:pt x="30" y="1502"/>
                    </a:lnTo>
                    <a:lnTo>
                      <a:pt x="52" y="1396"/>
                    </a:lnTo>
                    <a:lnTo>
                      <a:pt x="80" y="1294"/>
                    </a:lnTo>
                    <a:lnTo>
                      <a:pt x="114" y="1193"/>
                    </a:lnTo>
                    <a:lnTo>
                      <a:pt x="154" y="1095"/>
                    </a:lnTo>
                    <a:lnTo>
                      <a:pt x="199" y="1000"/>
                    </a:lnTo>
                    <a:lnTo>
                      <a:pt x="250" y="908"/>
                    </a:lnTo>
                    <a:lnTo>
                      <a:pt x="305" y="820"/>
                    </a:lnTo>
                    <a:lnTo>
                      <a:pt x="365" y="734"/>
                    </a:lnTo>
                    <a:lnTo>
                      <a:pt x="430" y="653"/>
                    </a:lnTo>
                    <a:lnTo>
                      <a:pt x="499" y="575"/>
                    </a:lnTo>
                    <a:lnTo>
                      <a:pt x="572" y="501"/>
                    </a:lnTo>
                    <a:lnTo>
                      <a:pt x="650" y="431"/>
                    </a:lnTo>
                    <a:lnTo>
                      <a:pt x="732" y="367"/>
                    </a:lnTo>
                    <a:lnTo>
                      <a:pt x="816" y="307"/>
                    </a:lnTo>
                    <a:lnTo>
                      <a:pt x="905" y="251"/>
                    </a:lnTo>
                    <a:lnTo>
                      <a:pt x="996" y="201"/>
                    </a:lnTo>
                    <a:lnTo>
                      <a:pt x="1091" y="155"/>
                    </a:lnTo>
                    <a:lnTo>
                      <a:pt x="1189" y="115"/>
                    </a:lnTo>
                    <a:lnTo>
                      <a:pt x="1289" y="82"/>
                    </a:lnTo>
                    <a:lnTo>
                      <a:pt x="1392" y="53"/>
                    </a:lnTo>
                    <a:lnTo>
                      <a:pt x="1498" y="31"/>
                    </a:lnTo>
                    <a:lnTo>
                      <a:pt x="1604" y="14"/>
                    </a:lnTo>
                    <a:lnTo>
                      <a:pt x="1714" y="4"/>
                    </a:lnTo>
                    <a:lnTo>
                      <a:pt x="18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-4793" y="3806"/>
                <a:ext cx="456" cy="78"/>
              </a:xfrm>
              <a:custGeom>
                <a:avLst/>
                <a:gdLst>
                  <a:gd name="T0" fmla="*/ 2419 w 3646"/>
                  <a:gd name="T1" fmla="*/ 25 h 622"/>
                  <a:gd name="T2" fmla="*/ 2600 w 3646"/>
                  <a:gd name="T3" fmla="*/ 131 h 622"/>
                  <a:gd name="T4" fmla="*/ 2734 w 3646"/>
                  <a:gd name="T5" fmla="*/ 207 h 622"/>
                  <a:gd name="T6" fmla="*/ 2908 w 3646"/>
                  <a:gd name="T7" fmla="*/ 69 h 622"/>
                  <a:gd name="T8" fmla="*/ 3131 w 3646"/>
                  <a:gd name="T9" fmla="*/ 17 h 622"/>
                  <a:gd name="T10" fmla="*/ 3358 w 3646"/>
                  <a:gd name="T11" fmla="*/ 71 h 622"/>
                  <a:gd name="T12" fmla="*/ 3533 w 3646"/>
                  <a:gd name="T13" fmla="*/ 213 h 622"/>
                  <a:gd name="T14" fmla="*/ 3633 w 3646"/>
                  <a:gd name="T15" fmla="*/ 421 h 622"/>
                  <a:gd name="T16" fmla="*/ 3636 w 3646"/>
                  <a:gd name="T17" fmla="*/ 582 h 622"/>
                  <a:gd name="T18" fmla="*/ 3566 w 3646"/>
                  <a:gd name="T19" fmla="*/ 622 h 622"/>
                  <a:gd name="T20" fmla="*/ 3496 w 3646"/>
                  <a:gd name="T21" fmla="*/ 582 h 622"/>
                  <a:gd name="T22" fmla="*/ 3473 w 3646"/>
                  <a:gd name="T23" fmla="*/ 445 h 622"/>
                  <a:gd name="T24" fmla="*/ 3382 w 3646"/>
                  <a:gd name="T25" fmla="*/ 284 h 622"/>
                  <a:gd name="T26" fmla="*/ 3224 w 3646"/>
                  <a:gd name="T27" fmla="*/ 192 h 622"/>
                  <a:gd name="T28" fmla="*/ 3037 w 3646"/>
                  <a:gd name="T29" fmla="*/ 192 h 622"/>
                  <a:gd name="T30" fmla="*/ 2879 w 3646"/>
                  <a:gd name="T31" fmla="*/ 284 h 622"/>
                  <a:gd name="T32" fmla="*/ 2788 w 3646"/>
                  <a:gd name="T33" fmla="*/ 445 h 622"/>
                  <a:gd name="T34" fmla="*/ 2765 w 3646"/>
                  <a:gd name="T35" fmla="*/ 582 h 622"/>
                  <a:gd name="T36" fmla="*/ 2695 w 3646"/>
                  <a:gd name="T37" fmla="*/ 622 h 622"/>
                  <a:gd name="T38" fmla="*/ 2625 w 3646"/>
                  <a:gd name="T39" fmla="*/ 582 h 622"/>
                  <a:gd name="T40" fmla="*/ 2611 w 3646"/>
                  <a:gd name="T41" fmla="*/ 474 h 622"/>
                  <a:gd name="T42" fmla="*/ 2540 w 3646"/>
                  <a:gd name="T43" fmla="*/ 301 h 622"/>
                  <a:gd name="T44" fmla="*/ 2397 w 3646"/>
                  <a:gd name="T45" fmla="*/ 189 h 622"/>
                  <a:gd name="T46" fmla="*/ 2211 w 3646"/>
                  <a:gd name="T47" fmla="*/ 164 h 622"/>
                  <a:gd name="T48" fmla="*/ 2042 w 3646"/>
                  <a:gd name="T49" fmla="*/ 237 h 622"/>
                  <a:gd name="T50" fmla="*/ 1932 w 3646"/>
                  <a:gd name="T51" fmla="*/ 382 h 622"/>
                  <a:gd name="T52" fmla="*/ 1904 w 3646"/>
                  <a:gd name="T53" fmla="*/ 540 h 622"/>
                  <a:gd name="T54" fmla="*/ 1864 w 3646"/>
                  <a:gd name="T55" fmla="*/ 611 h 622"/>
                  <a:gd name="T56" fmla="*/ 1783 w 3646"/>
                  <a:gd name="T57" fmla="*/ 611 h 622"/>
                  <a:gd name="T58" fmla="*/ 1743 w 3646"/>
                  <a:gd name="T59" fmla="*/ 540 h 622"/>
                  <a:gd name="T60" fmla="*/ 1694 w 3646"/>
                  <a:gd name="T61" fmla="*/ 358 h 622"/>
                  <a:gd name="T62" fmla="*/ 1567 w 3646"/>
                  <a:gd name="T63" fmla="*/ 229 h 622"/>
                  <a:gd name="T64" fmla="*/ 1388 w 3646"/>
                  <a:gd name="T65" fmla="*/ 179 h 622"/>
                  <a:gd name="T66" fmla="*/ 1209 w 3646"/>
                  <a:gd name="T67" fmla="*/ 229 h 622"/>
                  <a:gd name="T68" fmla="*/ 1081 w 3646"/>
                  <a:gd name="T69" fmla="*/ 358 h 622"/>
                  <a:gd name="T70" fmla="*/ 1033 w 3646"/>
                  <a:gd name="T71" fmla="*/ 540 h 622"/>
                  <a:gd name="T72" fmla="*/ 993 w 3646"/>
                  <a:gd name="T73" fmla="*/ 611 h 622"/>
                  <a:gd name="T74" fmla="*/ 912 w 3646"/>
                  <a:gd name="T75" fmla="*/ 611 h 622"/>
                  <a:gd name="T76" fmla="*/ 872 w 3646"/>
                  <a:gd name="T77" fmla="*/ 540 h 622"/>
                  <a:gd name="T78" fmla="*/ 823 w 3646"/>
                  <a:gd name="T79" fmla="*/ 358 h 622"/>
                  <a:gd name="T80" fmla="*/ 695 w 3646"/>
                  <a:gd name="T81" fmla="*/ 229 h 622"/>
                  <a:gd name="T82" fmla="*/ 516 w 3646"/>
                  <a:gd name="T83" fmla="*/ 179 h 622"/>
                  <a:gd name="T84" fmla="*/ 338 w 3646"/>
                  <a:gd name="T85" fmla="*/ 229 h 622"/>
                  <a:gd name="T86" fmla="*/ 210 w 3646"/>
                  <a:gd name="T87" fmla="*/ 358 h 622"/>
                  <a:gd name="T88" fmla="*/ 161 w 3646"/>
                  <a:gd name="T89" fmla="*/ 540 h 622"/>
                  <a:gd name="T90" fmla="*/ 121 w 3646"/>
                  <a:gd name="T91" fmla="*/ 611 h 622"/>
                  <a:gd name="T92" fmla="*/ 40 w 3646"/>
                  <a:gd name="T93" fmla="*/ 611 h 622"/>
                  <a:gd name="T94" fmla="*/ 0 w 3646"/>
                  <a:gd name="T95" fmla="*/ 540 h 622"/>
                  <a:gd name="T96" fmla="*/ 52 w 3646"/>
                  <a:gd name="T97" fmla="*/ 311 h 622"/>
                  <a:gd name="T98" fmla="*/ 193 w 3646"/>
                  <a:gd name="T99" fmla="*/ 133 h 622"/>
                  <a:gd name="T100" fmla="*/ 397 w 3646"/>
                  <a:gd name="T101" fmla="*/ 32 h 622"/>
                  <a:gd name="T102" fmla="*/ 634 w 3646"/>
                  <a:gd name="T103" fmla="*/ 32 h 622"/>
                  <a:gd name="T104" fmla="*/ 838 w 3646"/>
                  <a:gd name="T105" fmla="*/ 132 h 622"/>
                  <a:gd name="T106" fmla="*/ 985 w 3646"/>
                  <a:gd name="T107" fmla="*/ 213 h 622"/>
                  <a:gd name="T108" fmla="*/ 1161 w 3646"/>
                  <a:gd name="T109" fmla="*/ 71 h 622"/>
                  <a:gd name="T110" fmla="*/ 1388 w 3646"/>
                  <a:gd name="T111" fmla="*/ 17 h 622"/>
                  <a:gd name="T112" fmla="*/ 1610 w 3646"/>
                  <a:gd name="T113" fmla="*/ 69 h 622"/>
                  <a:gd name="T114" fmla="*/ 1784 w 3646"/>
                  <a:gd name="T115" fmla="*/ 207 h 622"/>
                  <a:gd name="T116" fmla="*/ 1917 w 3646"/>
                  <a:gd name="T117" fmla="*/ 131 h 622"/>
                  <a:gd name="T118" fmla="*/ 2098 w 3646"/>
                  <a:gd name="T119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6" h="622">
                    <a:moveTo>
                      <a:pt x="2259" y="0"/>
                    </a:moveTo>
                    <a:lnTo>
                      <a:pt x="2314" y="2"/>
                    </a:lnTo>
                    <a:lnTo>
                      <a:pt x="2368" y="11"/>
                    </a:lnTo>
                    <a:lnTo>
                      <a:pt x="2419" y="25"/>
                    </a:lnTo>
                    <a:lnTo>
                      <a:pt x="2469" y="45"/>
                    </a:lnTo>
                    <a:lnTo>
                      <a:pt x="2516" y="69"/>
                    </a:lnTo>
                    <a:lnTo>
                      <a:pt x="2559" y="97"/>
                    </a:lnTo>
                    <a:lnTo>
                      <a:pt x="2600" y="131"/>
                    </a:lnTo>
                    <a:lnTo>
                      <a:pt x="2638" y="168"/>
                    </a:lnTo>
                    <a:lnTo>
                      <a:pt x="2671" y="208"/>
                    </a:lnTo>
                    <a:lnTo>
                      <a:pt x="2700" y="251"/>
                    </a:lnTo>
                    <a:lnTo>
                      <a:pt x="2734" y="207"/>
                    </a:lnTo>
                    <a:lnTo>
                      <a:pt x="2771" y="165"/>
                    </a:lnTo>
                    <a:lnTo>
                      <a:pt x="2814" y="129"/>
                    </a:lnTo>
                    <a:lnTo>
                      <a:pt x="2859" y="96"/>
                    </a:lnTo>
                    <a:lnTo>
                      <a:pt x="2908" y="69"/>
                    </a:lnTo>
                    <a:lnTo>
                      <a:pt x="2960" y="46"/>
                    </a:lnTo>
                    <a:lnTo>
                      <a:pt x="3014" y="31"/>
                    </a:lnTo>
                    <a:lnTo>
                      <a:pt x="3071" y="21"/>
                    </a:lnTo>
                    <a:lnTo>
                      <a:pt x="3131" y="17"/>
                    </a:lnTo>
                    <a:lnTo>
                      <a:pt x="3191" y="21"/>
                    </a:lnTo>
                    <a:lnTo>
                      <a:pt x="3249" y="32"/>
                    </a:lnTo>
                    <a:lnTo>
                      <a:pt x="3304" y="49"/>
                    </a:lnTo>
                    <a:lnTo>
                      <a:pt x="3358" y="71"/>
                    </a:lnTo>
                    <a:lnTo>
                      <a:pt x="3408" y="99"/>
                    </a:lnTo>
                    <a:lnTo>
                      <a:pt x="3453" y="133"/>
                    </a:lnTo>
                    <a:lnTo>
                      <a:pt x="3495" y="171"/>
                    </a:lnTo>
                    <a:lnTo>
                      <a:pt x="3533" y="213"/>
                    </a:lnTo>
                    <a:lnTo>
                      <a:pt x="3566" y="260"/>
                    </a:lnTo>
                    <a:lnTo>
                      <a:pt x="3594" y="311"/>
                    </a:lnTo>
                    <a:lnTo>
                      <a:pt x="3616" y="365"/>
                    </a:lnTo>
                    <a:lnTo>
                      <a:pt x="3633" y="421"/>
                    </a:lnTo>
                    <a:lnTo>
                      <a:pt x="3643" y="480"/>
                    </a:lnTo>
                    <a:lnTo>
                      <a:pt x="3646" y="540"/>
                    </a:lnTo>
                    <a:lnTo>
                      <a:pt x="3644" y="563"/>
                    </a:lnTo>
                    <a:lnTo>
                      <a:pt x="3636" y="582"/>
                    </a:lnTo>
                    <a:lnTo>
                      <a:pt x="3623" y="598"/>
                    </a:lnTo>
                    <a:lnTo>
                      <a:pt x="3607" y="611"/>
                    </a:lnTo>
                    <a:lnTo>
                      <a:pt x="3587" y="618"/>
                    </a:lnTo>
                    <a:lnTo>
                      <a:pt x="3566" y="622"/>
                    </a:lnTo>
                    <a:lnTo>
                      <a:pt x="3545" y="618"/>
                    </a:lnTo>
                    <a:lnTo>
                      <a:pt x="3525" y="611"/>
                    </a:lnTo>
                    <a:lnTo>
                      <a:pt x="3510" y="598"/>
                    </a:lnTo>
                    <a:lnTo>
                      <a:pt x="3496" y="582"/>
                    </a:lnTo>
                    <a:lnTo>
                      <a:pt x="3489" y="563"/>
                    </a:lnTo>
                    <a:lnTo>
                      <a:pt x="3485" y="540"/>
                    </a:lnTo>
                    <a:lnTo>
                      <a:pt x="3482" y="492"/>
                    </a:lnTo>
                    <a:lnTo>
                      <a:pt x="3473" y="445"/>
                    </a:lnTo>
                    <a:lnTo>
                      <a:pt x="3457" y="400"/>
                    </a:lnTo>
                    <a:lnTo>
                      <a:pt x="3437" y="358"/>
                    </a:lnTo>
                    <a:lnTo>
                      <a:pt x="3412" y="320"/>
                    </a:lnTo>
                    <a:lnTo>
                      <a:pt x="3382" y="284"/>
                    </a:lnTo>
                    <a:lnTo>
                      <a:pt x="3348" y="254"/>
                    </a:lnTo>
                    <a:lnTo>
                      <a:pt x="3310" y="229"/>
                    </a:lnTo>
                    <a:lnTo>
                      <a:pt x="3269" y="208"/>
                    </a:lnTo>
                    <a:lnTo>
                      <a:pt x="3224" y="192"/>
                    </a:lnTo>
                    <a:lnTo>
                      <a:pt x="3179" y="182"/>
                    </a:lnTo>
                    <a:lnTo>
                      <a:pt x="3131" y="179"/>
                    </a:lnTo>
                    <a:lnTo>
                      <a:pt x="3082" y="182"/>
                    </a:lnTo>
                    <a:lnTo>
                      <a:pt x="3037" y="192"/>
                    </a:lnTo>
                    <a:lnTo>
                      <a:pt x="2992" y="208"/>
                    </a:lnTo>
                    <a:lnTo>
                      <a:pt x="2951" y="229"/>
                    </a:lnTo>
                    <a:lnTo>
                      <a:pt x="2913" y="254"/>
                    </a:lnTo>
                    <a:lnTo>
                      <a:pt x="2879" y="284"/>
                    </a:lnTo>
                    <a:lnTo>
                      <a:pt x="2849" y="320"/>
                    </a:lnTo>
                    <a:lnTo>
                      <a:pt x="2824" y="358"/>
                    </a:lnTo>
                    <a:lnTo>
                      <a:pt x="2804" y="400"/>
                    </a:lnTo>
                    <a:lnTo>
                      <a:pt x="2788" y="445"/>
                    </a:lnTo>
                    <a:lnTo>
                      <a:pt x="2779" y="492"/>
                    </a:lnTo>
                    <a:lnTo>
                      <a:pt x="2776" y="540"/>
                    </a:lnTo>
                    <a:lnTo>
                      <a:pt x="2772" y="563"/>
                    </a:lnTo>
                    <a:lnTo>
                      <a:pt x="2765" y="582"/>
                    </a:lnTo>
                    <a:lnTo>
                      <a:pt x="2751" y="598"/>
                    </a:lnTo>
                    <a:lnTo>
                      <a:pt x="2736" y="611"/>
                    </a:lnTo>
                    <a:lnTo>
                      <a:pt x="2716" y="618"/>
                    </a:lnTo>
                    <a:lnTo>
                      <a:pt x="2695" y="622"/>
                    </a:lnTo>
                    <a:lnTo>
                      <a:pt x="2674" y="618"/>
                    </a:lnTo>
                    <a:lnTo>
                      <a:pt x="2655" y="611"/>
                    </a:lnTo>
                    <a:lnTo>
                      <a:pt x="2638" y="598"/>
                    </a:lnTo>
                    <a:lnTo>
                      <a:pt x="2625" y="582"/>
                    </a:lnTo>
                    <a:lnTo>
                      <a:pt x="2617" y="563"/>
                    </a:lnTo>
                    <a:lnTo>
                      <a:pt x="2615" y="540"/>
                    </a:lnTo>
                    <a:lnTo>
                      <a:pt x="2615" y="523"/>
                    </a:lnTo>
                    <a:lnTo>
                      <a:pt x="2611" y="474"/>
                    </a:lnTo>
                    <a:lnTo>
                      <a:pt x="2601" y="427"/>
                    </a:lnTo>
                    <a:lnTo>
                      <a:pt x="2586" y="382"/>
                    </a:lnTo>
                    <a:lnTo>
                      <a:pt x="2566" y="340"/>
                    </a:lnTo>
                    <a:lnTo>
                      <a:pt x="2540" y="301"/>
                    </a:lnTo>
                    <a:lnTo>
                      <a:pt x="2510" y="267"/>
                    </a:lnTo>
                    <a:lnTo>
                      <a:pt x="2476" y="237"/>
                    </a:lnTo>
                    <a:lnTo>
                      <a:pt x="2438" y="210"/>
                    </a:lnTo>
                    <a:lnTo>
                      <a:pt x="2397" y="189"/>
                    </a:lnTo>
                    <a:lnTo>
                      <a:pt x="2354" y="174"/>
                    </a:lnTo>
                    <a:lnTo>
                      <a:pt x="2307" y="164"/>
                    </a:lnTo>
                    <a:lnTo>
                      <a:pt x="2259" y="161"/>
                    </a:lnTo>
                    <a:lnTo>
                      <a:pt x="2211" y="164"/>
                    </a:lnTo>
                    <a:lnTo>
                      <a:pt x="2165" y="174"/>
                    </a:lnTo>
                    <a:lnTo>
                      <a:pt x="2121" y="189"/>
                    </a:lnTo>
                    <a:lnTo>
                      <a:pt x="2080" y="210"/>
                    </a:lnTo>
                    <a:lnTo>
                      <a:pt x="2042" y="237"/>
                    </a:lnTo>
                    <a:lnTo>
                      <a:pt x="2009" y="267"/>
                    </a:lnTo>
                    <a:lnTo>
                      <a:pt x="1979" y="301"/>
                    </a:lnTo>
                    <a:lnTo>
                      <a:pt x="1953" y="340"/>
                    </a:lnTo>
                    <a:lnTo>
                      <a:pt x="1932" y="382"/>
                    </a:lnTo>
                    <a:lnTo>
                      <a:pt x="1916" y="427"/>
                    </a:lnTo>
                    <a:lnTo>
                      <a:pt x="1908" y="474"/>
                    </a:lnTo>
                    <a:lnTo>
                      <a:pt x="1904" y="523"/>
                    </a:lnTo>
                    <a:lnTo>
                      <a:pt x="1904" y="540"/>
                    </a:lnTo>
                    <a:lnTo>
                      <a:pt x="1901" y="563"/>
                    </a:lnTo>
                    <a:lnTo>
                      <a:pt x="1893" y="582"/>
                    </a:lnTo>
                    <a:lnTo>
                      <a:pt x="1881" y="598"/>
                    </a:lnTo>
                    <a:lnTo>
                      <a:pt x="1864" y="611"/>
                    </a:lnTo>
                    <a:lnTo>
                      <a:pt x="1845" y="618"/>
                    </a:lnTo>
                    <a:lnTo>
                      <a:pt x="1823" y="622"/>
                    </a:lnTo>
                    <a:lnTo>
                      <a:pt x="1802" y="618"/>
                    </a:lnTo>
                    <a:lnTo>
                      <a:pt x="1783" y="611"/>
                    </a:lnTo>
                    <a:lnTo>
                      <a:pt x="1766" y="598"/>
                    </a:lnTo>
                    <a:lnTo>
                      <a:pt x="1754" y="582"/>
                    </a:lnTo>
                    <a:lnTo>
                      <a:pt x="1745" y="563"/>
                    </a:lnTo>
                    <a:lnTo>
                      <a:pt x="1743" y="540"/>
                    </a:lnTo>
                    <a:lnTo>
                      <a:pt x="1740" y="492"/>
                    </a:lnTo>
                    <a:lnTo>
                      <a:pt x="1730" y="445"/>
                    </a:lnTo>
                    <a:lnTo>
                      <a:pt x="1715" y="400"/>
                    </a:lnTo>
                    <a:lnTo>
                      <a:pt x="1694" y="358"/>
                    </a:lnTo>
                    <a:lnTo>
                      <a:pt x="1669" y="320"/>
                    </a:lnTo>
                    <a:lnTo>
                      <a:pt x="1639" y="284"/>
                    </a:lnTo>
                    <a:lnTo>
                      <a:pt x="1604" y="254"/>
                    </a:lnTo>
                    <a:lnTo>
                      <a:pt x="1567" y="229"/>
                    </a:lnTo>
                    <a:lnTo>
                      <a:pt x="1526" y="208"/>
                    </a:lnTo>
                    <a:lnTo>
                      <a:pt x="1482" y="192"/>
                    </a:lnTo>
                    <a:lnTo>
                      <a:pt x="1436" y="182"/>
                    </a:lnTo>
                    <a:lnTo>
                      <a:pt x="1388" y="179"/>
                    </a:lnTo>
                    <a:lnTo>
                      <a:pt x="1339" y="182"/>
                    </a:lnTo>
                    <a:lnTo>
                      <a:pt x="1294" y="192"/>
                    </a:lnTo>
                    <a:lnTo>
                      <a:pt x="1249" y="208"/>
                    </a:lnTo>
                    <a:lnTo>
                      <a:pt x="1209" y="229"/>
                    </a:lnTo>
                    <a:lnTo>
                      <a:pt x="1171" y="254"/>
                    </a:lnTo>
                    <a:lnTo>
                      <a:pt x="1137" y="284"/>
                    </a:lnTo>
                    <a:lnTo>
                      <a:pt x="1107" y="320"/>
                    </a:lnTo>
                    <a:lnTo>
                      <a:pt x="1081" y="358"/>
                    </a:lnTo>
                    <a:lnTo>
                      <a:pt x="1060" y="400"/>
                    </a:lnTo>
                    <a:lnTo>
                      <a:pt x="1045" y="445"/>
                    </a:lnTo>
                    <a:lnTo>
                      <a:pt x="1036" y="492"/>
                    </a:lnTo>
                    <a:lnTo>
                      <a:pt x="1033" y="540"/>
                    </a:lnTo>
                    <a:lnTo>
                      <a:pt x="1029" y="563"/>
                    </a:lnTo>
                    <a:lnTo>
                      <a:pt x="1021" y="582"/>
                    </a:lnTo>
                    <a:lnTo>
                      <a:pt x="1009" y="598"/>
                    </a:lnTo>
                    <a:lnTo>
                      <a:pt x="993" y="611"/>
                    </a:lnTo>
                    <a:lnTo>
                      <a:pt x="974" y="618"/>
                    </a:lnTo>
                    <a:lnTo>
                      <a:pt x="952" y="622"/>
                    </a:lnTo>
                    <a:lnTo>
                      <a:pt x="930" y="618"/>
                    </a:lnTo>
                    <a:lnTo>
                      <a:pt x="912" y="611"/>
                    </a:lnTo>
                    <a:lnTo>
                      <a:pt x="895" y="598"/>
                    </a:lnTo>
                    <a:lnTo>
                      <a:pt x="883" y="582"/>
                    </a:lnTo>
                    <a:lnTo>
                      <a:pt x="875" y="563"/>
                    </a:lnTo>
                    <a:lnTo>
                      <a:pt x="872" y="540"/>
                    </a:lnTo>
                    <a:lnTo>
                      <a:pt x="868" y="492"/>
                    </a:lnTo>
                    <a:lnTo>
                      <a:pt x="858" y="445"/>
                    </a:lnTo>
                    <a:lnTo>
                      <a:pt x="844" y="400"/>
                    </a:lnTo>
                    <a:lnTo>
                      <a:pt x="823" y="358"/>
                    </a:lnTo>
                    <a:lnTo>
                      <a:pt x="797" y="320"/>
                    </a:lnTo>
                    <a:lnTo>
                      <a:pt x="767" y="284"/>
                    </a:lnTo>
                    <a:lnTo>
                      <a:pt x="733" y="254"/>
                    </a:lnTo>
                    <a:lnTo>
                      <a:pt x="695" y="229"/>
                    </a:lnTo>
                    <a:lnTo>
                      <a:pt x="654" y="208"/>
                    </a:lnTo>
                    <a:lnTo>
                      <a:pt x="611" y="192"/>
                    </a:lnTo>
                    <a:lnTo>
                      <a:pt x="564" y="182"/>
                    </a:lnTo>
                    <a:lnTo>
                      <a:pt x="516" y="179"/>
                    </a:lnTo>
                    <a:lnTo>
                      <a:pt x="469" y="182"/>
                    </a:lnTo>
                    <a:lnTo>
                      <a:pt x="422" y="192"/>
                    </a:lnTo>
                    <a:lnTo>
                      <a:pt x="379" y="208"/>
                    </a:lnTo>
                    <a:lnTo>
                      <a:pt x="338" y="229"/>
                    </a:lnTo>
                    <a:lnTo>
                      <a:pt x="300" y="254"/>
                    </a:lnTo>
                    <a:lnTo>
                      <a:pt x="265" y="284"/>
                    </a:lnTo>
                    <a:lnTo>
                      <a:pt x="235" y="320"/>
                    </a:lnTo>
                    <a:lnTo>
                      <a:pt x="210" y="358"/>
                    </a:lnTo>
                    <a:lnTo>
                      <a:pt x="189" y="400"/>
                    </a:lnTo>
                    <a:lnTo>
                      <a:pt x="174" y="445"/>
                    </a:lnTo>
                    <a:lnTo>
                      <a:pt x="164" y="492"/>
                    </a:lnTo>
                    <a:lnTo>
                      <a:pt x="161" y="540"/>
                    </a:lnTo>
                    <a:lnTo>
                      <a:pt x="158" y="563"/>
                    </a:lnTo>
                    <a:lnTo>
                      <a:pt x="150" y="582"/>
                    </a:lnTo>
                    <a:lnTo>
                      <a:pt x="138" y="598"/>
                    </a:lnTo>
                    <a:lnTo>
                      <a:pt x="121" y="611"/>
                    </a:lnTo>
                    <a:lnTo>
                      <a:pt x="102" y="618"/>
                    </a:lnTo>
                    <a:lnTo>
                      <a:pt x="81" y="622"/>
                    </a:lnTo>
                    <a:lnTo>
                      <a:pt x="59" y="618"/>
                    </a:lnTo>
                    <a:lnTo>
                      <a:pt x="40" y="611"/>
                    </a:lnTo>
                    <a:lnTo>
                      <a:pt x="23" y="598"/>
                    </a:lnTo>
                    <a:lnTo>
                      <a:pt x="11" y="582"/>
                    </a:lnTo>
                    <a:lnTo>
                      <a:pt x="3" y="563"/>
                    </a:lnTo>
                    <a:lnTo>
                      <a:pt x="0" y="540"/>
                    </a:lnTo>
                    <a:lnTo>
                      <a:pt x="3" y="480"/>
                    </a:lnTo>
                    <a:lnTo>
                      <a:pt x="13" y="421"/>
                    </a:lnTo>
                    <a:lnTo>
                      <a:pt x="30" y="365"/>
                    </a:lnTo>
                    <a:lnTo>
                      <a:pt x="52" y="311"/>
                    </a:lnTo>
                    <a:lnTo>
                      <a:pt x="80" y="260"/>
                    </a:lnTo>
                    <a:lnTo>
                      <a:pt x="113" y="213"/>
                    </a:lnTo>
                    <a:lnTo>
                      <a:pt x="151" y="171"/>
                    </a:lnTo>
                    <a:lnTo>
                      <a:pt x="193" y="133"/>
                    </a:lnTo>
                    <a:lnTo>
                      <a:pt x="240" y="99"/>
                    </a:lnTo>
                    <a:lnTo>
                      <a:pt x="290" y="71"/>
                    </a:lnTo>
                    <a:lnTo>
                      <a:pt x="342" y="49"/>
                    </a:lnTo>
                    <a:lnTo>
                      <a:pt x="397" y="32"/>
                    </a:lnTo>
                    <a:lnTo>
                      <a:pt x="456" y="21"/>
                    </a:lnTo>
                    <a:lnTo>
                      <a:pt x="516" y="17"/>
                    </a:lnTo>
                    <a:lnTo>
                      <a:pt x="576" y="21"/>
                    </a:lnTo>
                    <a:lnTo>
                      <a:pt x="634" y="32"/>
                    </a:lnTo>
                    <a:lnTo>
                      <a:pt x="689" y="49"/>
                    </a:lnTo>
                    <a:lnTo>
                      <a:pt x="743" y="71"/>
                    </a:lnTo>
                    <a:lnTo>
                      <a:pt x="793" y="99"/>
                    </a:lnTo>
                    <a:lnTo>
                      <a:pt x="838" y="132"/>
                    </a:lnTo>
                    <a:lnTo>
                      <a:pt x="880" y="171"/>
                    </a:lnTo>
                    <a:lnTo>
                      <a:pt x="919" y="213"/>
                    </a:lnTo>
                    <a:lnTo>
                      <a:pt x="952" y="260"/>
                    </a:lnTo>
                    <a:lnTo>
                      <a:pt x="985" y="213"/>
                    </a:lnTo>
                    <a:lnTo>
                      <a:pt x="1023" y="171"/>
                    </a:lnTo>
                    <a:lnTo>
                      <a:pt x="1065" y="132"/>
                    </a:lnTo>
                    <a:lnTo>
                      <a:pt x="1111" y="99"/>
                    </a:lnTo>
                    <a:lnTo>
                      <a:pt x="1161" y="71"/>
                    </a:lnTo>
                    <a:lnTo>
                      <a:pt x="1214" y="49"/>
                    </a:lnTo>
                    <a:lnTo>
                      <a:pt x="1269" y="32"/>
                    </a:lnTo>
                    <a:lnTo>
                      <a:pt x="1328" y="21"/>
                    </a:lnTo>
                    <a:lnTo>
                      <a:pt x="1388" y="17"/>
                    </a:lnTo>
                    <a:lnTo>
                      <a:pt x="1447" y="21"/>
                    </a:lnTo>
                    <a:lnTo>
                      <a:pt x="1503" y="31"/>
                    </a:lnTo>
                    <a:lnTo>
                      <a:pt x="1558" y="46"/>
                    </a:lnTo>
                    <a:lnTo>
                      <a:pt x="1610" y="69"/>
                    </a:lnTo>
                    <a:lnTo>
                      <a:pt x="1659" y="96"/>
                    </a:lnTo>
                    <a:lnTo>
                      <a:pt x="1704" y="129"/>
                    </a:lnTo>
                    <a:lnTo>
                      <a:pt x="1747" y="165"/>
                    </a:lnTo>
                    <a:lnTo>
                      <a:pt x="1784" y="207"/>
                    </a:lnTo>
                    <a:lnTo>
                      <a:pt x="1818" y="251"/>
                    </a:lnTo>
                    <a:lnTo>
                      <a:pt x="1848" y="208"/>
                    </a:lnTo>
                    <a:lnTo>
                      <a:pt x="1881" y="168"/>
                    </a:lnTo>
                    <a:lnTo>
                      <a:pt x="1917" y="131"/>
                    </a:lnTo>
                    <a:lnTo>
                      <a:pt x="1959" y="97"/>
                    </a:lnTo>
                    <a:lnTo>
                      <a:pt x="2002" y="69"/>
                    </a:lnTo>
                    <a:lnTo>
                      <a:pt x="2050" y="45"/>
                    </a:lnTo>
                    <a:lnTo>
                      <a:pt x="2098" y="25"/>
                    </a:lnTo>
                    <a:lnTo>
                      <a:pt x="2151" y="11"/>
                    </a:lnTo>
                    <a:lnTo>
                      <a:pt x="2204" y="2"/>
                    </a:lnTo>
                    <a:lnTo>
                      <a:pt x="2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-4575" y="3858"/>
                <a:ext cx="20" cy="198"/>
              </a:xfrm>
              <a:custGeom>
                <a:avLst/>
                <a:gdLst>
                  <a:gd name="T0" fmla="*/ 80 w 161"/>
                  <a:gd name="T1" fmla="*/ 0 h 1590"/>
                  <a:gd name="T2" fmla="*/ 101 w 161"/>
                  <a:gd name="T3" fmla="*/ 2 h 1590"/>
                  <a:gd name="T4" fmla="*/ 121 w 161"/>
                  <a:gd name="T5" fmla="*/ 11 h 1590"/>
                  <a:gd name="T6" fmla="*/ 137 w 161"/>
                  <a:gd name="T7" fmla="*/ 24 h 1590"/>
                  <a:gd name="T8" fmla="*/ 150 w 161"/>
                  <a:gd name="T9" fmla="*/ 40 h 1590"/>
                  <a:gd name="T10" fmla="*/ 158 w 161"/>
                  <a:gd name="T11" fmla="*/ 59 h 1590"/>
                  <a:gd name="T12" fmla="*/ 161 w 161"/>
                  <a:gd name="T13" fmla="*/ 80 h 1590"/>
                  <a:gd name="T14" fmla="*/ 161 w 161"/>
                  <a:gd name="T15" fmla="*/ 1510 h 1590"/>
                  <a:gd name="T16" fmla="*/ 158 w 161"/>
                  <a:gd name="T17" fmla="*/ 1531 h 1590"/>
                  <a:gd name="T18" fmla="*/ 150 w 161"/>
                  <a:gd name="T19" fmla="*/ 1550 h 1590"/>
                  <a:gd name="T20" fmla="*/ 137 w 161"/>
                  <a:gd name="T21" fmla="*/ 1566 h 1590"/>
                  <a:gd name="T22" fmla="*/ 121 w 161"/>
                  <a:gd name="T23" fmla="*/ 1579 h 1590"/>
                  <a:gd name="T24" fmla="*/ 101 w 161"/>
                  <a:gd name="T25" fmla="*/ 1588 h 1590"/>
                  <a:gd name="T26" fmla="*/ 80 w 161"/>
                  <a:gd name="T27" fmla="*/ 1590 h 1590"/>
                  <a:gd name="T28" fmla="*/ 59 w 161"/>
                  <a:gd name="T29" fmla="*/ 1588 h 1590"/>
                  <a:gd name="T30" fmla="*/ 39 w 161"/>
                  <a:gd name="T31" fmla="*/ 1579 h 1590"/>
                  <a:gd name="T32" fmla="*/ 23 w 161"/>
                  <a:gd name="T33" fmla="*/ 1566 h 1590"/>
                  <a:gd name="T34" fmla="*/ 10 w 161"/>
                  <a:gd name="T35" fmla="*/ 1550 h 1590"/>
                  <a:gd name="T36" fmla="*/ 2 w 161"/>
                  <a:gd name="T37" fmla="*/ 1531 h 1590"/>
                  <a:gd name="T38" fmla="*/ 0 w 161"/>
                  <a:gd name="T39" fmla="*/ 1510 h 1590"/>
                  <a:gd name="T40" fmla="*/ 0 w 161"/>
                  <a:gd name="T41" fmla="*/ 80 h 1590"/>
                  <a:gd name="T42" fmla="*/ 2 w 161"/>
                  <a:gd name="T43" fmla="*/ 59 h 1590"/>
                  <a:gd name="T44" fmla="*/ 10 w 161"/>
                  <a:gd name="T45" fmla="*/ 40 h 1590"/>
                  <a:gd name="T46" fmla="*/ 23 w 161"/>
                  <a:gd name="T47" fmla="*/ 24 h 1590"/>
                  <a:gd name="T48" fmla="*/ 39 w 161"/>
                  <a:gd name="T49" fmla="*/ 11 h 1590"/>
                  <a:gd name="T50" fmla="*/ 59 w 161"/>
                  <a:gd name="T51" fmla="*/ 2 h 1590"/>
                  <a:gd name="T52" fmla="*/ 80 w 161"/>
                  <a:gd name="T53" fmla="*/ 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1590">
                    <a:moveTo>
                      <a:pt x="80" y="0"/>
                    </a:moveTo>
                    <a:lnTo>
                      <a:pt x="101" y="2"/>
                    </a:lnTo>
                    <a:lnTo>
                      <a:pt x="121" y="11"/>
                    </a:lnTo>
                    <a:lnTo>
                      <a:pt x="137" y="24"/>
                    </a:lnTo>
                    <a:lnTo>
                      <a:pt x="150" y="40"/>
                    </a:lnTo>
                    <a:lnTo>
                      <a:pt x="158" y="59"/>
                    </a:lnTo>
                    <a:lnTo>
                      <a:pt x="161" y="80"/>
                    </a:lnTo>
                    <a:lnTo>
                      <a:pt x="161" y="1510"/>
                    </a:lnTo>
                    <a:lnTo>
                      <a:pt x="158" y="1531"/>
                    </a:lnTo>
                    <a:lnTo>
                      <a:pt x="150" y="1550"/>
                    </a:lnTo>
                    <a:lnTo>
                      <a:pt x="137" y="1566"/>
                    </a:lnTo>
                    <a:lnTo>
                      <a:pt x="121" y="1579"/>
                    </a:lnTo>
                    <a:lnTo>
                      <a:pt x="101" y="1588"/>
                    </a:lnTo>
                    <a:lnTo>
                      <a:pt x="80" y="1590"/>
                    </a:lnTo>
                    <a:lnTo>
                      <a:pt x="59" y="1588"/>
                    </a:lnTo>
                    <a:lnTo>
                      <a:pt x="39" y="1579"/>
                    </a:lnTo>
                    <a:lnTo>
                      <a:pt x="23" y="1566"/>
                    </a:lnTo>
                    <a:lnTo>
                      <a:pt x="10" y="1550"/>
                    </a:lnTo>
                    <a:lnTo>
                      <a:pt x="2" y="1531"/>
                    </a:lnTo>
                    <a:lnTo>
                      <a:pt x="0" y="1510"/>
                    </a:lnTo>
                    <a:lnTo>
                      <a:pt x="0" y="80"/>
                    </a:lnTo>
                    <a:lnTo>
                      <a:pt x="2" y="59"/>
                    </a:lnTo>
                    <a:lnTo>
                      <a:pt x="10" y="40"/>
                    </a:lnTo>
                    <a:lnTo>
                      <a:pt x="23" y="24"/>
                    </a:lnTo>
                    <a:lnTo>
                      <a:pt x="39" y="11"/>
                    </a:lnTo>
                    <a:lnTo>
                      <a:pt x="59" y="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-4575" y="4036"/>
                <a:ext cx="78" cy="49"/>
              </a:xfrm>
              <a:custGeom>
                <a:avLst/>
                <a:gdLst>
                  <a:gd name="T0" fmla="*/ 101 w 625"/>
                  <a:gd name="T1" fmla="*/ 4 h 390"/>
                  <a:gd name="T2" fmla="*/ 137 w 625"/>
                  <a:gd name="T3" fmla="*/ 24 h 390"/>
                  <a:gd name="T4" fmla="*/ 158 w 625"/>
                  <a:gd name="T5" fmla="*/ 59 h 390"/>
                  <a:gd name="T6" fmla="*/ 163 w 625"/>
                  <a:gd name="T7" fmla="*/ 111 h 390"/>
                  <a:gd name="T8" fmla="*/ 185 w 625"/>
                  <a:gd name="T9" fmla="*/ 163 h 390"/>
                  <a:gd name="T10" fmla="*/ 225 w 625"/>
                  <a:gd name="T11" fmla="*/ 203 h 390"/>
                  <a:gd name="T12" fmla="*/ 278 w 625"/>
                  <a:gd name="T13" fmla="*/ 225 h 390"/>
                  <a:gd name="T14" fmla="*/ 319 w 625"/>
                  <a:gd name="T15" fmla="*/ 229 h 390"/>
                  <a:gd name="T16" fmla="*/ 375 w 625"/>
                  <a:gd name="T17" fmla="*/ 216 h 390"/>
                  <a:gd name="T18" fmla="*/ 422 w 625"/>
                  <a:gd name="T19" fmla="*/ 185 h 390"/>
                  <a:gd name="T20" fmla="*/ 453 w 625"/>
                  <a:gd name="T21" fmla="*/ 138 h 390"/>
                  <a:gd name="T22" fmla="*/ 464 w 625"/>
                  <a:gd name="T23" fmla="*/ 82 h 390"/>
                  <a:gd name="T24" fmla="*/ 475 w 625"/>
                  <a:gd name="T25" fmla="*/ 40 h 390"/>
                  <a:gd name="T26" fmla="*/ 504 w 625"/>
                  <a:gd name="T27" fmla="*/ 11 h 390"/>
                  <a:gd name="T28" fmla="*/ 545 w 625"/>
                  <a:gd name="T29" fmla="*/ 0 h 390"/>
                  <a:gd name="T30" fmla="*/ 586 w 625"/>
                  <a:gd name="T31" fmla="*/ 11 h 390"/>
                  <a:gd name="T32" fmla="*/ 615 w 625"/>
                  <a:gd name="T33" fmla="*/ 40 h 390"/>
                  <a:gd name="T34" fmla="*/ 625 w 625"/>
                  <a:gd name="T35" fmla="*/ 82 h 390"/>
                  <a:gd name="T36" fmla="*/ 613 w 625"/>
                  <a:gd name="T37" fmla="*/ 171 h 390"/>
                  <a:gd name="T38" fmla="*/ 576 w 625"/>
                  <a:gd name="T39" fmla="*/ 249 h 390"/>
                  <a:gd name="T40" fmla="*/ 520 w 625"/>
                  <a:gd name="T41" fmla="*/ 314 h 390"/>
                  <a:gd name="T42" fmla="*/ 447 w 625"/>
                  <a:gd name="T43" fmla="*/ 361 h 390"/>
                  <a:gd name="T44" fmla="*/ 364 w 625"/>
                  <a:gd name="T45" fmla="*/ 387 h 390"/>
                  <a:gd name="T46" fmla="*/ 306 w 625"/>
                  <a:gd name="T47" fmla="*/ 390 h 390"/>
                  <a:gd name="T48" fmla="*/ 219 w 625"/>
                  <a:gd name="T49" fmla="*/ 377 h 390"/>
                  <a:gd name="T50" fmla="*/ 140 w 625"/>
                  <a:gd name="T51" fmla="*/ 340 h 390"/>
                  <a:gd name="T52" fmla="*/ 75 w 625"/>
                  <a:gd name="T53" fmla="*/ 283 h 390"/>
                  <a:gd name="T54" fmla="*/ 28 w 625"/>
                  <a:gd name="T55" fmla="*/ 211 h 390"/>
                  <a:gd name="T56" fmla="*/ 3 w 625"/>
                  <a:gd name="T57" fmla="*/ 127 h 390"/>
                  <a:gd name="T58" fmla="*/ 2 w 625"/>
                  <a:gd name="T59" fmla="*/ 59 h 390"/>
                  <a:gd name="T60" fmla="*/ 23 w 625"/>
                  <a:gd name="T61" fmla="*/ 24 h 390"/>
                  <a:gd name="T62" fmla="*/ 59 w 625"/>
                  <a:gd name="T63" fmla="*/ 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5" h="390">
                    <a:moveTo>
                      <a:pt x="80" y="0"/>
                    </a:moveTo>
                    <a:lnTo>
                      <a:pt x="101" y="4"/>
                    </a:lnTo>
                    <a:lnTo>
                      <a:pt x="121" y="11"/>
                    </a:lnTo>
                    <a:lnTo>
                      <a:pt x="137" y="24"/>
                    </a:lnTo>
                    <a:lnTo>
                      <a:pt x="150" y="40"/>
                    </a:lnTo>
                    <a:lnTo>
                      <a:pt x="158" y="59"/>
                    </a:lnTo>
                    <a:lnTo>
                      <a:pt x="161" y="82"/>
                    </a:lnTo>
                    <a:lnTo>
                      <a:pt x="163" y="111"/>
                    </a:lnTo>
                    <a:lnTo>
                      <a:pt x="172" y="138"/>
                    </a:lnTo>
                    <a:lnTo>
                      <a:pt x="185" y="163"/>
                    </a:lnTo>
                    <a:lnTo>
                      <a:pt x="203" y="185"/>
                    </a:lnTo>
                    <a:lnTo>
                      <a:pt x="225" y="203"/>
                    </a:lnTo>
                    <a:lnTo>
                      <a:pt x="250" y="216"/>
                    </a:lnTo>
                    <a:lnTo>
                      <a:pt x="278" y="225"/>
                    </a:lnTo>
                    <a:lnTo>
                      <a:pt x="306" y="229"/>
                    </a:lnTo>
                    <a:lnTo>
                      <a:pt x="319" y="229"/>
                    </a:lnTo>
                    <a:lnTo>
                      <a:pt x="347" y="225"/>
                    </a:lnTo>
                    <a:lnTo>
                      <a:pt x="375" y="216"/>
                    </a:lnTo>
                    <a:lnTo>
                      <a:pt x="400" y="203"/>
                    </a:lnTo>
                    <a:lnTo>
                      <a:pt x="422" y="185"/>
                    </a:lnTo>
                    <a:lnTo>
                      <a:pt x="440" y="163"/>
                    </a:lnTo>
                    <a:lnTo>
                      <a:pt x="453" y="138"/>
                    </a:lnTo>
                    <a:lnTo>
                      <a:pt x="462" y="111"/>
                    </a:lnTo>
                    <a:lnTo>
                      <a:pt x="464" y="82"/>
                    </a:lnTo>
                    <a:lnTo>
                      <a:pt x="467" y="59"/>
                    </a:lnTo>
                    <a:lnTo>
                      <a:pt x="475" y="40"/>
                    </a:lnTo>
                    <a:lnTo>
                      <a:pt x="488" y="24"/>
                    </a:lnTo>
                    <a:lnTo>
                      <a:pt x="504" y="11"/>
                    </a:lnTo>
                    <a:lnTo>
                      <a:pt x="524" y="4"/>
                    </a:lnTo>
                    <a:lnTo>
                      <a:pt x="545" y="0"/>
                    </a:lnTo>
                    <a:lnTo>
                      <a:pt x="566" y="4"/>
                    </a:lnTo>
                    <a:lnTo>
                      <a:pt x="586" y="11"/>
                    </a:lnTo>
                    <a:lnTo>
                      <a:pt x="602" y="24"/>
                    </a:lnTo>
                    <a:lnTo>
                      <a:pt x="615" y="40"/>
                    </a:lnTo>
                    <a:lnTo>
                      <a:pt x="623" y="59"/>
                    </a:lnTo>
                    <a:lnTo>
                      <a:pt x="625" y="82"/>
                    </a:lnTo>
                    <a:lnTo>
                      <a:pt x="622" y="127"/>
                    </a:lnTo>
                    <a:lnTo>
                      <a:pt x="613" y="171"/>
                    </a:lnTo>
                    <a:lnTo>
                      <a:pt x="597" y="211"/>
                    </a:lnTo>
                    <a:lnTo>
                      <a:pt x="576" y="249"/>
                    </a:lnTo>
                    <a:lnTo>
                      <a:pt x="551" y="283"/>
                    </a:lnTo>
                    <a:lnTo>
                      <a:pt x="520" y="314"/>
                    </a:lnTo>
                    <a:lnTo>
                      <a:pt x="485" y="340"/>
                    </a:lnTo>
                    <a:lnTo>
                      <a:pt x="447" y="361"/>
                    </a:lnTo>
                    <a:lnTo>
                      <a:pt x="407" y="377"/>
                    </a:lnTo>
                    <a:lnTo>
                      <a:pt x="364" y="387"/>
                    </a:lnTo>
                    <a:lnTo>
                      <a:pt x="319" y="390"/>
                    </a:lnTo>
                    <a:lnTo>
                      <a:pt x="306" y="390"/>
                    </a:lnTo>
                    <a:lnTo>
                      <a:pt x="262" y="387"/>
                    </a:lnTo>
                    <a:lnTo>
                      <a:pt x="219" y="377"/>
                    </a:lnTo>
                    <a:lnTo>
                      <a:pt x="178" y="361"/>
                    </a:lnTo>
                    <a:lnTo>
                      <a:pt x="140" y="340"/>
                    </a:lnTo>
                    <a:lnTo>
                      <a:pt x="105" y="314"/>
                    </a:lnTo>
                    <a:lnTo>
                      <a:pt x="75" y="283"/>
                    </a:lnTo>
                    <a:lnTo>
                      <a:pt x="49" y="249"/>
                    </a:lnTo>
                    <a:lnTo>
                      <a:pt x="28" y="211"/>
                    </a:lnTo>
                    <a:lnTo>
                      <a:pt x="12" y="171"/>
                    </a:lnTo>
                    <a:lnTo>
                      <a:pt x="3" y="127"/>
                    </a:lnTo>
                    <a:lnTo>
                      <a:pt x="0" y="82"/>
                    </a:lnTo>
                    <a:lnTo>
                      <a:pt x="2" y="59"/>
                    </a:lnTo>
                    <a:lnTo>
                      <a:pt x="10" y="40"/>
                    </a:lnTo>
                    <a:lnTo>
                      <a:pt x="23" y="24"/>
                    </a:lnTo>
                    <a:lnTo>
                      <a:pt x="40" y="11"/>
                    </a:lnTo>
                    <a:lnTo>
                      <a:pt x="59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468309" y="3600115"/>
            <a:ext cx="750719" cy="750757"/>
            <a:chOff x="3054926" y="4242816"/>
            <a:chExt cx="750719" cy="750757"/>
          </a:xfrm>
        </p:grpSpPr>
        <p:sp>
          <p:nvSpPr>
            <p:cNvPr id="28" name="24 Elipse"/>
            <p:cNvSpPr>
              <a:spLocks noChangeAspect="1"/>
            </p:cNvSpPr>
            <p:nvPr/>
          </p:nvSpPr>
          <p:spPr>
            <a:xfrm>
              <a:off x="3054926" y="4242816"/>
              <a:ext cx="750719" cy="750757"/>
            </a:xfrm>
            <a:prstGeom prst="ellipse">
              <a:avLst/>
            </a:prstGeom>
            <a:solidFill>
              <a:srgbClr val="ED919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36" tIns="22814" rIns="45636" bIns="22814" rtlCol="0" anchor="ctr"/>
            <a:lstStyle/>
            <a:p>
              <a:pPr algn="ctr" defTabSz="907415"/>
              <a:endParaRPr lang="es-MX" sz="18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4"/>
            <p:cNvSpPr>
              <a:spLocks noChangeAspect="1" noEditPoints="1"/>
            </p:cNvSpPr>
            <p:nvPr/>
          </p:nvSpPr>
          <p:spPr bwMode="auto">
            <a:xfrm>
              <a:off x="3246554" y="4424966"/>
              <a:ext cx="367464" cy="353972"/>
            </a:xfrm>
            <a:custGeom>
              <a:avLst/>
              <a:gdLst>
                <a:gd name="T0" fmla="*/ 1439 w 3704"/>
                <a:gd name="T1" fmla="*/ 1363 h 3563"/>
                <a:gd name="T2" fmla="*/ 191 w 3704"/>
                <a:gd name="T3" fmla="*/ 1431 h 3563"/>
                <a:gd name="T4" fmla="*/ 279 w 3704"/>
                <a:gd name="T5" fmla="*/ 1505 h 3563"/>
                <a:gd name="T6" fmla="*/ 515 w 3704"/>
                <a:gd name="T7" fmla="*/ 1678 h 3563"/>
                <a:gd name="T8" fmla="*/ 814 w 3704"/>
                <a:gd name="T9" fmla="*/ 1897 h 3563"/>
                <a:gd name="T10" fmla="*/ 1064 w 3704"/>
                <a:gd name="T11" fmla="*/ 2080 h 3563"/>
                <a:gd name="T12" fmla="*/ 1118 w 3704"/>
                <a:gd name="T13" fmla="*/ 2366 h 3563"/>
                <a:gd name="T14" fmla="*/ 967 w 3704"/>
                <a:gd name="T15" fmla="*/ 2829 h 3563"/>
                <a:gd name="T16" fmla="*/ 852 w 3704"/>
                <a:gd name="T17" fmla="*/ 3186 h 3563"/>
                <a:gd name="T18" fmla="*/ 809 w 3704"/>
                <a:gd name="T19" fmla="*/ 3321 h 3563"/>
                <a:gd name="T20" fmla="*/ 870 w 3704"/>
                <a:gd name="T21" fmla="*/ 3372 h 3563"/>
                <a:gd name="T22" fmla="*/ 2067 w 3704"/>
                <a:gd name="T23" fmla="*/ 2815 h 3563"/>
                <a:gd name="T24" fmla="*/ 2386 w 3704"/>
                <a:gd name="T25" fmla="*/ 3047 h 3563"/>
                <a:gd name="T26" fmla="*/ 2669 w 3704"/>
                <a:gd name="T27" fmla="*/ 3255 h 3563"/>
                <a:gd name="T28" fmla="*/ 2818 w 3704"/>
                <a:gd name="T29" fmla="*/ 3363 h 3563"/>
                <a:gd name="T30" fmla="*/ 2894 w 3704"/>
                <a:gd name="T31" fmla="*/ 3341 h 3563"/>
                <a:gd name="T32" fmla="*/ 2866 w 3704"/>
                <a:gd name="T33" fmla="*/ 3226 h 3563"/>
                <a:gd name="T34" fmla="*/ 2765 w 3704"/>
                <a:gd name="T35" fmla="*/ 2917 h 3563"/>
                <a:gd name="T36" fmla="*/ 2632 w 3704"/>
                <a:gd name="T37" fmla="*/ 2508 h 3563"/>
                <a:gd name="T38" fmla="*/ 2577 w 3704"/>
                <a:gd name="T39" fmla="*/ 2127 h 3563"/>
                <a:gd name="T40" fmla="*/ 2771 w 3704"/>
                <a:gd name="T41" fmla="*/ 1984 h 3563"/>
                <a:gd name="T42" fmla="*/ 3062 w 3704"/>
                <a:gd name="T43" fmla="*/ 1771 h 3563"/>
                <a:gd name="T44" fmla="*/ 3340 w 3704"/>
                <a:gd name="T45" fmla="*/ 1568 h 3563"/>
                <a:gd name="T46" fmla="*/ 3492 w 3704"/>
                <a:gd name="T47" fmla="*/ 1458 h 3563"/>
                <a:gd name="T48" fmla="*/ 3497 w 3704"/>
                <a:gd name="T49" fmla="*/ 1373 h 3563"/>
                <a:gd name="T50" fmla="*/ 1877 w 3704"/>
                <a:gd name="T51" fmla="*/ 197 h 3563"/>
                <a:gd name="T52" fmla="*/ 1993 w 3704"/>
                <a:gd name="T53" fmla="*/ 47 h 3563"/>
                <a:gd name="T54" fmla="*/ 3508 w 3704"/>
                <a:gd name="T55" fmla="*/ 1177 h 3563"/>
                <a:gd name="T56" fmla="*/ 3693 w 3704"/>
                <a:gd name="T57" fmla="*/ 1338 h 3563"/>
                <a:gd name="T58" fmla="*/ 3651 w 3704"/>
                <a:gd name="T59" fmla="*/ 1566 h 3563"/>
                <a:gd name="T60" fmla="*/ 3534 w 3704"/>
                <a:gd name="T61" fmla="*/ 1662 h 3563"/>
                <a:gd name="T62" fmla="*/ 3296 w 3704"/>
                <a:gd name="T63" fmla="*/ 1834 h 3563"/>
                <a:gd name="T64" fmla="*/ 2975 w 3704"/>
                <a:gd name="T65" fmla="*/ 2069 h 3563"/>
                <a:gd name="T66" fmla="*/ 2781 w 3704"/>
                <a:gd name="T67" fmla="*/ 2354 h 3563"/>
                <a:gd name="T68" fmla="*/ 2918 w 3704"/>
                <a:gd name="T69" fmla="*/ 2775 h 3563"/>
                <a:gd name="T70" fmla="*/ 3029 w 3704"/>
                <a:gd name="T71" fmla="*/ 3115 h 3563"/>
                <a:gd name="T72" fmla="*/ 3080 w 3704"/>
                <a:gd name="T73" fmla="*/ 3273 h 3563"/>
                <a:gd name="T74" fmla="*/ 3016 w 3704"/>
                <a:gd name="T75" fmla="*/ 3493 h 3563"/>
                <a:gd name="T76" fmla="*/ 2778 w 3704"/>
                <a:gd name="T77" fmla="*/ 3553 h 3563"/>
                <a:gd name="T78" fmla="*/ 2646 w 3704"/>
                <a:gd name="T79" fmla="*/ 3471 h 3563"/>
                <a:gd name="T80" fmla="*/ 2412 w 3704"/>
                <a:gd name="T81" fmla="*/ 3301 h 3563"/>
                <a:gd name="T82" fmla="*/ 2118 w 3704"/>
                <a:gd name="T83" fmla="*/ 3087 h 3563"/>
                <a:gd name="T84" fmla="*/ 1876 w 3704"/>
                <a:gd name="T85" fmla="*/ 2910 h 3563"/>
                <a:gd name="T86" fmla="*/ 817 w 3704"/>
                <a:gd name="T87" fmla="*/ 3560 h 3563"/>
                <a:gd name="T88" fmla="*/ 631 w 3704"/>
                <a:gd name="T89" fmla="*/ 3401 h 3563"/>
                <a:gd name="T90" fmla="*/ 641 w 3704"/>
                <a:gd name="T91" fmla="*/ 3221 h 3563"/>
                <a:gd name="T92" fmla="*/ 718 w 3704"/>
                <a:gd name="T93" fmla="*/ 2986 h 3563"/>
                <a:gd name="T94" fmla="*/ 845 w 3704"/>
                <a:gd name="T95" fmla="*/ 2595 h 3563"/>
                <a:gd name="T96" fmla="*/ 917 w 3704"/>
                <a:gd name="T97" fmla="*/ 2206 h 3563"/>
                <a:gd name="T98" fmla="*/ 587 w 3704"/>
                <a:gd name="T99" fmla="*/ 1965 h 3563"/>
                <a:gd name="T100" fmla="*/ 291 w 3704"/>
                <a:gd name="T101" fmla="*/ 1748 h 3563"/>
                <a:gd name="T102" fmla="*/ 117 w 3704"/>
                <a:gd name="T103" fmla="*/ 1622 h 3563"/>
                <a:gd name="T104" fmla="*/ 9 w 3704"/>
                <a:gd name="T105" fmla="*/ 1480 h 3563"/>
                <a:gd name="T106" fmla="*/ 69 w 3704"/>
                <a:gd name="T107" fmla="*/ 1245 h 3563"/>
                <a:gd name="T108" fmla="*/ 1627 w 3704"/>
                <a:gd name="T109" fmla="*/ 170 h 3563"/>
                <a:gd name="T110" fmla="*/ 1813 w 3704"/>
                <a:gd name="T111" fmla="*/ 3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4" h="3563">
                  <a:moveTo>
                    <a:pt x="1853" y="189"/>
                  </a:moveTo>
                  <a:lnTo>
                    <a:pt x="1839" y="191"/>
                  </a:lnTo>
                  <a:lnTo>
                    <a:pt x="1827" y="197"/>
                  </a:lnTo>
                  <a:lnTo>
                    <a:pt x="1818" y="205"/>
                  </a:lnTo>
                  <a:lnTo>
                    <a:pt x="1811" y="214"/>
                  </a:lnTo>
                  <a:lnTo>
                    <a:pt x="1807" y="224"/>
                  </a:lnTo>
                  <a:lnTo>
                    <a:pt x="1439" y="1363"/>
                  </a:lnTo>
                  <a:lnTo>
                    <a:pt x="235" y="1363"/>
                  </a:lnTo>
                  <a:lnTo>
                    <a:pt x="220" y="1365"/>
                  </a:lnTo>
                  <a:lnTo>
                    <a:pt x="208" y="1373"/>
                  </a:lnTo>
                  <a:lnTo>
                    <a:pt x="198" y="1384"/>
                  </a:lnTo>
                  <a:lnTo>
                    <a:pt x="191" y="1399"/>
                  </a:lnTo>
                  <a:lnTo>
                    <a:pt x="189" y="1416"/>
                  </a:lnTo>
                  <a:lnTo>
                    <a:pt x="191" y="1431"/>
                  </a:lnTo>
                  <a:lnTo>
                    <a:pt x="199" y="1444"/>
                  </a:lnTo>
                  <a:lnTo>
                    <a:pt x="209" y="1455"/>
                  </a:lnTo>
                  <a:lnTo>
                    <a:pt x="215" y="1459"/>
                  </a:lnTo>
                  <a:lnTo>
                    <a:pt x="224" y="1466"/>
                  </a:lnTo>
                  <a:lnTo>
                    <a:pt x="238" y="1476"/>
                  </a:lnTo>
                  <a:lnTo>
                    <a:pt x="256" y="1489"/>
                  </a:lnTo>
                  <a:lnTo>
                    <a:pt x="279" y="1505"/>
                  </a:lnTo>
                  <a:lnTo>
                    <a:pt x="305" y="1524"/>
                  </a:lnTo>
                  <a:lnTo>
                    <a:pt x="333" y="1546"/>
                  </a:lnTo>
                  <a:lnTo>
                    <a:pt x="366" y="1569"/>
                  </a:lnTo>
                  <a:lnTo>
                    <a:pt x="399" y="1594"/>
                  </a:lnTo>
                  <a:lnTo>
                    <a:pt x="436" y="1621"/>
                  </a:lnTo>
                  <a:lnTo>
                    <a:pt x="475" y="1649"/>
                  </a:lnTo>
                  <a:lnTo>
                    <a:pt x="515" y="1678"/>
                  </a:lnTo>
                  <a:lnTo>
                    <a:pt x="557" y="1709"/>
                  </a:lnTo>
                  <a:lnTo>
                    <a:pt x="600" y="1739"/>
                  </a:lnTo>
                  <a:lnTo>
                    <a:pt x="642" y="1771"/>
                  </a:lnTo>
                  <a:lnTo>
                    <a:pt x="686" y="1802"/>
                  </a:lnTo>
                  <a:lnTo>
                    <a:pt x="729" y="1834"/>
                  </a:lnTo>
                  <a:lnTo>
                    <a:pt x="772" y="1865"/>
                  </a:lnTo>
                  <a:lnTo>
                    <a:pt x="814" y="1897"/>
                  </a:lnTo>
                  <a:lnTo>
                    <a:pt x="856" y="1927"/>
                  </a:lnTo>
                  <a:lnTo>
                    <a:pt x="895" y="1957"/>
                  </a:lnTo>
                  <a:lnTo>
                    <a:pt x="934" y="1984"/>
                  </a:lnTo>
                  <a:lnTo>
                    <a:pt x="970" y="2011"/>
                  </a:lnTo>
                  <a:lnTo>
                    <a:pt x="1004" y="2036"/>
                  </a:lnTo>
                  <a:lnTo>
                    <a:pt x="1036" y="2058"/>
                  </a:lnTo>
                  <a:lnTo>
                    <a:pt x="1064" y="2080"/>
                  </a:lnTo>
                  <a:lnTo>
                    <a:pt x="1089" y="2098"/>
                  </a:lnTo>
                  <a:lnTo>
                    <a:pt x="1110" y="2113"/>
                  </a:lnTo>
                  <a:lnTo>
                    <a:pt x="1128" y="2127"/>
                  </a:lnTo>
                  <a:lnTo>
                    <a:pt x="1183" y="2166"/>
                  </a:lnTo>
                  <a:lnTo>
                    <a:pt x="1162" y="2232"/>
                  </a:lnTo>
                  <a:lnTo>
                    <a:pt x="1141" y="2298"/>
                  </a:lnTo>
                  <a:lnTo>
                    <a:pt x="1118" y="2366"/>
                  </a:lnTo>
                  <a:lnTo>
                    <a:pt x="1097" y="2433"/>
                  </a:lnTo>
                  <a:lnTo>
                    <a:pt x="1074" y="2502"/>
                  </a:lnTo>
                  <a:lnTo>
                    <a:pt x="1053" y="2570"/>
                  </a:lnTo>
                  <a:lnTo>
                    <a:pt x="1030" y="2636"/>
                  </a:lnTo>
                  <a:lnTo>
                    <a:pt x="1009" y="2703"/>
                  </a:lnTo>
                  <a:lnTo>
                    <a:pt x="989" y="2767"/>
                  </a:lnTo>
                  <a:lnTo>
                    <a:pt x="967" y="2829"/>
                  </a:lnTo>
                  <a:lnTo>
                    <a:pt x="948" y="2890"/>
                  </a:lnTo>
                  <a:lnTo>
                    <a:pt x="929" y="2948"/>
                  </a:lnTo>
                  <a:lnTo>
                    <a:pt x="911" y="3003"/>
                  </a:lnTo>
                  <a:lnTo>
                    <a:pt x="894" y="3054"/>
                  </a:lnTo>
                  <a:lnTo>
                    <a:pt x="879" y="3102"/>
                  </a:lnTo>
                  <a:lnTo>
                    <a:pt x="864" y="3146"/>
                  </a:lnTo>
                  <a:lnTo>
                    <a:pt x="852" y="3186"/>
                  </a:lnTo>
                  <a:lnTo>
                    <a:pt x="840" y="3221"/>
                  </a:lnTo>
                  <a:lnTo>
                    <a:pt x="830" y="3251"/>
                  </a:lnTo>
                  <a:lnTo>
                    <a:pt x="822" y="3275"/>
                  </a:lnTo>
                  <a:lnTo>
                    <a:pt x="816" y="3294"/>
                  </a:lnTo>
                  <a:lnTo>
                    <a:pt x="812" y="3305"/>
                  </a:lnTo>
                  <a:lnTo>
                    <a:pt x="810" y="3314"/>
                  </a:lnTo>
                  <a:lnTo>
                    <a:pt x="809" y="3321"/>
                  </a:lnTo>
                  <a:lnTo>
                    <a:pt x="808" y="3325"/>
                  </a:lnTo>
                  <a:lnTo>
                    <a:pt x="810" y="3341"/>
                  </a:lnTo>
                  <a:lnTo>
                    <a:pt x="818" y="3354"/>
                  </a:lnTo>
                  <a:lnTo>
                    <a:pt x="828" y="3365"/>
                  </a:lnTo>
                  <a:lnTo>
                    <a:pt x="840" y="3372"/>
                  </a:lnTo>
                  <a:lnTo>
                    <a:pt x="856" y="3374"/>
                  </a:lnTo>
                  <a:lnTo>
                    <a:pt x="870" y="3372"/>
                  </a:lnTo>
                  <a:lnTo>
                    <a:pt x="883" y="3365"/>
                  </a:lnTo>
                  <a:lnTo>
                    <a:pt x="1853" y="2659"/>
                  </a:lnTo>
                  <a:lnTo>
                    <a:pt x="1908" y="2699"/>
                  </a:lnTo>
                  <a:lnTo>
                    <a:pt x="1945" y="2726"/>
                  </a:lnTo>
                  <a:lnTo>
                    <a:pt x="1984" y="2754"/>
                  </a:lnTo>
                  <a:lnTo>
                    <a:pt x="2025" y="2784"/>
                  </a:lnTo>
                  <a:lnTo>
                    <a:pt x="2067" y="2815"/>
                  </a:lnTo>
                  <a:lnTo>
                    <a:pt x="2111" y="2847"/>
                  </a:lnTo>
                  <a:lnTo>
                    <a:pt x="2156" y="2879"/>
                  </a:lnTo>
                  <a:lnTo>
                    <a:pt x="2201" y="2913"/>
                  </a:lnTo>
                  <a:lnTo>
                    <a:pt x="2247" y="2947"/>
                  </a:lnTo>
                  <a:lnTo>
                    <a:pt x="2294" y="2981"/>
                  </a:lnTo>
                  <a:lnTo>
                    <a:pt x="2340" y="3015"/>
                  </a:lnTo>
                  <a:lnTo>
                    <a:pt x="2386" y="3047"/>
                  </a:lnTo>
                  <a:lnTo>
                    <a:pt x="2431" y="3080"/>
                  </a:lnTo>
                  <a:lnTo>
                    <a:pt x="2475" y="3113"/>
                  </a:lnTo>
                  <a:lnTo>
                    <a:pt x="2517" y="3143"/>
                  </a:lnTo>
                  <a:lnTo>
                    <a:pt x="2558" y="3173"/>
                  </a:lnTo>
                  <a:lnTo>
                    <a:pt x="2597" y="3202"/>
                  </a:lnTo>
                  <a:lnTo>
                    <a:pt x="2634" y="3229"/>
                  </a:lnTo>
                  <a:lnTo>
                    <a:pt x="2669" y="3255"/>
                  </a:lnTo>
                  <a:lnTo>
                    <a:pt x="2701" y="3277"/>
                  </a:lnTo>
                  <a:lnTo>
                    <a:pt x="2730" y="3298"/>
                  </a:lnTo>
                  <a:lnTo>
                    <a:pt x="2755" y="3316"/>
                  </a:lnTo>
                  <a:lnTo>
                    <a:pt x="2777" y="3333"/>
                  </a:lnTo>
                  <a:lnTo>
                    <a:pt x="2795" y="3346"/>
                  </a:lnTo>
                  <a:lnTo>
                    <a:pt x="2809" y="3356"/>
                  </a:lnTo>
                  <a:lnTo>
                    <a:pt x="2818" y="3363"/>
                  </a:lnTo>
                  <a:lnTo>
                    <a:pt x="2822" y="3366"/>
                  </a:lnTo>
                  <a:lnTo>
                    <a:pt x="2835" y="3372"/>
                  </a:lnTo>
                  <a:lnTo>
                    <a:pt x="2849" y="3374"/>
                  </a:lnTo>
                  <a:lnTo>
                    <a:pt x="2864" y="3372"/>
                  </a:lnTo>
                  <a:lnTo>
                    <a:pt x="2877" y="3365"/>
                  </a:lnTo>
                  <a:lnTo>
                    <a:pt x="2887" y="3354"/>
                  </a:lnTo>
                  <a:lnTo>
                    <a:pt x="2894" y="3341"/>
                  </a:lnTo>
                  <a:lnTo>
                    <a:pt x="2896" y="3325"/>
                  </a:lnTo>
                  <a:lnTo>
                    <a:pt x="2896" y="3318"/>
                  </a:lnTo>
                  <a:lnTo>
                    <a:pt x="2893" y="3305"/>
                  </a:lnTo>
                  <a:lnTo>
                    <a:pt x="2889" y="3295"/>
                  </a:lnTo>
                  <a:lnTo>
                    <a:pt x="2883" y="3277"/>
                  </a:lnTo>
                  <a:lnTo>
                    <a:pt x="2875" y="3255"/>
                  </a:lnTo>
                  <a:lnTo>
                    <a:pt x="2866" y="3226"/>
                  </a:lnTo>
                  <a:lnTo>
                    <a:pt x="2856" y="3194"/>
                  </a:lnTo>
                  <a:lnTo>
                    <a:pt x="2844" y="3155"/>
                  </a:lnTo>
                  <a:lnTo>
                    <a:pt x="2830" y="3114"/>
                  </a:lnTo>
                  <a:lnTo>
                    <a:pt x="2815" y="3069"/>
                  </a:lnTo>
                  <a:lnTo>
                    <a:pt x="2800" y="3021"/>
                  </a:lnTo>
                  <a:lnTo>
                    <a:pt x="2783" y="2969"/>
                  </a:lnTo>
                  <a:lnTo>
                    <a:pt x="2765" y="2917"/>
                  </a:lnTo>
                  <a:lnTo>
                    <a:pt x="2747" y="2860"/>
                  </a:lnTo>
                  <a:lnTo>
                    <a:pt x="2728" y="2803"/>
                  </a:lnTo>
                  <a:lnTo>
                    <a:pt x="2710" y="2745"/>
                  </a:lnTo>
                  <a:lnTo>
                    <a:pt x="2690" y="2686"/>
                  </a:lnTo>
                  <a:lnTo>
                    <a:pt x="2670" y="2626"/>
                  </a:lnTo>
                  <a:lnTo>
                    <a:pt x="2651" y="2566"/>
                  </a:lnTo>
                  <a:lnTo>
                    <a:pt x="2632" y="2508"/>
                  </a:lnTo>
                  <a:lnTo>
                    <a:pt x="2613" y="2449"/>
                  </a:lnTo>
                  <a:lnTo>
                    <a:pt x="2594" y="2392"/>
                  </a:lnTo>
                  <a:lnTo>
                    <a:pt x="2576" y="2336"/>
                  </a:lnTo>
                  <a:lnTo>
                    <a:pt x="2559" y="2283"/>
                  </a:lnTo>
                  <a:lnTo>
                    <a:pt x="2542" y="2232"/>
                  </a:lnTo>
                  <a:lnTo>
                    <a:pt x="2521" y="2166"/>
                  </a:lnTo>
                  <a:lnTo>
                    <a:pt x="2577" y="2127"/>
                  </a:lnTo>
                  <a:lnTo>
                    <a:pt x="2594" y="2113"/>
                  </a:lnTo>
                  <a:lnTo>
                    <a:pt x="2615" y="2098"/>
                  </a:lnTo>
                  <a:lnTo>
                    <a:pt x="2641" y="2080"/>
                  </a:lnTo>
                  <a:lnTo>
                    <a:pt x="2669" y="2058"/>
                  </a:lnTo>
                  <a:lnTo>
                    <a:pt x="2701" y="2036"/>
                  </a:lnTo>
                  <a:lnTo>
                    <a:pt x="2735" y="2011"/>
                  </a:lnTo>
                  <a:lnTo>
                    <a:pt x="2771" y="1984"/>
                  </a:lnTo>
                  <a:lnTo>
                    <a:pt x="2809" y="1957"/>
                  </a:lnTo>
                  <a:lnTo>
                    <a:pt x="2849" y="1927"/>
                  </a:lnTo>
                  <a:lnTo>
                    <a:pt x="2890" y="1897"/>
                  </a:lnTo>
                  <a:lnTo>
                    <a:pt x="2932" y="1865"/>
                  </a:lnTo>
                  <a:lnTo>
                    <a:pt x="2975" y="1834"/>
                  </a:lnTo>
                  <a:lnTo>
                    <a:pt x="3019" y="1802"/>
                  </a:lnTo>
                  <a:lnTo>
                    <a:pt x="3062" y="1771"/>
                  </a:lnTo>
                  <a:lnTo>
                    <a:pt x="3106" y="1739"/>
                  </a:lnTo>
                  <a:lnTo>
                    <a:pt x="3147" y="1709"/>
                  </a:lnTo>
                  <a:lnTo>
                    <a:pt x="3189" y="1678"/>
                  </a:lnTo>
                  <a:lnTo>
                    <a:pt x="3229" y="1648"/>
                  </a:lnTo>
                  <a:lnTo>
                    <a:pt x="3269" y="1620"/>
                  </a:lnTo>
                  <a:lnTo>
                    <a:pt x="3305" y="1594"/>
                  </a:lnTo>
                  <a:lnTo>
                    <a:pt x="3340" y="1568"/>
                  </a:lnTo>
                  <a:lnTo>
                    <a:pt x="3371" y="1544"/>
                  </a:lnTo>
                  <a:lnTo>
                    <a:pt x="3400" y="1524"/>
                  </a:lnTo>
                  <a:lnTo>
                    <a:pt x="3426" y="1505"/>
                  </a:lnTo>
                  <a:lnTo>
                    <a:pt x="3449" y="1489"/>
                  </a:lnTo>
                  <a:lnTo>
                    <a:pt x="3468" y="1476"/>
                  </a:lnTo>
                  <a:lnTo>
                    <a:pt x="3481" y="1464"/>
                  </a:lnTo>
                  <a:lnTo>
                    <a:pt x="3492" y="1458"/>
                  </a:lnTo>
                  <a:lnTo>
                    <a:pt x="3496" y="1454"/>
                  </a:lnTo>
                  <a:lnTo>
                    <a:pt x="3506" y="1444"/>
                  </a:lnTo>
                  <a:lnTo>
                    <a:pt x="3513" y="1431"/>
                  </a:lnTo>
                  <a:lnTo>
                    <a:pt x="3515" y="1415"/>
                  </a:lnTo>
                  <a:lnTo>
                    <a:pt x="3513" y="1399"/>
                  </a:lnTo>
                  <a:lnTo>
                    <a:pt x="3506" y="1384"/>
                  </a:lnTo>
                  <a:lnTo>
                    <a:pt x="3497" y="1373"/>
                  </a:lnTo>
                  <a:lnTo>
                    <a:pt x="3485" y="1365"/>
                  </a:lnTo>
                  <a:lnTo>
                    <a:pt x="3470" y="1363"/>
                  </a:lnTo>
                  <a:lnTo>
                    <a:pt x="2267" y="1363"/>
                  </a:lnTo>
                  <a:lnTo>
                    <a:pt x="1898" y="224"/>
                  </a:lnTo>
                  <a:lnTo>
                    <a:pt x="1893" y="214"/>
                  </a:lnTo>
                  <a:lnTo>
                    <a:pt x="1886" y="205"/>
                  </a:lnTo>
                  <a:lnTo>
                    <a:pt x="1877" y="197"/>
                  </a:lnTo>
                  <a:lnTo>
                    <a:pt x="1866" y="191"/>
                  </a:lnTo>
                  <a:lnTo>
                    <a:pt x="1853" y="189"/>
                  </a:lnTo>
                  <a:close/>
                  <a:moveTo>
                    <a:pt x="1853" y="0"/>
                  </a:moveTo>
                  <a:lnTo>
                    <a:pt x="1891" y="3"/>
                  </a:lnTo>
                  <a:lnTo>
                    <a:pt x="1928" y="12"/>
                  </a:lnTo>
                  <a:lnTo>
                    <a:pt x="1962" y="27"/>
                  </a:lnTo>
                  <a:lnTo>
                    <a:pt x="1993" y="47"/>
                  </a:lnTo>
                  <a:lnTo>
                    <a:pt x="2021" y="73"/>
                  </a:lnTo>
                  <a:lnTo>
                    <a:pt x="2046" y="101"/>
                  </a:lnTo>
                  <a:lnTo>
                    <a:pt x="2065" y="135"/>
                  </a:lnTo>
                  <a:lnTo>
                    <a:pt x="2079" y="171"/>
                  </a:lnTo>
                  <a:lnTo>
                    <a:pt x="2404" y="1174"/>
                  </a:lnTo>
                  <a:lnTo>
                    <a:pt x="3471" y="1174"/>
                  </a:lnTo>
                  <a:lnTo>
                    <a:pt x="3508" y="1177"/>
                  </a:lnTo>
                  <a:lnTo>
                    <a:pt x="3544" y="1186"/>
                  </a:lnTo>
                  <a:lnTo>
                    <a:pt x="3578" y="1201"/>
                  </a:lnTo>
                  <a:lnTo>
                    <a:pt x="3609" y="1220"/>
                  </a:lnTo>
                  <a:lnTo>
                    <a:pt x="3636" y="1245"/>
                  </a:lnTo>
                  <a:lnTo>
                    <a:pt x="3659" y="1273"/>
                  </a:lnTo>
                  <a:lnTo>
                    <a:pt x="3678" y="1304"/>
                  </a:lnTo>
                  <a:lnTo>
                    <a:pt x="3693" y="1338"/>
                  </a:lnTo>
                  <a:lnTo>
                    <a:pt x="3702" y="1375"/>
                  </a:lnTo>
                  <a:lnTo>
                    <a:pt x="3704" y="1415"/>
                  </a:lnTo>
                  <a:lnTo>
                    <a:pt x="3702" y="1448"/>
                  </a:lnTo>
                  <a:lnTo>
                    <a:pt x="3695" y="1480"/>
                  </a:lnTo>
                  <a:lnTo>
                    <a:pt x="3685" y="1511"/>
                  </a:lnTo>
                  <a:lnTo>
                    <a:pt x="3669" y="1540"/>
                  </a:lnTo>
                  <a:lnTo>
                    <a:pt x="3651" y="1566"/>
                  </a:lnTo>
                  <a:lnTo>
                    <a:pt x="3629" y="1589"/>
                  </a:lnTo>
                  <a:lnTo>
                    <a:pt x="3604" y="1611"/>
                  </a:lnTo>
                  <a:lnTo>
                    <a:pt x="3598" y="1614"/>
                  </a:lnTo>
                  <a:lnTo>
                    <a:pt x="3588" y="1621"/>
                  </a:lnTo>
                  <a:lnTo>
                    <a:pt x="3574" y="1632"/>
                  </a:lnTo>
                  <a:lnTo>
                    <a:pt x="3556" y="1645"/>
                  </a:lnTo>
                  <a:lnTo>
                    <a:pt x="3534" y="1662"/>
                  </a:lnTo>
                  <a:lnTo>
                    <a:pt x="3508" y="1680"/>
                  </a:lnTo>
                  <a:lnTo>
                    <a:pt x="3479" y="1701"/>
                  </a:lnTo>
                  <a:lnTo>
                    <a:pt x="3448" y="1724"/>
                  </a:lnTo>
                  <a:lnTo>
                    <a:pt x="3414" y="1748"/>
                  </a:lnTo>
                  <a:lnTo>
                    <a:pt x="3377" y="1775"/>
                  </a:lnTo>
                  <a:lnTo>
                    <a:pt x="3337" y="1805"/>
                  </a:lnTo>
                  <a:lnTo>
                    <a:pt x="3296" y="1834"/>
                  </a:lnTo>
                  <a:lnTo>
                    <a:pt x="3253" y="1865"/>
                  </a:lnTo>
                  <a:lnTo>
                    <a:pt x="3209" y="1898"/>
                  </a:lnTo>
                  <a:lnTo>
                    <a:pt x="3164" y="1931"/>
                  </a:lnTo>
                  <a:lnTo>
                    <a:pt x="3117" y="1965"/>
                  </a:lnTo>
                  <a:lnTo>
                    <a:pt x="3071" y="2000"/>
                  </a:lnTo>
                  <a:lnTo>
                    <a:pt x="3022" y="2034"/>
                  </a:lnTo>
                  <a:lnTo>
                    <a:pt x="2975" y="2069"/>
                  </a:lnTo>
                  <a:lnTo>
                    <a:pt x="2928" y="2104"/>
                  </a:lnTo>
                  <a:lnTo>
                    <a:pt x="2881" y="2138"/>
                  </a:lnTo>
                  <a:lnTo>
                    <a:pt x="2833" y="2173"/>
                  </a:lnTo>
                  <a:lnTo>
                    <a:pt x="2788" y="2206"/>
                  </a:lnTo>
                  <a:lnTo>
                    <a:pt x="2744" y="2238"/>
                  </a:lnTo>
                  <a:lnTo>
                    <a:pt x="2762" y="2296"/>
                  </a:lnTo>
                  <a:lnTo>
                    <a:pt x="2781" y="2354"/>
                  </a:lnTo>
                  <a:lnTo>
                    <a:pt x="2801" y="2414"/>
                  </a:lnTo>
                  <a:lnTo>
                    <a:pt x="2820" y="2475"/>
                  </a:lnTo>
                  <a:lnTo>
                    <a:pt x="2840" y="2536"/>
                  </a:lnTo>
                  <a:lnTo>
                    <a:pt x="2859" y="2597"/>
                  </a:lnTo>
                  <a:lnTo>
                    <a:pt x="2880" y="2656"/>
                  </a:lnTo>
                  <a:lnTo>
                    <a:pt x="2899" y="2716"/>
                  </a:lnTo>
                  <a:lnTo>
                    <a:pt x="2918" y="2775"/>
                  </a:lnTo>
                  <a:lnTo>
                    <a:pt x="2936" y="2831"/>
                  </a:lnTo>
                  <a:lnTo>
                    <a:pt x="2954" y="2886"/>
                  </a:lnTo>
                  <a:lnTo>
                    <a:pt x="2971" y="2938"/>
                  </a:lnTo>
                  <a:lnTo>
                    <a:pt x="2988" y="2988"/>
                  </a:lnTo>
                  <a:lnTo>
                    <a:pt x="3002" y="3034"/>
                  </a:lnTo>
                  <a:lnTo>
                    <a:pt x="3017" y="3077"/>
                  </a:lnTo>
                  <a:lnTo>
                    <a:pt x="3029" y="3115"/>
                  </a:lnTo>
                  <a:lnTo>
                    <a:pt x="3040" y="3150"/>
                  </a:lnTo>
                  <a:lnTo>
                    <a:pt x="3051" y="3179"/>
                  </a:lnTo>
                  <a:lnTo>
                    <a:pt x="3058" y="3204"/>
                  </a:lnTo>
                  <a:lnTo>
                    <a:pt x="3064" y="3223"/>
                  </a:lnTo>
                  <a:lnTo>
                    <a:pt x="3069" y="3236"/>
                  </a:lnTo>
                  <a:lnTo>
                    <a:pt x="3071" y="3243"/>
                  </a:lnTo>
                  <a:lnTo>
                    <a:pt x="3080" y="3273"/>
                  </a:lnTo>
                  <a:lnTo>
                    <a:pt x="3084" y="3300"/>
                  </a:lnTo>
                  <a:lnTo>
                    <a:pt x="3085" y="3325"/>
                  </a:lnTo>
                  <a:lnTo>
                    <a:pt x="3082" y="3364"/>
                  </a:lnTo>
                  <a:lnTo>
                    <a:pt x="3073" y="3401"/>
                  </a:lnTo>
                  <a:lnTo>
                    <a:pt x="3060" y="3435"/>
                  </a:lnTo>
                  <a:lnTo>
                    <a:pt x="3039" y="3466"/>
                  </a:lnTo>
                  <a:lnTo>
                    <a:pt x="3016" y="3493"/>
                  </a:lnTo>
                  <a:lnTo>
                    <a:pt x="2989" y="3517"/>
                  </a:lnTo>
                  <a:lnTo>
                    <a:pt x="2957" y="3537"/>
                  </a:lnTo>
                  <a:lnTo>
                    <a:pt x="2923" y="3551"/>
                  </a:lnTo>
                  <a:lnTo>
                    <a:pt x="2887" y="3560"/>
                  </a:lnTo>
                  <a:lnTo>
                    <a:pt x="2849" y="3563"/>
                  </a:lnTo>
                  <a:lnTo>
                    <a:pt x="2813" y="3561"/>
                  </a:lnTo>
                  <a:lnTo>
                    <a:pt x="2778" y="3553"/>
                  </a:lnTo>
                  <a:lnTo>
                    <a:pt x="2746" y="3540"/>
                  </a:lnTo>
                  <a:lnTo>
                    <a:pt x="2714" y="3520"/>
                  </a:lnTo>
                  <a:lnTo>
                    <a:pt x="2710" y="3518"/>
                  </a:lnTo>
                  <a:lnTo>
                    <a:pt x="2700" y="3510"/>
                  </a:lnTo>
                  <a:lnTo>
                    <a:pt x="2686" y="3500"/>
                  </a:lnTo>
                  <a:lnTo>
                    <a:pt x="2668" y="3488"/>
                  </a:lnTo>
                  <a:lnTo>
                    <a:pt x="2646" y="3471"/>
                  </a:lnTo>
                  <a:lnTo>
                    <a:pt x="2620" y="3453"/>
                  </a:lnTo>
                  <a:lnTo>
                    <a:pt x="2592" y="3431"/>
                  </a:lnTo>
                  <a:lnTo>
                    <a:pt x="2560" y="3409"/>
                  </a:lnTo>
                  <a:lnTo>
                    <a:pt x="2526" y="3384"/>
                  </a:lnTo>
                  <a:lnTo>
                    <a:pt x="2489" y="3357"/>
                  </a:lnTo>
                  <a:lnTo>
                    <a:pt x="2451" y="3330"/>
                  </a:lnTo>
                  <a:lnTo>
                    <a:pt x="2412" y="3301"/>
                  </a:lnTo>
                  <a:lnTo>
                    <a:pt x="2371" y="3271"/>
                  </a:lnTo>
                  <a:lnTo>
                    <a:pt x="2328" y="3240"/>
                  </a:lnTo>
                  <a:lnTo>
                    <a:pt x="2287" y="3209"/>
                  </a:lnTo>
                  <a:lnTo>
                    <a:pt x="2244" y="3178"/>
                  </a:lnTo>
                  <a:lnTo>
                    <a:pt x="2201" y="3147"/>
                  </a:lnTo>
                  <a:lnTo>
                    <a:pt x="2160" y="3117"/>
                  </a:lnTo>
                  <a:lnTo>
                    <a:pt x="2118" y="3087"/>
                  </a:lnTo>
                  <a:lnTo>
                    <a:pt x="2078" y="3057"/>
                  </a:lnTo>
                  <a:lnTo>
                    <a:pt x="2038" y="3028"/>
                  </a:lnTo>
                  <a:lnTo>
                    <a:pt x="2001" y="3001"/>
                  </a:lnTo>
                  <a:lnTo>
                    <a:pt x="1966" y="2975"/>
                  </a:lnTo>
                  <a:lnTo>
                    <a:pt x="1934" y="2951"/>
                  </a:lnTo>
                  <a:lnTo>
                    <a:pt x="1903" y="2930"/>
                  </a:lnTo>
                  <a:lnTo>
                    <a:pt x="1876" y="2910"/>
                  </a:lnTo>
                  <a:lnTo>
                    <a:pt x="1853" y="2893"/>
                  </a:lnTo>
                  <a:lnTo>
                    <a:pt x="992" y="3519"/>
                  </a:lnTo>
                  <a:lnTo>
                    <a:pt x="959" y="3538"/>
                  </a:lnTo>
                  <a:lnTo>
                    <a:pt x="926" y="3552"/>
                  </a:lnTo>
                  <a:lnTo>
                    <a:pt x="891" y="3561"/>
                  </a:lnTo>
                  <a:lnTo>
                    <a:pt x="856" y="3563"/>
                  </a:lnTo>
                  <a:lnTo>
                    <a:pt x="817" y="3560"/>
                  </a:lnTo>
                  <a:lnTo>
                    <a:pt x="781" y="3551"/>
                  </a:lnTo>
                  <a:lnTo>
                    <a:pt x="747" y="3537"/>
                  </a:lnTo>
                  <a:lnTo>
                    <a:pt x="715" y="3517"/>
                  </a:lnTo>
                  <a:lnTo>
                    <a:pt x="688" y="3493"/>
                  </a:lnTo>
                  <a:lnTo>
                    <a:pt x="665" y="3466"/>
                  </a:lnTo>
                  <a:lnTo>
                    <a:pt x="646" y="3435"/>
                  </a:lnTo>
                  <a:lnTo>
                    <a:pt x="631" y="3401"/>
                  </a:lnTo>
                  <a:lnTo>
                    <a:pt x="622" y="3364"/>
                  </a:lnTo>
                  <a:lnTo>
                    <a:pt x="619" y="3325"/>
                  </a:lnTo>
                  <a:lnTo>
                    <a:pt x="622" y="3286"/>
                  </a:lnTo>
                  <a:lnTo>
                    <a:pt x="632" y="3247"/>
                  </a:lnTo>
                  <a:lnTo>
                    <a:pt x="634" y="3241"/>
                  </a:lnTo>
                  <a:lnTo>
                    <a:pt x="637" y="3234"/>
                  </a:lnTo>
                  <a:lnTo>
                    <a:pt x="641" y="3221"/>
                  </a:lnTo>
                  <a:lnTo>
                    <a:pt x="647" y="3203"/>
                  </a:lnTo>
                  <a:lnTo>
                    <a:pt x="655" y="3178"/>
                  </a:lnTo>
                  <a:lnTo>
                    <a:pt x="665" y="3149"/>
                  </a:lnTo>
                  <a:lnTo>
                    <a:pt x="676" y="3114"/>
                  </a:lnTo>
                  <a:lnTo>
                    <a:pt x="688" y="3075"/>
                  </a:lnTo>
                  <a:lnTo>
                    <a:pt x="702" y="3033"/>
                  </a:lnTo>
                  <a:lnTo>
                    <a:pt x="718" y="2986"/>
                  </a:lnTo>
                  <a:lnTo>
                    <a:pt x="733" y="2937"/>
                  </a:lnTo>
                  <a:lnTo>
                    <a:pt x="750" y="2885"/>
                  </a:lnTo>
                  <a:lnTo>
                    <a:pt x="768" y="2831"/>
                  </a:lnTo>
                  <a:lnTo>
                    <a:pt x="787" y="2773"/>
                  </a:lnTo>
                  <a:lnTo>
                    <a:pt x="805" y="2716"/>
                  </a:lnTo>
                  <a:lnTo>
                    <a:pt x="826" y="2656"/>
                  </a:lnTo>
                  <a:lnTo>
                    <a:pt x="845" y="2595"/>
                  </a:lnTo>
                  <a:lnTo>
                    <a:pt x="865" y="2535"/>
                  </a:lnTo>
                  <a:lnTo>
                    <a:pt x="884" y="2475"/>
                  </a:lnTo>
                  <a:lnTo>
                    <a:pt x="904" y="2414"/>
                  </a:lnTo>
                  <a:lnTo>
                    <a:pt x="924" y="2354"/>
                  </a:lnTo>
                  <a:lnTo>
                    <a:pt x="943" y="2296"/>
                  </a:lnTo>
                  <a:lnTo>
                    <a:pt x="961" y="2238"/>
                  </a:lnTo>
                  <a:lnTo>
                    <a:pt x="917" y="2206"/>
                  </a:lnTo>
                  <a:lnTo>
                    <a:pt x="871" y="2172"/>
                  </a:lnTo>
                  <a:lnTo>
                    <a:pt x="825" y="2138"/>
                  </a:lnTo>
                  <a:lnTo>
                    <a:pt x="777" y="2104"/>
                  </a:lnTo>
                  <a:lnTo>
                    <a:pt x="729" y="2069"/>
                  </a:lnTo>
                  <a:lnTo>
                    <a:pt x="682" y="2034"/>
                  </a:lnTo>
                  <a:lnTo>
                    <a:pt x="634" y="2000"/>
                  </a:lnTo>
                  <a:lnTo>
                    <a:pt x="587" y="1965"/>
                  </a:lnTo>
                  <a:lnTo>
                    <a:pt x="540" y="1931"/>
                  </a:lnTo>
                  <a:lnTo>
                    <a:pt x="495" y="1898"/>
                  </a:lnTo>
                  <a:lnTo>
                    <a:pt x="451" y="1865"/>
                  </a:lnTo>
                  <a:lnTo>
                    <a:pt x="408" y="1834"/>
                  </a:lnTo>
                  <a:lnTo>
                    <a:pt x="367" y="1805"/>
                  </a:lnTo>
                  <a:lnTo>
                    <a:pt x="327" y="1775"/>
                  </a:lnTo>
                  <a:lnTo>
                    <a:pt x="291" y="1748"/>
                  </a:lnTo>
                  <a:lnTo>
                    <a:pt x="256" y="1724"/>
                  </a:lnTo>
                  <a:lnTo>
                    <a:pt x="225" y="1701"/>
                  </a:lnTo>
                  <a:lnTo>
                    <a:pt x="196" y="1680"/>
                  </a:lnTo>
                  <a:lnTo>
                    <a:pt x="171" y="1662"/>
                  </a:lnTo>
                  <a:lnTo>
                    <a:pt x="150" y="1646"/>
                  </a:lnTo>
                  <a:lnTo>
                    <a:pt x="130" y="1632"/>
                  </a:lnTo>
                  <a:lnTo>
                    <a:pt x="117" y="1622"/>
                  </a:lnTo>
                  <a:lnTo>
                    <a:pt x="107" y="1615"/>
                  </a:lnTo>
                  <a:lnTo>
                    <a:pt x="102" y="1611"/>
                  </a:lnTo>
                  <a:lnTo>
                    <a:pt x="76" y="1591"/>
                  </a:lnTo>
                  <a:lnTo>
                    <a:pt x="54" y="1566"/>
                  </a:lnTo>
                  <a:lnTo>
                    <a:pt x="35" y="1540"/>
                  </a:lnTo>
                  <a:lnTo>
                    <a:pt x="20" y="1511"/>
                  </a:lnTo>
                  <a:lnTo>
                    <a:pt x="9" y="1480"/>
                  </a:lnTo>
                  <a:lnTo>
                    <a:pt x="2" y="1449"/>
                  </a:lnTo>
                  <a:lnTo>
                    <a:pt x="0" y="1416"/>
                  </a:lnTo>
                  <a:lnTo>
                    <a:pt x="3" y="1377"/>
                  </a:lnTo>
                  <a:lnTo>
                    <a:pt x="12" y="1339"/>
                  </a:lnTo>
                  <a:lnTo>
                    <a:pt x="26" y="1304"/>
                  </a:lnTo>
                  <a:lnTo>
                    <a:pt x="45" y="1273"/>
                  </a:lnTo>
                  <a:lnTo>
                    <a:pt x="69" y="1245"/>
                  </a:lnTo>
                  <a:lnTo>
                    <a:pt x="97" y="1220"/>
                  </a:lnTo>
                  <a:lnTo>
                    <a:pt x="127" y="1201"/>
                  </a:lnTo>
                  <a:lnTo>
                    <a:pt x="161" y="1186"/>
                  </a:lnTo>
                  <a:lnTo>
                    <a:pt x="197" y="1177"/>
                  </a:lnTo>
                  <a:lnTo>
                    <a:pt x="235" y="1174"/>
                  </a:lnTo>
                  <a:lnTo>
                    <a:pt x="1301" y="1174"/>
                  </a:lnTo>
                  <a:lnTo>
                    <a:pt x="1627" y="170"/>
                  </a:lnTo>
                  <a:lnTo>
                    <a:pt x="1639" y="134"/>
                  </a:lnTo>
                  <a:lnTo>
                    <a:pt x="1658" y="101"/>
                  </a:lnTo>
                  <a:lnTo>
                    <a:pt x="1682" y="73"/>
                  </a:lnTo>
                  <a:lnTo>
                    <a:pt x="1710" y="48"/>
                  </a:lnTo>
                  <a:lnTo>
                    <a:pt x="1741" y="28"/>
                  </a:lnTo>
                  <a:lnTo>
                    <a:pt x="1776" y="12"/>
                  </a:lnTo>
                  <a:lnTo>
                    <a:pt x="1813" y="3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33" name="Shape 125"/>
          <p:cNvSpPr/>
          <p:nvPr/>
        </p:nvSpPr>
        <p:spPr>
          <a:xfrm>
            <a:off x="6080991" y="5040365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46088" y="4581510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Shape 125"/>
          <p:cNvSpPr/>
          <p:nvPr/>
        </p:nvSpPr>
        <p:spPr>
          <a:xfrm>
            <a:off x="8623537" y="5040365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88634" y="4581510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46519" y="2222915"/>
            <a:ext cx="4314092" cy="881751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Shape 121"/>
          <p:cNvSpPr/>
          <p:nvPr/>
        </p:nvSpPr>
        <p:spPr>
          <a:xfrm>
            <a:off x="6468309" y="2524988"/>
            <a:ext cx="4550978" cy="396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9" tIns="25399" rIns="25399" bIns="25399" numCol="1" spcCol="38100" rtlCol="0" anchor="ctr">
            <a:spAutoFit/>
          </a:bodyPr>
          <a:lstStyle/>
          <a:p>
            <a:pPr defTabSz="412750" hangingPunct="0">
              <a:lnSpc>
                <a:spcPct val="70000"/>
              </a:lnSpc>
            </a:pPr>
            <a:r>
              <a:rPr lang="en-US" sz="3200" b="1" kern="0" spc="-150" dirty="0">
                <a:solidFill>
                  <a:schemeClr val="bg1"/>
                </a:solidFill>
                <a:cs typeface="+mn-ea"/>
                <a:sym typeface="+mn-lt"/>
              </a:rPr>
              <a:t>Developing Process.</a:t>
            </a:r>
            <a:endParaRPr sz="3200" b="1" kern="0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8915" y="2209276"/>
            <a:ext cx="4084848" cy="363790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39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343025" y="885825"/>
            <a:ext cx="9505950" cy="519112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30881" y="2680471"/>
            <a:ext cx="853023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defTabSz="9137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6600" b="0" i="0" u="none" strike="noStrike" cap="none" spc="60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sz="8000" dirty="0">
                <a:sym typeface="+mn-lt"/>
              </a:rPr>
              <a:t>THANK YOU</a:t>
            </a:r>
            <a:endParaRPr lang="zh-CN" altLang="en-US" sz="8000" dirty="0"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120587" y="2085828"/>
            <a:ext cx="173621" cy="173621"/>
          </a:xfrm>
          <a:prstGeom prst="ellipse">
            <a:avLst/>
          </a:prstGeom>
          <a:solidFill>
            <a:srgbClr val="89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897794" y="2085828"/>
            <a:ext cx="173621" cy="173621"/>
          </a:xfrm>
          <a:prstGeom prst="ellipse">
            <a:avLst/>
          </a:prstGeom>
          <a:solidFill>
            <a:srgbClr val="89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F8F5D7-2AA1-470A-8EB8-BB08BB632D80}"/>
              </a:ext>
            </a:extLst>
          </p:cNvPr>
          <p:cNvSpPr txBox="1"/>
          <p:nvPr/>
        </p:nvSpPr>
        <p:spPr>
          <a:xfrm>
            <a:off x="2856297" y="1730123"/>
            <a:ext cx="65577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600" normalizeH="0" baseline="0" noProof="0" dirty="0">
                <a:ln>
                  <a:noFill/>
                </a:ln>
                <a:solidFill>
                  <a:srgbClr val="EFA3A8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zh-CN" altLang="en-US" sz="5400" b="0" i="0" u="none" strike="noStrike" kern="1200" cap="none" spc="600" normalizeH="0" baseline="0" noProof="0" dirty="0">
              <a:ln>
                <a:noFill/>
              </a:ln>
              <a:solidFill>
                <a:srgbClr val="EFA3A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8E3B02-103B-7934-D6C7-2F16DF7FC4FE}"/>
              </a:ext>
            </a:extLst>
          </p:cNvPr>
          <p:cNvGrpSpPr/>
          <p:nvPr/>
        </p:nvGrpSpPr>
        <p:grpSpPr>
          <a:xfrm>
            <a:off x="4271623" y="4880752"/>
            <a:ext cx="3545322" cy="314481"/>
            <a:chOff x="4414802" y="4745227"/>
            <a:chExt cx="3545322" cy="31448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9253CE2-D3D3-3A92-19F7-073A099B9B7B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E91183A5-22E9-BFC1-34D7-08C778130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ED919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F7977C24-ADAF-F078-45DC-215BB2D0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04FF9F1B-E0FE-45C8-D78C-8AE5C97C7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DC7AE35E-A9E2-CF72-A10A-36C44F18A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A5DD5BB-5ABC-3D99-E9F3-E2BF90FDF68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0154ADD1-E74C-B14E-EB88-D6C453E5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ED919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5BF60093-ABA1-FFF2-BA30-64EAC15DA42D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E8EB2FB6-CCBD-F668-E668-2D04EF578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19806AF6-82A8-B4B5-4FBE-57DB02084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ECFD01B9-F281-85CB-425B-58F0593CA8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3F398AB-2F64-472C-E943-BEE586F25721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31528" y="1564585"/>
            <a:ext cx="3528944" cy="3528944"/>
            <a:chOff x="3259016" y="592015"/>
            <a:chExt cx="5673969" cy="5673969"/>
          </a:xfrm>
        </p:grpSpPr>
        <p:sp>
          <p:nvSpPr>
            <p:cNvPr id="8" name="椭圆 7"/>
            <p:cNvSpPr/>
            <p:nvPr/>
          </p:nvSpPr>
          <p:spPr>
            <a:xfrm>
              <a:off x="3259016" y="592015"/>
              <a:ext cx="5673969" cy="567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45524" y="1078522"/>
              <a:ext cx="4700953" cy="4700953"/>
            </a:xfrm>
            <a:prstGeom prst="ellipse">
              <a:avLst/>
            </a:prstGeom>
            <a:solidFill>
              <a:srgbClr val="EF966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38954" y="4887371"/>
            <a:ext cx="43140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5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517"/>
          <p:cNvSpPr txBox="1"/>
          <p:nvPr/>
        </p:nvSpPr>
        <p:spPr>
          <a:xfrm>
            <a:off x="4535647" y="5522788"/>
            <a:ext cx="3120704" cy="782964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43331" y="6435524"/>
            <a:ext cx="1705338" cy="164570"/>
            <a:chOff x="4965539" y="6528122"/>
            <a:chExt cx="1705338" cy="164570"/>
          </a:xfrm>
        </p:grpSpPr>
        <p:sp>
          <p:nvSpPr>
            <p:cNvPr id="18" name="椭圆 1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430684" y="5302869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00036" y="5271738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681703" y="2035540"/>
            <a:ext cx="3476238" cy="35192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4029422" y="2280213"/>
            <a:ext cx="5149302" cy="1018572"/>
          </a:xfrm>
          <a:prstGeom prst="frame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Shape 121"/>
          <p:cNvSpPr/>
          <p:nvPr/>
        </p:nvSpPr>
        <p:spPr>
          <a:xfrm>
            <a:off x="5230171" y="2624635"/>
            <a:ext cx="4550978" cy="396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9" tIns="25399" rIns="25399" bIns="25399" numCol="1" spcCol="38100" rtlCol="0" anchor="ctr">
            <a:spAutoFit/>
          </a:bodyPr>
          <a:lstStyle/>
          <a:p>
            <a:pPr defTabSz="412750" hangingPunct="0">
              <a:lnSpc>
                <a:spcPct val="70000"/>
              </a:lnSpc>
            </a:pPr>
            <a:r>
              <a:rPr lang="en-US" sz="3200" b="1" kern="0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Developing Process.</a:t>
            </a:r>
            <a:endParaRPr sz="3200" b="1" kern="0" spc="-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56545" y="356010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"/>
          <p:cNvSpPr/>
          <p:nvPr/>
        </p:nvSpPr>
        <p:spPr>
          <a:xfrm>
            <a:off x="6163094" y="4039125"/>
            <a:ext cx="4179903" cy="102252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39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63416" y="3841957"/>
            <a:ext cx="114651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34226" y="3442766"/>
            <a:ext cx="750475" cy="750513"/>
            <a:chOff x="8931162" y="2756788"/>
            <a:chExt cx="750475" cy="750513"/>
          </a:xfrm>
        </p:grpSpPr>
        <p:sp>
          <p:nvSpPr>
            <p:cNvPr id="23" name="53 Elipse"/>
            <p:cNvSpPr>
              <a:spLocks noChangeAspect="1"/>
            </p:cNvSpPr>
            <p:nvPr/>
          </p:nvSpPr>
          <p:spPr>
            <a:xfrm>
              <a:off x="8931162" y="2756788"/>
              <a:ext cx="750475" cy="750513"/>
            </a:xfrm>
            <a:prstGeom prst="ellipse">
              <a:avLst/>
            </a:prstGeom>
            <a:solidFill>
              <a:srgbClr val="E48E5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36" tIns="22814" rIns="45636" bIns="22814" rtlCol="0" anchor="ctr"/>
            <a:lstStyle/>
            <a:p>
              <a:pPr algn="ctr" defTabSz="907415"/>
              <a:endParaRPr lang="es-MX" sz="18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9125445" y="2933721"/>
              <a:ext cx="361908" cy="353972"/>
              <a:chOff x="-4793" y="3639"/>
              <a:chExt cx="456" cy="446"/>
            </a:xfrm>
            <a:solidFill>
              <a:schemeClr val="bg1"/>
            </a:solidFill>
          </p:grpSpPr>
          <p:sp>
            <p:nvSpPr>
              <p:cNvPr id="25" name="Freeform 6"/>
              <p:cNvSpPr/>
              <p:nvPr/>
            </p:nvSpPr>
            <p:spPr bwMode="auto">
              <a:xfrm>
                <a:off x="-4793" y="3639"/>
                <a:ext cx="456" cy="239"/>
              </a:xfrm>
              <a:custGeom>
                <a:avLst/>
                <a:gdLst>
                  <a:gd name="T0" fmla="*/ 2045 w 3651"/>
                  <a:gd name="T1" fmla="*/ 14 h 1912"/>
                  <a:gd name="T2" fmla="*/ 2361 w 3651"/>
                  <a:gd name="T3" fmla="*/ 82 h 1912"/>
                  <a:gd name="T4" fmla="*/ 2654 w 3651"/>
                  <a:gd name="T5" fmla="*/ 201 h 1912"/>
                  <a:gd name="T6" fmla="*/ 2919 w 3651"/>
                  <a:gd name="T7" fmla="*/ 367 h 1912"/>
                  <a:gd name="T8" fmla="*/ 3151 w 3651"/>
                  <a:gd name="T9" fmla="*/ 575 h 1912"/>
                  <a:gd name="T10" fmla="*/ 3345 w 3651"/>
                  <a:gd name="T11" fmla="*/ 820 h 1912"/>
                  <a:gd name="T12" fmla="*/ 3496 w 3651"/>
                  <a:gd name="T13" fmla="*/ 1095 h 1912"/>
                  <a:gd name="T14" fmla="*/ 3598 w 3651"/>
                  <a:gd name="T15" fmla="*/ 1396 h 1912"/>
                  <a:gd name="T16" fmla="*/ 3647 w 3651"/>
                  <a:gd name="T17" fmla="*/ 1719 h 1912"/>
                  <a:gd name="T18" fmla="*/ 3640 w 3651"/>
                  <a:gd name="T19" fmla="*/ 1872 h 1912"/>
                  <a:gd name="T20" fmla="*/ 3591 w 3651"/>
                  <a:gd name="T21" fmla="*/ 1908 h 1912"/>
                  <a:gd name="T22" fmla="*/ 3529 w 3651"/>
                  <a:gd name="T23" fmla="*/ 1901 h 1912"/>
                  <a:gd name="T24" fmla="*/ 3492 w 3651"/>
                  <a:gd name="T25" fmla="*/ 1853 h 1912"/>
                  <a:gd name="T26" fmla="*/ 3475 w 3651"/>
                  <a:gd name="T27" fmla="*/ 1613 h 1912"/>
                  <a:gd name="T28" fmla="*/ 3404 w 3651"/>
                  <a:gd name="T29" fmla="*/ 1304 h 1912"/>
                  <a:gd name="T30" fmla="*/ 3279 w 3651"/>
                  <a:gd name="T31" fmla="*/ 1019 h 1912"/>
                  <a:gd name="T32" fmla="*/ 3104 w 3651"/>
                  <a:gd name="T33" fmla="*/ 765 h 1912"/>
                  <a:gd name="T34" fmla="*/ 2888 w 3651"/>
                  <a:gd name="T35" fmla="*/ 548 h 1912"/>
                  <a:gd name="T36" fmla="*/ 2635 w 3651"/>
                  <a:gd name="T37" fmla="*/ 373 h 1912"/>
                  <a:gd name="T38" fmla="*/ 2351 w 3651"/>
                  <a:gd name="T39" fmla="*/ 248 h 1912"/>
                  <a:gd name="T40" fmla="*/ 2042 w 3651"/>
                  <a:gd name="T41" fmla="*/ 176 h 1912"/>
                  <a:gd name="T42" fmla="*/ 1715 w 3651"/>
                  <a:gd name="T43" fmla="*/ 166 h 1912"/>
                  <a:gd name="T44" fmla="*/ 1400 w 3651"/>
                  <a:gd name="T45" fmla="*/ 218 h 1912"/>
                  <a:gd name="T46" fmla="*/ 1107 w 3651"/>
                  <a:gd name="T47" fmla="*/ 326 h 1912"/>
                  <a:gd name="T48" fmla="*/ 843 w 3651"/>
                  <a:gd name="T49" fmla="*/ 485 h 1912"/>
                  <a:gd name="T50" fmla="*/ 613 w 3651"/>
                  <a:gd name="T51" fmla="*/ 688 h 1912"/>
                  <a:gd name="T52" fmla="*/ 424 w 3651"/>
                  <a:gd name="T53" fmla="*/ 931 h 1912"/>
                  <a:gd name="T54" fmla="*/ 282 w 3651"/>
                  <a:gd name="T55" fmla="*/ 1206 h 1912"/>
                  <a:gd name="T56" fmla="*/ 192 w 3651"/>
                  <a:gd name="T57" fmla="*/ 1508 h 1912"/>
                  <a:gd name="T58" fmla="*/ 161 w 3651"/>
                  <a:gd name="T59" fmla="*/ 1830 h 1912"/>
                  <a:gd name="T60" fmla="*/ 138 w 3651"/>
                  <a:gd name="T61" fmla="*/ 1888 h 1912"/>
                  <a:gd name="T62" fmla="*/ 81 w 3651"/>
                  <a:gd name="T63" fmla="*/ 1912 h 1912"/>
                  <a:gd name="T64" fmla="*/ 23 w 3651"/>
                  <a:gd name="T65" fmla="*/ 1888 h 1912"/>
                  <a:gd name="T66" fmla="*/ 0 w 3651"/>
                  <a:gd name="T67" fmla="*/ 1830 h 1912"/>
                  <a:gd name="T68" fmla="*/ 30 w 3651"/>
                  <a:gd name="T69" fmla="*/ 1502 h 1912"/>
                  <a:gd name="T70" fmla="*/ 114 w 3651"/>
                  <a:gd name="T71" fmla="*/ 1193 h 1912"/>
                  <a:gd name="T72" fmla="*/ 250 w 3651"/>
                  <a:gd name="T73" fmla="*/ 908 h 1912"/>
                  <a:gd name="T74" fmla="*/ 430 w 3651"/>
                  <a:gd name="T75" fmla="*/ 653 h 1912"/>
                  <a:gd name="T76" fmla="*/ 650 w 3651"/>
                  <a:gd name="T77" fmla="*/ 431 h 1912"/>
                  <a:gd name="T78" fmla="*/ 905 w 3651"/>
                  <a:gd name="T79" fmla="*/ 251 h 1912"/>
                  <a:gd name="T80" fmla="*/ 1189 w 3651"/>
                  <a:gd name="T81" fmla="*/ 115 h 1912"/>
                  <a:gd name="T82" fmla="*/ 1498 w 3651"/>
                  <a:gd name="T83" fmla="*/ 31 h 1912"/>
                  <a:gd name="T84" fmla="*/ 1825 w 3651"/>
                  <a:gd name="T85" fmla="*/ 0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51" h="1912">
                    <a:moveTo>
                      <a:pt x="1825" y="0"/>
                    </a:moveTo>
                    <a:lnTo>
                      <a:pt x="1936" y="4"/>
                    </a:lnTo>
                    <a:lnTo>
                      <a:pt x="2045" y="14"/>
                    </a:lnTo>
                    <a:lnTo>
                      <a:pt x="2153" y="31"/>
                    </a:lnTo>
                    <a:lnTo>
                      <a:pt x="2258" y="53"/>
                    </a:lnTo>
                    <a:lnTo>
                      <a:pt x="2361" y="82"/>
                    </a:lnTo>
                    <a:lnTo>
                      <a:pt x="2462" y="115"/>
                    </a:lnTo>
                    <a:lnTo>
                      <a:pt x="2559" y="155"/>
                    </a:lnTo>
                    <a:lnTo>
                      <a:pt x="2654" y="201"/>
                    </a:lnTo>
                    <a:lnTo>
                      <a:pt x="2746" y="251"/>
                    </a:lnTo>
                    <a:lnTo>
                      <a:pt x="2833" y="307"/>
                    </a:lnTo>
                    <a:lnTo>
                      <a:pt x="2919" y="367"/>
                    </a:lnTo>
                    <a:lnTo>
                      <a:pt x="3000" y="431"/>
                    </a:lnTo>
                    <a:lnTo>
                      <a:pt x="3078" y="501"/>
                    </a:lnTo>
                    <a:lnTo>
                      <a:pt x="3151" y="575"/>
                    </a:lnTo>
                    <a:lnTo>
                      <a:pt x="3220" y="653"/>
                    </a:lnTo>
                    <a:lnTo>
                      <a:pt x="3285" y="734"/>
                    </a:lnTo>
                    <a:lnTo>
                      <a:pt x="3345" y="820"/>
                    </a:lnTo>
                    <a:lnTo>
                      <a:pt x="3401" y="908"/>
                    </a:lnTo>
                    <a:lnTo>
                      <a:pt x="3451" y="1000"/>
                    </a:lnTo>
                    <a:lnTo>
                      <a:pt x="3496" y="1095"/>
                    </a:lnTo>
                    <a:lnTo>
                      <a:pt x="3536" y="1193"/>
                    </a:lnTo>
                    <a:lnTo>
                      <a:pt x="3570" y="1294"/>
                    </a:lnTo>
                    <a:lnTo>
                      <a:pt x="3598" y="1396"/>
                    </a:lnTo>
                    <a:lnTo>
                      <a:pt x="3621" y="1502"/>
                    </a:lnTo>
                    <a:lnTo>
                      <a:pt x="3637" y="1610"/>
                    </a:lnTo>
                    <a:lnTo>
                      <a:pt x="3647" y="1719"/>
                    </a:lnTo>
                    <a:lnTo>
                      <a:pt x="3651" y="1830"/>
                    </a:lnTo>
                    <a:lnTo>
                      <a:pt x="3647" y="1853"/>
                    </a:lnTo>
                    <a:lnTo>
                      <a:pt x="3640" y="1872"/>
                    </a:lnTo>
                    <a:lnTo>
                      <a:pt x="3626" y="1888"/>
                    </a:lnTo>
                    <a:lnTo>
                      <a:pt x="3611" y="1901"/>
                    </a:lnTo>
                    <a:lnTo>
                      <a:pt x="3591" y="1908"/>
                    </a:lnTo>
                    <a:lnTo>
                      <a:pt x="3570" y="1912"/>
                    </a:lnTo>
                    <a:lnTo>
                      <a:pt x="3549" y="1908"/>
                    </a:lnTo>
                    <a:lnTo>
                      <a:pt x="3529" y="1901"/>
                    </a:lnTo>
                    <a:lnTo>
                      <a:pt x="3513" y="1888"/>
                    </a:lnTo>
                    <a:lnTo>
                      <a:pt x="3500" y="1872"/>
                    </a:lnTo>
                    <a:lnTo>
                      <a:pt x="3492" y="1853"/>
                    </a:lnTo>
                    <a:lnTo>
                      <a:pt x="3489" y="1830"/>
                    </a:lnTo>
                    <a:lnTo>
                      <a:pt x="3485" y="1721"/>
                    </a:lnTo>
                    <a:lnTo>
                      <a:pt x="3475" y="1613"/>
                    </a:lnTo>
                    <a:lnTo>
                      <a:pt x="3457" y="1508"/>
                    </a:lnTo>
                    <a:lnTo>
                      <a:pt x="3434" y="1404"/>
                    </a:lnTo>
                    <a:lnTo>
                      <a:pt x="3404" y="1304"/>
                    </a:lnTo>
                    <a:lnTo>
                      <a:pt x="3368" y="1206"/>
                    </a:lnTo>
                    <a:lnTo>
                      <a:pt x="3326" y="1111"/>
                    </a:lnTo>
                    <a:lnTo>
                      <a:pt x="3279" y="1019"/>
                    </a:lnTo>
                    <a:lnTo>
                      <a:pt x="3225" y="931"/>
                    </a:lnTo>
                    <a:lnTo>
                      <a:pt x="3168" y="846"/>
                    </a:lnTo>
                    <a:lnTo>
                      <a:pt x="3104" y="765"/>
                    </a:lnTo>
                    <a:lnTo>
                      <a:pt x="3037" y="688"/>
                    </a:lnTo>
                    <a:lnTo>
                      <a:pt x="2965" y="616"/>
                    </a:lnTo>
                    <a:lnTo>
                      <a:pt x="2888" y="548"/>
                    </a:lnTo>
                    <a:lnTo>
                      <a:pt x="2807" y="485"/>
                    </a:lnTo>
                    <a:lnTo>
                      <a:pt x="2722" y="427"/>
                    </a:lnTo>
                    <a:lnTo>
                      <a:pt x="2635" y="373"/>
                    </a:lnTo>
                    <a:lnTo>
                      <a:pt x="2543" y="326"/>
                    </a:lnTo>
                    <a:lnTo>
                      <a:pt x="2448" y="284"/>
                    </a:lnTo>
                    <a:lnTo>
                      <a:pt x="2351" y="248"/>
                    </a:lnTo>
                    <a:lnTo>
                      <a:pt x="2249" y="218"/>
                    </a:lnTo>
                    <a:lnTo>
                      <a:pt x="2147" y="194"/>
                    </a:lnTo>
                    <a:lnTo>
                      <a:pt x="2042" y="176"/>
                    </a:lnTo>
                    <a:lnTo>
                      <a:pt x="1934" y="166"/>
                    </a:lnTo>
                    <a:lnTo>
                      <a:pt x="1825" y="163"/>
                    </a:lnTo>
                    <a:lnTo>
                      <a:pt x="1715" y="166"/>
                    </a:lnTo>
                    <a:lnTo>
                      <a:pt x="1609" y="176"/>
                    </a:lnTo>
                    <a:lnTo>
                      <a:pt x="1503" y="194"/>
                    </a:lnTo>
                    <a:lnTo>
                      <a:pt x="1400" y="218"/>
                    </a:lnTo>
                    <a:lnTo>
                      <a:pt x="1300" y="248"/>
                    </a:lnTo>
                    <a:lnTo>
                      <a:pt x="1202" y="284"/>
                    </a:lnTo>
                    <a:lnTo>
                      <a:pt x="1107" y="326"/>
                    </a:lnTo>
                    <a:lnTo>
                      <a:pt x="1016" y="373"/>
                    </a:lnTo>
                    <a:lnTo>
                      <a:pt x="927" y="427"/>
                    </a:lnTo>
                    <a:lnTo>
                      <a:pt x="843" y="485"/>
                    </a:lnTo>
                    <a:lnTo>
                      <a:pt x="763" y="548"/>
                    </a:lnTo>
                    <a:lnTo>
                      <a:pt x="686" y="616"/>
                    </a:lnTo>
                    <a:lnTo>
                      <a:pt x="613" y="688"/>
                    </a:lnTo>
                    <a:lnTo>
                      <a:pt x="545" y="765"/>
                    </a:lnTo>
                    <a:lnTo>
                      <a:pt x="483" y="846"/>
                    </a:lnTo>
                    <a:lnTo>
                      <a:pt x="424" y="931"/>
                    </a:lnTo>
                    <a:lnTo>
                      <a:pt x="372" y="1019"/>
                    </a:lnTo>
                    <a:lnTo>
                      <a:pt x="324" y="1111"/>
                    </a:lnTo>
                    <a:lnTo>
                      <a:pt x="282" y="1206"/>
                    </a:lnTo>
                    <a:lnTo>
                      <a:pt x="246" y="1304"/>
                    </a:lnTo>
                    <a:lnTo>
                      <a:pt x="217" y="1404"/>
                    </a:lnTo>
                    <a:lnTo>
                      <a:pt x="192" y="1508"/>
                    </a:lnTo>
                    <a:lnTo>
                      <a:pt x="175" y="1613"/>
                    </a:lnTo>
                    <a:lnTo>
                      <a:pt x="164" y="1721"/>
                    </a:lnTo>
                    <a:lnTo>
                      <a:pt x="161" y="1830"/>
                    </a:lnTo>
                    <a:lnTo>
                      <a:pt x="158" y="1853"/>
                    </a:lnTo>
                    <a:lnTo>
                      <a:pt x="150" y="1872"/>
                    </a:lnTo>
                    <a:lnTo>
                      <a:pt x="138" y="1888"/>
                    </a:lnTo>
                    <a:lnTo>
                      <a:pt x="121" y="1901"/>
                    </a:lnTo>
                    <a:lnTo>
                      <a:pt x="102" y="1908"/>
                    </a:lnTo>
                    <a:lnTo>
                      <a:pt x="81" y="1912"/>
                    </a:lnTo>
                    <a:lnTo>
                      <a:pt x="59" y="1908"/>
                    </a:lnTo>
                    <a:lnTo>
                      <a:pt x="40" y="1901"/>
                    </a:lnTo>
                    <a:lnTo>
                      <a:pt x="23" y="1888"/>
                    </a:lnTo>
                    <a:lnTo>
                      <a:pt x="11" y="1872"/>
                    </a:lnTo>
                    <a:lnTo>
                      <a:pt x="3" y="1853"/>
                    </a:lnTo>
                    <a:lnTo>
                      <a:pt x="0" y="1830"/>
                    </a:lnTo>
                    <a:lnTo>
                      <a:pt x="3" y="1719"/>
                    </a:lnTo>
                    <a:lnTo>
                      <a:pt x="13" y="1610"/>
                    </a:lnTo>
                    <a:lnTo>
                      <a:pt x="30" y="1502"/>
                    </a:lnTo>
                    <a:lnTo>
                      <a:pt x="52" y="1396"/>
                    </a:lnTo>
                    <a:lnTo>
                      <a:pt x="80" y="1294"/>
                    </a:lnTo>
                    <a:lnTo>
                      <a:pt x="114" y="1193"/>
                    </a:lnTo>
                    <a:lnTo>
                      <a:pt x="154" y="1095"/>
                    </a:lnTo>
                    <a:lnTo>
                      <a:pt x="199" y="1000"/>
                    </a:lnTo>
                    <a:lnTo>
                      <a:pt x="250" y="908"/>
                    </a:lnTo>
                    <a:lnTo>
                      <a:pt x="305" y="820"/>
                    </a:lnTo>
                    <a:lnTo>
                      <a:pt x="365" y="734"/>
                    </a:lnTo>
                    <a:lnTo>
                      <a:pt x="430" y="653"/>
                    </a:lnTo>
                    <a:lnTo>
                      <a:pt x="499" y="575"/>
                    </a:lnTo>
                    <a:lnTo>
                      <a:pt x="572" y="501"/>
                    </a:lnTo>
                    <a:lnTo>
                      <a:pt x="650" y="431"/>
                    </a:lnTo>
                    <a:lnTo>
                      <a:pt x="732" y="367"/>
                    </a:lnTo>
                    <a:lnTo>
                      <a:pt x="816" y="307"/>
                    </a:lnTo>
                    <a:lnTo>
                      <a:pt x="905" y="251"/>
                    </a:lnTo>
                    <a:lnTo>
                      <a:pt x="996" y="201"/>
                    </a:lnTo>
                    <a:lnTo>
                      <a:pt x="1091" y="155"/>
                    </a:lnTo>
                    <a:lnTo>
                      <a:pt x="1189" y="115"/>
                    </a:lnTo>
                    <a:lnTo>
                      <a:pt x="1289" y="82"/>
                    </a:lnTo>
                    <a:lnTo>
                      <a:pt x="1392" y="53"/>
                    </a:lnTo>
                    <a:lnTo>
                      <a:pt x="1498" y="31"/>
                    </a:lnTo>
                    <a:lnTo>
                      <a:pt x="1604" y="14"/>
                    </a:lnTo>
                    <a:lnTo>
                      <a:pt x="1714" y="4"/>
                    </a:lnTo>
                    <a:lnTo>
                      <a:pt x="18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-4793" y="3806"/>
                <a:ext cx="456" cy="78"/>
              </a:xfrm>
              <a:custGeom>
                <a:avLst/>
                <a:gdLst>
                  <a:gd name="T0" fmla="*/ 2419 w 3646"/>
                  <a:gd name="T1" fmla="*/ 25 h 622"/>
                  <a:gd name="T2" fmla="*/ 2600 w 3646"/>
                  <a:gd name="T3" fmla="*/ 131 h 622"/>
                  <a:gd name="T4" fmla="*/ 2734 w 3646"/>
                  <a:gd name="T5" fmla="*/ 207 h 622"/>
                  <a:gd name="T6" fmla="*/ 2908 w 3646"/>
                  <a:gd name="T7" fmla="*/ 69 h 622"/>
                  <a:gd name="T8" fmla="*/ 3131 w 3646"/>
                  <a:gd name="T9" fmla="*/ 17 h 622"/>
                  <a:gd name="T10" fmla="*/ 3358 w 3646"/>
                  <a:gd name="T11" fmla="*/ 71 h 622"/>
                  <a:gd name="T12" fmla="*/ 3533 w 3646"/>
                  <a:gd name="T13" fmla="*/ 213 h 622"/>
                  <a:gd name="T14" fmla="*/ 3633 w 3646"/>
                  <a:gd name="T15" fmla="*/ 421 h 622"/>
                  <a:gd name="T16" fmla="*/ 3636 w 3646"/>
                  <a:gd name="T17" fmla="*/ 582 h 622"/>
                  <a:gd name="T18" fmla="*/ 3566 w 3646"/>
                  <a:gd name="T19" fmla="*/ 622 h 622"/>
                  <a:gd name="T20" fmla="*/ 3496 w 3646"/>
                  <a:gd name="T21" fmla="*/ 582 h 622"/>
                  <a:gd name="T22" fmla="*/ 3473 w 3646"/>
                  <a:gd name="T23" fmla="*/ 445 h 622"/>
                  <a:gd name="T24" fmla="*/ 3382 w 3646"/>
                  <a:gd name="T25" fmla="*/ 284 h 622"/>
                  <a:gd name="T26" fmla="*/ 3224 w 3646"/>
                  <a:gd name="T27" fmla="*/ 192 h 622"/>
                  <a:gd name="T28" fmla="*/ 3037 w 3646"/>
                  <a:gd name="T29" fmla="*/ 192 h 622"/>
                  <a:gd name="T30" fmla="*/ 2879 w 3646"/>
                  <a:gd name="T31" fmla="*/ 284 h 622"/>
                  <a:gd name="T32" fmla="*/ 2788 w 3646"/>
                  <a:gd name="T33" fmla="*/ 445 h 622"/>
                  <a:gd name="T34" fmla="*/ 2765 w 3646"/>
                  <a:gd name="T35" fmla="*/ 582 h 622"/>
                  <a:gd name="T36" fmla="*/ 2695 w 3646"/>
                  <a:gd name="T37" fmla="*/ 622 h 622"/>
                  <a:gd name="T38" fmla="*/ 2625 w 3646"/>
                  <a:gd name="T39" fmla="*/ 582 h 622"/>
                  <a:gd name="T40" fmla="*/ 2611 w 3646"/>
                  <a:gd name="T41" fmla="*/ 474 h 622"/>
                  <a:gd name="T42" fmla="*/ 2540 w 3646"/>
                  <a:gd name="T43" fmla="*/ 301 h 622"/>
                  <a:gd name="T44" fmla="*/ 2397 w 3646"/>
                  <a:gd name="T45" fmla="*/ 189 h 622"/>
                  <a:gd name="T46" fmla="*/ 2211 w 3646"/>
                  <a:gd name="T47" fmla="*/ 164 h 622"/>
                  <a:gd name="T48" fmla="*/ 2042 w 3646"/>
                  <a:gd name="T49" fmla="*/ 237 h 622"/>
                  <a:gd name="T50" fmla="*/ 1932 w 3646"/>
                  <a:gd name="T51" fmla="*/ 382 h 622"/>
                  <a:gd name="T52" fmla="*/ 1904 w 3646"/>
                  <a:gd name="T53" fmla="*/ 540 h 622"/>
                  <a:gd name="T54" fmla="*/ 1864 w 3646"/>
                  <a:gd name="T55" fmla="*/ 611 h 622"/>
                  <a:gd name="T56" fmla="*/ 1783 w 3646"/>
                  <a:gd name="T57" fmla="*/ 611 h 622"/>
                  <a:gd name="T58" fmla="*/ 1743 w 3646"/>
                  <a:gd name="T59" fmla="*/ 540 h 622"/>
                  <a:gd name="T60" fmla="*/ 1694 w 3646"/>
                  <a:gd name="T61" fmla="*/ 358 h 622"/>
                  <a:gd name="T62" fmla="*/ 1567 w 3646"/>
                  <a:gd name="T63" fmla="*/ 229 h 622"/>
                  <a:gd name="T64" fmla="*/ 1388 w 3646"/>
                  <a:gd name="T65" fmla="*/ 179 h 622"/>
                  <a:gd name="T66" fmla="*/ 1209 w 3646"/>
                  <a:gd name="T67" fmla="*/ 229 h 622"/>
                  <a:gd name="T68" fmla="*/ 1081 w 3646"/>
                  <a:gd name="T69" fmla="*/ 358 h 622"/>
                  <a:gd name="T70" fmla="*/ 1033 w 3646"/>
                  <a:gd name="T71" fmla="*/ 540 h 622"/>
                  <a:gd name="T72" fmla="*/ 993 w 3646"/>
                  <a:gd name="T73" fmla="*/ 611 h 622"/>
                  <a:gd name="T74" fmla="*/ 912 w 3646"/>
                  <a:gd name="T75" fmla="*/ 611 h 622"/>
                  <a:gd name="T76" fmla="*/ 872 w 3646"/>
                  <a:gd name="T77" fmla="*/ 540 h 622"/>
                  <a:gd name="T78" fmla="*/ 823 w 3646"/>
                  <a:gd name="T79" fmla="*/ 358 h 622"/>
                  <a:gd name="T80" fmla="*/ 695 w 3646"/>
                  <a:gd name="T81" fmla="*/ 229 h 622"/>
                  <a:gd name="T82" fmla="*/ 516 w 3646"/>
                  <a:gd name="T83" fmla="*/ 179 h 622"/>
                  <a:gd name="T84" fmla="*/ 338 w 3646"/>
                  <a:gd name="T85" fmla="*/ 229 h 622"/>
                  <a:gd name="T86" fmla="*/ 210 w 3646"/>
                  <a:gd name="T87" fmla="*/ 358 h 622"/>
                  <a:gd name="T88" fmla="*/ 161 w 3646"/>
                  <a:gd name="T89" fmla="*/ 540 h 622"/>
                  <a:gd name="T90" fmla="*/ 121 w 3646"/>
                  <a:gd name="T91" fmla="*/ 611 h 622"/>
                  <a:gd name="T92" fmla="*/ 40 w 3646"/>
                  <a:gd name="T93" fmla="*/ 611 h 622"/>
                  <a:gd name="T94" fmla="*/ 0 w 3646"/>
                  <a:gd name="T95" fmla="*/ 540 h 622"/>
                  <a:gd name="T96" fmla="*/ 52 w 3646"/>
                  <a:gd name="T97" fmla="*/ 311 h 622"/>
                  <a:gd name="T98" fmla="*/ 193 w 3646"/>
                  <a:gd name="T99" fmla="*/ 133 h 622"/>
                  <a:gd name="T100" fmla="*/ 397 w 3646"/>
                  <a:gd name="T101" fmla="*/ 32 h 622"/>
                  <a:gd name="T102" fmla="*/ 634 w 3646"/>
                  <a:gd name="T103" fmla="*/ 32 h 622"/>
                  <a:gd name="T104" fmla="*/ 838 w 3646"/>
                  <a:gd name="T105" fmla="*/ 132 h 622"/>
                  <a:gd name="T106" fmla="*/ 985 w 3646"/>
                  <a:gd name="T107" fmla="*/ 213 h 622"/>
                  <a:gd name="T108" fmla="*/ 1161 w 3646"/>
                  <a:gd name="T109" fmla="*/ 71 h 622"/>
                  <a:gd name="T110" fmla="*/ 1388 w 3646"/>
                  <a:gd name="T111" fmla="*/ 17 h 622"/>
                  <a:gd name="T112" fmla="*/ 1610 w 3646"/>
                  <a:gd name="T113" fmla="*/ 69 h 622"/>
                  <a:gd name="T114" fmla="*/ 1784 w 3646"/>
                  <a:gd name="T115" fmla="*/ 207 h 622"/>
                  <a:gd name="T116" fmla="*/ 1917 w 3646"/>
                  <a:gd name="T117" fmla="*/ 131 h 622"/>
                  <a:gd name="T118" fmla="*/ 2098 w 3646"/>
                  <a:gd name="T119" fmla="*/ 25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46" h="622">
                    <a:moveTo>
                      <a:pt x="2259" y="0"/>
                    </a:moveTo>
                    <a:lnTo>
                      <a:pt x="2314" y="2"/>
                    </a:lnTo>
                    <a:lnTo>
                      <a:pt x="2368" y="11"/>
                    </a:lnTo>
                    <a:lnTo>
                      <a:pt x="2419" y="25"/>
                    </a:lnTo>
                    <a:lnTo>
                      <a:pt x="2469" y="45"/>
                    </a:lnTo>
                    <a:lnTo>
                      <a:pt x="2516" y="69"/>
                    </a:lnTo>
                    <a:lnTo>
                      <a:pt x="2559" y="97"/>
                    </a:lnTo>
                    <a:lnTo>
                      <a:pt x="2600" y="131"/>
                    </a:lnTo>
                    <a:lnTo>
                      <a:pt x="2638" y="168"/>
                    </a:lnTo>
                    <a:lnTo>
                      <a:pt x="2671" y="208"/>
                    </a:lnTo>
                    <a:lnTo>
                      <a:pt x="2700" y="251"/>
                    </a:lnTo>
                    <a:lnTo>
                      <a:pt x="2734" y="207"/>
                    </a:lnTo>
                    <a:lnTo>
                      <a:pt x="2771" y="165"/>
                    </a:lnTo>
                    <a:lnTo>
                      <a:pt x="2814" y="129"/>
                    </a:lnTo>
                    <a:lnTo>
                      <a:pt x="2859" y="96"/>
                    </a:lnTo>
                    <a:lnTo>
                      <a:pt x="2908" y="69"/>
                    </a:lnTo>
                    <a:lnTo>
                      <a:pt x="2960" y="46"/>
                    </a:lnTo>
                    <a:lnTo>
                      <a:pt x="3014" y="31"/>
                    </a:lnTo>
                    <a:lnTo>
                      <a:pt x="3071" y="21"/>
                    </a:lnTo>
                    <a:lnTo>
                      <a:pt x="3131" y="17"/>
                    </a:lnTo>
                    <a:lnTo>
                      <a:pt x="3191" y="21"/>
                    </a:lnTo>
                    <a:lnTo>
                      <a:pt x="3249" y="32"/>
                    </a:lnTo>
                    <a:lnTo>
                      <a:pt x="3304" y="49"/>
                    </a:lnTo>
                    <a:lnTo>
                      <a:pt x="3358" y="71"/>
                    </a:lnTo>
                    <a:lnTo>
                      <a:pt x="3408" y="99"/>
                    </a:lnTo>
                    <a:lnTo>
                      <a:pt x="3453" y="133"/>
                    </a:lnTo>
                    <a:lnTo>
                      <a:pt x="3495" y="171"/>
                    </a:lnTo>
                    <a:lnTo>
                      <a:pt x="3533" y="213"/>
                    </a:lnTo>
                    <a:lnTo>
                      <a:pt x="3566" y="260"/>
                    </a:lnTo>
                    <a:lnTo>
                      <a:pt x="3594" y="311"/>
                    </a:lnTo>
                    <a:lnTo>
                      <a:pt x="3616" y="365"/>
                    </a:lnTo>
                    <a:lnTo>
                      <a:pt x="3633" y="421"/>
                    </a:lnTo>
                    <a:lnTo>
                      <a:pt x="3643" y="480"/>
                    </a:lnTo>
                    <a:lnTo>
                      <a:pt x="3646" y="540"/>
                    </a:lnTo>
                    <a:lnTo>
                      <a:pt x="3644" y="563"/>
                    </a:lnTo>
                    <a:lnTo>
                      <a:pt x="3636" y="582"/>
                    </a:lnTo>
                    <a:lnTo>
                      <a:pt x="3623" y="598"/>
                    </a:lnTo>
                    <a:lnTo>
                      <a:pt x="3607" y="611"/>
                    </a:lnTo>
                    <a:lnTo>
                      <a:pt x="3587" y="618"/>
                    </a:lnTo>
                    <a:lnTo>
                      <a:pt x="3566" y="622"/>
                    </a:lnTo>
                    <a:lnTo>
                      <a:pt x="3545" y="618"/>
                    </a:lnTo>
                    <a:lnTo>
                      <a:pt x="3525" y="611"/>
                    </a:lnTo>
                    <a:lnTo>
                      <a:pt x="3510" y="598"/>
                    </a:lnTo>
                    <a:lnTo>
                      <a:pt x="3496" y="582"/>
                    </a:lnTo>
                    <a:lnTo>
                      <a:pt x="3489" y="563"/>
                    </a:lnTo>
                    <a:lnTo>
                      <a:pt x="3485" y="540"/>
                    </a:lnTo>
                    <a:lnTo>
                      <a:pt x="3482" y="492"/>
                    </a:lnTo>
                    <a:lnTo>
                      <a:pt x="3473" y="445"/>
                    </a:lnTo>
                    <a:lnTo>
                      <a:pt x="3457" y="400"/>
                    </a:lnTo>
                    <a:lnTo>
                      <a:pt x="3437" y="358"/>
                    </a:lnTo>
                    <a:lnTo>
                      <a:pt x="3412" y="320"/>
                    </a:lnTo>
                    <a:lnTo>
                      <a:pt x="3382" y="284"/>
                    </a:lnTo>
                    <a:lnTo>
                      <a:pt x="3348" y="254"/>
                    </a:lnTo>
                    <a:lnTo>
                      <a:pt x="3310" y="229"/>
                    </a:lnTo>
                    <a:lnTo>
                      <a:pt x="3269" y="208"/>
                    </a:lnTo>
                    <a:lnTo>
                      <a:pt x="3224" y="192"/>
                    </a:lnTo>
                    <a:lnTo>
                      <a:pt x="3179" y="182"/>
                    </a:lnTo>
                    <a:lnTo>
                      <a:pt x="3131" y="179"/>
                    </a:lnTo>
                    <a:lnTo>
                      <a:pt x="3082" y="182"/>
                    </a:lnTo>
                    <a:lnTo>
                      <a:pt x="3037" y="192"/>
                    </a:lnTo>
                    <a:lnTo>
                      <a:pt x="2992" y="208"/>
                    </a:lnTo>
                    <a:lnTo>
                      <a:pt x="2951" y="229"/>
                    </a:lnTo>
                    <a:lnTo>
                      <a:pt x="2913" y="254"/>
                    </a:lnTo>
                    <a:lnTo>
                      <a:pt x="2879" y="284"/>
                    </a:lnTo>
                    <a:lnTo>
                      <a:pt x="2849" y="320"/>
                    </a:lnTo>
                    <a:lnTo>
                      <a:pt x="2824" y="358"/>
                    </a:lnTo>
                    <a:lnTo>
                      <a:pt x="2804" y="400"/>
                    </a:lnTo>
                    <a:lnTo>
                      <a:pt x="2788" y="445"/>
                    </a:lnTo>
                    <a:lnTo>
                      <a:pt x="2779" y="492"/>
                    </a:lnTo>
                    <a:lnTo>
                      <a:pt x="2776" y="540"/>
                    </a:lnTo>
                    <a:lnTo>
                      <a:pt x="2772" y="563"/>
                    </a:lnTo>
                    <a:lnTo>
                      <a:pt x="2765" y="582"/>
                    </a:lnTo>
                    <a:lnTo>
                      <a:pt x="2751" y="598"/>
                    </a:lnTo>
                    <a:lnTo>
                      <a:pt x="2736" y="611"/>
                    </a:lnTo>
                    <a:lnTo>
                      <a:pt x="2716" y="618"/>
                    </a:lnTo>
                    <a:lnTo>
                      <a:pt x="2695" y="622"/>
                    </a:lnTo>
                    <a:lnTo>
                      <a:pt x="2674" y="618"/>
                    </a:lnTo>
                    <a:lnTo>
                      <a:pt x="2655" y="611"/>
                    </a:lnTo>
                    <a:lnTo>
                      <a:pt x="2638" y="598"/>
                    </a:lnTo>
                    <a:lnTo>
                      <a:pt x="2625" y="582"/>
                    </a:lnTo>
                    <a:lnTo>
                      <a:pt x="2617" y="563"/>
                    </a:lnTo>
                    <a:lnTo>
                      <a:pt x="2615" y="540"/>
                    </a:lnTo>
                    <a:lnTo>
                      <a:pt x="2615" y="523"/>
                    </a:lnTo>
                    <a:lnTo>
                      <a:pt x="2611" y="474"/>
                    </a:lnTo>
                    <a:lnTo>
                      <a:pt x="2601" y="427"/>
                    </a:lnTo>
                    <a:lnTo>
                      <a:pt x="2586" y="382"/>
                    </a:lnTo>
                    <a:lnTo>
                      <a:pt x="2566" y="340"/>
                    </a:lnTo>
                    <a:lnTo>
                      <a:pt x="2540" y="301"/>
                    </a:lnTo>
                    <a:lnTo>
                      <a:pt x="2510" y="267"/>
                    </a:lnTo>
                    <a:lnTo>
                      <a:pt x="2476" y="237"/>
                    </a:lnTo>
                    <a:lnTo>
                      <a:pt x="2438" y="210"/>
                    </a:lnTo>
                    <a:lnTo>
                      <a:pt x="2397" y="189"/>
                    </a:lnTo>
                    <a:lnTo>
                      <a:pt x="2354" y="174"/>
                    </a:lnTo>
                    <a:lnTo>
                      <a:pt x="2307" y="164"/>
                    </a:lnTo>
                    <a:lnTo>
                      <a:pt x="2259" y="161"/>
                    </a:lnTo>
                    <a:lnTo>
                      <a:pt x="2211" y="164"/>
                    </a:lnTo>
                    <a:lnTo>
                      <a:pt x="2165" y="174"/>
                    </a:lnTo>
                    <a:lnTo>
                      <a:pt x="2121" y="189"/>
                    </a:lnTo>
                    <a:lnTo>
                      <a:pt x="2080" y="210"/>
                    </a:lnTo>
                    <a:lnTo>
                      <a:pt x="2042" y="237"/>
                    </a:lnTo>
                    <a:lnTo>
                      <a:pt x="2009" y="267"/>
                    </a:lnTo>
                    <a:lnTo>
                      <a:pt x="1979" y="301"/>
                    </a:lnTo>
                    <a:lnTo>
                      <a:pt x="1953" y="340"/>
                    </a:lnTo>
                    <a:lnTo>
                      <a:pt x="1932" y="382"/>
                    </a:lnTo>
                    <a:lnTo>
                      <a:pt x="1916" y="427"/>
                    </a:lnTo>
                    <a:lnTo>
                      <a:pt x="1908" y="474"/>
                    </a:lnTo>
                    <a:lnTo>
                      <a:pt x="1904" y="523"/>
                    </a:lnTo>
                    <a:lnTo>
                      <a:pt x="1904" y="540"/>
                    </a:lnTo>
                    <a:lnTo>
                      <a:pt x="1901" y="563"/>
                    </a:lnTo>
                    <a:lnTo>
                      <a:pt x="1893" y="582"/>
                    </a:lnTo>
                    <a:lnTo>
                      <a:pt x="1881" y="598"/>
                    </a:lnTo>
                    <a:lnTo>
                      <a:pt x="1864" y="611"/>
                    </a:lnTo>
                    <a:lnTo>
                      <a:pt x="1845" y="618"/>
                    </a:lnTo>
                    <a:lnTo>
                      <a:pt x="1823" y="622"/>
                    </a:lnTo>
                    <a:lnTo>
                      <a:pt x="1802" y="618"/>
                    </a:lnTo>
                    <a:lnTo>
                      <a:pt x="1783" y="611"/>
                    </a:lnTo>
                    <a:lnTo>
                      <a:pt x="1766" y="598"/>
                    </a:lnTo>
                    <a:lnTo>
                      <a:pt x="1754" y="582"/>
                    </a:lnTo>
                    <a:lnTo>
                      <a:pt x="1745" y="563"/>
                    </a:lnTo>
                    <a:lnTo>
                      <a:pt x="1743" y="540"/>
                    </a:lnTo>
                    <a:lnTo>
                      <a:pt x="1740" y="492"/>
                    </a:lnTo>
                    <a:lnTo>
                      <a:pt x="1730" y="445"/>
                    </a:lnTo>
                    <a:lnTo>
                      <a:pt x="1715" y="400"/>
                    </a:lnTo>
                    <a:lnTo>
                      <a:pt x="1694" y="358"/>
                    </a:lnTo>
                    <a:lnTo>
                      <a:pt x="1669" y="320"/>
                    </a:lnTo>
                    <a:lnTo>
                      <a:pt x="1639" y="284"/>
                    </a:lnTo>
                    <a:lnTo>
                      <a:pt x="1604" y="254"/>
                    </a:lnTo>
                    <a:lnTo>
                      <a:pt x="1567" y="229"/>
                    </a:lnTo>
                    <a:lnTo>
                      <a:pt x="1526" y="208"/>
                    </a:lnTo>
                    <a:lnTo>
                      <a:pt x="1482" y="192"/>
                    </a:lnTo>
                    <a:lnTo>
                      <a:pt x="1436" y="182"/>
                    </a:lnTo>
                    <a:lnTo>
                      <a:pt x="1388" y="179"/>
                    </a:lnTo>
                    <a:lnTo>
                      <a:pt x="1339" y="182"/>
                    </a:lnTo>
                    <a:lnTo>
                      <a:pt x="1294" y="192"/>
                    </a:lnTo>
                    <a:lnTo>
                      <a:pt x="1249" y="208"/>
                    </a:lnTo>
                    <a:lnTo>
                      <a:pt x="1209" y="229"/>
                    </a:lnTo>
                    <a:lnTo>
                      <a:pt x="1171" y="254"/>
                    </a:lnTo>
                    <a:lnTo>
                      <a:pt x="1137" y="284"/>
                    </a:lnTo>
                    <a:lnTo>
                      <a:pt x="1107" y="320"/>
                    </a:lnTo>
                    <a:lnTo>
                      <a:pt x="1081" y="358"/>
                    </a:lnTo>
                    <a:lnTo>
                      <a:pt x="1060" y="400"/>
                    </a:lnTo>
                    <a:lnTo>
                      <a:pt x="1045" y="445"/>
                    </a:lnTo>
                    <a:lnTo>
                      <a:pt x="1036" y="492"/>
                    </a:lnTo>
                    <a:lnTo>
                      <a:pt x="1033" y="540"/>
                    </a:lnTo>
                    <a:lnTo>
                      <a:pt x="1029" y="563"/>
                    </a:lnTo>
                    <a:lnTo>
                      <a:pt x="1021" y="582"/>
                    </a:lnTo>
                    <a:lnTo>
                      <a:pt x="1009" y="598"/>
                    </a:lnTo>
                    <a:lnTo>
                      <a:pt x="993" y="611"/>
                    </a:lnTo>
                    <a:lnTo>
                      <a:pt x="974" y="618"/>
                    </a:lnTo>
                    <a:lnTo>
                      <a:pt x="952" y="622"/>
                    </a:lnTo>
                    <a:lnTo>
                      <a:pt x="930" y="618"/>
                    </a:lnTo>
                    <a:lnTo>
                      <a:pt x="912" y="611"/>
                    </a:lnTo>
                    <a:lnTo>
                      <a:pt x="895" y="598"/>
                    </a:lnTo>
                    <a:lnTo>
                      <a:pt x="883" y="582"/>
                    </a:lnTo>
                    <a:lnTo>
                      <a:pt x="875" y="563"/>
                    </a:lnTo>
                    <a:lnTo>
                      <a:pt x="872" y="540"/>
                    </a:lnTo>
                    <a:lnTo>
                      <a:pt x="868" y="492"/>
                    </a:lnTo>
                    <a:lnTo>
                      <a:pt x="858" y="445"/>
                    </a:lnTo>
                    <a:lnTo>
                      <a:pt x="844" y="400"/>
                    </a:lnTo>
                    <a:lnTo>
                      <a:pt x="823" y="358"/>
                    </a:lnTo>
                    <a:lnTo>
                      <a:pt x="797" y="320"/>
                    </a:lnTo>
                    <a:lnTo>
                      <a:pt x="767" y="284"/>
                    </a:lnTo>
                    <a:lnTo>
                      <a:pt x="733" y="254"/>
                    </a:lnTo>
                    <a:lnTo>
                      <a:pt x="695" y="229"/>
                    </a:lnTo>
                    <a:lnTo>
                      <a:pt x="654" y="208"/>
                    </a:lnTo>
                    <a:lnTo>
                      <a:pt x="611" y="192"/>
                    </a:lnTo>
                    <a:lnTo>
                      <a:pt x="564" y="182"/>
                    </a:lnTo>
                    <a:lnTo>
                      <a:pt x="516" y="179"/>
                    </a:lnTo>
                    <a:lnTo>
                      <a:pt x="469" y="182"/>
                    </a:lnTo>
                    <a:lnTo>
                      <a:pt x="422" y="192"/>
                    </a:lnTo>
                    <a:lnTo>
                      <a:pt x="379" y="208"/>
                    </a:lnTo>
                    <a:lnTo>
                      <a:pt x="338" y="229"/>
                    </a:lnTo>
                    <a:lnTo>
                      <a:pt x="300" y="254"/>
                    </a:lnTo>
                    <a:lnTo>
                      <a:pt x="265" y="284"/>
                    </a:lnTo>
                    <a:lnTo>
                      <a:pt x="235" y="320"/>
                    </a:lnTo>
                    <a:lnTo>
                      <a:pt x="210" y="358"/>
                    </a:lnTo>
                    <a:lnTo>
                      <a:pt x="189" y="400"/>
                    </a:lnTo>
                    <a:lnTo>
                      <a:pt x="174" y="445"/>
                    </a:lnTo>
                    <a:lnTo>
                      <a:pt x="164" y="492"/>
                    </a:lnTo>
                    <a:lnTo>
                      <a:pt x="161" y="540"/>
                    </a:lnTo>
                    <a:lnTo>
                      <a:pt x="158" y="563"/>
                    </a:lnTo>
                    <a:lnTo>
                      <a:pt x="150" y="582"/>
                    </a:lnTo>
                    <a:lnTo>
                      <a:pt x="138" y="598"/>
                    </a:lnTo>
                    <a:lnTo>
                      <a:pt x="121" y="611"/>
                    </a:lnTo>
                    <a:lnTo>
                      <a:pt x="102" y="618"/>
                    </a:lnTo>
                    <a:lnTo>
                      <a:pt x="81" y="622"/>
                    </a:lnTo>
                    <a:lnTo>
                      <a:pt x="59" y="618"/>
                    </a:lnTo>
                    <a:lnTo>
                      <a:pt x="40" y="611"/>
                    </a:lnTo>
                    <a:lnTo>
                      <a:pt x="23" y="598"/>
                    </a:lnTo>
                    <a:lnTo>
                      <a:pt x="11" y="582"/>
                    </a:lnTo>
                    <a:lnTo>
                      <a:pt x="3" y="563"/>
                    </a:lnTo>
                    <a:lnTo>
                      <a:pt x="0" y="540"/>
                    </a:lnTo>
                    <a:lnTo>
                      <a:pt x="3" y="480"/>
                    </a:lnTo>
                    <a:lnTo>
                      <a:pt x="13" y="421"/>
                    </a:lnTo>
                    <a:lnTo>
                      <a:pt x="30" y="365"/>
                    </a:lnTo>
                    <a:lnTo>
                      <a:pt x="52" y="311"/>
                    </a:lnTo>
                    <a:lnTo>
                      <a:pt x="80" y="260"/>
                    </a:lnTo>
                    <a:lnTo>
                      <a:pt x="113" y="213"/>
                    </a:lnTo>
                    <a:lnTo>
                      <a:pt x="151" y="171"/>
                    </a:lnTo>
                    <a:lnTo>
                      <a:pt x="193" y="133"/>
                    </a:lnTo>
                    <a:lnTo>
                      <a:pt x="240" y="99"/>
                    </a:lnTo>
                    <a:lnTo>
                      <a:pt x="290" y="71"/>
                    </a:lnTo>
                    <a:lnTo>
                      <a:pt x="342" y="49"/>
                    </a:lnTo>
                    <a:lnTo>
                      <a:pt x="397" y="32"/>
                    </a:lnTo>
                    <a:lnTo>
                      <a:pt x="456" y="21"/>
                    </a:lnTo>
                    <a:lnTo>
                      <a:pt x="516" y="17"/>
                    </a:lnTo>
                    <a:lnTo>
                      <a:pt x="576" y="21"/>
                    </a:lnTo>
                    <a:lnTo>
                      <a:pt x="634" y="32"/>
                    </a:lnTo>
                    <a:lnTo>
                      <a:pt x="689" y="49"/>
                    </a:lnTo>
                    <a:lnTo>
                      <a:pt x="743" y="71"/>
                    </a:lnTo>
                    <a:lnTo>
                      <a:pt x="793" y="99"/>
                    </a:lnTo>
                    <a:lnTo>
                      <a:pt x="838" y="132"/>
                    </a:lnTo>
                    <a:lnTo>
                      <a:pt x="880" y="171"/>
                    </a:lnTo>
                    <a:lnTo>
                      <a:pt x="919" y="213"/>
                    </a:lnTo>
                    <a:lnTo>
                      <a:pt x="952" y="260"/>
                    </a:lnTo>
                    <a:lnTo>
                      <a:pt x="985" y="213"/>
                    </a:lnTo>
                    <a:lnTo>
                      <a:pt x="1023" y="171"/>
                    </a:lnTo>
                    <a:lnTo>
                      <a:pt x="1065" y="132"/>
                    </a:lnTo>
                    <a:lnTo>
                      <a:pt x="1111" y="99"/>
                    </a:lnTo>
                    <a:lnTo>
                      <a:pt x="1161" y="71"/>
                    </a:lnTo>
                    <a:lnTo>
                      <a:pt x="1214" y="49"/>
                    </a:lnTo>
                    <a:lnTo>
                      <a:pt x="1269" y="32"/>
                    </a:lnTo>
                    <a:lnTo>
                      <a:pt x="1328" y="21"/>
                    </a:lnTo>
                    <a:lnTo>
                      <a:pt x="1388" y="17"/>
                    </a:lnTo>
                    <a:lnTo>
                      <a:pt x="1447" y="21"/>
                    </a:lnTo>
                    <a:lnTo>
                      <a:pt x="1503" y="31"/>
                    </a:lnTo>
                    <a:lnTo>
                      <a:pt x="1558" y="46"/>
                    </a:lnTo>
                    <a:lnTo>
                      <a:pt x="1610" y="69"/>
                    </a:lnTo>
                    <a:lnTo>
                      <a:pt x="1659" y="96"/>
                    </a:lnTo>
                    <a:lnTo>
                      <a:pt x="1704" y="129"/>
                    </a:lnTo>
                    <a:lnTo>
                      <a:pt x="1747" y="165"/>
                    </a:lnTo>
                    <a:lnTo>
                      <a:pt x="1784" y="207"/>
                    </a:lnTo>
                    <a:lnTo>
                      <a:pt x="1818" y="251"/>
                    </a:lnTo>
                    <a:lnTo>
                      <a:pt x="1848" y="208"/>
                    </a:lnTo>
                    <a:lnTo>
                      <a:pt x="1881" y="168"/>
                    </a:lnTo>
                    <a:lnTo>
                      <a:pt x="1917" y="131"/>
                    </a:lnTo>
                    <a:lnTo>
                      <a:pt x="1959" y="97"/>
                    </a:lnTo>
                    <a:lnTo>
                      <a:pt x="2002" y="69"/>
                    </a:lnTo>
                    <a:lnTo>
                      <a:pt x="2050" y="45"/>
                    </a:lnTo>
                    <a:lnTo>
                      <a:pt x="2098" y="25"/>
                    </a:lnTo>
                    <a:lnTo>
                      <a:pt x="2151" y="11"/>
                    </a:lnTo>
                    <a:lnTo>
                      <a:pt x="2204" y="2"/>
                    </a:lnTo>
                    <a:lnTo>
                      <a:pt x="2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-4575" y="3858"/>
                <a:ext cx="20" cy="198"/>
              </a:xfrm>
              <a:custGeom>
                <a:avLst/>
                <a:gdLst>
                  <a:gd name="T0" fmla="*/ 80 w 161"/>
                  <a:gd name="T1" fmla="*/ 0 h 1590"/>
                  <a:gd name="T2" fmla="*/ 101 w 161"/>
                  <a:gd name="T3" fmla="*/ 2 h 1590"/>
                  <a:gd name="T4" fmla="*/ 121 w 161"/>
                  <a:gd name="T5" fmla="*/ 11 h 1590"/>
                  <a:gd name="T6" fmla="*/ 137 w 161"/>
                  <a:gd name="T7" fmla="*/ 24 h 1590"/>
                  <a:gd name="T8" fmla="*/ 150 w 161"/>
                  <a:gd name="T9" fmla="*/ 40 h 1590"/>
                  <a:gd name="T10" fmla="*/ 158 w 161"/>
                  <a:gd name="T11" fmla="*/ 59 h 1590"/>
                  <a:gd name="T12" fmla="*/ 161 w 161"/>
                  <a:gd name="T13" fmla="*/ 80 h 1590"/>
                  <a:gd name="T14" fmla="*/ 161 w 161"/>
                  <a:gd name="T15" fmla="*/ 1510 h 1590"/>
                  <a:gd name="T16" fmla="*/ 158 w 161"/>
                  <a:gd name="T17" fmla="*/ 1531 h 1590"/>
                  <a:gd name="T18" fmla="*/ 150 w 161"/>
                  <a:gd name="T19" fmla="*/ 1550 h 1590"/>
                  <a:gd name="T20" fmla="*/ 137 w 161"/>
                  <a:gd name="T21" fmla="*/ 1566 h 1590"/>
                  <a:gd name="T22" fmla="*/ 121 w 161"/>
                  <a:gd name="T23" fmla="*/ 1579 h 1590"/>
                  <a:gd name="T24" fmla="*/ 101 w 161"/>
                  <a:gd name="T25" fmla="*/ 1588 h 1590"/>
                  <a:gd name="T26" fmla="*/ 80 w 161"/>
                  <a:gd name="T27" fmla="*/ 1590 h 1590"/>
                  <a:gd name="T28" fmla="*/ 59 w 161"/>
                  <a:gd name="T29" fmla="*/ 1588 h 1590"/>
                  <a:gd name="T30" fmla="*/ 39 w 161"/>
                  <a:gd name="T31" fmla="*/ 1579 h 1590"/>
                  <a:gd name="T32" fmla="*/ 23 w 161"/>
                  <a:gd name="T33" fmla="*/ 1566 h 1590"/>
                  <a:gd name="T34" fmla="*/ 10 w 161"/>
                  <a:gd name="T35" fmla="*/ 1550 h 1590"/>
                  <a:gd name="T36" fmla="*/ 2 w 161"/>
                  <a:gd name="T37" fmla="*/ 1531 h 1590"/>
                  <a:gd name="T38" fmla="*/ 0 w 161"/>
                  <a:gd name="T39" fmla="*/ 1510 h 1590"/>
                  <a:gd name="T40" fmla="*/ 0 w 161"/>
                  <a:gd name="T41" fmla="*/ 80 h 1590"/>
                  <a:gd name="T42" fmla="*/ 2 w 161"/>
                  <a:gd name="T43" fmla="*/ 59 h 1590"/>
                  <a:gd name="T44" fmla="*/ 10 w 161"/>
                  <a:gd name="T45" fmla="*/ 40 h 1590"/>
                  <a:gd name="T46" fmla="*/ 23 w 161"/>
                  <a:gd name="T47" fmla="*/ 24 h 1590"/>
                  <a:gd name="T48" fmla="*/ 39 w 161"/>
                  <a:gd name="T49" fmla="*/ 11 h 1590"/>
                  <a:gd name="T50" fmla="*/ 59 w 161"/>
                  <a:gd name="T51" fmla="*/ 2 h 1590"/>
                  <a:gd name="T52" fmla="*/ 80 w 161"/>
                  <a:gd name="T53" fmla="*/ 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1590">
                    <a:moveTo>
                      <a:pt x="80" y="0"/>
                    </a:moveTo>
                    <a:lnTo>
                      <a:pt x="101" y="2"/>
                    </a:lnTo>
                    <a:lnTo>
                      <a:pt x="121" y="11"/>
                    </a:lnTo>
                    <a:lnTo>
                      <a:pt x="137" y="24"/>
                    </a:lnTo>
                    <a:lnTo>
                      <a:pt x="150" y="40"/>
                    </a:lnTo>
                    <a:lnTo>
                      <a:pt x="158" y="59"/>
                    </a:lnTo>
                    <a:lnTo>
                      <a:pt x="161" y="80"/>
                    </a:lnTo>
                    <a:lnTo>
                      <a:pt x="161" y="1510"/>
                    </a:lnTo>
                    <a:lnTo>
                      <a:pt x="158" y="1531"/>
                    </a:lnTo>
                    <a:lnTo>
                      <a:pt x="150" y="1550"/>
                    </a:lnTo>
                    <a:lnTo>
                      <a:pt x="137" y="1566"/>
                    </a:lnTo>
                    <a:lnTo>
                      <a:pt x="121" y="1579"/>
                    </a:lnTo>
                    <a:lnTo>
                      <a:pt x="101" y="1588"/>
                    </a:lnTo>
                    <a:lnTo>
                      <a:pt x="80" y="1590"/>
                    </a:lnTo>
                    <a:lnTo>
                      <a:pt x="59" y="1588"/>
                    </a:lnTo>
                    <a:lnTo>
                      <a:pt x="39" y="1579"/>
                    </a:lnTo>
                    <a:lnTo>
                      <a:pt x="23" y="1566"/>
                    </a:lnTo>
                    <a:lnTo>
                      <a:pt x="10" y="1550"/>
                    </a:lnTo>
                    <a:lnTo>
                      <a:pt x="2" y="1531"/>
                    </a:lnTo>
                    <a:lnTo>
                      <a:pt x="0" y="1510"/>
                    </a:lnTo>
                    <a:lnTo>
                      <a:pt x="0" y="80"/>
                    </a:lnTo>
                    <a:lnTo>
                      <a:pt x="2" y="59"/>
                    </a:lnTo>
                    <a:lnTo>
                      <a:pt x="10" y="40"/>
                    </a:lnTo>
                    <a:lnTo>
                      <a:pt x="23" y="24"/>
                    </a:lnTo>
                    <a:lnTo>
                      <a:pt x="39" y="11"/>
                    </a:lnTo>
                    <a:lnTo>
                      <a:pt x="59" y="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-4575" y="4036"/>
                <a:ext cx="78" cy="49"/>
              </a:xfrm>
              <a:custGeom>
                <a:avLst/>
                <a:gdLst>
                  <a:gd name="T0" fmla="*/ 101 w 625"/>
                  <a:gd name="T1" fmla="*/ 4 h 390"/>
                  <a:gd name="T2" fmla="*/ 137 w 625"/>
                  <a:gd name="T3" fmla="*/ 24 h 390"/>
                  <a:gd name="T4" fmla="*/ 158 w 625"/>
                  <a:gd name="T5" fmla="*/ 59 h 390"/>
                  <a:gd name="T6" fmla="*/ 163 w 625"/>
                  <a:gd name="T7" fmla="*/ 111 h 390"/>
                  <a:gd name="T8" fmla="*/ 185 w 625"/>
                  <a:gd name="T9" fmla="*/ 163 h 390"/>
                  <a:gd name="T10" fmla="*/ 225 w 625"/>
                  <a:gd name="T11" fmla="*/ 203 h 390"/>
                  <a:gd name="T12" fmla="*/ 278 w 625"/>
                  <a:gd name="T13" fmla="*/ 225 h 390"/>
                  <a:gd name="T14" fmla="*/ 319 w 625"/>
                  <a:gd name="T15" fmla="*/ 229 h 390"/>
                  <a:gd name="T16" fmla="*/ 375 w 625"/>
                  <a:gd name="T17" fmla="*/ 216 h 390"/>
                  <a:gd name="T18" fmla="*/ 422 w 625"/>
                  <a:gd name="T19" fmla="*/ 185 h 390"/>
                  <a:gd name="T20" fmla="*/ 453 w 625"/>
                  <a:gd name="T21" fmla="*/ 138 h 390"/>
                  <a:gd name="T22" fmla="*/ 464 w 625"/>
                  <a:gd name="T23" fmla="*/ 82 h 390"/>
                  <a:gd name="T24" fmla="*/ 475 w 625"/>
                  <a:gd name="T25" fmla="*/ 40 h 390"/>
                  <a:gd name="T26" fmla="*/ 504 w 625"/>
                  <a:gd name="T27" fmla="*/ 11 h 390"/>
                  <a:gd name="T28" fmla="*/ 545 w 625"/>
                  <a:gd name="T29" fmla="*/ 0 h 390"/>
                  <a:gd name="T30" fmla="*/ 586 w 625"/>
                  <a:gd name="T31" fmla="*/ 11 h 390"/>
                  <a:gd name="T32" fmla="*/ 615 w 625"/>
                  <a:gd name="T33" fmla="*/ 40 h 390"/>
                  <a:gd name="T34" fmla="*/ 625 w 625"/>
                  <a:gd name="T35" fmla="*/ 82 h 390"/>
                  <a:gd name="T36" fmla="*/ 613 w 625"/>
                  <a:gd name="T37" fmla="*/ 171 h 390"/>
                  <a:gd name="T38" fmla="*/ 576 w 625"/>
                  <a:gd name="T39" fmla="*/ 249 h 390"/>
                  <a:gd name="T40" fmla="*/ 520 w 625"/>
                  <a:gd name="T41" fmla="*/ 314 h 390"/>
                  <a:gd name="T42" fmla="*/ 447 w 625"/>
                  <a:gd name="T43" fmla="*/ 361 h 390"/>
                  <a:gd name="T44" fmla="*/ 364 w 625"/>
                  <a:gd name="T45" fmla="*/ 387 h 390"/>
                  <a:gd name="T46" fmla="*/ 306 w 625"/>
                  <a:gd name="T47" fmla="*/ 390 h 390"/>
                  <a:gd name="T48" fmla="*/ 219 w 625"/>
                  <a:gd name="T49" fmla="*/ 377 h 390"/>
                  <a:gd name="T50" fmla="*/ 140 w 625"/>
                  <a:gd name="T51" fmla="*/ 340 h 390"/>
                  <a:gd name="T52" fmla="*/ 75 w 625"/>
                  <a:gd name="T53" fmla="*/ 283 h 390"/>
                  <a:gd name="T54" fmla="*/ 28 w 625"/>
                  <a:gd name="T55" fmla="*/ 211 h 390"/>
                  <a:gd name="T56" fmla="*/ 3 w 625"/>
                  <a:gd name="T57" fmla="*/ 127 h 390"/>
                  <a:gd name="T58" fmla="*/ 2 w 625"/>
                  <a:gd name="T59" fmla="*/ 59 h 390"/>
                  <a:gd name="T60" fmla="*/ 23 w 625"/>
                  <a:gd name="T61" fmla="*/ 24 h 390"/>
                  <a:gd name="T62" fmla="*/ 59 w 625"/>
                  <a:gd name="T63" fmla="*/ 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5" h="390">
                    <a:moveTo>
                      <a:pt x="80" y="0"/>
                    </a:moveTo>
                    <a:lnTo>
                      <a:pt x="101" y="4"/>
                    </a:lnTo>
                    <a:lnTo>
                      <a:pt x="121" y="11"/>
                    </a:lnTo>
                    <a:lnTo>
                      <a:pt x="137" y="24"/>
                    </a:lnTo>
                    <a:lnTo>
                      <a:pt x="150" y="40"/>
                    </a:lnTo>
                    <a:lnTo>
                      <a:pt x="158" y="59"/>
                    </a:lnTo>
                    <a:lnTo>
                      <a:pt x="161" y="82"/>
                    </a:lnTo>
                    <a:lnTo>
                      <a:pt x="163" y="111"/>
                    </a:lnTo>
                    <a:lnTo>
                      <a:pt x="172" y="138"/>
                    </a:lnTo>
                    <a:lnTo>
                      <a:pt x="185" y="163"/>
                    </a:lnTo>
                    <a:lnTo>
                      <a:pt x="203" y="185"/>
                    </a:lnTo>
                    <a:lnTo>
                      <a:pt x="225" y="203"/>
                    </a:lnTo>
                    <a:lnTo>
                      <a:pt x="250" y="216"/>
                    </a:lnTo>
                    <a:lnTo>
                      <a:pt x="278" y="225"/>
                    </a:lnTo>
                    <a:lnTo>
                      <a:pt x="306" y="229"/>
                    </a:lnTo>
                    <a:lnTo>
                      <a:pt x="319" y="229"/>
                    </a:lnTo>
                    <a:lnTo>
                      <a:pt x="347" y="225"/>
                    </a:lnTo>
                    <a:lnTo>
                      <a:pt x="375" y="216"/>
                    </a:lnTo>
                    <a:lnTo>
                      <a:pt x="400" y="203"/>
                    </a:lnTo>
                    <a:lnTo>
                      <a:pt x="422" y="185"/>
                    </a:lnTo>
                    <a:lnTo>
                      <a:pt x="440" y="163"/>
                    </a:lnTo>
                    <a:lnTo>
                      <a:pt x="453" y="138"/>
                    </a:lnTo>
                    <a:lnTo>
                      <a:pt x="462" y="111"/>
                    </a:lnTo>
                    <a:lnTo>
                      <a:pt x="464" y="82"/>
                    </a:lnTo>
                    <a:lnTo>
                      <a:pt x="467" y="59"/>
                    </a:lnTo>
                    <a:lnTo>
                      <a:pt x="475" y="40"/>
                    </a:lnTo>
                    <a:lnTo>
                      <a:pt x="488" y="24"/>
                    </a:lnTo>
                    <a:lnTo>
                      <a:pt x="504" y="11"/>
                    </a:lnTo>
                    <a:lnTo>
                      <a:pt x="524" y="4"/>
                    </a:lnTo>
                    <a:lnTo>
                      <a:pt x="545" y="0"/>
                    </a:lnTo>
                    <a:lnTo>
                      <a:pt x="566" y="4"/>
                    </a:lnTo>
                    <a:lnTo>
                      <a:pt x="586" y="11"/>
                    </a:lnTo>
                    <a:lnTo>
                      <a:pt x="602" y="24"/>
                    </a:lnTo>
                    <a:lnTo>
                      <a:pt x="615" y="40"/>
                    </a:lnTo>
                    <a:lnTo>
                      <a:pt x="623" y="59"/>
                    </a:lnTo>
                    <a:lnTo>
                      <a:pt x="625" y="82"/>
                    </a:lnTo>
                    <a:lnTo>
                      <a:pt x="622" y="127"/>
                    </a:lnTo>
                    <a:lnTo>
                      <a:pt x="613" y="171"/>
                    </a:lnTo>
                    <a:lnTo>
                      <a:pt x="597" y="211"/>
                    </a:lnTo>
                    <a:lnTo>
                      <a:pt x="576" y="249"/>
                    </a:lnTo>
                    <a:lnTo>
                      <a:pt x="551" y="283"/>
                    </a:lnTo>
                    <a:lnTo>
                      <a:pt x="520" y="314"/>
                    </a:lnTo>
                    <a:lnTo>
                      <a:pt x="485" y="340"/>
                    </a:lnTo>
                    <a:lnTo>
                      <a:pt x="447" y="361"/>
                    </a:lnTo>
                    <a:lnTo>
                      <a:pt x="407" y="377"/>
                    </a:lnTo>
                    <a:lnTo>
                      <a:pt x="364" y="387"/>
                    </a:lnTo>
                    <a:lnTo>
                      <a:pt x="319" y="390"/>
                    </a:lnTo>
                    <a:lnTo>
                      <a:pt x="306" y="390"/>
                    </a:lnTo>
                    <a:lnTo>
                      <a:pt x="262" y="387"/>
                    </a:lnTo>
                    <a:lnTo>
                      <a:pt x="219" y="377"/>
                    </a:lnTo>
                    <a:lnTo>
                      <a:pt x="178" y="361"/>
                    </a:lnTo>
                    <a:lnTo>
                      <a:pt x="140" y="340"/>
                    </a:lnTo>
                    <a:lnTo>
                      <a:pt x="105" y="314"/>
                    </a:lnTo>
                    <a:lnTo>
                      <a:pt x="75" y="283"/>
                    </a:lnTo>
                    <a:lnTo>
                      <a:pt x="49" y="249"/>
                    </a:lnTo>
                    <a:lnTo>
                      <a:pt x="28" y="211"/>
                    </a:lnTo>
                    <a:lnTo>
                      <a:pt x="12" y="171"/>
                    </a:lnTo>
                    <a:lnTo>
                      <a:pt x="3" y="127"/>
                    </a:lnTo>
                    <a:lnTo>
                      <a:pt x="0" y="82"/>
                    </a:lnTo>
                    <a:lnTo>
                      <a:pt x="2" y="59"/>
                    </a:lnTo>
                    <a:lnTo>
                      <a:pt x="10" y="40"/>
                    </a:lnTo>
                    <a:lnTo>
                      <a:pt x="23" y="24"/>
                    </a:lnTo>
                    <a:lnTo>
                      <a:pt x="40" y="11"/>
                    </a:lnTo>
                    <a:lnTo>
                      <a:pt x="59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518149" y="3418131"/>
            <a:ext cx="750719" cy="750757"/>
            <a:chOff x="3054926" y="4242816"/>
            <a:chExt cx="750719" cy="750757"/>
          </a:xfrm>
        </p:grpSpPr>
        <p:sp>
          <p:nvSpPr>
            <p:cNvPr id="21" name="24 Elipse"/>
            <p:cNvSpPr>
              <a:spLocks noChangeAspect="1"/>
            </p:cNvSpPr>
            <p:nvPr/>
          </p:nvSpPr>
          <p:spPr>
            <a:xfrm>
              <a:off x="3054926" y="4242816"/>
              <a:ext cx="750719" cy="750757"/>
            </a:xfrm>
            <a:prstGeom prst="ellipse">
              <a:avLst/>
            </a:prstGeom>
            <a:solidFill>
              <a:srgbClr val="ED919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36" tIns="22814" rIns="45636" bIns="22814" rtlCol="0" anchor="ctr"/>
            <a:lstStyle/>
            <a:p>
              <a:pPr algn="ctr" defTabSz="907415"/>
              <a:endParaRPr lang="es-MX" sz="18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4"/>
            <p:cNvSpPr>
              <a:spLocks noChangeAspect="1" noEditPoints="1"/>
            </p:cNvSpPr>
            <p:nvPr/>
          </p:nvSpPr>
          <p:spPr bwMode="auto">
            <a:xfrm>
              <a:off x="3246554" y="4424966"/>
              <a:ext cx="367464" cy="353972"/>
            </a:xfrm>
            <a:custGeom>
              <a:avLst/>
              <a:gdLst>
                <a:gd name="T0" fmla="*/ 1439 w 3704"/>
                <a:gd name="T1" fmla="*/ 1363 h 3563"/>
                <a:gd name="T2" fmla="*/ 191 w 3704"/>
                <a:gd name="T3" fmla="*/ 1431 h 3563"/>
                <a:gd name="T4" fmla="*/ 279 w 3704"/>
                <a:gd name="T5" fmla="*/ 1505 h 3563"/>
                <a:gd name="T6" fmla="*/ 515 w 3704"/>
                <a:gd name="T7" fmla="*/ 1678 h 3563"/>
                <a:gd name="T8" fmla="*/ 814 w 3704"/>
                <a:gd name="T9" fmla="*/ 1897 h 3563"/>
                <a:gd name="T10" fmla="*/ 1064 w 3704"/>
                <a:gd name="T11" fmla="*/ 2080 h 3563"/>
                <a:gd name="T12" fmla="*/ 1118 w 3704"/>
                <a:gd name="T13" fmla="*/ 2366 h 3563"/>
                <a:gd name="T14" fmla="*/ 967 w 3704"/>
                <a:gd name="T15" fmla="*/ 2829 h 3563"/>
                <a:gd name="T16" fmla="*/ 852 w 3704"/>
                <a:gd name="T17" fmla="*/ 3186 h 3563"/>
                <a:gd name="T18" fmla="*/ 809 w 3704"/>
                <a:gd name="T19" fmla="*/ 3321 h 3563"/>
                <a:gd name="T20" fmla="*/ 870 w 3704"/>
                <a:gd name="T21" fmla="*/ 3372 h 3563"/>
                <a:gd name="T22" fmla="*/ 2067 w 3704"/>
                <a:gd name="T23" fmla="*/ 2815 h 3563"/>
                <a:gd name="T24" fmla="*/ 2386 w 3704"/>
                <a:gd name="T25" fmla="*/ 3047 h 3563"/>
                <a:gd name="T26" fmla="*/ 2669 w 3704"/>
                <a:gd name="T27" fmla="*/ 3255 h 3563"/>
                <a:gd name="T28" fmla="*/ 2818 w 3704"/>
                <a:gd name="T29" fmla="*/ 3363 h 3563"/>
                <a:gd name="T30" fmla="*/ 2894 w 3704"/>
                <a:gd name="T31" fmla="*/ 3341 h 3563"/>
                <a:gd name="T32" fmla="*/ 2866 w 3704"/>
                <a:gd name="T33" fmla="*/ 3226 h 3563"/>
                <a:gd name="T34" fmla="*/ 2765 w 3704"/>
                <a:gd name="T35" fmla="*/ 2917 h 3563"/>
                <a:gd name="T36" fmla="*/ 2632 w 3704"/>
                <a:gd name="T37" fmla="*/ 2508 h 3563"/>
                <a:gd name="T38" fmla="*/ 2577 w 3704"/>
                <a:gd name="T39" fmla="*/ 2127 h 3563"/>
                <a:gd name="T40" fmla="*/ 2771 w 3704"/>
                <a:gd name="T41" fmla="*/ 1984 h 3563"/>
                <a:gd name="T42" fmla="*/ 3062 w 3704"/>
                <a:gd name="T43" fmla="*/ 1771 h 3563"/>
                <a:gd name="T44" fmla="*/ 3340 w 3704"/>
                <a:gd name="T45" fmla="*/ 1568 h 3563"/>
                <a:gd name="T46" fmla="*/ 3492 w 3704"/>
                <a:gd name="T47" fmla="*/ 1458 h 3563"/>
                <a:gd name="T48" fmla="*/ 3497 w 3704"/>
                <a:gd name="T49" fmla="*/ 1373 h 3563"/>
                <a:gd name="T50" fmla="*/ 1877 w 3704"/>
                <a:gd name="T51" fmla="*/ 197 h 3563"/>
                <a:gd name="T52" fmla="*/ 1993 w 3704"/>
                <a:gd name="T53" fmla="*/ 47 h 3563"/>
                <a:gd name="T54" fmla="*/ 3508 w 3704"/>
                <a:gd name="T55" fmla="*/ 1177 h 3563"/>
                <a:gd name="T56" fmla="*/ 3693 w 3704"/>
                <a:gd name="T57" fmla="*/ 1338 h 3563"/>
                <a:gd name="T58" fmla="*/ 3651 w 3704"/>
                <a:gd name="T59" fmla="*/ 1566 h 3563"/>
                <a:gd name="T60" fmla="*/ 3534 w 3704"/>
                <a:gd name="T61" fmla="*/ 1662 h 3563"/>
                <a:gd name="T62" fmla="*/ 3296 w 3704"/>
                <a:gd name="T63" fmla="*/ 1834 h 3563"/>
                <a:gd name="T64" fmla="*/ 2975 w 3704"/>
                <a:gd name="T65" fmla="*/ 2069 h 3563"/>
                <a:gd name="T66" fmla="*/ 2781 w 3704"/>
                <a:gd name="T67" fmla="*/ 2354 h 3563"/>
                <a:gd name="T68" fmla="*/ 2918 w 3704"/>
                <a:gd name="T69" fmla="*/ 2775 h 3563"/>
                <a:gd name="T70" fmla="*/ 3029 w 3704"/>
                <a:gd name="T71" fmla="*/ 3115 h 3563"/>
                <a:gd name="T72" fmla="*/ 3080 w 3704"/>
                <a:gd name="T73" fmla="*/ 3273 h 3563"/>
                <a:gd name="T74" fmla="*/ 3016 w 3704"/>
                <a:gd name="T75" fmla="*/ 3493 h 3563"/>
                <a:gd name="T76" fmla="*/ 2778 w 3704"/>
                <a:gd name="T77" fmla="*/ 3553 h 3563"/>
                <a:gd name="T78" fmla="*/ 2646 w 3704"/>
                <a:gd name="T79" fmla="*/ 3471 h 3563"/>
                <a:gd name="T80" fmla="*/ 2412 w 3704"/>
                <a:gd name="T81" fmla="*/ 3301 h 3563"/>
                <a:gd name="T82" fmla="*/ 2118 w 3704"/>
                <a:gd name="T83" fmla="*/ 3087 h 3563"/>
                <a:gd name="T84" fmla="*/ 1876 w 3704"/>
                <a:gd name="T85" fmla="*/ 2910 h 3563"/>
                <a:gd name="T86" fmla="*/ 817 w 3704"/>
                <a:gd name="T87" fmla="*/ 3560 h 3563"/>
                <a:gd name="T88" fmla="*/ 631 w 3704"/>
                <a:gd name="T89" fmla="*/ 3401 h 3563"/>
                <a:gd name="T90" fmla="*/ 641 w 3704"/>
                <a:gd name="T91" fmla="*/ 3221 h 3563"/>
                <a:gd name="T92" fmla="*/ 718 w 3704"/>
                <a:gd name="T93" fmla="*/ 2986 h 3563"/>
                <a:gd name="T94" fmla="*/ 845 w 3704"/>
                <a:gd name="T95" fmla="*/ 2595 h 3563"/>
                <a:gd name="T96" fmla="*/ 917 w 3704"/>
                <a:gd name="T97" fmla="*/ 2206 h 3563"/>
                <a:gd name="T98" fmla="*/ 587 w 3704"/>
                <a:gd name="T99" fmla="*/ 1965 h 3563"/>
                <a:gd name="T100" fmla="*/ 291 w 3704"/>
                <a:gd name="T101" fmla="*/ 1748 h 3563"/>
                <a:gd name="T102" fmla="*/ 117 w 3704"/>
                <a:gd name="T103" fmla="*/ 1622 h 3563"/>
                <a:gd name="T104" fmla="*/ 9 w 3704"/>
                <a:gd name="T105" fmla="*/ 1480 h 3563"/>
                <a:gd name="T106" fmla="*/ 69 w 3704"/>
                <a:gd name="T107" fmla="*/ 1245 h 3563"/>
                <a:gd name="T108" fmla="*/ 1627 w 3704"/>
                <a:gd name="T109" fmla="*/ 170 h 3563"/>
                <a:gd name="T110" fmla="*/ 1813 w 3704"/>
                <a:gd name="T111" fmla="*/ 3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4" h="3563">
                  <a:moveTo>
                    <a:pt x="1853" y="189"/>
                  </a:moveTo>
                  <a:lnTo>
                    <a:pt x="1839" y="191"/>
                  </a:lnTo>
                  <a:lnTo>
                    <a:pt x="1827" y="197"/>
                  </a:lnTo>
                  <a:lnTo>
                    <a:pt x="1818" y="205"/>
                  </a:lnTo>
                  <a:lnTo>
                    <a:pt x="1811" y="214"/>
                  </a:lnTo>
                  <a:lnTo>
                    <a:pt x="1807" y="224"/>
                  </a:lnTo>
                  <a:lnTo>
                    <a:pt x="1439" y="1363"/>
                  </a:lnTo>
                  <a:lnTo>
                    <a:pt x="235" y="1363"/>
                  </a:lnTo>
                  <a:lnTo>
                    <a:pt x="220" y="1365"/>
                  </a:lnTo>
                  <a:lnTo>
                    <a:pt x="208" y="1373"/>
                  </a:lnTo>
                  <a:lnTo>
                    <a:pt x="198" y="1384"/>
                  </a:lnTo>
                  <a:lnTo>
                    <a:pt x="191" y="1399"/>
                  </a:lnTo>
                  <a:lnTo>
                    <a:pt x="189" y="1416"/>
                  </a:lnTo>
                  <a:lnTo>
                    <a:pt x="191" y="1431"/>
                  </a:lnTo>
                  <a:lnTo>
                    <a:pt x="199" y="1444"/>
                  </a:lnTo>
                  <a:lnTo>
                    <a:pt x="209" y="1455"/>
                  </a:lnTo>
                  <a:lnTo>
                    <a:pt x="215" y="1459"/>
                  </a:lnTo>
                  <a:lnTo>
                    <a:pt x="224" y="1466"/>
                  </a:lnTo>
                  <a:lnTo>
                    <a:pt x="238" y="1476"/>
                  </a:lnTo>
                  <a:lnTo>
                    <a:pt x="256" y="1489"/>
                  </a:lnTo>
                  <a:lnTo>
                    <a:pt x="279" y="1505"/>
                  </a:lnTo>
                  <a:lnTo>
                    <a:pt x="305" y="1524"/>
                  </a:lnTo>
                  <a:lnTo>
                    <a:pt x="333" y="1546"/>
                  </a:lnTo>
                  <a:lnTo>
                    <a:pt x="366" y="1569"/>
                  </a:lnTo>
                  <a:lnTo>
                    <a:pt x="399" y="1594"/>
                  </a:lnTo>
                  <a:lnTo>
                    <a:pt x="436" y="1621"/>
                  </a:lnTo>
                  <a:lnTo>
                    <a:pt x="475" y="1649"/>
                  </a:lnTo>
                  <a:lnTo>
                    <a:pt x="515" y="1678"/>
                  </a:lnTo>
                  <a:lnTo>
                    <a:pt x="557" y="1709"/>
                  </a:lnTo>
                  <a:lnTo>
                    <a:pt x="600" y="1739"/>
                  </a:lnTo>
                  <a:lnTo>
                    <a:pt x="642" y="1771"/>
                  </a:lnTo>
                  <a:lnTo>
                    <a:pt x="686" y="1802"/>
                  </a:lnTo>
                  <a:lnTo>
                    <a:pt x="729" y="1834"/>
                  </a:lnTo>
                  <a:lnTo>
                    <a:pt x="772" y="1865"/>
                  </a:lnTo>
                  <a:lnTo>
                    <a:pt x="814" y="1897"/>
                  </a:lnTo>
                  <a:lnTo>
                    <a:pt x="856" y="1927"/>
                  </a:lnTo>
                  <a:lnTo>
                    <a:pt x="895" y="1957"/>
                  </a:lnTo>
                  <a:lnTo>
                    <a:pt x="934" y="1984"/>
                  </a:lnTo>
                  <a:lnTo>
                    <a:pt x="970" y="2011"/>
                  </a:lnTo>
                  <a:lnTo>
                    <a:pt x="1004" y="2036"/>
                  </a:lnTo>
                  <a:lnTo>
                    <a:pt x="1036" y="2058"/>
                  </a:lnTo>
                  <a:lnTo>
                    <a:pt x="1064" y="2080"/>
                  </a:lnTo>
                  <a:lnTo>
                    <a:pt x="1089" y="2098"/>
                  </a:lnTo>
                  <a:lnTo>
                    <a:pt x="1110" y="2113"/>
                  </a:lnTo>
                  <a:lnTo>
                    <a:pt x="1128" y="2127"/>
                  </a:lnTo>
                  <a:lnTo>
                    <a:pt x="1183" y="2166"/>
                  </a:lnTo>
                  <a:lnTo>
                    <a:pt x="1162" y="2232"/>
                  </a:lnTo>
                  <a:lnTo>
                    <a:pt x="1141" y="2298"/>
                  </a:lnTo>
                  <a:lnTo>
                    <a:pt x="1118" y="2366"/>
                  </a:lnTo>
                  <a:lnTo>
                    <a:pt x="1097" y="2433"/>
                  </a:lnTo>
                  <a:lnTo>
                    <a:pt x="1074" y="2502"/>
                  </a:lnTo>
                  <a:lnTo>
                    <a:pt x="1053" y="2570"/>
                  </a:lnTo>
                  <a:lnTo>
                    <a:pt x="1030" y="2636"/>
                  </a:lnTo>
                  <a:lnTo>
                    <a:pt x="1009" y="2703"/>
                  </a:lnTo>
                  <a:lnTo>
                    <a:pt x="989" y="2767"/>
                  </a:lnTo>
                  <a:lnTo>
                    <a:pt x="967" y="2829"/>
                  </a:lnTo>
                  <a:lnTo>
                    <a:pt x="948" y="2890"/>
                  </a:lnTo>
                  <a:lnTo>
                    <a:pt x="929" y="2948"/>
                  </a:lnTo>
                  <a:lnTo>
                    <a:pt x="911" y="3003"/>
                  </a:lnTo>
                  <a:lnTo>
                    <a:pt x="894" y="3054"/>
                  </a:lnTo>
                  <a:lnTo>
                    <a:pt x="879" y="3102"/>
                  </a:lnTo>
                  <a:lnTo>
                    <a:pt x="864" y="3146"/>
                  </a:lnTo>
                  <a:lnTo>
                    <a:pt x="852" y="3186"/>
                  </a:lnTo>
                  <a:lnTo>
                    <a:pt x="840" y="3221"/>
                  </a:lnTo>
                  <a:lnTo>
                    <a:pt x="830" y="3251"/>
                  </a:lnTo>
                  <a:lnTo>
                    <a:pt x="822" y="3275"/>
                  </a:lnTo>
                  <a:lnTo>
                    <a:pt x="816" y="3294"/>
                  </a:lnTo>
                  <a:lnTo>
                    <a:pt x="812" y="3305"/>
                  </a:lnTo>
                  <a:lnTo>
                    <a:pt x="810" y="3314"/>
                  </a:lnTo>
                  <a:lnTo>
                    <a:pt x="809" y="3321"/>
                  </a:lnTo>
                  <a:lnTo>
                    <a:pt x="808" y="3325"/>
                  </a:lnTo>
                  <a:lnTo>
                    <a:pt x="810" y="3341"/>
                  </a:lnTo>
                  <a:lnTo>
                    <a:pt x="818" y="3354"/>
                  </a:lnTo>
                  <a:lnTo>
                    <a:pt x="828" y="3365"/>
                  </a:lnTo>
                  <a:lnTo>
                    <a:pt x="840" y="3372"/>
                  </a:lnTo>
                  <a:lnTo>
                    <a:pt x="856" y="3374"/>
                  </a:lnTo>
                  <a:lnTo>
                    <a:pt x="870" y="3372"/>
                  </a:lnTo>
                  <a:lnTo>
                    <a:pt x="883" y="3365"/>
                  </a:lnTo>
                  <a:lnTo>
                    <a:pt x="1853" y="2659"/>
                  </a:lnTo>
                  <a:lnTo>
                    <a:pt x="1908" y="2699"/>
                  </a:lnTo>
                  <a:lnTo>
                    <a:pt x="1945" y="2726"/>
                  </a:lnTo>
                  <a:lnTo>
                    <a:pt x="1984" y="2754"/>
                  </a:lnTo>
                  <a:lnTo>
                    <a:pt x="2025" y="2784"/>
                  </a:lnTo>
                  <a:lnTo>
                    <a:pt x="2067" y="2815"/>
                  </a:lnTo>
                  <a:lnTo>
                    <a:pt x="2111" y="2847"/>
                  </a:lnTo>
                  <a:lnTo>
                    <a:pt x="2156" y="2879"/>
                  </a:lnTo>
                  <a:lnTo>
                    <a:pt x="2201" y="2913"/>
                  </a:lnTo>
                  <a:lnTo>
                    <a:pt x="2247" y="2947"/>
                  </a:lnTo>
                  <a:lnTo>
                    <a:pt x="2294" y="2981"/>
                  </a:lnTo>
                  <a:lnTo>
                    <a:pt x="2340" y="3015"/>
                  </a:lnTo>
                  <a:lnTo>
                    <a:pt x="2386" y="3047"/>
                  </a:lnTo>
                  <a:lnTo>
                    <a:pt x="2431" y="3080"/>
                  </a:lnTo>
                  <a:lnTo>
                    <a:pt x="2475" y="3113"/>
                  </a:lnTo>
                  <a:lnTo>
                    <a:pt x="2517" y="3143"/>
                  </a:lnTo>
                  <a:lnTo>
                    <a:pt x="2558" y="3173"/>
                  </a:lnTo>
                  <a:lnTo>
                    <a:pt x="2597" y="3202"/>
                  </a:lnTo>
                  <a:lnTo>
                    <a:pt x="2634" y="3229"/>
                  </a:lnTo>
                  <a:lnTo>
                    <a:pt x="2669" y="3255"/>
                  </a:lnTo>
                  <a:lnTo>
                    <a:pt x="2701" y="3277"/>
                  </a:lnTo>
                  <a:lnTo>
                    <a:pt x="2730" y="3298"/>
                  </a:lnTo>
                  <a:lnTo>
                    <a:pt x="2755" y="3316"/>
                  </a:lnTo>
                  <a:lnTo>
                    <a:pt x="2777" y="3333"/>
                  </a:lnTo>
                  <a:lnTo>
                    <a:pt x="2795" y="3346"/>
                  </a:lnTo>
                  <a:lnTo>
                    <a:pt x="2809" y="3356"/>
                  </a:lnTo>
                  <a:lnTo>
                    <a:pt x="2818" y="3363"/>
                  </a:lnTo>
                  <a:lnTo>
                    <a:pt x="2822" y="3366"/>
                  </a:lnTo>
                  <a:lnTo>
                    <a:pt x="2835" y="3372"/>
                  </a:lnTo>
                  <a:lnTo>
                    <a:pt x="2849" y="3374"/>
                  </a:lnTo>
                  <a:lnTo>
                    <a:pt x="2864" y="3372"/>
                  </a:lnTo>
                  <a:lnTo>
                    <a:pt x="2877" y="3365"/>
                  </a:lnTo>
                  <a:lnTo>
                    <a:pt x="2887" y="3354"/>
                  </a:lnTo>
                  <a:lnTo>
                    <a:pt x="2894" y="3341"/>
                  </a:lnTo>
                  <a:lnTo>
                    <a:pt x="2896" y="3325"/>
                  </a:lnTo>
                  <a:lnTo>
                    <a:pt x="2896" y="3318"/>
                  </a:lnTo>
                  <a:lnTo>
                    <a:pt x="2893" y="3305"/>
                  </a:lnTo>
                  <a:lnTo>
                    <a:pt x="2889" y="3295"/>
                  </a:lnTo>
                  <a:lnTo>
                    <a:pt x="2883" y="3277"/>
                  </a:lnTo>
                  <a:lnTo>
                    <a:pt x="2875" y="3255"/>
                  </a:lnTo>
                  <a:lnTo>
                    <a:pt x="2866" y="3226"/>
                  </a:lnTo>
                  <a:lnTo>
                    <a:pt x="2856" y="3194"/>
                  </a:lnTo>
                  <a:lnTo>
                    <a:pt x="2844" y="3155"/>
                  </a:lnTo>
                  <a:lnTo>
                    <a:pt x="2830" y="3114"/>
                  </a:lnTo>
                  <a:lnTo>
                    <a:pt x="2815" y="3069"/>
                  </a:lnTo>
                  <a:lnTo>
                    <a:pt x="2800" y="3021"/>
                  </a:lnTo>
                  <a:lnTo>
                    <a:pt x="2783" y="2969"/>
                  </a:lnTo>
                  <a:lnTo>
                    <a:pt x="2765" y="2917"/>
                  </a:lnTo>
                  <a:lnTo>
                    <a:pt x="2747" y="2860"/>
                  </a:lnTo>
                  <a:lnTo>
                    <a:pt x="2728" y="2803"/>
                  </a:lnTo>
                  <a:lnTo>
                    <a:pt x="2710" y="2745"/>
                  </a:lnTo>
                  <a:lnTo>
                    <a:pt x="2690" y="2686"/>
                  </a:lnTo>
                  <a:lnTo>
                    <a:pt x="2670" y="2626"/>
                  </a:lnTo>
                  <a:lnTo>
                    <a:pt x="2651" y="2566"/>
                  </a:lnTo>
                  <a:lnTo>
                    <a:pt x="2632" y="2508"/>
                  </a:lnTo>
                  <a:lnTo>
                    <a:pt x="2613" y="2449"/>
                  </a:lnTo>
                  <a:lnTo>
                    <a:pt x="2594" y="2392"/>
                  </a:lnTo>
                  <a:lnTo>
                    <a:pt x="2576" y="2336"/>
                  </a:lnTo>
                  <a:lnTo>
                    <a:pt x="2559" y="2283"/>
                  </a:lnTo>
                  <a:lnTo>
                    <a:pt x="2542" y="2232"/>
                  </a:lnTo>
                  <a:lnTo>
                    <a:pt x="2521" y="2166"/>
                  </a:lnTo>
                  <a:lnTo>
                    <a:pt x="2577" y="2127"/>
                  </a:lnTo>
                  <a:lnTo>
                    <a:pt x="2594" y="2113"/>
                  </a:lnTo>
                  <a:lnTo>
                    <a:pt x="2615" y="2098"/>
                  </a:lnTo>
                  <a:lnTo>
                    <a:pt x="2641" y="2080"/>
                  </a:lnTo>
                  <a:lnTo>
                    <a:pt x="2669" y="2058"/>
                  </a:lnTo>
                  <a:lnTo>
                    <a:pt x="2701" y="2036"/>
                  </a:lnTo>
                  <a:lnTo>
                    <a:pt x="2735" y="2011"/>
                  </a:lnTo>
                  <a:lnTo>
                    <a:pt x="2771" y="1984"/>
                  </a:lnTo>
                  <a:lnTo>
                    <a:pt x="2809" y="1957"/>
                  </a:lnTo>
                  <a:lnTo>
                    <a:pt x="2849" y="1927"/>
                  </a:lnTo>
                  <a:lnTo>
                    <a:pt x="2890" y="1897"/>
                  </a:lnTo>
                  <a:lnTo>
                    <a:pt x="2932" y="1865"/>
                  </a:lnTo>
                  <a:lnTo>
                    <a:pt x="2975" y="1834"/>
                  </a:lnTo>
                  <a:lnTo>
                    <a:pt x="3019" y="1802"/>
                  </a:lnTo>
                  <a:lnTo>
                    <a:pt x="3062" y="1771"/>
                  </a:lnTo>
                  <a:lnTo>
                    <a:pt x="3106" y="1739"/>
                  </a:lnTo>
                  <a:lnTo>
                    <a:pt x="3147" y="1709"/>
                  </a:lnTo>
                  <a:lnTo>
                    <a:pt x="3189" y="1678"/>
                  </a:lnTo>
                  <a:lnTo>
                    <a:pt x="3229" y="1648"/>
                  </a:lnTo>
                  <a:lnTo>
                    <a:pt x="3269" y="1620"/>
                  </a:lnTo>
                  <a:lnTo>
                    <a:pt x="3305" y="1594"/>
                  </a:lnTo>
                  <a:lnTo>
                    <a:pt x="3340" y="1568"/>
                  </a:lnTo>
                  <a:lnTo>
                    <a:pt x="3371" y="1544"/>
                  </a:lnTo>
                  <a:lnTo>
                    <a:pt x="3400" y="1524"/>
                  </a:lnTo>
                  <a:lnTo>
                    <a:pt x="3426" y="1505"/>
                  </a:lnTo>
                  <a:lnTo>
                    <a:pt x="3449" y="1489"/>
                  </a:lnTo>
                  <a:lnTo>
                    <a:pt x="3468" y="1476"/>
                  </a:lnTo>
                  <a:lnTo>
                    <a:pt x="3481" y="1464"/>
                  </a:lnTo>
                  <a:lnTo>
                    <a:pt x="3492" y="1458"/>
                  </a:lnTo>
                  <a:lnTo>
                    <a:pt x="3496" y="1454"/>
                  </a:lnTo>
                  <a:lnTo>
                    <a:pt x="3506" y="1444"/>
                  </a:lnTo>
                  <a:lnTo>
                    <a:pt x="3513" y="1431"/>
                  </a:lnTo>
                  <a:lnTo>
                    <a:pt x="3515" y="1415"/>
                  </a:lnTo>
                  <a:lnTo>
                    <a:pt x="3513" y="1399"/>
                  </a:lnTo>
                  <a:lnTo>
                    <a:pt x="3506" y="1384"/>
                  </a:lnTo>
                  <a:lnTo>
                    <a:pt x="3497" y="1373"/>
                  </a:lnTo>
                  <a:lnTo>
                    <a:pt x="3485" y="1365"/>
                  </a:lnTo>
                  <a:lnTo>
                    <a:pt x="3470" y="1363"/>
                  </a:lnTo>
                  <a:lnTo>
                    <a:pt x="2267" y="1363"/>
                  </a:lnTo>
                  <a:lnTo>
                    <a:pt x="1898" y="224"/>
                  </a:lnTo>
                  <a:lnTo>
                    <a:pt x="1893" y="214"/>
                  </a:lnTo>
                  <a:lnTo>
                    <a:pt x="1886" y="205"/>
                  </a:lnTo>
                  <a:lnTo>
                    <a:pt x="1877" y="197"/>
                  </a:lnTo>
                  <a:lnTo>
                    <a:pt x="1866" y="191"/>
                  </a:lnTo>
                  <a:lnTo>
                    <a:pt x="1853" y="189"/>
                  </a:lnTo>
                  <a:close/>
                  <a:moveTo>
                    <a:pt x="1853" y="0"/>
                  </a:moveTo>
                  <a:lnTo>
                    <a:pt x="1891" y="3"/>
                  </a:lnTo>
                  <a:lnTo>
                    <a:pt x="1928" y="12"/>
                  </a:lnTo>
                  <a:lnTo>
                    <a:pt x="1962" y="27"/>
                  </a:lnTo>
                  <a:lnTo>
                    <a:pt x="1993" y="47"/>
                  </a:lnTo>
                  <a:lnTo>
                    <a:pt x="2021" y="73"/>
                  </a:lnTo>
                  <a:lnTo>
                    <a:pt x="2046" y="101"/>
                  </a:lnTo>
                  <a:lnTo>
                    <a:pt x="2065" y="135"/>
                  </a:lnTo>
                  <a:lnTo>
                    <a:pt x="2079" y="171"/>
                  </a:lnTo>
                  <a:lnTo>
                    <a:pt x="2404" y="1174"/>
                  </a:lnTo>
                  <a:lnTo>
                    <a:pt x="3471" y="1174"/>
                  </a:lnTo>
                  <a:lnTo>
                    <a:pt x="3508" y="1177"/>
                  </a:lnTo>
                  <a:lnTo>
                    <a:pt x="3544" y="1186"/>
                  </a:lnTo>
                  <a:lnTo>
                    <a:pt x="3578" y="1201"/>
                  </a:lnTo>
                  <a:lnTo>
                    <a:pt x="3609" y="1220"/>
                  </a:lnTo>
                  <a:lnTo>
                    <a:pt x="3636" y="1245"/>
                  </a:lnTo>
                  <a:lnTo>
                    <a:pt x="3659" y="1273"/>
                  </a:lnTo>
                  <a:lnTo>
                    <a:pt x="3678" y="1304"/>
                  </a:lnTo>
                  <a:lnTo>
                    <a:pt x="3693" y="1338"/>
                  </a:lnTo>
                  <a:lnTo>
                    <a:pt x="3702" y="1375"/>
                  </a:lnTo>
                  <a:lnTo>
                    <a:pt x="3704" y="1415"/>
                  </a:lnTo>
                  <a:lnTo>
                    <a:pt x="3702" y="1448"/>
                  </a:lnTo>
                  <a:lnTo>
                    <a:pt x="3695" y="1480"/>
                  </a:lnTo>
                  <a:lnTo>
                    <a:pt x="3685" y="1511"/>
                  </a:lnTo>
                  <a:lnTo>
                    <a:pt x="3669" y="1540"/>
                  </a:lnTo>
                  <a:lnTo>
                    <a:pt x="3651" y="1566"/>
                  </a:lnTo>
                  <a:lnTo>
                    <a:pt x="3629" y="1589"/>
                  </a:lnTo>
                  <a:lnTo>
                    <a:pt x="3604" y="1611"/>
                  </a:lnTo>
                  <a:lnTo>
                    <a:pt x="3598" y="1614"/>
                  </a:lnTo>
                  <a:lnTo>
                    <a:pt x="3588" y="1621"/>
                  </a:lnTo>
                  <a:lnTo>
                    <a:pt x="3574" y="1632"/>
                  </a:lnTo>
                  <a:lnTo>
                    <a:pt x="3556" y="1645"/>
                  </a:lnTo>
                  <a:lnTo>
                    <a:pt x="3534" y="1662"/>
                  </a:lnTo>
                  <a:lnTo>
                    <a:pt x="3508" y="1680"/>
                  </a:lnTo>
                  <a:lnTo>
                    <a:pt x="3479" y="1701"/>
                  </a:lnTo>
                  <a:lnTo>
                    <a:pt x="3448" y="1724"/>
                  </a:lnTo>
                  <a:lnTo>
                    <a:pt x="3414" y="1748"/>
                  </a:lnTo>
                  <a:lnTo>
                    <a:pt x="3377" y="1775"/>
                  </a:lnTo>
                  <a:lnTo>
                    <a:pt x="3337" y="1805"/>
                  </a:lnTo>
                  <a:lnTo>
                    <a:pt x="3296" y="1834"/>
                  </a:lnTo>
                  <a:lnTo>
                    <a:pt x="3253" y="1865"/>
                  </a:lnTo>
                  <a:lnTo>
                    <a:pt x="3209" y="1898"/>
                  </a:lnTo>
                  <a:lnTo>
                    <a:pt x="3164" y="1931"/>
                  </a:lnTo>
                  <a:lnTo>
                    <a:pt x="3117" y="1965"/>
                  </a:lnTo>
                  <a:lnTo>
                    <a:pt x="3071" y="2000"/>
                  </a:lnTo>
                  <a:lnTo>
                    <a:pt x="3022" y="2034"/>
                  </a:lnTo>
                  <a:lnTo>
                    <a:pt x="2975" y="2069"/>
                  </a:lnTo>
                  <a:lnTo>
                    <a:pt x="2928" y="2104"/>
                  </a:lnTo>
                  <a:lnTo>
                    <a:pt x="2881" y="2138"/>
                  </a:lnTo>
                  <a:lnTo>
                    <a:pt x="2833" y="2173"/>
                  </a:lnTo>
                  <a:lnTo>
                    <a:pt x="2788" y="2206"/>
                  </a:lnTo>
                  <a:lnTo>
                    <a:pt x="2744" y="2238"/>
                  </a:lnTo>
                  <a:lnTo>
                    <a:pt x="2762" y="2296"/>
                  </a:lnTo>
                  <a:lnTo>
                    <a:pt x="2781" y="2354"/>
                  </a:lnTo>
                  <a:lnTo>
                    <a:pt x="2801" y="2414"/>
                  </a:lnTo>
                  <a:lnTo>
                    <a:pt x="2820" y="2475"/>
                  </a:lnTo>
                  <a:lnTo>
                    <a:pt x="2840" y="2536"/>
                  </a:lnTo>
                  <a:lnTo>
                    <a:pt x="2859" y="2597"/>
                  </a:lnTo>
                  <a:lnTo>
                    <a:pt x="2880" y="2656"/>
                  </a:lnTo>
                  <a:lnTo>
                    <a:pt x="2899" y="2716"/>
                  </a:lnTo>
                  <a:lnTo>
                    <a:pt x="2918" y="2775"/>
                  </a:lnTo>
                  <a:lnTo>
                    <a:pt x="2936" y="2831"/>
                  </a:lnTo>
                  <a:lnTo>
                    <a:pt x="2954" y="2886"/>
                  </a:lnTo>
                  <a:lnTo>
                    <a:pt x="2971" y="2938"/>
                  </a:lnTo>
                  <a:lnTo>
                    <a:pt x="2988" y="2988"/>
                  </a:lnTo>
                  <a:lnTo>
                    <a:pt x="3002" y="3034"/>
                  </a:lnTo>
                  <a:lnTo>
                    <a:pt x="3017" y="3077"/>
                  </a:lnTo>
                  <a:lnTo>
                    <a:pt x="3029" y="3115"/>
                  </a:lnTo>
                  <a:lnTo>
                    <a:pt x="3040" y="3150"/>
                  </a:lnTo>
                  <a:lnTo>
                    <a:pt x="3051" y="3179"/>
                  </a:lnTo>
                  <a:lnTo>
                    <a:pt x="3058" y="3204"/>
                  </a:lnTo>
                  <a:lnTo>
                    <a:pt x="3064" y="3223"/>
                  </a:lnTo>
                  <a:lnTo>
                    <a:pt x="3069" y="3236"/>
                  </a:lnTo>
                  <a:lnTo>
                    <a:pt x="3071" y="3243"/>
                  </a:lnTo>
                  <a:lnTo>
                    <a:pt x="3080" y="3273"/>
                  </a:lnTo>
                  <a:lnTo>
                    <a:pt x="3084" y="3300"/>
                  </a:lnTo>
                  <a:lnTo>
                    <a:pt x="3085" y="3325"/>
                  </a:lnTo>
                  <a:lnTo>
                    <a:pt x="3082" y="3364"/>
                  </a:lnTo>
                  <a:lnTo>
                    <a:pt x="3073" y="3401"/>
                  </a:lnTo>
                  <a:lnTo>
                    <a:pt x="3060" y="3435"/>
                  </a:lnTo>
                  <a:lnTo>
                    <a:pt x="3039" y="3466"/>
                  </a:lnTo>
                  <a:lnTo>
                    <a:pt x="3016" y="3493"/>
                  </a:lnTo>
                  <a:lnTo>
                    <a:pt x="2989" y="3517"/>
                  </a:lnTo>
                  <a:lnTo>
                    <a:pt x="2957" y="3537"/>
                  </a:lnTo>
                  <a:lnTo>
                    <a:pt x="2923" y="3551"/>
                  </a:lnTo>
                  <a:lnTo>
                    <a:pt x="2887" y="3560"/>
                  </a:lnTo>
                  <a:lnTo>
                    <a:pt x="2849" y="3563"/>
                  </a:lnTo>
                  <a:lnTo>
                    <a:pt x="2813" y="3561"/>
                  </a:lnTo>
                  <a:lnTo>
                    <a:pt x="2778" y="3553"/>
                  </a:lnTo>
                  <a:lnTo>
                    <a:pt x="2746" y="3540"/>
                  </a:lnTo>
                  <a:lnTo>
                    <a:pt x="2714" y="3520"/>
                  </a:lnTo>
                  <a:lnTo>
                    <a:pt x="2710" y="3518"/>
                  </a:lnTo>
                  <a:lnTo>
                    <a:pt x="2700" y="3510"/>
                  </a:lnTo>
                  <a:lnTo>
                    <a:pt x="2686" y="3500"/>
                  </a:lnTo>
                  <a:lnTo>
                    <a:pt x="2668" y="3488"/>
                  </a:lnTo>
                  <a:lnTo>
                    <a:pt x="2646" y="3471"/>
                  </a:lnTo>
                  <a:lnTo>
                    <a:pt x="2620" y="3453"/>
                  </a:lnTo>
                  <a:lnTo>
                    <a:pt x="2592" y="3431"/>
                  </a:lnTo>
                  <a:lnTo>
                    <a:pt x="2560" y="3409"/>
                  </a:lnTo>
                  <a:lnTo>
                    <a:pt x="2526" y="3384"/>
                  </a:lnTo>
                  <a:lnTo>
                    <a:pt x="2489" y="3357"/>
                  </a:lnTo>
                  <a:lnTo>
                    <a:pt x="2451" y="3330"/>
                  </a:lnTo>
                  <a:lnTo>
                    <a:pt x="2412" y="3301"/>
                  </a:lnTo>
                  <a:lnTo>
                    <a:pt x="2371" y="3271"/>
                  </a:lnTo>
                  <a:lnTo>
                    <a:pt x="2328" y="3240"/>
                  </a:lnTo>
                  <a:lnTo>
                    <a:pt x="2287" y="3209"/>
                  </a:lnTo>
                  <a:lnTo>
                    <a:pt x="2244" y="3178"/>
                  </a:lnTo>
                  <a:lnTo>
                    <a:pt x="2201" y="3147"/>
                  </a:lnTo>
                  <a:lnTo>
                    <a:pt x="2160" y="3117"/>
                  </a:lnTo>
                  <a:lnTo>
                    <a:pt x="2118" y="3087"/>
                  </a:lnTo>
                  <a:lnTo>
                    <a:pt x="2078" y="3057"/>
                  </a:lnTo>
                  <a:lnTo>
                    <a:pt x="2038" y="3028"/>
                  </a:lnTo>
                  <a:lnTo>
                    <a:pt x="2001" y="3001"/>
                  </a:lnTo>
                  <a:lnTo>
                    <a:pt x="1966" y="2975"/>
                  </a:lnTo>
                  <a:lnTo>
                    <a:pt x="1934" y="2951"/>
                  </a:lnTo>
                  <a:lnTo>
                    <a:pt x="1903" y="2930"/>
                  </a:lnTo>
                  <a:lnTo>
                    <a:pt x="1876" y="2910"/>
                  </a:lnTo>
                  <a:lnTo>
                    <a:pt x="1853" y="2893"/>
                  </a:lnTo>
                  <a:lnTo>
                    <a:pt x="992" y="3519"/>
                  </a:lnTo>
                  <a:lnTo>
                    <a:pt x="959" y="3538"/>
                  </a:lnTo>
                  <a:lnTo>
                    <a:pt x="926" y="3552"/>
                  </a:lnTo>
                  <a:lnTo>
                    <a:pt x="891" y="3561"/>
                  </a:lnTo>
                  <a:lnTo>
                    <a:pt x="856" y="3563"/>
                  </a:lnTo>
                  <a:lnTo>
                    <a:pt x="817" y="3560"/>
                  </a:lnTo>
                  <a:lnTo>
                    <a:pt x="781" y="3551"/>
                  </a:lnTo>
                  <a:lnTo>
                    <a:pt x="747" y="3537"/>
                  </a:lnTo>
                  <a:lnTo>
                    <a:pt x="715" y="3517"/>
                  </a:lnTo>
                  <a:lnTo>
                    <a:pt x="688" y="3493"/>
                  </a:lnTo>
                  <a:lnTo>
                    <a:pt x="665" y="3466"/>
                  </a:lnTo>
                  <a:lnTo>
                    <a:pt x="646" y="3435"/>
                  </a:lnTo>
                  <a:lnTo>
                    <a:pt x="631" y="3401"/>
                  </a:lnTo>
                  <a:lnTo>
                    <a:pt x="622" y="3364"/>
                  </a:lnTo>
                  <a:lnTo>
                    <a:pt x="619" y="3325"/>
                  </a:lnTo>
                  <a:lnTo>
                    <a:pt x="622" y="3286"/>
                  </a:lnTo>
                  <a:lnTo>
                    <a:pt x="632" y="3247"/>
                  </a:lnTo>
                  <a:lnTo>
                    <a:pt x="634" y="3241"/>
                  </a:lnTo>
                  <a:lnTo>
                    <a:pt x="637" y="3234"/>
                  </a:lnTo>
                  <a:lnTo>
                    <a:pt x="641" y="3221"/>
                  </a:lnTo>
                  <a:lnTo>
                    <a:pt x="647" y="3203"/>
                  </a:lnTo>
                  <a:lnTo>
                    <a:pt x="655" y="3178"/>
                  </a:lnTo>
                  <a:lnTo>
                    <a:pt x="665" y="3149"/>
                  </a:lnTo>
                  <a:lnTo>
                    <a:pt x="676" y="3114"/>
                  </a:lnTo>
                  <a:lnTo>
                    <a:pt x="688" y="3075"/>
                  </a:lnTo>
                  <a:lnTo>
                    <a:pt x="702" y="3033"/>
                  </a:lnTo>
                  <a:lnTo>
                    <a:pt x="718" y="2986"/>
                  </a:lnTo>
                  <a:lnTo>
                    <a:pt x="733" y="2937"/>
                  </a:lnTo>
                  <a:lnTo>
                    <a:pt x="750" y="2885"/>
                  </a:lnTo>
                  <a:lnTo>
                    <a:pt x="768" y="2831"/>
                  </a:lnTo>
                  <a:lnTo>
                    <a:pt x="787" y="2773"/>
                  </a:lnTo>
                  <a:lnTo>
                    <a:pt x="805" y="2716"/>
                  </a:lnTo>
                  <a:lnTo>
                    <a:pt x="826" y="2656"/>
                  </a:lnTo>
                  <a:lnTo>
                    <a:pt x="845" y="2595"/>
                  </a:lnTo>
                  <a:lnTo>
                    <a:pt x="865" y="2535"/>
                  </a:lnTo>
                  <a:lnTo>
                    <a:pt x="884" y="2475"/>
                  </a:lnTo>
                  <a:lnTo>
                    <a:pt x="904" y="2414"/>
                  </a:lnTo>
                  <a:lnTo>
                    <a:pt x="924" y="2354"/>
                  </a:lnTo>
                  <a:lnTo>
                    <a:pt x="943" y="2296"/>
                  </a:lnTo>
                  <a:lnTo>
                    <a:pt x="961" y="2238"/>
                  </a:lnTo>
                  <a:lnTo>
                    <a:pt x="917" y="2206"/>
                  </a:lnTo>
                  <a:lnTo>
                    <a:pt x="871" y="2172"/>
                  </a:lnTo>
                  <a:lnTo>
                    <a:pt x="825" y="2138"/>
                  </a:lnTo>
                  <a:lnTo>
                    <a:pt x="777" y="2104"/>
                  </a:lnTo>
                  <a:lnTo>
                    <a:pt x="729" y="2069"/>
                  </a:lnTo>
                  <a:lnTo>
                    <a:pt x="682" y="2034"/>
                  </a:lnTo>
                  <a:lnTo>
                    <a:pt x="634" y="2000"/>
                  </a:lnTo>
                  <a:lnTo>
                    <a:pt x="587" y="1965"/>
                  </a:lnTo>
                  <a:lnTo>
                    <a:pt x="540" y="1931"/>
                  </a:lnTo>
                  <a:lnTo>
                    <a:pt x="495" y="1898"/>
                  </a:lnTo>
                  <a:lnTo>
                    <a:pt x="451" y="1865"/>
                  </a:lnTo>
                  <a:lnTo>
                    <a:pt x="408" y="1834"/>
                  </a:lnTo>
                  <a:lnTo>
                    <a:pt x="367" y="1805"/>
                  </a:lnTo>
                  <a:lnTo>
                    <a:pt x="327" y="1775"/>
                  </a:lnTo>
                  <a:lnTo>
                    <a:pt x="291" y="1748"/>
                  </a:lnTo>
                  <a:lnTo>
                    <a:pt x="256" y="1724"/>
                  </a:lnTo>
                  <a:lnTo>
                    <a:pt x="225" y="1701"/>
                  </a:lnTo>
                  <a:lnTo>
                    <a:pt x="196" y="1680"/>
                  </a:lnTo>
                  <a:lnTo>
                    <a:pt x="171" y="1662"/>
                  </a:lnTo>
                  <a:lnTo>
                    <a:pt x="150" y="1646"/>
                  </a:lnTo>
                  <a:lnTo>
                    <a:pt x="130" y="1632"/>
                  </a:lnTo>
                  <a:lnTo>
                    <a:pt x="117" y="1622"/>
                  </a:lnTo>
                  <a:lnTo>
                    <a:pt x="107" y="1615"/>
                  </a:lnTo>
                  <a:lnTo>
                    <a:pt x="102" y="1611"/>
                  </a:lnTo>
                  <a:lnTo>
                    <a:pt x="76" y="1591"/>
                  </a:lnTo>
                  <a:lnTo>
                    <a:pt x="54" y="1566"/>
                  </a:lnTo>
                  <a:lnTo>
                    <a:pt x="35" y="1540"/>
                  </a:lnTo>
                  <a:lnTo>
                    <a:pt x="20" y="1511"/>
                  </a:lnTo>
                  <a:lnTo>
                    <a:pt x="9" y="1480"/>
                  </a:lnTo>
                  <a:lnTo>
                    <a:pt x="2" y="1449"/>
                  </a:lnTo>
                  <a:lnTo>
                    <a:pt x="0" y="1416"/>
                  </a:lnTo>
                  <a:lnTo>
                    <a:pt x="3" y="1377"/>
                  </a:lnTo>
                  <a:lnTo>
                    <a:pt x="12" y="1339"/>
                  </a:lnTo>
                  <a:lnTo>
                    <a:pt x="26" y="1304"/>
                  </a:lnTo>
                  <a:lnTo>
                    <a:pt x="45" y="1273"/>
                  </a:lnTo>
                  <a:lnTo>
                    <a:pt x="69" y="1245"/>
                  </a:lnTo>
                  <a:lnTo>
                    <a:pt x="97" y="1220"/>
                  </a:lnTo>
                  <a:lnTo>
                    <a:pt x="127" y="1201"/>
                  </a:lnTo>
                  <a:lnTo>
                    <a:pt x="161" y="1186"/>
                  </a:lnTo>
                  <a:lnTo>
                    <a:pt x="197" y="1177"/>
                  </a:lnTo>
                  <a:lnTo>
                    <a:pt x="235" y="1174"/>
                  </a:lnTo>
                  <a:lnTo>
                    <a:pt x="1301" y="1174"/>
                  </a:lnTo>
                  <a:lnTo>
                    <a:pt x="1627" y="170"/>
                  </a:lnTo>
                  <a:lnTo>
                    <a:pt x="1639" y="134"/>
                  </a:lnTo>
                  <a:lnTo>
                    <a:pt x="1658" y="101"/>
                  </a:lnTo>
                  <a:lnTo>
                    <a:pt x="1682" y="73"/>
                  </a:lnTo>
                  <a:lnTo>
                    <a:pt x="1710" y="48"/>
                  </a:lnTo>
                  <a:lnTo>
                    <a:pt x="1741" y="28"/>
                  </a:lnTo>
                  <a:lnTo>
                    <a:pt x="1776" y="12"/>
                  </a:lnTo>
                  <a:lnTo>
                    <a:pt x="1813" y="3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50353" y="3442766"/>
            <a:ext cx="750475" cy="750513"/>
            <a:chOff x="4647289" y="2756788"/>
            <a:chExt cx="750475" cy="750513"/>
          </a:xfrm>
        </p:grpSpPr>
        <p:sp>
          <p:nvSpPr>
            <p:cNvPr id="22" name="37 Elipse"/>
            <p:cNvSpPr>
              <a:spLocks noChangeAspect="1"/>
            </p:cNvSpPr>
            <p:nvPr/>
          </p:nvSpPr>
          <p:spPr>
            <a:xfrm>
              <a:off x="4647289" y="2756788"/>
              <a:ext cx="750475" cy="750513"/>
            </a:xfrm>
            <a:prstGeom prst="ellipse">
              <a:avLst/>
            </a:prstGeom>
            <a:solidFill>
              <a:srgbClr val="94D3D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36" tIns="22814" rIns="45636" bIns="22814" rtlCol="0" anchor="ctr"/>
            <a:lstStyle/>
            <a:p>
              <a:pPr algn="ctr" defTabSz="907415"/>
              <a:endParaRPr lang="es-MX" sz="18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Group 17"/>
            <p:cNvGrpSpPr>
              <a:grpSpLocks noChangeAspect="1"/>
            </p:cNvGrpSpPr>
            <p:nvPr/>
          </p:nvGrpSpPr>
          <p:grpSpPr bwMode="auto">
            <a:xfrm>
              <a:off x="4853874" y="2953075"/>
              <a:ext cx="337305" cy="357940"/>
              <a:chOff x="-2335" y="2292"/>
              <a:chExt cx="425" cy="451"/>
            </a:xfrm>
            <a:solidFill>
              <a:schemeClr val="bg1"/>
            </a:solidFill>
          </p:grpSpPr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-2335" y="2292"/>
                <a:ext cx="425" cy="451"/>
              </a:xfrm>
              <a:custGeom>
                <a:avLst/>
                <a:gdLst>
                  <a:gd name="T0" fmla="*/ 1320 w 3401"/>
                  <a:gd name="T1" fmla="*/ 842 h 3604"/>
                  <a:gd name="T2" fmla="*/ 1152 w 3401"/>
                  <a:gd name="T3" fmla="*/ 1102 h 3604"/>
                  <a:gd name="T4" fmla="*/ 888 w 3401"/>
                  <a:gd name="T5" fmla="*/ 1312 h 3604"/>
                  <a:gd name="T6" fmla="*/ 554 w 3401"/>
                  <a:gd name="T7" fmla="*/ 1526 h 3604"/>
                  <a:gd name="T8" fmla="*/ 424 w 3401"/>
                  <a:gd name="T9" fmla="*/ 1896 h 3604"/>
                  <a:gd name="T10" fmla="*/ 539 w 3401"/>
                  <a:gd name="T11" fmla="*/ 3134 h 3604"/>
                  <a:gd name="T12" fmla="*/ 889 w 3401"/>
                  <a:gd name="T13" fmla="*/ 3364 h 3604"/>
                  <a:gd name="T14" fmla="*/ 2629 w 3401"/>
                  <a:gd name="T15" fmla="*/ 3324 h 3604"/>
                  <a:gd name="T16" fmla="*/ 2924 w 3401"/>
                  <a:gd name="T17" fmla="*/ 3030 h 3604"/>
                  <a:gd name="T18" fmla="*/ 2965 w 3401"/>
                  <a:gd name="T19" fmla="*/ 1774 h 3604"/>
                  <a:gd name="T20" fmla="*/ 2749 w 3401"/>
                  <a:gd name="T21" fmla="*/ 1429 h 3604"/>
                  <a:gd name="T22" fmla="*/ 2511 w 3401"/>
                  <a:gd name="T23" fmla="*/ 1314 h 3604"/>
                  <a:gd name="T24" fmla="*/ 2327 w 3401"/>
                  <a:gd name="T25" fmla="*/ 1183 h 3604"/>
                  <a:gd name="T26" fmla="*/ 2106 w 3401"/>
                  <a:gd name="T27" fmla="*/ 884 h 3604"/>
                  <a:gd name="T28" fmla="*/ 1955 w 3401"/>
                  <a:gd name="T29" fmla="*/ 754 h 3604"/>
                  <a:gd name="T30" fmla="*/ 542 w 3401"/>
                  <a:gd name="T31" fmla="*/ 244 h 3604"/>
                  <a:gd name="T32" fmla="*/ 319 w 3401"/>
                  <a:gd name="T33" fmla="*/ 370 h 3604"/>
                  <a:gd name="T34" fmla="*/ 229 w 3401"/>
                  <a:gd name="T35" fmla="*/ 687 h 3604"/>
                  <a:gd name="T36" fmla="*/ 311 w 3401"/>
                  <a:gd name="T37" fmla="*/ 993 h 3604"/>
                  <a:gd name="T38" fmla="*/ 620 w 3401"/>
                  <a:gd name="T39" fmla="*/ 1108 h 3604"/>
                  <a:gd name="T40" fmla="*/ 816 w 3401"/>
                  <a:gd name="T41" fmla="*/ 1101 h 3604"/>
                  <a:gd name="T42" fmla="*/ 938 w 3401"/>
                  <a:gd name="T43" fmla="*/ 1020 h 3604"/>
                  <a:gd name="T44" fmla="*/ 1088 w 3401"/>
                  <a:gd name="T45" fmla="*/ 779 h 3604"/>
                  <a:gd name="T46" fmla="*/ 1272 w 3401"/>
                  <a:gd name="T47" fmla="*/ 582 h 3604"/>
                  <a:gd name="T48" fmla="*/ 1974 w 3401"/>
                  <a:gd name="T49" fmla="*/ 528 h 3604"/>
                  <a:gd name="T50" fmla="*/ 2218 w 3401"/>
                  <a:gd name="T51" fmla="*/ 655 h 3604"/>
                  <a:gd name="T52" fmla="*/ 2370 w 3401"/>
                  <a:gd name="T53" fmla="*/ 875 h 3604"/>
                  <a:gd name="T54" fmla="*/ 2529 w 3401"/>
                  <a:gd name="T55" fmla="*/ 1083 h 3604"/>
                  <a:gd name="T56" fmla="*/ 2632 w 3401"/>
                  <a:gd name="T57" fmla="*/ 1107 h 3604"/>
                  <a:gd name="T58" fmla="*/ 2869 w 3401"/>
                  <a:gd name="T59" fmla="*/ 1098 h 3604"/>
                  <a:gd name="T60" fmla="*/ 3116 w 3401"/>
                  <a:gd name="T61" fmla="*/ 962 h 3604"/>
                  <a:gd name="T62" fmla="*/ 3169 w 3401"/>
                  <a:gd name="T63" fmla="*/ 629 h 3604"/>
                  <a:gd name="T64" fmla="*/ 3065 w 3401"/>
                  <a:gd name="T65" fmla="*/ 348 h 3604"/>
                  <a:gd name="T66" fmla="*/ 2835 w 3401"/>
                  <a:gd name="T67" fmla="*/ 239 h 3604"/>
                  <a:gd name="T68" fmla="*/ 2650 w 3401"/>
                  <a:gd name="T69" fmla="*/ 0 h 3604"/>
                  <a:gd name="T70" fmla="*/ 2987 w 3401"/>
                  <a:gd name="T71" fmla="*/ 43 h 3604"/>
                  <a:gd name="T72" fmla="*/ 3280 w 3401"/>
                  <a:gd name="T73" fmla="*/ 256 h 3604"/>
                  <a:gd name="T74" fmla="*/ 3399 w 3401"/>
                  <a:gd name="T75" fmla="*/ 673 h 3604"/>
                  <a:gd name="T76" fmla="*/ 3336 w 3401"/>
                  <a:gd name="T77" fmla="*/ 1039 h 3604"/>
                  <a:gd name="T78" fmla="*/ 3166 w 3401"/>
                  <a:gd name="T79" fmla="*/ 1223 h 3604"/>
                  <a:gd name="T80" fmla="*/ 3042 w 3401"/>
                  <a:gd name="T81" fmla="*/ 1407 h 3604"/>
                  <a:gd name="T82" fmla="*/ 3201 w 3401"/>
                  <a:gd name="T83" fmla="*/ 1828 h 3604"/>
                  <a:gd name="T84" fmla="*/ 3125 w 3401"/>
                  <a:gd name="T85" fmla="*/ 3135 h 3604"/>
                  <a:gd name="T86" fmla="*/ 2798 w 3401"/>
                  <a:gd name="T87" fmla="*/ 3492 h 3604"/>
                  <a:gd name="T88" fmla="*/ 1017 w 3401"/>
                  <a:gd name="T89" fmla="*/ 3604 h 3604"/>
                  <a:gd name="T90" fmla="*/ 544 w 3401"/>
                  <a:gd name="T91" fmla="*/ 3454 h 3604"/>
                  <a:gd name="T92" fmla="*/ 248 w 3401"/>
                  <a:gd name="T93" fmla="*/ 3070 h 3604"/>
                  <a:gd name="T94" fmla="*/ 208 w 3401"/>
                  <a:gd name="T95" fmla="*/ 1762 h 3604"/>
                  <a:gd name="T96" fmla="*/ 399 w 3401"/>
                  <a:gd name="T97" fmla="*/ 1357 h 3604"/>
                  <a:gd name="T98" fmla="*/ 209 w 3401"/>
                  <a:gd name="T99" fmla="*/ 1204 h 3604"/>
                  <a:gd name="T100" fmla="*/ 47 w 3401"/>
                  <a:gd name="T101" fmla="*/ 999 h 3604"/>
                  <a:gd name="T102" fmla="*/ 8 w 3401"/>
                  <a:gd name="T103" fmla="*/ 600 h 3604"/>
                  <a:gd name="T104" fmla="*/ 154 w 3401"/>
                  <a:gd name="T105" fmla="*/ 213 h 3604"/>
                  <a:gd name="T106" fmla="*/ 464 w 3401"/>
                  <a:gd name="T107" fmla="*/ 29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01" h="3604">
                    <a:moveTo>
                      <a:pt x="1473" y="752"/>
                    </a:moveTo>
                    <a:lnTo>
                      <a:pt x="1443" y="754"/>
                    </a:lnTo>
                    <a:lnTo>
                      <a:pt x="1416" y="763"/>
                    </a:lnTo>
                    <a:lnTo>
                      <a:pt x="1390" y="775"/>
                    </a:lnTo>
                    <a:lnTo>
                      <a:pt x="1366" y="793"/>
                    </a:lnTo>
                    <a:lnTo>
                      <a:pt x="1343" y="816"/>
                    </a:lnTo>
                    <a:lnTo>
                      <a:pt x="1320" y="842"/>
                    </a:lnTo>
                    <a:lnTo>
                      <a:pt x="1298" y="873"/>
                    </a:lnTo>
                    <a:lnTo>
                      <a:pt x="1275" y="908"/>
                    </a:lnTo>
                    <a:lnTo>
                      <a:pt x="1252" y="946"/>
                    </a:lnTo>
                    <a:lnTo>
                      <a:pt x="1227" y="989"/>
                    </a:lnTo>
                    <a:lnTo>
                      <a:pt x="1204" y="1028"/>
                    </a:lnTo>
                    <a:lnTo>
                      <a:pt x="1178" y="1066"/>
                    </a:lnTo>
                    <a:lnTo>
                      <a:pt x="1152" y="1102"/>
                    </a:lnTo>
                    <a:lnTo>
                      <a:pt x="1123" y="1139"/>
                    </a:lnTo>
                    <a:lnTo>
                      <a:pt x="1093" y="1172"/>
                    </a:lnTo>
                    <a:lnTo>
                      <a:pt x="1060" y="1204"/>
                    </a:lnTo>
                    <a:lnTo>
                      <a:pt x="1022" y="1234"/>
                    </a:lnTo>
                    <a:lnTo>
                      <a:pt x="982" y="1263"/>
                    </a:lnTo>
                    <a:lnTo>
                      <a:pt x="936" y="1288"/>
                    </a:lnTo>
                    <a:lnTo>
                      <a:pt x="888" y="1312"/>
                    </a:lnTo>
                    <a:lnTo>
                      <a:pt x="833" y="1333"/>
                    </a:lnTo>
                    <a:lnTo>
                      <a:pt x="779" y="1354"/>
                    </a:lnTo>
                    <a:lnTo>
                      <a:pt x="727" y="1380"/>
                    </a:lnTo>
                    <a:lnTo>
                      <a:pt x="678" y="1411"/>
                    </a:lnTo>
                    <a:lnTo>
                      <a:pt x="633" y="1446"/>
                    </a:lnTo>
                    <a:lnTo>
                      <a:pt x="591" y="1485"/>
                    </a:lnTo>
                    <a:lnTo>
                      <a:pt x="554" y="1526"/>
                    </a:lnTo>
                    <a:lnTo>
                      <a:pt x="521" y="1572"/>
                    </a:lnTo>
                    <a:lnTo>
                      <a:pt x="492" y="1621"/>
                    </a:lnTo>
                    <a:lnTo>
                      <a:pt x="468" y="1671"/>
                    </a:lnTo>
                    <a:lnTo>
                      <a:pt x="449" y="1725"/>
                    </a:lnTo>
                    <a:lnTo>
                      <a:pt x="435" y="1780"/>
                    </a:lnTo>
                    <a:lnTo>
                      <a:pt x="426" y="1837"/>
                    </a:lnTo>
                    <a:lnTo>
                      <a:pt x="424" y="1896"/>
                    </a:lnTo>
                    <a:lnTo>
                      <a:pt x="424" y="2785"/>
                    </a:lnTo>
                    <a:lnTo>
                      <a:pt x="428" y="2850"/>
                    </a:lnTo>
                    <a:lnTo>
                      <a:pt x="437" y="2912"/>
                    </a:lnTo>
                    <a:lnTo>
                      <a:pt x="454" y="2971"/>
                    </a:lnTo>
                    <a:lnTo>
                      <a:pt x="477" y="3030"/>
                    </a:lnTo>
                    <a:lnTo>
                      <a:pt x="504" y="3083"/>
                    </a:lnTo>
                    <a:lnTo>
                      <a:pt x="539" y="3134"/>
                    </a:lnTo>
                    <a:lnTo>
                      <a:pt x="577" y="3181"/>
                    </a:lnTo>
                    <a:lnTo>
                      <a:pt x="620" y="3224"/>
                    </a:lnTo>
                    <a:lnTo>
                      <a:pt x="667" y="3262"/>
                    </a:lnTo>
                    <a:lnTo>
                      <a:pt x="718" y="3297"/>
                    </a:lnTo>
                    <a:lnTo>
                      <a:pt x="772" y="3324"/>
                    </a:lnTo>
                    <a:lnTo>
                      <a:pt x="830" y="3347"/>
                    </a:lnTo>
                    <a:lnTo>
                      <a:pt x="889" y="3364"/>
                    </a:lnTo>
                    <a:lnTo>
                      <a:pt x="952" y="3373"/>
                    </a:lnTo>
                    <a:lnTo>
                      <a:pt x="1017" y="3377"/>
                    </a:lnTo>
                    <a:lnTo>
                      <a:pt x="2384" y="3377"/>
                    </a:lnTo>
                    <a:lnTo>
                      <a:pt x="2449" y="3373"/>
                    </a:lnTo>
                    <a:lnTo>
                      <a:pt x="2512" y="3364"/>
                    </a:lnTo>
                    <a:lnTo>
                      <a:pt x="2571" y="3347"/>
                    </a:lnTo>
                    <a:lnTo>
                      <a:pt x="2629" y="3324"/>
                    </a:lnTo>
                    <a:lnTo>
                      <a:pt x="2683" y="3297"/>
                    </a:lnTo>
                    <a:lnTo>
                      <a:pt x="2734" y="3262"/>
                    </a:lnTo>
                    <a:lnTo>
                      <a:pt x="2781" y="3224"/>
                    </a:lnTo>
                    <a:lnTo>
                      <a:pt x="2824" y="3181"/>
                    </a:lnTo>
                    <a:lnTo>
                      <a:pt x="2862" y="3134"/>
                    </a:lnTo>
                    <a:lnTo>
                      <a:pt x="2896" y="3083"/>
                    </a:lnTo>
                    <a:lnTo>
                      <a:pt x="2924" y="3030"/>
                    </a:lnTo>
                    <a:lnTo>
                      <a:pt x="2947" y="2971"/>
                    </a:lnTo>
                    <a:lnTo>
                      <a:pt x="2963" y="2912"/>
                    </a:lnTo>
                    <a:lnTo>
                      <a:pt x="2973" y="2850"/>
                    </a:lnTo>
                    <a:lnTo>
                      <a:pt x="2977" y="2785"/>
                    </a:lnTo>
                    <a:lnTo>
                      <a:pt x="2977" y="1896"/>
                    </a:lnTo>
                    <a:lnTo>
                      <a:pt x="2974" y="1835"/>
                    </a:lnTo>
                    <a:lnTo>
                      <a:pt x="2965" y="1774"/>
                    </a:lnTo>
                    <a:lnTo>
                      <a:pt x="2949" y="1716"/>
                    </a:lnTo>
                    <a:lnTo>
                      <a:pt x="2928" y="1660"/>
                    </a:lnTo>
                    <a:lnTo>
                      <a:pt x="2902" y="1608"/>
                    </a:lnTo>
                    <a:lnTo>
                      <a:pt x="2871" y="1557"/>
                    </a:lnTo>
                    <a:lnTo>
                      <a:pt x="2835" y="1511"/>
                    </a:lnTo>
                    <a:lnTo>
                      <a:pt x="2794" y="1468"/>
                    </a:lnTo>
                    <a:lnTo>
                      <a:pt x="2749" y="1429"/>
                    </a:lnTo>
                    <a:lnTo>
                      <a:pt x="2701" y="1394"/>
                    </a:lnTo>
                    <a:lnTo>
                      <a:pt x="2648" y="1365"/>
                    </a:lnTo>
                    <a:lnTo>
                      <a:pt x="2592" y="1342"/>
                    </a:lnTo>
                    <a:lnTo>
                      <a:pt x="2534" y="1323"/>
                    </a:lnTo>
                    <a:lnTo>
                      <a:pt x="2530" y="1322"/>
                    </a:lnTo>
                    <a:lnTo>
                      <a:pt x="2523" y="1320"/>
                    </a:lnTo>
                    <a:lnTo>
                      <a:pt x="2511" y="1314"/>
                    </a:lnTo>
                    <a:lnTo>
                      <a:pt x="2494" y="1308"/>
                    </a:lnTo>
                    <a:lnTo>
                      <a:pt x="2474" y="1297"/>
                    </a:lnTo>
                    <a:lnTo>
                      <a:pt x="2451" y="1284"/>
                    </a:lnTo>
                    <a:lnTo>
                      <a:pt x="2424" y="1265"/>
                    </a:lnTo>
                    <a:lnTo>
                      <a:pt x="2394" y="1243"/>
                    </a:lnTo>
                    <a:lnTo>
                      <a:pt x="2362" y="1215"/>
                    </a:lnTo>
                    <a:lnTo>
                      <a:pt x="2327" y="1183"/>
                    </a:lnTo>
                    <a:lnTo>
                      <a:pt x="2291" y="1144"/>
                    </a:lnTo>
                    <a:lnTo>
                      <a:pt x="2253" y="1099"/>
                    </a:lnTo>
                    <a:lnTo>
                      <a:pt x="2214" y="1047"/>
                    </a:lnTo>
                    <a:lnTo>
                      <a:pt x="2174" y="989"/>
                    </a:lnTo>
                    <a:lnTo>
                      <a:pt x="2150" y="951"/>
                    </a:lnTo>
                    <a:lnTo>
                      <a:pt x="2128" y="916"/>
                    </a:lnTo>
                    <a:lnTo>
                      <a:pt x="2106" y="884"/>
                    </a:lnTo>
                    <a:lnTo>
                      <a:pt x="2085" y="854"/>
                    </a:lnTo>
                    <a:lnTo>
                      <a:pt x="2065" y="829"/>
                    </a:lnTo>
                    <a:lnTo>
                      <a:pt x="2046" y="806"/>
                    </a:lnTo>
                    <a:lnTo>
                      <a:pt x="2025" y="787"/>
                    </a:lnTo>
                    <a:lnTo>
                      <a:pt x="2003" y="772"/>
                    </a:lnTo>
                    <a:lnTo>
                      <a:pt x="1980" y="761"/>
                    </a:lnTo>
                    <a:lnTo>
                      <a:pt x="1955" y="754"/>
                    </a:lnTo>
                    <a:lnTo>
                      <a:pt x="1928" y="752"/>
                    </a:lnTo>
                    <a:lnTo>
                      <a:pt x="1473" y="752"/>
                    </a:lnTo>
                    <a:close/>
                    <a:moveTo>
                      <a:pt x="751" y="227"/>
                    </a:moveTo>
                    <a:lnTo>
                      <a:pt x="691" y="228"/>
                    </a:lnTo>
                    <a:lnTo>
                      <a:pt x="637" y="230"/>
                    </a:lnTo>
                    <a:lnTo>
                      <a:pt x="587" y="236"/>
                    </a:lnTo>
                    <a:lnTo>
                      <a:pt x="542" y="244"/>
                    </a:lnTo>
                    <a:lnTo>
                      <a:pt x="500" y="253"/>
                    </a:lnTo>
                    <a:lnTo>
                      <a:pt x="463" y="266"/>
                    </a:lnTo>
                    <a:lnTo>
                      <a:pt x="429" y="280"/>
                    </a:lnTo>
                    <a:lnTo>
                      <a:pt x="398" y="296"/>
                    </a:lnTo>
                    <a:lnTo>
                      <a:pt x="370" y="316"/>
                    </a:lnTo>
                    <a:lnTo>
                      <a:pt x="343" y="341"/>
                    </a:lnTo>
                    <a:lnTo>
                      <a:pt x="319" y="370"/>
                    </a:lnTo>
                    <a:lnTo>
                      <a:pt x="297" y="403"/>
                    </a:lnTo>
                    <a:lnTo>
                      <a:pt x="278" y="439"/>
                    </a:lnTo>
                    <a:lnTo>
                      <a:pt x="263" y="481"/>
                    </a:lnTo>
                    <a:lnTo>
                      <a:pt x="249" y="526"/>
                    </a:lnTo>
                    <a:lnTo>
                      <a:pt x="240" y="575"/>
                    </a:lnTo>
                    <a:lnTo>
                      <a:pt x="233" y="629"/>
                    </a:lnTo>
                    <a:lnTo>
                      <a:pt x="229" y="687"/>
                    </a:lnTo>
                    <a:lnTo>
                      <a:pt x="226" y="750"/>
                    </a:lnTo>
                    <a:lnTo>
                      <a:pt x="230" y="799"/>
                    </a:lnTo>
                    <a:lnTo>
                      <a:pt x="236" y="845"/>
                    </a:lnTo>
                    <a:lnTo>
                      <a:pt x="248" y="887"/>
                    </a:lnTo>
                    <a:lnTo>
                      <a:pt x="264" y="926"/>
                    </a:lnTo>
                    <a:lnTo>
                      <a:pt x="286" y="961"/>
                    </a:lnTo>
                    <a:lnTo>
                      <a:pt x="311" y="993"/>
                    </a:lnTo>
                    <a:lnTo>
                      <a:pt x="341" y="1020"/>
                    </a:lnTo>
                    <a:lnTo>
                      <a:pt x="376" y="1044"/>
                    </a:lnTo>
                    <a:lnTo>
                      <a:pt x="415" y="1064"/>
                    </a:lnTo>
                    <a:lnTo>
                      <a:pt x="459" y="1080"/>
                    </a:lnTo>
                    <a:lnTo>
                      <a:pt x="509" y="1094"/>
                    </a:lnTo>
                    <a:lnTo>
                      <a:pt x="562" y="1102"/>
                    </a:lnTo>
                    <a:lnTo>
                      <a:pt x="620" y="1108"/>
                    </a:lnTo>
                    <a:lnTo>
                      <a:pt x="683" y="1110"/>
                    </a:lnTo>
                    <a:lnTo>
                      <a:pt x="714" y="1110"/>
                    </a:lnTo>
                    <a:lnTo>
                      <a:pt x="744" y="1108"/>
                    </a:lnTo>
                    <a:lnTo>
                      <a:pt x="769" y="1107"/>
                    </a:lnTo>
                    <a:lnTo>
                      <a:pt x="790" y="1105"/>
                    </a:lnTo>
                    <a:lnTo>
                      <a:pt x="806" y="1102"/>
                    </a:lnTo>
                    <a:lnTo>
                      <a:pt x="816" y="1101"/>
                    </a:lnTo>
                    <a:lnTo>
                      <a:pt x="820" y="1100"/>
                    </a:lnTo>
                    <a:lnTo>
                      <a:pt x="823" y="1100"/>
                    </a:lnTo>
                    <a:lnTo>
                      <a:pt x="849" y="1094"/>
                    </a:lnTo>
                    <a:lnTo>
                      <a:pt x="872" y="1083"/>
                    </a:lnTo>
                    <a:lnTo>
                      <a:pt x="895" y="1066"/>
                    </a:lnTo>
                    <a:lnTo>
                      <a:pt x="917" y="1045"/>
                    </a:lnTo>
                    <a:lnTo>
                      <a:pt x="938" y="1020"/>
                    </a:lnTo>
                    <a:lnTo>
                      <a:pt x="960" y="990"/>
                    </a:lnTo>
                    <a:lnTo>
                      <a:pt x="983" y="956"/>
                    </a:lnTo>
                    <a:lnTo>
                      <a:pt x="1006" y="918"/>
                    </a:lnTo>
                    <a:lnTo>
                      <a:pt x="1031" y="875"/>
                    </a:lnTo>
                    <a:lnTo>
                      <a:pt x="1049" y="843"/>
                    </a:lnTo>
                    <a:lnTo>
                      <a:pt x="1068" y="811"/>
                    </a:lnTo>
                    <a:lnTo>
                      <a:pt x="1088" y="779"/>
                    </a:lnTo>
                    <a:lnTo>
                      <a:pt x="1110" y="747"/>
                    </a:lnTo>
                    <a:lnTo>
                      <a:pt x="1132" y="716"/>
                    </a:lnTo>
                    <a:lnTo>
                      <a:pt x="1156" y="685"/>
                    </a:lnTo>
                    <a:lnTo>
                      <a:pt x="1183" y="655"/>
                    </a:lnTo>
                    <a:lnTo>
                      <a:pt x="1210" y="629"/>
                    </a:lnTo>
                    <a:lnTo>
                      <a:pt x="1240" y="604"/>
                    </a:lnTo>
                    <a:lnTo>
                      <a:pt x="1272" y="582"/>
                    </a:lnTo>
                    <a:lnTo>
                      <a:pt x="1307" y="562"/>
                    </a:lnTo>
                    <a:lnTo>
                      <a:pt x="1343" y="547"/>
                    </a:lnTo>
                    <a:lnTo>
                      <a:pt x="1384" y="536"/>
                    </a:lnTo>
                    <a:lnTo>
                      <a:pt x="1427" y="528"/>
                    </a:lnTo>
                    <a:lnTo>
                      <a:pt x="1473" y="526"/>
                    </a:lnTo>
                    <a:lnTo>
                      <a:pt x="1928" y="526"/>
                    </a:lnTo>
                    <a:lnTo>
                      <a:pt x="1974" y="528"/>
                    </a:lnTo>
                    <a:lnTo>
                      <a:pt x="2017" y="536"/>
                    </a:lnTo>
                    <a:lnTo>
                      <a:pt x="2058" y="547"/>
                    </a:lnTo>
                    <a:lnTo>
                      <a:pt x="2094" y="562"/>
                    </a:lnTo>
                    <a:lnTo>
                      <a:pt x="2129" y="582"/>
                    </a:lnTo>
                    <a:lnTo>
                      <a:pt x="2161" y="604"/>
                    </a:lnTo>
                    <a:lnTo>
                      <a:pt x="2191" y="629"/>
                    </a:lnTo>
                    <a:lnTo>
                      <a:pt x="2218" y="655"/>
                    </a:lnTo>
                    <a:lnTo>
                      <a:pt x="2245" y="685"/>
                    </a:lnTo>
                    <a:lnTo>
                      <a:pt x="2269" y="716"/>
                    </a:lnTo>
                    <a:lnTo>
                      <a:pt x="2291" y="747"/>
                    </a:lnTo>
                    <a:lnTo>
                      <a:pt x="2313" y="779"/>
                    </a:lnTo>
                    <a:lnTo>
                      <a:pt x="2333" y="811"/>
                    </a:lnTo>
                    <a:lnTo>
                      <a:pt x="2352" y="843"/>
                    </a:lnTo>
                    <a:lnTo>
                      <a:pt x="2370" y="875"/>
                    </a:lnTo>
                    <a:lnTo>
                      <a:pt x="2395" y="918"/>
                    </a:lnTo>
                    <a:lnTo>
                      <a:pt x="2418" y="956"/>
                    </a:lnTo>
                    <a:lnTo>
                      <a:pt x="2441" y="990"/>
                    </a:lnTo>
                    <a:lnTo>
                      <a:pt x="2463" y="1020"/>
                    </a:lnTo>
                    <a:lnTo>
                      <a:pt x="2484" y="1045"/>
                    </a:lnTo>
                    <a:lnTo>
                      <a:pt x="2506" y="1066"/>
                    </a:lnTo>
                    <a:lnTo>
                      <a:pt x="2529" y="1083"/>
                    </a:lnTo>
                    <a:lnTo>
                      <a:pt x="2552" y="1094"/>
                    </a:lnTo>
                    <a:lnTo>
                      <a:pt x="2578" y="1100"/>
                    </a:lnTo>
                    <a:lnTo>
                      <a:pt x="2582" y="1100"/>
                    </a:lnTo>
                    <a:lnTo>
                      <a:pt x="2585" y="1101"/>
                    </a:lnTo>
                    <a:lnTo>
                      <a:pt x="2595" y="1102"/>
                    </a:lnTo>
                    <a:lnTo>
                      <a:pt x="2611" y="1105"/>
                    </a:lnTo>
                    <a:lnTo>
                      <a:pt x="2632" y="1107"/>
                    </a:lnTo>
                    <a:lnTo>
                      <a:pt x="2657" y="1108"/>
                    </a:lnTo>
                    <a:lnTo>
                      <a:pt x="2686" y="1110"/>
                    </a:lnTo>
                    <a:lnTo>
                      <a:pt x="2718" y="1110"/>
                    </a:lnTo>
                    <a:lnTo>
                      <a:pt x="2754" y="1110"/>
                    </a:lnTo>
                    <a:lnTo>
                      <a:pt x="2790" y="1108"/>
                    </a:lnTo>
                    <a:lnTo>
                      <a:pt x="2829" y="1103"/>
                    </a:lnTo>
                    <a:lnTo>
                      <a:pt x="2869" y="1098"/>
                    </a:lnTo>
                    <a:lnTo>
                      <a:pt x="2910" y="1089"/>
                    </a:lnTo>
                    <a:lnTo>
                      <a:pt x="2950" y="1077"/>
                    </a:lnTo>
                    <a:lnTo>
                      <a:pt x="2989" y="1062"/>
                    </a:lnTo>
                    <a:lnTo>
                      <a:pt x="3026" y="1043"/>
                    </a:lnTo>
                    <a:lnTo>
                      <a:pt x="3061" y="1020"/>
                    </a:lnTo>
                    <a:lnTo>
                      <a:pt x="3091" y="993"/>
                    </a:lnTo>
                    <a:lnTo>
                      <a:pt x="3116" y="962"/>
                    </a:lnTo>
                    <a:lnTo>
                      <a:pt x="3137" y="928"/>
                    </a:lnTo>
                    <a:lnTo>
                      <a:pt x="3154" y="889"/>
                    </a:lnTo>
                    <a:lnTo>
                      <a:pt x="3165" y="846"/>
                    </a:lnTo>
                    <a:lnTo>
                      <a:pt x="3172" y="800"/>
                    </a:lnTo>
                    <a:lnTo>
                      <a:pt x="3175" y="750"/>
                    </a:lnTo>
                    <a:lnTo>
                      <a:pt x="3172" y="687"/>
                    </a:lnTo>
                    <a:lnTo>
                      <a:pt x="3169" y="629"/>
                    </a:lnTo>
                    <a:lnTo>
                      <a:pt x="3161" y="575"/>
                    </a:lnTo>
                    <a:lnTo>
                      <a:pt x="3153" y="527"/>
                    </a:lnTo>
                    <a:lnTo>
                      <a:pt x="3140" y="483"/>
                    </a:lnTo>
                    <a:lnTo>
                      <a:pt x="3125" y="443"/>
                    </a:lnTo>
                    <a:lnTo>
                      <a:pt x="3107" y="407"/>
                    </a:lnTo>
                    <a:lnTo>
                      <a:pt x="3088" y="375"/>
                    </a:lnTo>
                    <a:lnTo>
                      <a:pt x="3065" y="348"/>
                    </a:lnTo>
                    <a:lnTo>
                      <a:pt x="3039" y="324"/>
                    </a:lnTo>
                    <a:lnTo>
                      <a:pt x="3012" y="302"/>
                    </a:lnTo>
                    <a:lnTo>
                      <a:pt x="2981" y="284"/>
                    </a:lnTo>
                    <a:lnTo>
                      <a:pt x="2948" y="269"/>
                    </a:lnTo>
                    <a:lnTo>
                      <a:pt x="2913" y="257"/>
                    </a:lnTo>
                    <a:lnTo>
                      <a:pt x="2876" y="247"/>
                    </a:lnTo>
                    <a:lnTo>
                      <a:pt x="2835" y="239"/>
                    </a:lnTo>
                    <a:lnTo>
                      <a:pt x="2792" y="234"/>
                    </a:lnTo>
                    <a:lnTo>
                      <a:pt x="2747" y="229"/>
                    </a:lnTo>
                    <a:lnTo>
                      <a:pt x="2700" y="227"/>
                    </a:lnTo>
                    <a:lnTo>
                      <a:pt x="2650" y="227"/>
                    </a:lnTo>
                    <a:lnTo>
                      <a:pt x="751" y="227"/>
                    </a:lnTo>
                    <a:close/>
                    <a:moveTo>
                      <a:pt x="751" y="0"/>
                    </a:moveTo>
                    <a:lnTo>
                      <a:pt x="2650" y="0"/>
                    </a:lnTo>
                    <a:lnTo>
                      <a:pt x="2695" y="1"/>
                    </a:lnTo>
                    <a:lnTo>
                      <a:pt x="2741" y="2"/>
                    </a:lnTo>
                    <a:lnTo>
                      <a:pt x="2790" y="5"/>
                    </a:lnTo>
                    <a:lnTo>
                      <a:pt x="2839" y="11"/>
                    </a:lnTo>
                    <a:lnTo>
                      <a:pt x="2888" y="18"/>
                    </a:lnTo>
                    <a:lnTo>
                      <a:pt x="2937" y="29"/>
                    </a:lnTo>
                    <a:lnTo>
                      <a:pt x="2987" y="43"/>
                    </a:lnTo>
                    <a:lnTo>
                      <a:pt x="3035" y="60"/>
                    </a:lnTo>
                    <a:lnTo>
                      <a:pt x="3082" y="81"/>
                    </a:lnTo>
                    <a:lnTo>
                      <a:pt x="3127" y="107"/>
                    </a:lnTo>
                    <a:lnTo>
                      <a:pt x="3171" y="138"/>
                    </a:lnTo>
                    <a:lnTo>
                      <a:pt x="3211" y="173"/>
                    </a:lnTo>
                    <a:lnTo>
                      <a:pt x="3247" y="213"/>
                    </a:lnTo>
                    <a:lnTo>
                      <a:pt x="3280" y="256"/>
                    </a:lnTo>
                    <a:lnTo>
                      <a:pt x="3309" y="303"/>
                    </a:lnTo>
                    <a:lnTo>
                      <a:pt x="3333" y="354"/>
                    </a:lnTo>
                    <a:lnTo>
                      <a:pt x="3354" y="409"/>
                    </a:lnTo>
                    <a:lnTo>
                      <a:pt x="3371" y="469"/>
                    </a:lnTo>
                    <a:lnTo>
                      <a:pt x="3385" y="532"/>
                    </a:lnTo>
                    <a:lnTo>
                      <a:pt x="3393" y="600"/>
                    </a:lnTo>
                    <a:lnTo>
                      <a:pt x="3399" y="673"/>
                    </a:lnTo>
                    <a:lnTo>
                      <a:pt x="3401" y="750"/>
                    </a:lnTo>
                    <a:lnTo>
                      <a:pt x="3399" y="808"/>
                    </a:lnTo>
                    <a:lnTo>
                      <a:pt x="3392" y="862"/>
                    </a:lnTo>
                    <a:lnTo>
                      <a:pt x="3383" y="911"/>
                    </a:lnTo>
                    <a:lnTo>
                      <a:pt x="3370" y="957"/>
                    </a:lnTo>
                    <a:lnTo>
                      <a:pt x="3354" y="999"/>
                    </a:lnTo>
                    <a:lnTo>
                      <a:pt x="3336" y="1039"/>
                    </a:lnTo>
                    <a:lnTo>
                      <a:pt x="3315" y="1074"/>
                    </a:lnTo>
                    <a:lnTo>
                      <a:pt x="3292" y="1106"/>
                    </a:lnTo>
                    <a:lnTo>
                      <a:pt x="3269" y="1134"/>
                    </a:lnTo>
                    <a:lnTo>
                      <a:pt x="3244" y="1161"/>
                    </a:lnTo>
                    <a:lnTo>
                      <a:pt x="3219" y="1185"/>
                    </a:lnTo>
                    <a:lnTo>
                      <a:pt x="3192" y="1204"/>
                    </a:lnTo>
                    <a:lnTo>
                      <a:pt x="3166" y="1223"/>
                    </a:lnTo>
                    <a:lnTo>
                      <a:pt x="3140" y="1240"/>
                    </a:lnTo>
                    <a:lnTo>
                      <a:pt x="3095" y="1263"/>
                    </a:lnTo>
                    <a:lnTo>
                      <a:pt x="3050" y="1281"/>
                    </a:lnTo>
                    <a:lnTo>
                      <a:pt x="3003" y="1298"/>
                    </a:lnTo>
                    <a:lnTo>
                      <a:pt x="2957" y="1310"/>
                    </a:lnTo>
                    <a:lnTo>
                      <a:pt x="3001" y="1357"/>
                    </a:lnTo>
                    <a:lnTo>
                      <a:pt x="3042" y="1407"/>
                    </a:lnTo>
                    <a:lnTo>
                      <a:pt x="3078" y="1460"/>
                    </a:lnTo>
                    <a:lnTo>
                      <a:pt x="3110" y="1516"/>
                    </a:lnTo>
                    <a:lnTo>
                      <a:pt x="3138" y="1575"/>
                    </a:lnTo>
                    <a:lnTo>
                      <a:pt x="3161" y="1635"/>
                    </a:lnTo>
                    <a:lnTo>
                      <a:pt x="3180" y="1698"/>
                    </a:lnTo>
                    <a:lnTo>
                      <a:pt x="3193" y="1762"/>
                    </a:lnTo>
                    <a:lnTo>
                      <a:pt x="3201" y="1828"/>
                    </a:lnTo>
                    <a:lnTo>
                      <a:pt x="3204" y="1896"/>
                    </a:lnTo>
                    <a:lnTo>
                      <a:pt x="3204" y="2785"/>
                    </a:lnTo>
                    <a:lnTo>
                      <a:pt x="3201" y="2859"/>
                    </a:lnTo>
                    <a:lnTo>
                      <a:pt x="3191" y="2932"/>
                    </a:lnTo>
                    <a:lnTo>
                      <a:pt x="3175" y="3002"/>
                    </a:lnTo>
                    <a:lnTo>
                      <a:pt x="3153" y="3070"/>
                    </a:lnTo>
                    <a:lnTo>
                      <a:pt x="3125" y="3135"/>
                    </a:lnTo>
                    <a:lnTo>
                      <a:pt x="3092" y="3198"/>
                    </a:lnTo>
                    <a:lnTo>
                      <a:pt x="3054" y="3257"/>
                    </a:lnTo>
                    <a:lnTo>
                      <a:pt x="3011" y="3312"/>
                    </a:lnTo>
                    <a:lnTo>
                      <a:pt x="2963" y="3364"/>
                    </a:lnTo>
                    <a:lnTo>
                      <a:pt x="2912" y="3411"/>
                    </a:lnTo>
                    <a:lnTo>
                      <a:pt x="2857" y="3454"/>
                    </a:lnTo>
                    <a:lnTo>
                      <a:pt x="2798" y="3492"/>
                    </a:lnTo>
                    <a:lnTo>
                      <a:pt x="2735" y="3525"/>
                    </a:lnTo>
                    <a:lnTo>
                      <a:pt x="2670" y="3552"/>
                    </a:lnTo>
                    <a:lnTo>
                      <a:pt x="2602" y="3574"/>
                    </a:lnTo>
                    <a:lnTo>
                      <a:pt x="2531" y="3591"/>
                    </a:lnTo>
                    <a:lnTo>
                      <a:pt x="2459" y="3601"/>
                    </a:lnTo>
                    <a:lnTo>
                      <a:pt x="2384" y="3604"/>
                    </a:lnTo>
                    <a:lnTo>
                      <a:pt x="1017" y="3604"/>
                    </a:lnTo>
                    <a:lnTo>
                      <a:pt x="942" y="3601"/>
                    </a:lnTo>
                    <a:lnTo>
                      <a:pt x="869" y="3591"/>
                    </a:lnTo>
                    <a:lnTo>
                      <a:pt x="799" y="3574"/>
                    </a:lnTo>
                    <a:lnTo>
                      <a:pt x="731" y="3552"/>
                    </a:lnTo>
                    <a:lnTo>
                      <a:pt x="666" y="3525"/>
                    </a:lnTo>
                    <a:lnTo>
                      <a:pt x="603" y="3492"/>
                    </a:lnTo>
                    <a:lnTo>
                      <a:pt x="544" y="3454"/>
                    </a:lnTo>
                    <a:lnTo>
                      <a:pt x="489" y="3411"/>
                    </a:lnTo>
                    <a:lnTo>
                      <a:pt x="437" y="3364"/>
                    </a:lnTo>
                    <a:lnTo>
                      <a:pt x="390" y="3312"/>
                    </a:lnTo>
                    <a:lnTo>
                      <a:pt x="347" y="3257"/>
                    </a:lnTo>
                    <a:lnTo>
                      <a:pt x="309" y="3198"/>
                    </a:lnTo>
                    <a:lnTo>
                      <a:pt x="276" y="3135"/>
                    </a:lnTo>
                    <a:lnTo>
                      <a:pt x="248" y="3070"/>
                    </a:lnTo>
                    <a:lnTo>
                      <a:pt x="226" y="3002"/>
                    </a:lnTo>
                    <a:lnTo>
                      <a:pt x="210" y="2932"/>
                    </a:lnTo>
                    <a:lnTo>
                      <a:pt x="200" y="2859"/>
                    </a:lnTo>
                    <a:lnTo>
                      <a:pt x="197" y="2785"/>
                    </a:lnTo>
                    <a:lnTo>
                      <a:pt x="197" y="1896"/>
                    </a:lnTo>
                    <a:lnTo>
                      <a:pt x="200" y="1828"/>
                    </a:lnTo>
                    <a:lnTo>
                      <a:pt x="208" y="1762"/>
                    </a:lnTo>
                    <a:lnTo>
                      <a:pt x="221" y="1698"/>
                    </a:lnTo>
                    <a:lnTo>
                      <a:pt x="240" y="1635"/>
                    </a:lnTo>
                    <a:lnTo>
                      <a:pt x="263" y="1575"/>
                    </a:lnTo>
                    <a:lnTo>
                      <a:pt x="290" y="1516"/>
                    </a:lnTo>
                    <a:lnTo>
                      <a:pt x="322" y="1460"/>
                    </a:lnTo>
                    <a:lnTo>
                      <a:pt x="358" y="1407"/>
                    </a:lnTo>
                    <a:lnTo>
                      <a:pt x="399" y="1357"/>
                    </a:lnTo>
                    <a:lnTo>
                      <a:pt x="444" y="1310"/>
                    </a:lnTo>
                    <a:lnTo>
                      <a:pt x="397" y="1298"/>
                    </a:lnTo>
                    <a:lnTo>
                      <a:pt x="351" y="1281"/>
                    </a:lnTo>
                    <a:lnTo>
                      <a:pt x="305" y="1263"/>
                    </a:lnTo>
                    <a:lnTo>
                      <a:pt x="260" y="1240"/>
                    </a:lnTo>
                    <a:lnTo>
                      <a:pt x="235" y="1223"/>
                    </a:lnTo>
                    <a:lnTo>
                      <a:pt x="209" y="1204"/>
                    </a:lnTo>
                    <a:lnTo>
                      <a:pt x="182" y="1185"/>
                    </a:lnTo>
                    <a:lnTo>
                      <a:pt x="157" y="1161"/>
                    </a:lnTo>
                    <a:lnTo>
                      <a:pt x="132" y="1134"/>
                    </a:lnTo>
                    <a:lnTo>
                      <a:pt x="109" y="1106"/>
                    </a:lnTo>
                    <a:lnTo>
                      <a:pt x="86" y="1074"/>
                    </a:lnTo>
                    <a:lnTo>
                      <a:pt x="65" y="1039"/>
                    </a:lnTo>
                    <a:lnTo>
                      <a:pt x="47" y="999"/>
                    </a:lnTo>
                    <a:lnTo>
                      <a:pt x="31" y="957"/>
                    </a:lnTo>
                    <a:lnTo>
                      <a:pt x="17" y="911"/>
                    </a:lnTo>
                    <a:lnTo>
                      <a:pt x="9" y="862"/>
                    </a:lnTo>
                    <a:lnTo>
                      <a:pt x="2" y="808"/>
                    </a:lnTo>
                    <a:lnTo>
                      <a:pt x="0" y="750"/>
                    </a:lnTo>
                    <a:lnTo>
                      <a:pt x="2" y="673"/>
                    </a:lnTo>
                    <a:lnTo>
                      <a:pt x="8" y="600"/>
                    </a:lnTo>
                    <a:lnTo>
                      <a:pt x="16" y="532"/>
                    </a:lnTo>
                    <a:lnTo>
                      <a:pt x="30" y="469"/>
                    </a:lnTo>
                    <a:lnTo>
                      <a:pt x="47" y="409"/>
                    </a:lnTo>
                    <a:lnTo>
                      <a:pt x="68" y="354"/>
                    </a:lnTo>
                    <a:lnTo>
                      <a:pt x="92" y="303"/>
                    </a:lnTo>
                    <a:lnTo>
                      <a:pt x="121" y="256"/>
                    </a:lnTo>
                    <a:lnTo>
                      <a:pt x="154" y="213"/>
                    </a:lnTo>
                    <a:lnTo>
                      <a:pt x="190" y="173"/>
                    </a:lnTo>
                    <a:lnTo>
                      <a:pt x="230" y="138"/>
                    </a:lnTo>
                    <a:lnTo>
                      <a:pt x="274" y="107"/>
                    </a:lnTo>
                    <a:lnTo>
                      <a:pt x="319" y="81"/>
                    </a:lnTo>
                    <a:lnTo>
                      <a:pt x="366" y="60"/>
                    </a:lnTo>
                    <a:lnTo>
                      <a:pt x="414" y="43"/>
                    </a:lnTo>
                    <a:lnTo>
                      <a:pt x="464" y="29"/>
                    </a:lnTo>
                    <a:lnTo>
                      <a:pt x="513" y="18"/>
                    </a:lnTo>
                    <a:lnTo>
                      <a:pt x="562" y="11"/>
                    </a:lnTo>
                    <a:lnTo>
                      <a:pt x="611" y="5"/>
                    </a:lnTo>
                    <a:lnTo>
                      <a:pt x="659" y="2"/>
                    </a:lnTo>
                    <a:lnTo>
                      <a:pt x="706" y="1"/>
                    </a:lnTo>
                    <a:lnTo>
                      <a:pt x="7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  <p:sp>
            <p:nvSpPr>
              <p:cNvPr id="32" name="Freeform 20"/>
              <p:cNvSpPr>
                <a:spLocks noEditPoints="1"/>
              </p:cNvSpPr>
              <p:nvPr/>
            </p:nvSpPr>
            <p:spPr bwMode="auto">
              <a:xfrm>
                <a:off x="-2215" y="2493"/>
                <a:ext cx="185" cy="186"/>
              </a:xfrm>
              <a:custGeom>
                <a:avLst/>
                <a:gdLst>
                  <a:gd name="T0" fmla="*/ 682 w 1484"/>
                  <a:gd name="T1" fmla="*/ 229 h 1482"/>
                  <a:gd name="T2" fmla="*/ 569 w 1484"/>
                  <a:gd name="T3" fmla="*/ 256 h 1482"/>
                  <a:gd name="T4" fmla="*/ 467 w 1484"/>
                  <a:gd name="T5" fmla="*/ 306 h 1482"/>
                  <a:gd name="T6" fmla="*/ 379 w 1484"/>
                  <a:gd name="T7" fmla="*/ 376 h 1482"/>
                  <a:gd name="T8" fmla="*/ 307 w 1484"/>
                  <a:gd name="T9" fmla="*/ 465 h 1482"/>
                  <a:gd name="T10" fmla="*/ 257 w 1484"/>
                  <a:gd name="T11" fmla="*/ 568 h 1482"/>
                  <a:gd name="T12" fmla="*/ 230 w 1484"/>
                  <a:gd name="T13" fmla="*/ 681 h 1482"/>
                  <a:gd name="T14" fmla="*/ 230 w 1484"/>
                  <a:gd name="T15" fmla="*/ 800 h 1482"/>
                  <a:gd name="T16" fmla="*/ 257 w 1484"/>
                  <a:gd name="T17" fmla="*/ 915 h 1482"/>
                  <a:gd name="T18" fmla="*/ 307 w 1484"/>
                  <a:gd name="T19" fmla="*/ 1017 h 1482"/>
                  <a:gd name="T20" fmla="*/ 379 w 1484"/>
                  <a:gd name="T21" fmla="*/ 1105 h 1482"/>
                  <a:gd name="T22" fmla="*/ 467 w 1484"/>
                  <a:gd name="T23" fmla="*/ 1175 h 1482"/>
                  <a:gd name="T24" fmla="*/ 569 w 1484"/>
                  <a:gd name="T25" fmla="*/ 1225 h 1482"/>
                  <a:gd name="T26" fmla="*/ 682 w 1484"/>
                  <a:gd name="T27" fmla="*/ 1252 h 1482"/>
                  <a:gd name="T28" fmla="*/ 803 w 1484"/>
                  <a:gd name="T29" fmla="*/ 1252 h 1482"/>
                  <a:gd name="T30" fmla="*/ 916 w 1484"/>
                  <a:gd name="T31" fmla="*/ 1225 h 1482"/>
                  <a:gd name="T32" fmla="*/ 1018 w 1484"/>
                  <a:gd name="T33" fmla="*/ 1175 h 1482"/>
                  <a:gd name="T34" fmla="*/ 1106 w 1484"/>
                  <a:gd name="T35" fmla="*/ 1105 h 1482"/>
                  <a:gd name="T36" fmla="*/ 1178 w 1484"/>
                  <a:gd name="T37" fmla="*/ 1017 h 1482"/>
                  <a:gd name="T38" fmla="*/ 1228 w 1484"/>
                  <a:gd name="T39" fmla="*/ 915 h 1482"/>
                  <a:gd name="T40" fmla="*/ 1255 w 1484"/>
                  <a:gd name="T41" fmla="*/ 800 h 1482"/>
                  <a:gd name="T42" fmla="*/ 1255 w 1484"/>
                  <a:gd name="T43" fmla="*/ 681 h 1482"/>
                  <a:gd name="T44" fmla="*/ 1228 w 1484"/>
                  <a:gd name="T45" fmla="*/ 568 h 1482"/>
                  <a:gd name="T46" fmla="*/ 1178 w 1484"/>
                  <a:gd name="T47" fmla="*/ 465 h 1482"/>
                  <a:gd name="T48" fmla="*/ 1106 w 1484"/>
                  <a:gd name="T49" fmla="*/ 376 h 1482"/>
                  <a:gd name="T50" fmla="*/ 1018 w 1484"/>
                  <a:gd name="T51" fmla="*/ 306 h 1482"/>
                  <a:gd name="T52" fmla="*/ 916 w 1484"/>
                  <a:gd name="T53" fmla="*/ 256 h 1482"/>
                  <a:gd name="T54" fmla="*/ 803 w 1484"/>
                  <a:gd name="T55" fmla="*/ 229 h 1482"/>
                  <a:gd name="T56" fmla="*/ 742 w 1484"/>
                  <a:gd name="T57" fmla="*/ 0 h 1482"/>
                  <a:gd name="T58" fmla="*/ 883 w 1484"/>
                  <a:gd name="T59" fmla="*/ 13 h 1482"/>
                  <a:gd name="T60" fmla="*/ 1015 w 1484"/>
                  <a:gd name="T61" fmla="*/ 51 h 1482"/>
                  <a:gd name="T62" fmla="*/ 1136 w 1484"/>
                  <a:gd name="T63" fmla="*/ 112 h 1482"/>
                  <a:gd name="T64" fmla="*/ 1243 w 1484"/>
                  <a:gd name="T65" fmla="*/ 193 h 1482"/>
                  <a:gd name="T66" fmla="*/ 1333 w 1484"/>
                  <a:gd name="T67" fmla="*/ 292 h 1482"/>
                  <a:gd name="T68" fmla="*/ 1404 w 1484"/>
                  <a:gd name="T69" fmla="*/ 406 h 1482"/>
                  <a:gd name="T70" fmla="*/ 1455 w 1484"/>
                  <a:gd name="T71" fmla="*/ 532 h 1482"/>
                  <a:gd name="T72" fmla="*/ 1481 w 1484"/>
                  <a:gd name="T73" fmla="*/ 670 h 1482"/>
                  <a:gd name="T74" fmla="*/ 1481 w 1484"/>
                  <a:gd name="T75" fmla="*/ 812 h 1482"/>
                  <a:gd name="T76" fmla="*/ 1455 w 1484"/>
                  <a:gd name="T77" fmla="*/ 949 h 1482"/>
                  <a:gd name="T78" fmla="*/ 1404 w 1484"/>
                  <a:gd name="T79" fmla="*/ 1075 h 1482"/>
                  <a:gd name="T80" fmla="*/ 1333 w 1484"/>
                  <a:gd name="T81" fmla="*/ 1189 h 1482"/>
                  <a:gd name="T82" fmla="*/ 1243 w 1484"/>
                  <a:gd name="T83" fmla="*/ 1288 h 1482"/>
                  <a:gd name="T84" fmla="*/ 1136 w 1484"/>
                  <a:gd name="T85" fmla="*/ 1369 h 1482"/>
                  <a:gd name="T86" fmla="*/ 1015 w 1484"/>
                  <a:gd name="T87" fmla="*/ 1431 h 1482"/>
                  <a:gd name="T88" fmla="*/ 883 w 1484"/>
                  <a:gd name="T89" fmla="*/ 1469 h 1482"/>
                  <a:gd name="T90" fmla="*/ 742 w 1484"/>
                  <a:gd name="T91" fmla="*/ 1482 h 1482"/>
                  <a:gd name="T92" fmla="*/ 602 w 1484"/>
                  <a:gd name="T93" fmla="*/ 1469 h 1482"/>
                  <a:gd name="T94" fmla="*/ 470 w 1484"/>
                  <a:gd name="T95" fmla="*/ 1431 h 1482"/>
                  <a:gd name="T96" fmla="*/ 349 w 1484"/>
                  <a:gd name="T97" fmla="*/ 1369 h 1482"/>
                  <a:gd name="T98" fmla="*/ 242 w 1484"/>
                  <a:gd name="T99" fmla="*/ 1288 h 1482"/>
                  <a:gd name="T100" fmla="*/ 152 w 1484"/>
                  <a:gd name="T101" fmla="*/ 1189 h 1482"/>
                  <a:gd name="T102" fmla="*/ 81 w 1484"/>
                  <a:gd name="T103" fmla="*/ 1075 h 1482"/>
                  <a:gd name="T104" fmla="*/ 30 w 1484"/>
                  <a:gd name="T105" fmla="*/ 949 h 1482"/>
                  <a:gd name="T106" fmla="*/ 4 w 1484"/>
                  <a:gd name="T107" fmla="*/ 812 h 1482"/>
                  <a:gd name="T108" fmla="*/ 4 w 1484"/>
                  <a:gd name="T109" fmla="*/ 670 h 1482"/>
                  <a:gd name="T110" fmla="*/ 30 w 1484"/>
                  <a:gd name="T111" fmla="*/ 532 h 1482"/>
                  <a:gd name="T112" fmla="*/ 81 w 1484"/>
                  <a:gd name="T113" fmla="*/ 406 h 1482"/>
                  <a:gd name="T114" fmla="*/ 152 w 1484"/>
                  <a:gd name="T115" fmla="*/ 292 h 1482"/>
                  <a:gd name="T116" fmla="*/ 242 w 1484"/>
                  <a:gd name="T117" fmla="*/ 193 h 1482"/>
                  <a:gd name="T118" fmla="*/ 349 w 1484"/>
                  <a:gd name="T119" fmla="*/ 112 h 1482"/>
                  <a:gd name="T120" fmla="*/ 470 w 1484"/>
                  <a:gd name="T121" fmla="*/ 51 h 1482"/>
                  <a:gd name="T122" fmla="*/ 602 w 1484"/>
                  <a:gd name="T123" fmla="*/ 13 h 1482"/>
                  <a:gd name="T124" fmla="*/ 742 w 1484"/>
                  <a:gd name="T125" fmla="*/ 0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84" h="1482">
                    <a:moveTo>
                      <a:pt x="742" y="226"/>
                    </a:moveTo>
                    <a:lnTo>
                      <a:pt x="682" y="229"/>
                    </a:lnTo>
                    <a:lnTo>
                      <a:pt x="625" y="239"/>
                    </a:lnTo>
                    <a:lnTo>
                      <a:pt x="569" y="256"/>
                    </a:lnTo>
                    <a:lnTo>
                      <a:pt x="516" y="279"/>
                    </a:lnTo>
                    <a:lnTo>
                      <a:pt x="467" y="306"/>
                    </a:lnTo>
                    <a:lnTo>
                      <a:pt x="420" y="339"/>
                    </a:lnTo>
                    <a:lnTo>
                      <a:pt x="379" y="376"/>
                    </a:lnTo>
                    <a:lnTo>
                      <a:pt x="340" y="419"/>
                    </a:lnTo>
                    <a:lnTo>
                      <a:pt x="307" y="465"/>
                    </a:lnTo>
                    <a:lnTo>
                      <a:pt x="280" y="515"/>
                    </a:lnTo>
                    <a:lnTo>
                      <a:pt x="257" y="568"/>
                    </a:lnTo>
                    <a:lnTo>
                      <a:pt x="241" y="622"/>
                    </a:lnTo>
                    <a:lnTo>
                      <a:pt x="230" y="681"/>
                    </a:lnTo>
                    <a:lnTo>
                      <a:pt x="227" y="741"/>
                    </a:lnTo>
                    <a:lnTo>
                      <a:pt x="230" y="800"/>
                    </a:lnTo>
                    <a:lnTo>
                      <a:pt x="241" y="859"/>
                    </a:lnTo>
                    <a:lnTo>
                      <a:pt x="257" y="915"/>
                    </a:lnTo>
                    <a:lnTo>
                      <a:pt x="280" y="967"/>
                    </a:lnTo>
                    <a:lnTo>
                      <a:pt x="307" y="1017"/>
                    </a:lnTo>
                    <a:lnTo>
                      <a:pt x="340" y="1063"/>
                    </a:lnTo>
                    <a:lnTo>
                      <a:pt x="379" y="1105"/>
                    </a:lnTo>
                    <a:lnTo>
                      <a:pt x="420" y="1142"/>
                    </a:lnTo>
                    <a:lnTo>
                      <a:pt x="467" y="1175"/>
                    </a:lnTo>
                    <a:lnTo>
                      <a:pt x="516" y="1203"/>
                    </a:lnTo>
                    <a:lnTo>
                      <a:pt x="569" y="1225"/>
                    </a:lnTo>
                    <a:lnTo>
                      <a:pt x="625" y="1242"/>
                    </a:lnTo>
                    <a:lnTo>
                      <a:pt x="682" y="1252"/>
                    </a:lnTo>
                    <a:lnTo>
                      <a:pt x="742" y="1256"/>
                    </a:lnTo>
                    <a:lnTo>
                      <a:pt x="803" y="1252"/>
                    </a:lnTo>
                    <a:lnTo>
                      <a:pt x="860" y="1242"/>
                    </a:lnTo>
                    <a:lnTo>
                      <a:pt x="916" y="1225"/>
                    </a:lnTo>
                    <a:lnTo>
                      <a:pt x="969" y="1203"/>
                    </a:lnTo>
                    <a:lnTo>
                      <a:pt x="1018" y="1175"/>
                    </a:lnTo>
                    <a:lnTo>
                      <a:pt x="1065" y="1142"/>
                    </a:lnTo>
                    <a:lnTo>
                      <a:pt x="1106" y="1105"/>
                    </a:lnTo>
                    <a:lnTo>
                      <a:pt x="1145" y="1063"/>
                    </a:lnTo>
                    <a:lnTo>
                      <a:pt x="1178" y="1017"/>
                    </a:lnTo>
                    <a:lnTo>
                      <a:pt x="1205" y="967"/>
                    </a:lnTo>
                    <a:lnTo>
                      <a:pt x="1228" y="915"/>
                    </a:lnTo>
                    <a:lnTo>
                      <a:pt x="1244" y="859"/>
                    </a:lnTo>
                    <a:lnTo>
                      <a:pt x="1255" y="800"/>
                    </a:lnTo>
                    <a:lnTo>
                      <a:pt x="1258" y="741"/>
                    </a:lnTo>
                    <a:lnTo>
                      <a:pt x="1255" y="681"/>
                    </a:lnTo>
                    <a:lnTo>
                      <a:pt x="1244" y="622"/>
                    </a:lnTo>
                    <a:lnTo>
                      <a:pt x="1228" y="568"/>
                    </a:lnTo>
                    <a:lnTo>
                      <a:pt x="1205" y="515"/>
                    </a:lnTo>
                    <a:lnTo>
                      <a:pt x="1178" y="465"/>
                    </a:lnTo>
                    <a:lnTo>
                      <a:pt x="1145" y="419"/>
                    </a:lnTo>
                    <a:lnTo>
                      <a:pt x="1106" y="376"/>
                    </a:lnTo>
                    <a:lnTo>
                      <a:pt x="1065" y="339"/>
                    </a:lnTo>
                    <a:lnTo>
                      <a:pt x="1018" y="306"/>
                    </a:lnTo>
                    <a:lnTo>
                      <a:pt x="969" y="279"/>
                    </a:lnTo>
                    <a:lnTo>
                      <a:pt x="916" y="256"/>
                    </a:lnTo>
                    <a:lnTo>
                      <a:pt x="860" y="239"/>
                    </a:lnTo>
                    <a:lnTo>
                      <a:pt x="803" y="229"/>
                    </a:lnTo>
                    <a:lnTo>
                      <a:pt x="742" y="226"/>
                    </a:lnTo>
                    <a:close/>
                    <a:moveTo>
                      <a:pt x="742" y="0"/>
                    </a:moveTo>
                    <a:lnTo>
                      <a:pt x="814" y="3"/>
                    </a:lnTo>
                    <a:lnTo>
                      <a:pt x="883" y="13"/>
                    </a:lnTo>
                    <a:lnTo>
                      <a:pt x="950" y="29"/>
                    </a:lnTo>
                    <a:lnTo>
                      <a:pt x="1015" y="51"/>
                    </a:lnTo>
                    <a:lnTo>
                      <a:pt x="1078" y="79"/>
                    </a:lnTo>
                    <a:lnTo>
                      <a:pt x="1136" y="112"/>
                    </a:lnTo>
                    <a:lnTo>
                      <a:pt x="1191" y="150"/>
                    </a:lnTo>
                    <a:lnTo>
                      <a:pt x="1243" y="193"/>
                    </a:lnTo>
                    <a:lnTo>
                      <a:pt x="1290" y="241"/>
                    </a:lnTo>
                    <a:lnTo>
                      <a:pt x="1333" y="292"/>
                    </a:lnTo>
                    <a:lnTo>
                      <a:pt x="1371" y="348"/>
                    </a:lnTo>
                    <a:lnTo>
                      <a:pt x="1404" y="406"/>
                    </a:lnTo>
                    <a:lnTo>
                      <a:pt x="1433" y="468"/>
                    </a:lnTo>
                    <a:lnTo>
                      <a:pt x="1455" y="532"/>
                    </a:lnTo>
                    <a:lnTo>
                      <a:pt x="1471" y="601"/>
                    </a:lnTo>
                    <a:lnTo>
                      <a:pt x="1481" y="670"/>
                    </a:lnTo>
                    <a:lnTo>
                      <a:pt x="1484" y="741"/>
                    </a:lnTo>
                    <a:lnTo>
                      <a:pt x="1481" y="812"/>
                    </a:lnTo>
                    <a:lnTo>
                      <a:pt x="1471" y="882"/>
                    </a:lnTo>
                    <a:lnTo>
                      <a:pt x="1455" y="949"/>
                    </a:lnTo>
                    <a:lnTo>
                      <a:pt x="1433" y="1013"/>
                    </a:lnTo>
                    <a:lnTo>
                      <a:pt x="1404" y="1075"/>
                    </a:lnTo>
                    <a:lnTo>
                      <a:pt x="1371" y="1134"/>
                    </a:lnTo>
                    <a:lnTo>
                      <a:pt x="1333" y="1189"/>
                    </a:lnTo>
                    <a:lnTo>
                      <a:pt x="1290" y="1241"/>
                    </a:lnTo>
                    <a:lnTo>
                      <a:pt x="1243" y="1288"/>
                    </a:lnTo>
                    <a:lnTo>
                      <a:pt x="1191" y="1331"/>
                    </a:lnTo>
                    <a:lnTo>
                      <a:pt x="1136" y="1369"/>
                    </a:lnTo>
                    <a:lnTo>
                      <a:pt x="1078" y="1402"/>
                    </a:lnTo>
                    <a:lnTo>
                      <a:pt x="1015" y="1431"/>
                    </a:lnTo>
                    <a:lnTo>
                      <a:pt x="950" y="1453"/>
                    </a:lnTo>
                    <a:lnTo>
                      <a:pt x="883" y="1469"/>
                    </a:lnTo>
                    <a:lnTo>
                      <a:pt x="814" y="1479"/>
                    </a:lnTo>
                    <a:lnTo>
                      <a:pt x="742" y="1482"/>
                    </a:lnTo>
                    <a:lnTo>
                      <a:pt x="671" y="1479"/>
                    </a:lnTo>
                    <a:lnTo>
                      <a:pt x="602" y="1469"/>
                    </a:lnTo>
                    <a:lnTo>
                      <a:pt x="535" y="1453"/>
                    </a:lnTo>
                    <a:lnTo>
                      <a:pt x="470" y="1431"/>
                    </a:lnTo>
                    <a:lnTo>
                      <a:pt x="407" y="1402"/>
                    </a:lnTo>
                    <a:lnTo>
                      <a:pt x="349" y="1369"/>
                    </a:lnTo>
                    <a:lnTo>
                      <a:pt x="294" y="1331"/>
                    </a:lnTo>
                    <a:lnTo>
                      <a:pt x="242" y="1288"/>
                    </a:lnTo>
                    <a:lnTo>
                      <a:pt x="195" y="1241"/>
                    </a:lnTo>
                    <a:lnTo>
                      <a:pt x="152" y="1189"/>
                    </a:lnTo>
                    <a:lnTo>
                      <a:pt x="114" y="1134"/>
                    </a:lnTo>
                    <a:lnTo>
                      <a:pt x="81" y="1075"/>
                    </a:lnTo>
                    <a:lnTo>
                      <a:pt x="52" y="1013"/>
                    </a:lnTo>
                    <a:lnTo>
                      <a:pt x="30" y="949"/>
                    </a:lnTo>
                    <a:lnTo>
                      <a:pt x="14" y="882"/>
                    </a:lnTo>
                    <a:lnTo>
                      <a:pt x="4" y="812"/>
                    </a:lnTo>
                    <a:lnTo>
                      <a:pt x="0" y="741"/>
                    </a:lnTo>
                    <a:lnTo>
                      <a:pt x="4" y="670"/>
                    </a:lnTo>
                    <a:lnTo>
                      <a:pt x="14" y="601"/>
                    </a:lnTo>
                    <a:lnTo>
                      <a:pt x="30" y="532"/>
                    </a:lnTo>
                    <a:lnTo>
                      <a:pt x="52" y="468"/>
                    </a:lnTo>
                    <a:lnTo>
                      <a:pt x="81" y="406"/>
                    </a:lnTo>
                    <a:lnTo>
                      <a:pt x="114" y="348"/>
                    </a:lnTo>
                    <a:lnTo>
                      <a:pt x="152" y="292"/>
                    </a:lnTo>
                    <a:lnTo>
                      <a:pt x="195" y="241"/>
                    </a:lnTo>
                    <a:lnTo>
                      <a:pt x="242" y="193"/>
                    </a:lnTo>
                    <a:lnTo>
                      <a:pt x="294" y="150"/>
                    </a:lnTo>
                    <a:lnTo>
                      <a:pt x="349" y="112"/>
                    </a:lnTo>
                    <a:lnTo>
                      <a:pt x="407" y="79"/>
                    </a:lnTo>
                    <a:lnTo>
                      <a:pt x="470" y="51"/>
                    </a:lnTo>
                    <a:lnTo>
                      <a:pt x="535" y="29"/>
                    </a:lnTo>
                    <a:lnTo>
                      <a:pt x="602" y="13"/>
                    </a:lnTo>
                    <a:lnTo>
                      <a:pt x="671" y="3"/>
                    </a:lnTo>
                    <a:lnTo>
                      <a:pt x="7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45715" tIns="22857" rIns="45715" bIns="22857" numCol="1" anchor="t" anchorCtr="0" compatLnSpc="1"/>
              <a:lstStyle/>
              <a:p>
                <a:endParaRPr lang="es-ES" sz="9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782313" y="3438919"/>
            <a:ext cx="750475" cy="750513"/>
            <a:chOff x="6853650" y="4242816"/>
            <a:chExt cx="750475" cy="750513"/>
          </a:xfrm>
        </p:grpSpPr>
        <p:sp>
          <p:nvSpPr>
            <p:cNvPr id="20" name="21 Elipse"/>
            <p:cNvSpPr>
              <a:spLocks noChangeAspect="1"/>
            </p:cNvSpPr>
            <p:nvPr/>
          </p:nvSpPr>
          <p:spPr>
            <a:xfrm>
              <a:off x="6853650" y="4242816"/>
              <a:ext cx="750475" cy="750513"/>
            </a:xfrm>
            <a:prstGeom prst="ellipse">
              <a:avLst/>
            </a:prstGeom>
            <a:solidFill>
              <a:srgbClr val="ED9198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36" tIns="22814" rIns="45636" bIns="22814" rtlCol="0" anchor="ctr"/>
            <a:lstStyle/>
            <a:p>
              <a:pPr algn="ctr" defTabSz="907415"/>
              <a:endParaRPr lang="es-MX" sz="18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43"/>
            <p:cNvSpPr>
              <a:spLocks noChangeAspect="1" noEditPoints="1"/>
            </p:cNvSpPr>
            <p:nvPr/>
          </p:nvSpPr>
          <p:spPr bwMode="auto">
            <a:xfrm>
              <a:off x="7032457" y="4448219"/>
              <a:ext cx="392861" cy="352384"/>
            </a:xfrm>
            <a:custGeom>
              <a:avLst/>
              <a:gdLst>
                <a:gd name="T0" fmla="*/ 665 w 3466"/>
                <a:gd name="T1" fmla="*/ 173 h 3107"/>
                <a:gd name="T2" fmla="*/ 438 w 3466"/>
                <a:gd name="T3" fmla="*/ 273 h 3107"/>
                <a:gd name="T4" fmla="*/ 271 w 3466"/>
                <a:gd name="T5" fmla="*/ 441 h 3107"/>
                <a:gd name="T6" fmla="*/ 173 w 3466"/>
                <a:gd name="T7" fmla="*/ 672 h 3107"/>
                <a:gd name="T8" fmla="*/ 153 w 3466"/>
                <a:gd name="T9" fmla="*/ 959 h 3107"/>
                <a:gd name="T10" fmla="*/ 234 w 3466"/>
                <a:gd name="T11" fmla="*/ 1273 h 3107"/>
                <a:gd name="T12" fmla="*/ 415 w 3466"/>
                <a:gd name="T13" fmla="*/ 1575 h 3107"/>
                <a:gd name="T14" fmla="*/ 2923 w 3466"/>
                <a:gd name="T15" fmla="*/ 1717 h 3107"/>
                <a:gd name="T16" fmla="*/ 3154 w 3466"/>
                <a:gd name="T17" fmla="*/ 1426 h 3107"/>
                <a:gd name="T18" fmla="*/ 3286 w 3466"/>
                <a:gd name="T19" fmla="*/ 1117 h 3107"/>
                <a:gd name="T20" fmla="*/ 3315 w 3466"/>
                <a:gd name="T21" fmla="*/ 808 h 3107"/>
                <a:gd name="T22" fmla="*/ 3254 w 3466"/>
                <a:gd name="T23" fmla="*/ 550 h 3107"/>
                <a:gd name="T24" fmla="*/ 3121 w 3466"/>
                <a:gd name="T25" fmla="*/ 348 h 3107"/>
                <a:gd name="T26" fmla="*/ 2922 w 3466"/>
                <a:gd name="T27" fmla="*/ 214 h 3107"/>
                <a:gd name="T28" fmla="*/ 2666 w 3466"/>
                <a:gd name="T29" fmla="*/ 153 h 3107"/>
                <a:gd name="T30" fmla="*/ 2421 w 3466"/>
                <a:gd name="T31" fmla="*/ 163 h 3107"/>
                <a:gd name="T32" fmla="*/ 2235 w 3466"/>
                <a:gd name="T33" fmla="*/ 221 h 3107"/>
                <a:gd name="T34" fmla="*/ 2084 w 3466"/>
                <a:gd name="T35" fmla="*/ 322 h 3107"/>
                <a:gd name="T36" fmla="*/ 1944 w 3466"/>
                <a:gd name="T37" fmla="*/ 461 h 3107"/>
                <a:gd name="T38" fmla="*/ 1790 w 3466"/>
                <a:gd name="T39" fmla="*/ 640 h 3107"/>
                <a:gd name="T40" fmla="*/ 1733 w 3466"/>
                <a:gd name="T41" fmla="*/ 667 h 3107"/>
                <a:gd name="T42" fmla="*/ 1676 w 3466"/>
                <a:gd name="T43" fmla="*/ 640 h 3107"/>
                <a:gd name="T44" fmla="*/ 1522 w 3466"/>
                <a:gd name="T45" fmla="*/ 461 h 3107"/>
                <a:gd name="T46" fmla="*/ 1382 w 3466"/>
                <a:gd name="T47" fmla="*/ 322 h 3107"/>
                <a:gd name="T48" fmla="*/ 1231 w 3466"/>
                <a:gd name="T49" fmla="*/ 221 h 3107"/>
                <a:gd name="T50" fmla="*/ 1046 w 3466"/>
                <a:gd name="T51" fmla="*/ 163 h 3107"/>
                <a:gd name="T52" fmla="*/ 872 w 3466"/>
                <a:gd name="T53" fmla="*/ 0 h 3107"/>
                <a:gd name="T54" fmla="*/ 1065 w 3466"/>
                <a:gd name="T55" fmla="*/ 14 h 3107"/>
                <a:gd name="T56" fmla="*/ 1272 w 3466"/>
                <a:gd name="T57" fmla="*/ 76 h 3107"/>
                <a:gd name="T58" fmla="*/ 1441 w 3466"/>
                <a:gd name="T59" fmla="*/ 177 h 3107"/>
                <a:gd name="T60" fmla="*/ 1589 w 3466"/>
                <a:gd name="T61" fmla="*/ 313 h 3107"/>
                <a:gd name="T62" fmla="*/ 1733 w 3466"/>
                <a:gd name="T63" fmla="*/ 477 h 3107"/>
                <a:gd name="T64" fmla="*/ 1878 w 3466"/>
                <a:gd name="T65" fmla="*/ 313 h 3107"/>
                <a:gd name="T66" fmla="*/ 2025 w 3466"/>
                <a:gd name="T67" fmla="*/ 177 h 3107"/>
                <a:gd name="T68" fmla="*/ 2194 w 3466"/>
                <a:gd name="T69" fmla="*/ 76 h 3107"/>
                <a:gd name="T70" fmla="*/ 2402 w 3466"/>
                <a:gd name="T71" fmla="*/ 14 h 3107"/>
                <a:gd name="T72" fmla="*/ 2596 w 3466"/>
                <a:gd name="T73" fmla="*/ 0 h 3107"/>
                <a:gd name="T74" fmla="*/ 2885 w 3466"/>
                <a:gd name="T75" fmla="*/ 41 h 3107"/>
                <a:gd name="T76" fmla="*/ 3127 w 3466"/>
                <a:gd name="T77" fmla="*/ 159 h 3107"/>
                <a:gd name="T78" fmla="*/ 3310 w 3466"/>
                <a:gd name="T79" fmla="*/ 343 h 3107"/>
                <a:gd name="T80" fmla="*/ 3426 w 3466"/>
                <a:gd name="T81" fmla="*/ 587 h 3107"/>
                <a:gd name="T82" fmla="*/ 3466 w 3466"/>
                <a:gd name="T83" fmla="*/ 881 h 3107"/>
                <a:gd name="T84" fmla="*/ 3416 w 3466"/>
                <a:gd name="T85" fmla="*/ 1207 h 3107"/>
                <a:gd name="T86" fmla="*/ 3268 w 3466"/>
                <a:gd name="T87" fmla="*/ 1527 h 3107"/>
                <a:gd name="T88" fmla="*/ 3030 w 3466"/>
                <a:gd name="T89" fmla="*/ 1823 h 3107"/>
                <a:gd name="T90" fmla="*/ 1733 w 3466"/>
                <a:gd name="T91" fmla="*/ 3107 h 3107"/>
                <a:gd name="T92" fmla="*/ 436 w 3466"/>
                <a:gd name="T93" fmla="*/ 1823 h 3107"/>
                <a:gd name="T94" fmla="*/ 198 w 3466"/>
                <a:gd name="T95" fmla="*/ 1527 h 3107"/>
                <a:gd name="T96" fmla="*/ 51 w 3466"/>
                <a:gd name="T97" fmla="*/ 1207 h 3107"/>
                <a:gd name="T98" fmla="*/ 0 w 3466"/>
                <a:gd name="T99" fmla="*/ 881 h 3107"/>
                <a:gd name="T100" fmla="*/ 40 w 3466"/>
                <a:gd name="T101" fmla="*/ 587 h 3107"/>
                <a:gd name="T102" fmla="*/ 157 w 3466"/>
                <a:gd name="T103" fmla="*/ 343 h 3107"/>
                <a:gd name="T104" fmla="*/ 339 w 3466"/>
                <a:gd name="T105" fmla="*/ 159 h 3107"/>
                <a:gd name="T106" fmla="*/ 581 w 3466"/>
                <a:gd name="T107" fmla="*/ 41 h 3107"/>
                <a:gd name="T108" fmla="*/ 872 w 3466"/>
                <a:gd name="T109" fmla="*/ 0 h 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6" h="3107">
                  <a:moveTo>
                    <a:pt x="872" y="149"/>
                  </a:moveTo>
                  <a:lnTo>
                    <a:pt x="800" y="153"/>
                  </a:lnTo>
                  <a:lnTo>
                    <a:pt x="732" y="160"/>
                  </a:lnTo>
                  <a:lnTo>
                    <a:pt x="665" y="173"/>
                  </a:lnTo>
                  <a:lnTo>
                    <a:pt x="603" y="190"/>
                  </a:lnTo>
                  <a:lnTo>
                    <a:pt x="545" y="214"/>
                  </a:lnTo>
                  <a:lnTo>
                    <a:pt x="489" y="241"/>
                  </a:lnTo>
                  <a:lnTo>
                    <a:pt x="438" y="273"/>
                  </a:lnTo>
                  <a:lnTo>
                    <a:pt x="390" y="308"/>
                  </a:lnTo>
                  <a:lnTo>
                    <a:pt x="346" y="348"/>
                  </a:lnTo>
                  <a:lnTo>
                    <a:pt x="307" y="393"/>
                  </a:lnTo>
                  <a:lnTo>
                    <a:pt x="271" y="441"/>
                  </a:lnTo>
                  <a:lnTo>
                    <a:pt x="239" y="494"/>
                  </a:lnTo>
                  <a:lnTo>
                    <a:pt x="213" y="550"/>
                  </a:lnTo>
                  <a:lnTo>
                    <a:pt x="190" y="610"/>
                  </a:lnTo>
                  <a:lnTo>
                    <a:pt x="173" y="672"/>
                  </a:lnTo>
                  <a:lnTo>
                    <a:pt x="160" y="738"/>
                  </a:lnTo>
                  <a:lnTo>
                    <a:pt x="152" y="808"/>
                  </a:lnTo>
                  <a:lnTo>
                    <a:pt x="150" y="881"/>
                  </a:lnTo>
                  <a:lnTo>
                    <a:pt x="153" y="959"/>
                  </a:lnTo>
                  <a:lnTo>
                    <a:pt x="163" y="1038"/>
                  </a:lnTo>
                  <a:lnTo>
                    <a:pt x="180" y="1117"/>
                  </a:lnTo>
                  <a:lnTo>
                    <a:pt x="203" y="1195"/>
                  </a:lnTo>
                  <a:lnTo>
                    <a:pt x="234" y="1273"/>
                  </a:lnTo>
                  <a:lnTo>
                    <a:pt x="270" y="1350"/>
                  </a:lnTo>
                  <a:lnTo>
                    <a:pt x="312" y="1426"/>
                  </a:lnTo>
                  <a:lnTo>
                    <a:pt x="361" y="1501"/>
                  </a:lnTo>
                  <a:lnTo>
                    <a:pt x="415" y="1575"/>
                  </a:lnTo>
                  <a:lnTo>
                    <a:pt x="477" y="1647"/>
                  </a:lnTo>
                  <a:lnTo>
                    <a:pt x="543" y="1717"/>
                  </a:lnTo>
                  <a:lnTo>
                    <a:pt x="1733" y="2926"/>
                  </a:lnTo>
                  <a:lnTo>
                    <a:pt x="2923" y="1717"/>
                  </a:lnTo>
                  <a:lnTo>
                    <a:pt x="2990" y="1648"/>
                  </a:lnTo>
                  <a:lnTo>
                    <a:pt x="3051" y="1575"/>
                  </a:lnTo>
                  <a:lnTo>
                    <a:pt x="3106" y="1501"/>
                  </a:lnTo>
                  <a:lnTo>
                    <a:pt x="3154" y="1426"/>
                  </a:lnTo>
                  <a:lnTo>
                    <a:pt x="3196" y="1351"/>
                  </a:lnTo>
                  <a:lnTo>
                    <a:pt x="3233" y="1273"/>
                  </a:lnTo>
                  <a:lnTo>
                    <a:pt x="3263" y="1195"/>
                  </a:lnTo>
                  <a:lnTo>
                    <a:pt x="3286" y="1117"/>
                  </a:lnTo>
                  <a:lnTo>
                    <a:pt x="3303" y="1038"/>
                  </a:lnTo>
                  <a:lnTo>
                    <a:pt x="3313" y="959"/>
                  </a:lnTo>
                  <a:lnTo>
                    <a:pt x="3317" y="881"/>
                  </a:lnTo>
                  <a:lnTo>
                    <a:pt x="3315" y="808"/>
                  </a:lnTo>
                  <a:lnTo>
                    <a:pt x="3306" y="738"/>
                  </a:lnTo>
                  <a:lnTo>
                    <a:pt x="3293" y="672"/>
                  </a:lnTo>
                  <a:lnTo>
                    <a:pt x="3277" y="610"/>
                  </a:lnTo>
                  <a:lnTo>
                    <a:pt x="3254" y="550"/>
                  </a:lnTo>
                  <a:lnTo>
                    <a:pt x="3227" y="494"/>
                  </a:lnTo>
                  <a:lnTo>
                    <a:pt x="3195" y="441"/>
                  </a:lnTo>
                  <a:lnTo>
                    <a:pt x="3161" y="393"/>
                  </a:lnTo>
                  <a:lnTo>
                    <a:pt x="3121" y="348"/>
                  </a:lnTo>
                  <a:lnTo>
                    <a:pt x="3076" y="308"/>
                  </a:lnTo>
                  <a:lnTo>
                    <a:pt x="3029" y="273"/>
                  </a:lnTo>
                  <a:lnTo>
                    <a:pt x="2977" y="241"/>
                  </a:lnTo>
                  <a:lnTo>
                    <a:pt x="2922" y="214"/>
                  </a:lnTo>
                  <a:lnTo>
                    <a:pt x="2863" y="190"/>
                  </a:lnTo>
                  <a:lnTo>
                    <a:pt x="2801" y="173"/>
                  </a:lnTo>
                  <a:lnTo>
                    <a:pt x="2736" y="160"/>
                  </a:lnTo>
                  <a:lnTo>
                    <a:pt x="2666" y="153"/>
                  </a:lnTo>
                  <a:lnTo>
                    <a:pt x="2596" y="149"/>
                  </a:lnTo>
                  <a:lnTo>
                    <a:pt x="2532" y="151"/>
                  </a:lnTo>
                  <a:lnTo>
                    <a:pt x="2474" y="156"/>
                  </a:lnTo>
                  <a:lnTo>
                    <a:pt x="2421" y="163"/>
                  </a:lnTo>
                  <a:lnTo>
                    <a:pt x="2370" y="174"/>
                  </a:lnTo>
                  <a:lnTo>
                    <a:pt x="2322" y="186"/>
                  </a:lnTo>
                  <a:lnTo>
                    <a:pt x="2277" y="203"/>
                  </a:lnTo>
                  <a:lnTo>
                    <a:pt x="2235" y="221"/>
                  </a:lnTo>
                  <a:lnTo>
                    <a:pt x="2195" y="243"/>
                  </a:lnTo>
                  <a:lnTo>
                    <a:pt x="2157" y="266"/>
                  </a:lnTo>
                  <a:lnTo>
                    <a:pt x="2120" y="293"/>
                  </a:lnTo>
                  <a:lnTo>
                    <a:pt x="2084" y="322"/>
                  </a:lnTo>
                  <a:lnTo>
                    <a:pt x="2048" y="354"/>
                  </a:lnTo>
                  <a:lnTo>
                    <a:pt x="2014" y="387"/>
                  </a:lnTo>
                  <a:lnTo>
                    <a:pt x="1980" y="423"/>
                  </a:lnTo>
                  <a:lnTo>
                    <a:pt x="1944" y="461"/>
                  </a:lnTo>
                  <a:lnTo>
                    <a:pt x="1908" y="502"/>
                  </a:lnTo>
                  <a:lnTo>
                    <a:pt x="1872" y="544"/>
                  </a:lnTo>
                  <a:lnTo>
                    <a:pt x="1834" y="589"/>
                  </a:lnTo>
                  <a:lnTo>
                    <a:pt x="1790" y="640"/>
                  </a:lnTo>
                  <a:lnTo>
                    <a:pt x="1779" y="652"/>
                  </a:lnTo>
                  <a:lnTo>
                    <a:pt x="1765" y="659"/>
                  </a:lnTo>
                  <a:lnTo>
                    <a:pt x="1749" y="665"/>
                  </a:lnTo>
                  <a:lnTo>
                    <a:pt x="1733" y="667"/>
                  </a:lnTo>
                  <a:lnTo>
                    <a:pt x="1717" y="665"/>
                  </a:lnTo>
                  <a:lnTo>
                    <a:pt x="1702" y="659"/>
                  </a:lnTo>
                  <a:lnTo>
                    <a:pt x="1688" y="652"/>
                  </a:lnTo>
                  <a:lnTo>
                    <a:pt x="1676" y="640"/>
                  </a:lnTo>
                  <a:lnTo>
                    <a:pt x="1633" y="590"/>
                  </a:lnTo>
                  <a:lnTo>
                    <a:pt x="1595" y="544"/>
                  </a:lnTo>
                  <a:lnTo>
                    <a:pt x="1558" y="502"/>
                  </a:lnTo>
                  <a:lnTo>
                    <a:pt x="1522" y="461"/>
                  </a:lnTo>
                  <a:lnTo>
                    <a:pt x="1488" y="423"/>
                  </a:lnTo>
                  <a:lnTo>
                    <a:pt x="1453" y="387"/>
                  </a:lnTo>
                  <a:lnTo>
                    <a:pt x="1418" y="354"/>
                  </a:lnTo>
                  <a:lnTo>
                    <a:pt x="1382" y="322"/>
                  </a:lnTo>
                  <a:lnTo>
                    <a:pt x="1346" y="293"/>
                  </a:lnTo>
                  <a:lnTo>
                    <a:pt x="1309" y="266"/>
                  </a:lnTo>
                  <a:lnTo>
                    <a:pt x="1271" y="243"/>
                  </a:lnTo>
                  <a:lnTo>
                    <a:pt x="1231" y="221"/>
                  </a:lnTo>
                  <a:lnTo>
                    <a:pt x="1189" y="203"/>
                  </a:lnTo>
                  <a:lnTo>
                    <a:pt x="1144" y="186"/>
                  </a:lnTo>
                  <a:lnTo>
                    <a:pt x="1096" y="174"/>
                  </a:lnTo>
                  <a:lnTo>
                    <a:pt x="1046" y="163"/>
                  </a:lnTo>
                  <a:lnTo>
                    <a:pt x="992" y="156"/>
                  </a:lnTo>
                  <a:lnTo>
                    <a:pt x="934" y="151"/>
                  </a:lnTo>
                  <a:lnTo>
                    <a:pt x="872" y="149"/>
                  </a:lnTo>
                  <a:close/>
                  <a:moveTo>
                    <a:pt x="872" y="0"/>
                  </a:moveTo>
                  <a:lnTo>
                    <a:pt x="872" y="0"/>
                  </a:lnTo>
                  <a:lnTo>
                    <a:pt x="940" y="2"/>
                  </a:lnTo>
                  <a:lnTo>
                    <a:pt x="1005" y="7"/>
                  </a:lnTo>
                  <a:lnTo>
                    <a:pt x="1065" y="14"/>
                  </a:lnTo>
                  <a:lnTo>
                    <a:pt x="1122" y="25"/>
                  </a:lnTo>
                  <a:lnTo>
                    <a:pt x="1174" y="40"/>
                  </a:lnTo>
                  <a:lnTo>
                    <a:pt x="1225" y="56"/>
                  </a:lnTo>
                  <a:lnTo>
                    <a:pt x="1272" y="76"/>
                  </a:lnTo>
                  <a:lnTo>
                    <a:pt x="1318" y="97"/>
                  </a:lnTo>
                  <a:lnTo>
                    <a:pt x="1361" y="121"/>
                  </a:lnTo>
                  <a:lnTo>
                    <a:pt x="1402" y="148"/>
                  </a:lnTo>
                  <a:lnTo>
                    <a:pt x="1441" y="177"/>
                  </a:lnTo>
                  <a:lnTo>
                    <a:pt x="1479" y="208"/>
                  </a:lnTo>
                  <a:lnTo>
                    <a:pt x="1517" y="241"/>
                  </a:lnTo>
                  <a:lnTo>
                    <a:pt x="1553" y="276"/>
                  </a:lnTo>
                  <a:lnTo>
                    <a:pt x="1589" y="313"/>
                  </a:lnTo>
                  <a:lnTo>
                    <a:pt x="1625" y="352"/>
                  </a:lnTo>
                  <a:lnTo>
                    <a:pt x="1660" y="392"/>
                  </a:lnTo>
                  <a:lnTo>
                    <a:pt x="1696" y="434"/>
                  </a:lnTo>
                  <a:lnTo>
                    <a:pt x="1733" y="477"/>
                  </a:lnTo>
                  <a:lnTo>
                    <a:pt x="1770" y="434"/>
                  </a:lnTo>
                  <a:lnTo>
                    <a:pt x="1806" y="392"/>
                  </a:lnTo>
                  <a:lnTo>
                    <a:pt x="1842" y="352"/>
                  </a:lnTo>
                  <a:lnTo>
                    <a:pt x="1878" y="313"/>
                  </a:lnTo>
                  <a:lnTo>
                    <a:pt x="1913" y="276"/>
                  </a:lnTo>
                  <a:lnTo>
                    <a:pt x="1950" y="241"/>
                  </a:lnTo>
                  <a:lnTo>
                    <a:pt x="1987" y="208"/>
                  </a:lnTo>
                  <a:lnTo>
                    <a:pt x="2025" y="177"/>
                  </a:lnTo>
                  <a:lnTo>
                    <a:pt x="2064" y="148"/>
                  </a:lnTo>
                  <a:lnTo>
                    <a:pt x="2105" y="121"/>
                  </a:lnTo>
                  <a:lnTo>
                    <a:pt x="2149" y="97"/>
                  </a:lnTo>
                  <a:lnTo>
                    <a:pt x="2194" y="76"/>
                  </a:lnTo>
                  <a:lnTo>
                    <a:pt x="2241" y="56"/>
                  </a:lnTo>
                  <a:lnTo>
                    <a:pt x="2292" y="40"/>
                  </a:lnTo>
                  <a:lnTo>
                    <a:pt x="2345" y="25"/>
                  </a:lnTo>
                  <a:lnTo>
                    <a:pt x="2402" y="14"/>
                  </a:lnTo>
                  <a:lnTo>
                    <a:pt x="2463" y="7"/>
                  </a:lnTo>
                  <a:lnTo>
                    <a:pt x="2527" y="2"/>
                  </a:lnTo>
                  <a:lnTo>
                    <a:pt x="2596" y="0"/>
                  </a:lnTo>
                  <a:lnTo>
                    <a:pt x="2596" y="0"/>
                  </a:lnTo>
                  <a:lnTo>
                    <a:pt x="2671" y="3"/>
                  </a:lnTo>
                  <a:lnTo>
                    <a:pt x="2746" y="10"/>
                  </a:lnTo>
                  <a:lnTo>
                    <a:pt x="2818" y="23"/>
                  </a:lnTo>
                  <a:lnTo>
                    <a:pt x="2885" y="41"/>
                  </a:lnTo>
                  <a:lnTo>
                    <a:pt x="2951" y="64"/>
                  </a:lnTo>
                  <a:lnTo>
                    <a:pt x="3013" y="90"/>
                  </a:lnTo>
                  <a:lnTo>
                    <a:pt x="3072" y="122"/>
                  </a:lnTo>
                  <a:lnTo>
                    <a:pt x="3127" y="159"/>
                  </a:lnTo>
                  <a:lnTo>
                    <a:pt x="3179" y="199"/>
                  </a:lnTo>
                  <a:lnTo>
                    <a:pt x="3226" y="243"/>
                  </a:lnTo>
                  <a:lnTo>
                    <a:pt x="3270" y="292"/>
                  </a:lnTo>
                  <a:lnTo>
                    <a:pt x="3310" y="343"/>
                  </a:lnTo>
                  <a:lnTo>
                    <a:pt x="3345" y="399"/>
                  </a:lnTo>
                  <a:lnTo>
                    <a:pt x="3377" y="458"/>
                  </a:lnTo>
                  <a:lnTo>
                    <a:pt x="3404" y="521"/>
                  </a:lnTo>
                  <a:lnTo>
                    <a:pt x="3426" y="587"/>
                  </a:lnTo>
                  <a:lnTo>
                    <a:pt x="3443" y="656"/>
                  </a:lnTo>
                  <a:lnTo>
                    <a:pt x="3456" y="728"/>
                  </a:lnTo>
                  <a:lnTo>
                    <a:pt x="3464" y="803"/>
                  </a:lnTo>
                  <a:lnTo>
                    <a:pt x="3466" y="881"/>
                  </a:lnTo>
                  <a:lnTo>
                    <a:pt x="3463" y="963"/>
                  </a:lnTo>
                  <a:lnTo>
                    <a:pt x="3454" y="1044"/>
                  </a:lnTo>
                  <a:lnTo>
                    <a:pt x="3438" y="1126"/>
                  </a:lnTo>
                  <a:lnTo>
                    <a:pt x="3416" y="1207"/>
                  </a:lnTo>
                  <a:lnTo>
                    <a:pt x="3388" y="1288"/>
                  </a:lnTo>
                  <a:lnTo>
                    <a:pt x="3354" y="1368"/>
                  </a:lnTo>
                  <a:lnTo>
                    <a:pt x="3313" y="1449"/>
                  </a:lnTo>
                  <a:lnTo>
                    <a:pt x="3268" y="1527"/>
                  </a:lnTo>
                  <a:lnTo>
                    <a:pt x="3218" y="1603"/>
                  </a:lnTo>
                  <a:lnTo>
                    <a:pt x="3161" y="1678"/>
                  </a:lnTo>
                  <a:lnTo>
                    <a:pt x="3097" y="1752"/>
                  </a:lnTo>
                  <a:lnTo>
                    <a:pt x="3030" y="1823"/>
                  </a:lnTo>
                  <a:lnTo>
                    <a:pt x="1787" y="3085"/>
                  </a:lnTo>
                  <a:lnTo>
                    <a:pt x="1771" y="3097"/>
                  </a:lnTo>
                  <a:lnTo>
                    <a:pt x="1753" y="3104"/>
                  </a:lnTo>
                  <a:lnTo>
                    <a:pt x="1733" y="3107"/>
                  </a:lnTo>
                  <a:lnTo>
                    <a:pt x="1713" y="3104"/>
                  </a:lnTo>
                  <a:lnTo>
                    <a:pt x="1695" y="3097"/>
                  </a:lnTo>
                  <a:lnTo>
                    <a:pt x="1679" y="3085"/>
                  </a:lnTo>
                  <a:lnTo>
                    <a:pt x="436" y="1823"/>
                  </a:lnTo>
                  <a:lnTo>
                    <a:pt x="369" y="1751"/>
                  </a:lnTo>
                  <a:lnTo>
                    <a:pt x="307" y="1678"/>
                  </a:lnTo>
                  <a:lnTo>
                    <a:pt x="250" y="1602"/>
                  </a:lnTo>
                  <a:lnTo>
                    <a:pt x="198" y="1527"/>
                  </a:lnTo>
                  <a:lnTo>
                    <a:pt x="153" y="1448"/>
                  </a:lnTo>
                  <a:lnTo>
                    <a:pt x="113" y="1368"/>
                  </a:lnTo>
                  <a:lnTo>
                    <a:pt x="79" y="1288"/>
                  </a:lnTo>
                  <a:lnTo>
                    <a:pt x="51" y="1207"/>
                  </a:lnTo>
                  <a:lnTo>
                    <a:pt x="28" y="1126"/>
                  </a:lnTo>
                  <a:lnTo>
                    <a:pt x="13" y="1044"/>
                  </a:lnTo>
                  <a:lnTo>
                    <a:pt x="3" y="963"/>
                  </a:lnTo>
                  <a:lnTo>
                    <a:pt x="0" y="881"/>
                  </a:lnTo>
                  <a:lnTo>
                    <a:pt x="2" y="803"/>
                  </a:lnTo>
                  <a:lnTo>
                    <a:pt x="11" y="728"/>
                  </a:lnTo>
                  <a:lnTo>
                    <a:pt x="23" y="656"/>
                  </a:lnTo>
                  <a:lnTo>
                    <a:pt x="40" y="587"/>
                  </a:lnTo>
                  <a:lnTo>
                    <a:pt x="63" y="521"/>
                  </a:lnTo>
                  <a:lnTo>
                    <a:pt x="90" y="458"/>
                  </a:lnTo>
                  <a:lnTo>
                    <a:pt x="121" y="399"/>
                  </a:lnTo>
                  <a:lnTo>
                    <a:pt x="157" y="343"/>
                  </a:lnTo>
                  <a:lnTo>
                    <a:pt x="196" y="292"/>
                  </a:lnTo>
                  <a:lnTo>
                    <a:pt x="240" y="243"/>
                  </a:lnTo>
                  <a:lnTo>
                    <a:pt x="288" y="199"/>
                  </a:lnTo>
                  <a:lnTo>
                    <a:pt x="339" y="159"/>
                  </a:lnTo>
                  <a:lnTo>
                    <a:pt x="394" y="122"/>
                  </a:lnTo>
                  <a:lnTo>
                    <a:pt x="453" y="90"/>
                  </a:lnTo>
                  <a:lnTo>
                    <a:pt x="516" y="64"/>
                  </a:lnTo>
                  <a:lnTo>
                    <a:pt x="581" y="41"/>
                  </a:lnTo>
                  <a:lnTo>
                    <a:pt x="649" y="23"/>
                  </a:lnTo>
                  <a:lnTo>
                    <a:pt x="720" y="10"/>
                  </a:lnTo>
                  <a:lnTo>
                    <a:pt x="795" y="3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44" name="Shape 125"/>
          <p:cNvSpPr/>
          <p:nvPr/>
        </p:nvSpPr>
        <p:spPr>
          <a:xfrm>
            <a:off x="1872699" y="2393423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580502" y="2038839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Shape 125"/>
          <p:cNvSpPr/>
          <p:nvPr/>
        </p:nvSpPr>
        <p:spPr>
          <a:xfrm>
            <a:off x="4020642" y="4862413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28445" y="4507829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Shape 125"/>
          <p:cNvSpPr/>
          <p:nvPr/>
        </p:nvSpPr>
        <p:spPr>
          <a:xfrm>
            <a:off x="8270142" y="4860597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977945" y="4506013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Shape 125"/>
          <p:cNvSpPr/>
          <p:nvPr/>
        </p:nvSpPr>
        <p:spPr>
          <a:xfrm>
            <a:off x="6117280" y="2457839"/>
            <a:ext cx="2156723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4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25083" y="2103255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1"/>
          <p:cNvSpPr/>
          <p:nvPr/>
        </p:nvSpPr>
        <p:spPr>
          <a:xfrm>
            <a:off x="8316418" y="1803364"/>
            <a:ext cx="2227490" cy="95558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Input Productivity</a:t>
            </a:r>
          </a:p>
          <a:p>
            <a:pPr lvl="0">
              <a:lnSpc>
                <a:spcPct val="120000"/>
              </a:lnSpc>
            </a:pP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Deleniti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and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apeirian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temporibus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eam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cu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ad mea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sed ex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assum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omnium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contentiones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CuadroTexto 3"/>
          <p:cNvSpPr txBox="1"/>
          <p:nvPr/>
        </p:nvSpPr>
        <p:spPr>
          <a:xfrm>
            <a:off x="7606090" y="1848211"/>
            <a:ext cx="675717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 dirty="0">
                <a:solidFill>
                  <a:srgbClr val="E48E5D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5" name="Textbox 1"/>
          <p:cNvSpPr/>
          <p:nvPr/>
        </p:nvSpPr>
        <p:spPr>
          <a:xfrm>
            <a:off x="8316418" y="3369962"/>
            <a:ext cx="2227490" cy="95558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High Quality</a:t>
            </a:r>
          </a:p>
          <a:p>
            <a:pPr lvl="0">
              <a:lnSpc>
                <a:spcPct val="120000"/>
              </a:lnSpc>
            </a:pP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Deleniti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and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apeirian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temporibus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eam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cu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ad mea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sed ex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assum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omnium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contentiones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6" name="CuadroTexto 7"/>
          <p:cNvSpPr txBox="1"/>
          <p:nvPr/>
        </p:nvSpPr>
        <p:spPr>
          <a:xfrm>
            <a:off x="7606090" y="3378203"/>
            <a:ext cx="675717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>
                <a:solidFill>
                  <a:srgbClr val="E48E5D"/>
                </a:solidFill>
                <a:cs typeface="+mn-ea"/>
                <a:sym typeface="+mn-lt"/>
              </a:rPr>
              <a:t>02</a:t>
            </a:r>
            <a:endParaRPr lang="es-ES" sz="3300" dirty="0">
              <a:solidFill>
                <a:srgbClr val="E48E5D"/>
              </a:solidFill>
              <a:cs typeface="+mn-ea"/>
              <a:sym typeface="+mn-lt"/>
            </a:endParaRPr>
          </a:p>
        </p:txBody>
      </p:sp>
      <p:sp>
        <p:nvSpPr>
          <p:cNvPr id="27" name="Textbox 1"/>
          <p:cNvSpPr/>
          <p:nvPr/>
        </p:nvSpPr>
        <p:spPr>
          <a:xfrm>
            <a:off x="8316418" y="4936559"/>
            <a:ext cx="2227490" cy="95558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Very Simple</a:t>
            </a:r>
          </a:p>
          <a:p>
            <a:pPr>
              <a:lnSpc>
                <a:spcPct val="120000"/>
              </a:lnSpc>
            </a:pP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Deleniti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and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apeirian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temporibus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eam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cu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ad mea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sed ex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assum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omnium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contentiones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8" name="CuadroTexto 11"/>
          <p:cNvSpPr txBox="1"/>
          <p:nvPr/>
        </p:nvSpPr>
        <p:spPr>
          <a:xfrm>
            <a:off x="7606090" y="4981406"/>
            <a:ext cx="675717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>
                <a:solidFill>
                  <a:srgbClr val="E48E5D"/>
                </a:solidFill>
                <a:cs typeface="+mn-ea"/>
                <a:sym typeface="+mn-lt"/>
              </a:rPr>
              <a:t>03</a:t>
            </a:r>
            <a:endParaRPr lang="es-ES" sz="3300" dirty="0">
              <a:solidFill>
                <a:srgbClr val="E48E5D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48091" y="1910143"/>
            <a:ext cx="3139007" cy="256128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63707" y="1878564"/>
            <a:ext cx="2265774" cy="3994374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Shape 125"/>
          <p:cNvSpPr/>
          <p:nvPr/>
        </p:nvSpPr>
        <p:spPr>
          <a:xfrm>
            <a:off x="5491373" y="3123394"/>
            <a:ext cx="1333484" cy="332720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/>
            <a:r>
              <a:rPr lang="en-US" sz="1560" kern="0">
                <a:solidFill>
                  <a:schemeClr val="bg1"/>
                </a:solidFill>
                <a:cs typeface="+mn-ea"/>
                <a:sym typeface="+mn-lt"/>
              </a:rPr>
              <a:t>Premium</a:t>
            </a:r>
            <a:endParaRPr sz="156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hape 125"/>
          <p:cNvSpPr/>
          <p:nvPr/>
        </p:nvSpPr>
        <p:spPr>
          <a:xfrm>
            <a:off x="5585043" y="3529386"/>
            <a:ext cx="1146146" cy="513985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ctr">
            <a:spAutoFit/>
          </a:bodyPr>
          <a:lstStyle/>
          <a:p>
            <a:pPr algn="ctr" defTabSz="412750" hangingPunct="0">
              <a:lnSpc>
                <a:spcPct val="70000"/>
              </a:lnSpc>
            </a:pPr>
            <a:r>
              <a:rPr lang="en-US" sz="4295" b="1" kern="0" cap="all" spc="-150" dirty="0">
                <a:solidFill>
                  <a:schemeClr val="bg1"/>
                </a:solidFill>
                <a:cs typeface="+mn-ea"/>
                <a:sym typeface="+mn-lt"/>
              </a:rPr>
              <a:t>$40</a:t>
            </a:r>
            <a:endParaRPr sz="4295" b="1" kern="0" cap="all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hape 125"/>
          <p:cNvSpPr/>
          <p:nvPr/>
        </p:nvSpPr>
        <p:spPr>
          <a:xfrm>
            <a:off x="5515185" y="4184872"/>
            <a:ext cx="1285859" cy="332399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algn="ctr" hangingPunct="0"/>
            <a:r>
              <a:rPr lang="en-US" sz="1560" kern="0" dirty="0">
                <a:solidFill>
                  <a:schemeClr val="bg1"/>
                </a:solidFill>
                <a:cs typeface="+mn-ea"/>
                <a:sym typeface="+mn-lt"/>
              </a:rPr>
              <a:t>Up to 50 users</a:t>
            </a:r>
            <a:endParaRPr sz="156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Shape 125"/>
          <p:cNvSpPr/>
          <p:nvPr/>
        </p:nvSpPr>
        <p:spPr>
          <a:xfrm>
            <a:off x="1648091" y="5079690"/>
            <a:ext cx="3476238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sz="1400" kern="0" dirty="0">
                <a:solidFill>
                  <a:srgbClr val="94999F"/>
                </a:solidFill>
                <a:cs typeface="+mn-ea"/>
                <a:sym typeface="+mn-lt"/>
              </a:rPr>
              <a:t>Click here to add content, content to match the title. </a:t>
            </a:r>
            <a:endParaRPr sz="1200" kern="0" dirty="0">
              <a:solidFill>
                <a:srgbClr val="94999F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79976" y="471991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03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01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0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148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Shape 2591"/>
          <p:cNvSpPr/>
          <p:nvPr/>
        </p:nvSpPr>
        <p:spPr>
          <a:xfrm>
            <a:off x="1898212" y="2518141"/>
            <a:ext cx="474126" cy="474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94D3D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5" name="Shape 2604"/>
          <p:cNvSpPr/>
          <p:nvPr/>
        </p:nvSpPr>
        <p:spPr>
          <a:xfrm>
            <a:off x="1898212" y="3739543"/>
            <a:ext cx="474126" cy="387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E48E5D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8" name="Shape 2634"/>
          <p:cNvSpPr/>
          <p:nvPr/>
        </p:nvSpPr>
        <p:spPr>
          <a:xfrm>
            <a:off x="1898212" y="4874739"/>
            <a:ext cx="474126" cy="474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rgbClr val="E48E5D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" name="Shape 125"/>
          <p:cNvSpPr/>
          <p:nvPr/>
        </p:nvSpPr>
        <p:spPr>
          <a:xfrm>
            <a:off x="2767298" y="2550204"/>
            <a:ext cx="3476238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elit. </a:t>
            </a:r>
            <a:r>
              <a:rPr sz="1400" kern="0" dirty="0" err="1">
                <a:solidFill>
                  <a:srgbClr val="94999F"/>
                </a:solidFill>
                <a:cs typeface="+mn-ea"/>
                <a:sym typeface="+mn-lt"/>
              </a:rPr>
              <a:t>Praesent</a:t>
            </a: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, consectetur adipiscing elit.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769687" y="2277797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hape 125"/>
          <p:cNvSpPr/>
          <p:nvPr/>
        </p:nvSpPr>
        <p:spPr>
          <a:xfrm>
            <a:off x="2839172" y="3821835"/>
            <a:ext cx="3476238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400" kern="0">
                <a:solidFill>
                  <a:srgbClr val="94999F"/>
                </a:solidFill>
                <a:cs typeface="+mn-ea"/>
                <a:sym typeface="+mn-lt"/>
              </a:rPr>
              <a:t>. Praesent, </a:t>
            </a: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consectetur adipiscing elit.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841561" y="3549428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Shape 125"/>
          <p:cNvSpPr/>
          <p:nvPr/>
        </p:nvSpPr>
        <p:spPr>
          <a:xfrm>
            <a:off x="2839172" y="4981973"/>
            <a:ext cx="3476238" cy="705258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 hangingPunct="0">
              <a:lnSpc>
                <a:spcPct val="150000"/>
              </a:lnSpc>
            </a:pP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Sit amet consectetur adipiscing elit</a:t>
            </a:r>
            <a:r>
              <a:rPr sz="1400" kern="0">
                <a:solidFill>
                  <a:srgbClr val="94999F"/>
                </a:solidFill>
                <a:cs typeface="+mn-ea"/>
                <a:sym typeface="+mn-lt"/>
              </a:rPr>
              <a:t>. Praesent, </a:t>
            </a:r>
            <a:r>
              <a:rPr sz="1400" kern="0" dirty="0">
                <a:solidFill>
                  <a:srgbClr val="94999F"/>
                </a:solidFill>
                <a:cs typeface="+mn-ea"/>
                <a:sym typeface="+mn-lt"/>
              </a:rPr>
              <a:t>consectetur adipiscing elit.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841561" y="4709566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28888" y="2303908"/>
            <a:ext cx="914400" cy="914400"/>
          </a:xfrm>
          <a:prstGeom prst="rect">
            <a:avLst/>
          </a:prstGeom>
          <a:solidFill>
            <a:srgbClr val="E4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6293" y="2972855"/>
            <a:ext cx="914400" cy="914400"/>
          </a:xfrm>
          <a:prstGeom prst="rect">
            <a:avLst/>
          </a:prstGeom>
          <a:solidFill>
            <a:srgbClr val="ED9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102269" y="2855833"/>
            <a:ext cx="2741117" cy="274111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63416" y="287216"/>
            <a:ext cx="11465169" cy="628356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8954" y="694194"/>
            <a:ext cx="431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17"/>
          <p:cNvSpPr txBox="1"/>
          <p:nvPr/>
        </p:nvSpPr>
        <p:spPr>
          <a:xfrm>
            <a:off x="4357881" y="1160511"/>
            <a:ext cx="3476238" cy="695441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776" y="858131"/>
            <a:ext cx="1705338" cy="164570"/>
            <a:chOff x="4965539" y="6528122"/>
            <a:chExt cx="1705338" cy="164570"/>
          </a:xfrm>
        </p:grpSpPr>
        <p:sp>
          <p:nvSpPr>
            <p:cNvPr id="8" name="椭圆 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28888" y="855607"/>
            <a:ext cx="1705338" cy="164570"/>
            <a:chOff x="4965539" y="6528122"/>
            <a:chExt cx="1705338" cy="164570"/>
          </a:xfrm>
        </p:grpSpPr>
        <p:sp>
          <p:nvSpPr>
            <p:cNvPr id="15" name="椭圆 14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3758000" y="5113450"/>
            <a:ext cx="361908" cy="353972"/>
            <a:chOff x="-4793" y="3639"/>
            <a:chExt cx="456" cy="446"/>
          </a:xfrm>
          <a:solidFill>
            <a:schemeClr val="tx2"/>
          </a:solidFill>
        </p:grpSpPr>
        <p:sp>
          <p:nvSpPr>
            <p:cNvPr id="21" name="Freeform 6"/>
            <p:cNvSpPr/>
            <p:nvPr/>
          </p:nvSpPr>
          <p:spPr bwMode="auto">
            <a:xfrm>
              <a:off x="-4793" y="3639"/>
              <a:ext cx="456" cy="239"/>
            </a:xfrm>
            <a:custGeom>
              <a:avLst/>
              <a:gdLst>
                <a:gd name="T0" fmla="*/ 2045 w 3651"/>
                <a:gd name="T1" fmla="*/ 14 h 1912"/>
                <a:gd name="T2" fmla="*/ 2361 w 3651"/>
                <a:gd name="T3" fmla="*/ 82 h 1912"/>
                <a:gd name="T4" fmla="*/ 2654 w 3651"/>
                <a:gd name="T5" fmla="*/ 201 h 1912"/>
                <a:gd name="T6" fmla="*/ 2919 w 3651"/>
                <a:gd name="T7" fmla="*/ 367 h 1912"/>
                <a:gd name="T8" fmla="*/ 3151 w 3651"/>
                <a:gd name="T9" fmla="*/ 575 h 1912"/>
                <a:gd name="T10" fmla="*/ 3345 w 3651"/>
                <a:gd name="T11" fmla="*/ 820 h 1912"/>
                <a:gd name="T12" fmla="*/ 3496 w 3651"/>
                <a:gd name="T13" fmla="*/ 1095 h 1912"/>
                <a:gd name="T14" fmla="*/ 3598 w 3651"/>
                <a:gd name="T15" fmla="*/ 1396 h 1912"/>
                <a:gd name="T16" fmla="*/ 3647 w 3651"/>
                <a:gd name="T17" fmla="*/ 1719 h 1912"/>
                <a:gd name="T18" fmla="*/ 3640 w 3651"/>
                <a:gd name="T19" fmla="*/ 1872 h 1912"/>
                <a:gd name="T20" fmla="*/ 3591 w 3651"/>
                <a:gd name="T21" fmla="*/ 1908 h 1912"/>
                <a:gd name="T22" fmla="*/ 3529 w 3651"/>
                <a:gd name="T23" fmla="*/ 1901 h 1912"/>
                <a:gd name="T24" fmla="*/ 3492 w 3651"/>
                <a:gd name="T25" fmla="*/ 1853 h 1912"/>
                <a:gd name="T26" fmla="*/ 3475 w 3651"/>
                <a:gd name="T27" fmla="*/ 1613 h 1912"/>
                <a:gd name="T28" fmla="*/ 3404 w 3651"/>
                <a:gd name="T29" fmla="*/ 1304 h 1912"/>
                <a:gd name="T30" fmla="*/ 3279 w 3651"/>
                <a:gd name="T31" fmla="*/ 1019 h 1912"/>
                <a:gd name="T32" fmla="*/ 3104 w 3651"/>
                <a:gd name="T33" fmla="*/ 765 h 1912"/>
                <a:gd name="T34" fmla="*/ 2888 w 3651"/>
                <a:gd name="T35" fmla="*/ 548 h 1912"/>
                <a:gd name="T36" fmla="*/ 2635 w 3651"/>
                <a:gd name="T37" fmla="*/ 373 h 1912"/>
                <a:gd name="T38" fmla="*/ 2351 w 3651"/>
                <a:gd name="T39" fmla="*/ 248 h 1912"/>
                <a:gd name="T40" fmla="*/ 2042 w 3651"/>
                <a:gd name="T41" fmla="*/ 176 h 1912"/>
                <a:gd name="T42" fmla="*/ 1715 w 3651"/>
                <a:gd name="T43" fmla="*/ 166 h 1912"/>
                <a:gd name="T44" fmla="*/ 1400 w 3651"/>
                <a:gd name="T45" fmla="*/ 218 h 1912"/>
                <a:gd name="T46" fmla="*/ 1107 w 3651"/>
                <a:gd name="T47" fmla="*/ 326 h 1912"/>
                <a:gd name="T48" fmla="*/ 843 w 3651"/>
                <a:gd name="T49" fmla="*/ 485 h 1912"/>
                <a:gd name="T50" fmla="*/ 613 w 3651"/>
                <a:gd name="T51" fmla="*/ 688 h 1912"/>
                <a:gd name="T52" fmla="*/ 424 w 3651"/>
                <a:gd name="T53" fmla="*/ 931 h 1912"/>
                <a:gd name="T54" fmla="*/ 282 w 3651"/>
                <a:gd name="T55" fmla="*/ 1206 h 1912"/>
                <a:gd name="T56" fmla="*/ 192 w 3651"/>
                <a:gd name="T57" fmla="*/ 1508 h 1912"/>
                <a:gd name="T58" fmla="*/ 161 w 3651"/>
                <a:gd name="T59" fmla="*/ 1830 h 1912"/>
                <a:gd name="T60" fmla="*/ 138 w 3651"/>
                <a:gd name="T61" fmla="*/ 1888 h 1912"/>
                <a:gd name="T62" fmla="*/ 81 w 3651"/>
                <a:gd name="T63" fmla="*/ 1912 h 1912"/>
                <a:gd name="T64" fmla="*/ 23 w 3651"/>
                <a:gd name="T65" fmla="*/ 1888 h 1912"/>
                <a:gd name="T66" fmla="*/ 0 w 3651"/>
                <a:gd name="T67" fmla="*/ 1830 h 1912"/>
                <a:gd name="T68" fmla="*/ 30 w 3651"/>
                <a:gd name="T69" fmla="*/ 1502 h 1912"/>
                <a:gd name="T70" fmla="*/ 114 w 3651"/>
                <a:gd name="T71" fmla="*/ 1193 h 1912"/>
                <a:gd name="T72" fmla="*/ 250 w 3651"/>
                <a:gd name="T73" fmla="*/ 908 h 1912"/>
                <a:gd name="T74" fmla="*/ 430 w 3651"/>
                <a:gd name="T75" fmla="*/ 653 h 1912"/>
                <a:gd name="T76" fmla="*/ 650 w 3651"/>
                <a:gd name="T77" fmla="*/ 431 h 1912"/>
                <a:gd name="T78" fmla="*/ 905 w 3651"/>
                <a:gd name="T79" fmla="*/ 251 h 1912"/>
                <a:gd name="T80" fmla="*/ 1189 w 3651"/>
                <a:gd name="T81" fmla="*/ 115 h 1912"/>
                <a:gd name="T82" fmla="*/ 1498 w 3651"/>
                <a:gd name="T83" fmla="*/ 31 h 1912"/>
                <a:gd name="T84" fmla="*/ 1825 w 3651"/>
                <a:gd name="T85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51" h="1912">
                  <a:moveTo>
                    <a:pt x="1825" y="0"/>
                  </a:moveTo>
                  <a:lnTo>
                    <a:pt x="1936" y="4"/>
                  </a:lnTo>
                  <a:lnTo>
                    <a:pt x="2045" y="14"/>
                  </a:lnTo>
                  <a:lnTo>
                    <a:pt x="2153" y="31"/>
                  </a:lnTo>
                  <a:lnTo>
                    <a:pt x="2258" y="53"/>
                  </a:lnTo>
                  <a:lnTo>
                    <a:pt x="2361" y="82"/>
                  </a:lnTo>
                  <a:lnTo>
                    <a:pt x="2462" y="115"/>
                  </a:lnTo>
                  <a:lnTo>
                    <a:pt x="2559" y="155"/>
                  </a:lnTo>
                  <a:lnTo>
                    <a:pt x="2654" y="201"/>
                  </a:lnTo>
                  <a:lnTo>
                    <a:pt x="2746" y="251"/>
                  </a:lnTo>
                  <a:lnTo>
                    <a:pt x="2833" y="307"/>
                  </a:lnTo>
                  <a:lnTo>
                    <a:pt x="2919" y="367"/>
                  </a:lnTo>
                  <a:lnTo>
                    <a:pt x="3000" y="431"/>
                  </a:lnTo>
                  <a:lnTo>
                    <a:pt x="3078" y="501"/>
                  </a:lnTo>
                  <a:lnTo>
                    <a:pt x="3151" y="575"/>
                  </a:lnTo>
                  <a:lnTo>
                    <a:pt x="3220" y="653"/>
                  </a:lnTo>
                  <a:lnTo>
                    <a:pt x="3285" y="734"/>
                  </a:lnTo>
                  <a:lnTo>
                    <a:pt x="3345" y="820"/>
                  </a:lnTo>
                  <a:lnTo>
                    <a:pt x="3401" y="908"/>
                  </a:lnTo>
                  <a:lnTo>
                    <a:pt x="3451" y="1000"/>
                  </a:lnTo>
                  <a:lnTo>
                    <a:pt x="3496" y="1095"/>
                  </a:lnTo>
                  <a:lnTo>
                    <a:pt x="3536" y="1193"/>
                  </a:lnTo>
                  <a:lnTo>
                    <a:pt x="3570" y="1294"/>
                  </a:lnTo>
                  <a:lnTo>
                    <a:pt x="3598" y="1396"/>
                  </a:lnTo>
                  <a:lnTo>
                    <a:pt x="3621" y="1502"/>
                  </a:lnTo>
                  <a:lnTo>
                    <a:pt x="3637" y="1610"/>
                  </a:lnTo>
                  <a:lnTo>
                    <a:pt x="3647" y="1719"/>
                  </a:lnTo>
                  <a:lnTo>
                    <a:pt x="3651" y="1830"/>
                  </a:lnTo>
                  <a:lnTo>
                    <a:pt x="3647" y="1853"/>
                  </a:lnTo>
                  <a:lnTo>
                    <a:pt x="3640" y="1872"/>
                  </a:lnTo>
                  <a:lnTo>
                    <a:pt x="3626" y="1888"/>
                  </a:lnTo>
                  <a:lnTo>
                    <a:pt x="3611" y="1901"/>
                  </a:lnTo>
                  <a:lnTo>
                    <a:pt x="3591" y="1908"/>
                  </a:lnTo>
                  <a:lnTo>
                    <a:pt x="3570" y="1912"/>
                  </a:lnTo>
                  <a:lnTo>
                    <a:pt x="3549" y="1908"/>
                  </a:lnTo>
                  <a:lnTo>
                    <a:pt x="3529" y="1901"/>
                  </a:lnTo>
                  <a:lnTo>
                    <a:pt x="3513" y="1888"/>
                  </a:lnTo>
                  <a:lnTo>
                    <a:pt x="3500" y="1872"/>
                  </a:lnTo>
                  <a:lnTo>
                    <a:pt x="3492" y="1853"/>
                  </a:lnTo>
                  <a:lnTo>
                    <a:pt x="3489" y="1830"/>
                  </a:lnTo>
                  <a:lnTo>
                    <a:pt x="3485" y="1721"/>
                  </a:lnTo>
                  <a:lnTo>
                    <a:pt x="3475" y="1613"/>
                  </a:lnTo>
                  <a:lnTo>
                    <a:pt x="3457" y="1508"/>
                  </a:lnTo>
                  <a:lnTo>
                    <a:pt x="3434" y="1404"/>
                  </a:lnTo>
                  <a:lnTo>
                    <a:pt x="3404" y="1304"/>
                  </a:lnTo>
                  <a:lnTo>
                    <a:pt x="3368" y="1206"/>
                  </a:lnTo>
                  <a:lnTo>
                    <a:pt x="3326" y="1111"/>
                  </a:lnTo>
                  <a:lnTo>
                    <a:pt x="3279" y="1019"/>
                  </a:lnTo>
                  <a:lnTo>
                    <a:pt x="3225" y="931"/>
                  </a:lnTo>
                  <a:lnTo>
                    <a:pt x="3168" y="846"/>
                  </a:lnTo>
                  <a:lnTo>
                    <a:pt x="3104" y="765"/>
                  </a:lnTo>
                  <a:lnTo>
                    <a:pt x="3037" y="688"/>
                  </a:lnTo>
                  <a:lnTo>
                    <a:pt x="2965" y="616"/>
                  </a:lnTo>
                  <a:lnTo>
                    <a:pt x="2888" y="548"/>
                  </a:lnTo>
                  <a:lnTo>
                    <a:pt x="2807" y="485"/>
                  </a:lnTo>
                  <a:lnTo>
                    <a:pt x="2722" y="427"/>
                  </a:lnTo>
                  <a:lnTo>
                    <a:pt x="2635" y="373"/>
                  </a:lnTo>
                  <a:lnTo>
                    <a:pt x="2543" y="326"/>
                  </a:lnTo>
                  <a:lnTo>
                    <a:pt x="2448" y="284"/>
                  </a:lnTo>
                  <a:lnTo>
                    <a:pt x="2351" y="248"/>
                  </a:lnTo>
                  <a:lnTo>
                    <a:pt x="2249" y="218"/>
                  </a:lnTo>
                  <a:lnTo>
                    <a:pt x="2147" y="194"/>
                  </a:lnTo>
                  <a:lnTo>
                    <a:pt x="2042" y="176"/>
                  </a:lnTo>
                  <a:lnTo>
                    <a:pt x="1934" y="166"/>
                  </a:lnTo>
                  <a:lnTo>
                    <a:pt x="1825" y="163"/>
                  </a:lnTo>
                  <a:lnTo>
                    <a:pt x="1715" y="166"/>
                  </a:lnTo>
                  <a:lnTo>
                    <a:pt x="1609" y="176"/>
                  </a:lnTo>
                  <a:lnTo>
                    <a:pt x="1503" y="194"/>
                  </a:lnTo>
                  <a:lnTo>
                    <a:pt x="1400" y="218"/>
                  </a:lnTo>
                  <a:lnTo>
                    <a:pt x="1300" y="248"/>
                  </a:lnTo>
                  <a:lnTo>
                    <a:pt x="1202" y="284"/>
                  </a:lnTo>
                  <a:lnTo>
                    <a:pt x="1107" y="326"/>
                  </a:lnTo>
                  <a:lnTo>
                    <a:pt x="1016" y="373"/>
                  </a:lnTo>
                  <a:lnTo>
                    <a:pt x="927" y="427"/>
                  </a:lnTo>
                  <a:lnTo>
                    <a:pt x="843" y="485"/>
                  </a:lnTo>
                  <a:lnTo>
                    <a:pt x="763" y="548"/>
                  </a:lnTo>
                  <a:lnTo>
                    <a:pt x="686" y="616"/>
                  </a:lnTo>
                  <a:lnTo>
                    <a:pt x="613" y="688"/>
                  </a:lnTo>
                  <a:lnTo>
                    <a:pt x="545" y="765"/>
                  </a:lnTo>
                  <a:lnTo>
                    <a:pt x="483" y="846"/>
                  </a:lnTo>
                  <a:lnTo>
                    <a:pt x="424" y="931"/>
                  </a:lnTo>
                  <a:lnTo>
                    <a:pt x="372" y="1019"/>
                  </a:lnTo>
                  <a:lnTo>
                    <a:pt x="324" y="1111"/>
                  </a:lnTo>
                  <a:lnTo>
                    <a:pt x="282" y="1206"/>
                  </a:lnTo>
                  <a:lnTo>
                    <a:pt x="246" y="1304"/>
                  </a:lnTo>
                  <a:lnTo>
                    <a:pt x="217" y="1404"/>
                  </a:lnTo>
                  <a:lnTo>
                    <a:pt x="192" y="1508"/>
                  </a:lnTo>
                  <a:lnTo>
                    <a:pt x="175" y="1613"/>
                  </a:lnTo>
                  <a:lnTo>
                    <a:pt x="164" y="1721"/>
                  </a:lnTo>
                  <a:lnTo>
                    <a:pt x="161" y="1830"/>
                  </a:lnTo>
                  <a:lnTo>
                    <a:pt x="158" y="1853"/>
                  </a:lnTo>
                  <a:lnTo>
                    <a:pt x="150" y="1872"/>
                  </a:lnTo>
                  <a:lnTo>
                    <a:pt x="138" y="1888"/>
                  </a:lnTo>
                  <a:lnTo>
                    <a:pt x="121" y="1901"/>
                  </a:lnTo>
                  <a:lnTo>
                    <a:pt x="102" y="1908"/>
                  </a:lnTo>
                  <a:lnTo>
                    <a:pt x="81" y="1912"/>
                  </a:lnTo>
                  <a:lnTo>
                    <a:pt x="59" y="1908"/>
                  </a:lnTo>
                  <a:lnTo>
                    <a:pt x="40" y="1901"/>
                  </a:lnTo>
                  <a:lnTo>
                    <a:pt x="23" y="1888"/>
                  </a:lnTo>
                  <a:lnTo>
                    <a:pt x="11" y="1872"/>
                  </a:lnTo>
                  <a:lnTo>
                    <a:pt x="3" y="1853"/>
                  </a:lnTo>
                  <a:lnTo>
                    <a:pt x="0" y="1830"/>
                  </a:lnTo>
                  <a:lnTo>
                    <a:pt x="3" y="1719"/>
                  </a:lnTo>
                  <a:lnTo>
                    <a:pt x="13" y="1610"/>
                  </a:lnTo>
                  <a:lnTo>
                    <a:pt x="30" y="1502"/>
                  </a:lnTo>
                  <a:lnTo>
                    <a:pt x="52" y="1396"/>
                  </a:lnTo>
                  <a:lnTo>
                    <a:pt x="80" y="1294"/>
                  </a:lnTo>
                  <a:lnTo>
                    <a:pt x="114" y="1193"/>
                  </a:lnTo>
                  <a:lnTo>
                    <a:pt x="154" y="1095"/>
                  </a:lnTo>
                  <a:lnTo>
                    <a:pt x="199" y="1000"/>
                  </a:lnTo>
                  <a:lnTo>
                    <a:pt x="250" y="908"/>
                  </a:lnTo>
                  <a:lnTo>
                    <a:pt x="305" y="820"/>
                  </a:lnTo>
                  <a:lnTo>
                    <a:pt x="365" y="734"/>
                  </a:lnTo>
                  <a:lnTo>
                    <a:pt x="430" y="653"/>
                  </a:lnTo>
                  <a:lnTo>
                    <a:pt x="499" y="575"/>
                  </a:lnTo>
                  <a:lnTo>
                    <a:pt x="572" y="501"/>
                  </a:lnTo>
                  <a:lnTo>
                    <a:pt x="650" y="431"/>
                  </a:lnTo>
                  <a:lnTo>
                    <a:pt x="732" y="367"/>
                  </a:lnTo>
                  <a:lnTo>
                    <a:pt x="816" y="307"/>
                  </a:lnTo>
                  <a:lnTo>
                    <a:pt x="905" y="251"/>
                  </a:lnTo>
                  <a:lnTo>
                    <a:pt x="996" y="201"/>
                  </a:lnTo>
                  <a:lnTo>
                    <a:pt x="1091" y="155"/>
                  </a:lnTo>
                  <a:lnTo>
                    <a:pt x="1189" y="115"/>
                  </a:lnTo>
                  <a:lnTo>
                    <a:pt x="1289" y="82"/>
                  </a:lnTo>
                  <a:lnTo>
                    <a:pt x="1392" y="53"/>
                  </a:lnTo>
                  <a:lnTo>
                    <a:pt x="1498" y="31"/>
                  </a:lnTo>
                  <a:lnTo>
                    <a:pt x="1604" y="14"/>
                  </a:lnTo>
                  <a:lnTo>
                    <a:pt x="1714" y="4"/>
                  </a:lnTo>
                  <a:lnTo>
                    <a:pt x="1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-4793" y="3806"/>
              <a:ext cx="456" cy="78"/>
            </a:xfrm>
            <a:custGeom>
              <a:avLst/>
              <a:gdLst>
                <a:gd name="T0" fmla="*/ 2419 w 3646"/>
                <a:gd name="T1" fmla="*/ 25 h 622"/>
                <a:gd name="T2" fmla="*/ 2600 w 3646"/>
                <a:gd name="T3" fmla="*/ 131 h 622"/>
                <a:gd name="T4" fmla="*/ 2734 w 3646"/>
                <a:gd name="T5" fmla="*/ 207 h 622"/>
                <a:gd name="T6" fmla="*/ 2908 w 3646"/>
                <a:gd name="T7" fmla="*/ 69 h 622"/>
                <a:gd name="T8" fmla="*/ 3131 w 3646"/>
                <a:gd name="T9" fmla="*/ 17 h 622"/>
                <a:gd name="T10" fmla="*/ 3358 w 3646"/>
                <a:gd name="T11" fmla="*/ 71 h 622"/>
                <a:gd name="T12" fmla="*/ 3533 w 3646"/>
                <a:gd name="T13" fmla="*/ 213 h 622"/>
                <a:gd name="T14" fmla="*/ 3633 w 3646"/>
                <a:gd name="T15" fmla="*/ 421 h 622"/>
                <a:gd name="T16" fmla="*/ 3636 w 3646"/>
                <a:gd name="T17" fmla="*/ 582 h 622"/>
                <a:gd name="T18" fmla="*/ 3566 w 3646"/>
                <a:gd name="T19" fmla="*/ 622 h 622"/>
                <a:gd name="T20" fmla="*/ 3496 w 3646"/>
                <a:gd name="T21" fmla="*/ 582 h 622"/>
                <a:gd name="T22" fmla="*/ 3473 w 3646"/>
                <a:gd name="T23" fmla="*/ 445 h 622"/>
                <a:gd name="T24" fmla="*/ 3382 w 3646"/>
                <a:gd name="T25" fmla="*/ 284 h 622"/>
                <a:gd name="T26" fmla="*/ 3224 w 3646"/>
                <a:gd name="T27" fmla="*/ 192 h 622"/>
                <a:gd name="T28" fmla="*/ 3037 w 3646"/>
                <a:gd name="T29" fmla="*/ 192 h 622"/>
                <a:gd name="T30" fmla="*/ 2879 w 3646"/>
                <a:gd name="T31" fmla="*/ 284 h 622"/>
                <a:gd name="T32" fmla="*/ 2788 w 3646"/>
                <a:gd name="T33" fmla="*/ 445 h 622"/>
                <a:gd name="T34" fmla="*/ 2765 w 3646"/>
                <a:gd name="T35" fmla="*/ 582 h 622"/>
                <a:gd name="T36" fmla="*/ 2695 w 3646"/>
                <a:gd name="T37" fmla="*/ 622 h 622"/>
                <a:gd name="T38" fmla="*/ 2625 w 3646"/>
                <a:gd name="T39" fmla="*/ 582 h 622"/>
                <a:gd name="T40" fmla="*/ 2611 w 3646"/>
                <a:gd name="T41" fmla="*/ 474 h 622"/>
                <a:gd name="T42" fmla="*/ 2540 w 3646"/>
                <a:gd name="T43" fmla="*/ 301 h 622"/>
                <a:gd name="T44" fmla="*/ 2397 w 3646"/>
                <a:gd name="T45" fmla="*/ 189 h 622"/>
                <a:gd name="T46" fmla="*/ 2211 w 3646"/>
                <a:gd name="T47" fmla="*/ 164 h 622"/>
                <a:gd name="T48" fmla="*/ 2042 w 3646"/>
                <a:gd name="T49" fmla="*/ 237 h 622"/>
                <a:gd name="T50" fmla="*/ 1932 w 3646"/>
                <a:gd name="T51" fmla="*/ 382 h 622"/>
                <a:gd name="T52" fmla="*/ 1904 w 3646"/>
                <a:gd name="T53" fmla="*/ 540 h 622"/>
                <a:gd name="T54" fmla="*/ 1864 w 3646"/>
                <a:gd name="T55" fmla="*/ 611 h 622"/>
                <a:gd name="T56" fmla="*/ 1783 w 3646"/>
                <a:gd name="T57" fmla="*/ 611 h 622"/>
                <a:gd name="T58" fmla="*/ 1743 w 3646"/>
                <a:gd name="T59" fmla="*/ 540 h 622"/>
                <a:gd name="T60" fmla="*/ 1694 w 3646"/>
                <a:gd name="T61" fmla="*/ 358 h 622"/>
                <a:gd name="T62" fmla="*/ 1567 w 3646"/>
                <a:gd name="T63" fmla="*/ 229 h 622"/>
                <a:gd name="T64" fmla="*/ 1388 w 3646"/>
                <a:gd name="T65" fmla="*/ 179 h 622"/>
                <a:gd name="T66" fmla="*/ 1209 w 3646"/>
                <a:gd name="T67" fmla="*/ 229 h 622"/>
                <a:gd name="T68" fmla="*/ 1081 w 3646"/>
                <a:gd name="T69" fmla="*/ 358 h 622"/>
                <a:gd name="T70" fmla="*/ 1033 w 3646"/>
                <a:gd name="T71" fmla="*/ 540 h 622"/>
                <a:gd name="T72" fmla="*/ 993 w 3646"/>
                <a:gd name="T73" fmla="*/ 611 h 622"/>
                <a:gd name="T74" fmla="*/ 912 w 3646"/>
                <a:gd name="T75" fmla="*/ 611 h 622"/>
                <a:gd name="T76" fmla="*/ 872 w 3646"/>
                <a:gd name="T77" fmla="*/ 540 h 622"/>
                <a:gd name="T78" fmla="*/ 823 w 3646"/>
                <a:gd name="T79" fmla="*/ 358 h 622"/>
                <a:gd name="T80" fmla="*/ 695 w 3646"/>
                <a:gd name="T81" fmla="*/ 229 h 622"/>
                <a:gd name="T82" fmla="*/ 516 w 3646"/>
                <a:gd name="T83" fmla="*/ 179 h 622"/>
                <a:gd name="T84" fmla="*/ 338 w 3646"/>
                <a:gd name="T85" fmla="*/ 229 h 622"/>
                <a:gd name="T86" fmla="*/ 210 w 3646"/>
                <a:gd name="T87" fmla="*/ 358 h 622"/>
                <a:gd name="T88" fmla="*/ 161 w 3646"/>
                <a:gd name="T89" fmla="*/ 540 h 622"/>
                <a:gd name="T90" fmla="*/ 121 w 3646"/>
                <a:gd name="T91" fmla="*/ 611 h 622"/>
                <a:gd name="T92" fmla="*/ 40 w 3646"/>
                <a:gd name="T93" fmla="*/ 611 h 622"/>
                <a:gd name="T94" fmla="*/ 0 w 3646"/>
                <a:gd name="T95" fmla="*/ 540 h 622"/>
                <a:gd name="T96" fmla="*/ 52 w 3646"/>
                <a:gd name="T97" fmla="*/ 311 h 622"/>
                <a:gd name="T98" fmla="*/ 193 w 3646"/>
                <a:gd name="T99" fmla="*/ 133 h 622"/>
                <a:gd name="T100" fmla="*/ 397 w 3646"/>
                <a:gd name="T101" fmla="*/ 32 h 622"/>
                <a:gd name="T102" fmla="*/ 634 w 3646"/>
                <a:gd name="T103" fmla="*/ 32 h 622"/>
                <a:gd name="T104" fmla="*/ 838 w 3646"/>
                <a:gd name="T105" fmla="*/ 132 h 622"/>
                <a:gd name="T106" fmla="*/ 985 w 3646"/>
                <a:gd name="T107" fmla="*/ 213 h 622"/>
                <a:gd name="T108" fmla="*/ 1161 w 3646"/>
                <a:gd name="T109" fmla="*/ 71 h 622"/>
                <a:gd name="T110" fmla="*/ 1388 w 3646"/>
                <a:gd name="T111" fmla="*/ 17 h 622"/>
                <a:gd name="T112" fmla="*/ 1610 w 3646"/>
                <a:gd name="T113" fmla="*/ 69 h 622"/>
                <a:gd name="T114" fmla="*/ 1784 w 3646"/>
                <a:gd name="T115" fmla="*/ 207 h 622"/>
                <a:gd name="T116" fmla="*/ 1917 w 3646"/>
                <a:gd name="T117" fmla="*/ 131 h 622"/>
                <a:gd name="T118" fmla="*/ 2098 w 3646"/>
                <a:gd name="T119" fmla="*/ 2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6" h="622">
                  <a:moveTo>
                    <a:pt x="2259" y="0"/>
                  </a:moveTo>
                  <a:lnTo>
                    <a:pt x="2314" y="2"/>
                  </a:lnTo>
                  <a:lnTo>
                    <a:pt x="2368" y="11"/>
                  </a:lnTo>
                  <a:lnTo>
                    <a:pt x="2419" y="25"/>
                  </a:lnTo>
                  <a:lnTo>
                    <a:pt x="2469" y="45"/>
                  </a:lnTo>
                  <a:lnTo>
                    <a:pt x="2516" y="69"/>
                  </a:lnTo>
                  <a:lnTo>
                    <a:pt x="2559" y="97"/>
                  </a:lnTo>
                  <a:lnTo>
                    <a:pt x="2600" y="131"/>
                  </a:lnTo>
                  <a:lnTo>
                    <a:pt x="2638" y="168"/>
                  </a:lnTo>
                  <a:lnTo>
                    <a:pt x="2671" y="208"/>
                  </a:lnTo>
                  <a:lnTo>
                    <a:pt x="2700" y="251"/>
                  </a:lnTo>
                  <a:lnTo>
                    <a:pt x="2734" y="207"/>
                  </a:lnTo>
                  <a:lnTo>
                    <a:pt x="2771" y="165"/>
                  </a:lnTo>
                  <a:lnTo>
                    <a:pt x="2814" y="129"/>
                  </a:lnTo>
                  <a:lnTo>
                    <a:pt x="2859" y="96"/>
                  </a:lnTo>
                  <a:lnTo>
                    <a:pt x="2908" y="69"/>
                  </a:lnTo>
                  <a:lnTo>
                    <a:pt x="2960" y="46"/>
                  </a:lnTo>
                  <a:lnTo>
                    <a:pt x="3014" y="31"/>
                  </a:lnTo>
                  <a:lnTo>
                    <a:pt x="3071" y="21"/>
                  </a:lnTo>
                  <a:lnTo>
                    <a:pt x="3131" y="17"/>
                  </a:lnTo>
                  <a:lnTo>
                    <a:pt x="3191" y="21"/>
                  </a:lnTo>
                  <a:lnTo>
                    <a:pt x="3249" y="32"/>
                  </a:lnTo>
                  <a:lnTo>
                    <a:pt x="3304" y="49"/>
                  </a:lnTo>
                  <a:lnTo>
                    <a:pt x="3358" y="71"/>
                  </a:lnTo>
                  <a:lnTo>
                    <a:pt x="3408" y="99"/>
                  </a:lnTo>
                  <a:lnTo>
                    <a:pt x="3453" y="133"/>
                  </a:lnTo>
                  <a:lnTo>
                    <a:pt x="3495" y="171"/>
                  </a:lnTo>
                  <a:lnTo>
                    <a:pt x="3533" y="213"/>
                  </a:lnTo>
                  <a:lnTo>
                    <a:pt x="3566" y="260"/>
                  </a:lnTo>
                  <a:lnTo>
                    <a:pt x="3594" y="311"/>
                  </a:lnTo>
                  <a:lnTo>
                    <a:pt x="3616" y="365"/>
                  </a:lnTo>
                  <a:lnTo>
                    <a:pt x="3633" y="421"/>
                  </a:lnTo>
                  <a:lnTo>
                    <a:pt x="3643" y="480"/>
                  </a:lnTo>
                  <a:lnTo>
                    <a:pt x="3646" y="540"/>
                  </a:lnTo>
                  <a:lnTo>
                    <a:pt x="3644" y="563"/>
                  </a:lnTo>
                  <a:lnTo>
                    <a:pt x="3636" y="582"/>
                  </a:lnTo>
                  <a:lnTo>
                    <a:pt x="3623" y="598"/>
                  </a:lnTo>
                  <a:lnTo>
                    <a:pt x="3607" y="611"/>
                  </a:lnTo>
                  <a:lnTo>
                    <a:pt x="3587" y="618"/>
                  </a:lnTo>
                  <a:lnTo>
                    <a:pt x="3566" y="622"/>
                  </a:lnTo>
                  <a:lnTo>
                    <a:pt x="3545" y="618"/>
                  </a:lnTo>
                  <a:lnTo>
                    <a:pt x="3525" y="611"/>
                  </a:lnTo>
                  <a:lnTo>
                    <a:pt x="3510" y="598"/>
                  </a:lnTo>
                  <a:lnTo>
                    <a:pt x="3496" y="582"/>
                  </a:lnTo>
                  <a:lnTo>
                    <a:pt x="3489" y="563"/>
                  </a:lnTo>
                  <a:lnTo>
                    <a:pt x="3485" y="540"/>
                  </a:lnTo>
                  <a:lnTo>
                    <a:pt x="3482" y="492"/>
                  </a:lnTo>
                  <a:lnTo>
                    <a:pt x="3473" y="445"/>
                  </a:lnTo>
                  <a:lnTo>
                    <a:pt x="3457" y="400"/>
                  </a:lnTo>
                  <a:lnTo>
                    <a:pt x="3437" y="358"/>
                  </a:lnTo>
                  <a:lnTo>
                    <a:pt x="3412" y="320"/>
                  </a:lnTo>
                  <a:lnTo>
                    <a:pt x="3382" y="284"/>
                  </a:lnTo>
                  <a:lnTo>
                    <a:pt x="3348" y="254"/>
                  </a:lnTo>
                  <a:lnTo>
                    <a:pt x="3310" y="229"/>
                  </a:lnTo>
                  <a:lnTo>
                    <a:pt x="3269" y="208"/>
                  </a:lnTo>
                  <a:lnTo>
                    <a:pt x="3224" y="192"/>
                  </a:lnTo>
                  <a:lnTo>
                    <a:pt x="3179" y="182"/>
                  </a:lnTo>
                  <a:lnTo>
                    <a:pt x="3131" y="179"/>
                  </a:lnTo>
                  <a:lnTo>
                    <a:pt x="3082" y="182"/>
                  </a:lnTo>
                  <a:lnTo>
                    <a:pt x="3037" y="192"/>
                  </a:lnTo>
                  <a:lnTo>
                    <a:pt x="2992" y="208"/>
                  </a:lnTo>
                  <a:lnTo>
                    <a:pt x="2951" y="229"/>
                  </a:lnTo>
                  <a:lnTo>
                    <a:pt x="2913" y="254"/>
                  </a:lnTo>
                  <a:lnTo>
                    <a:pt x="2879" y="284"/>
                  </a:lnTo>
                  <a:lnTo>
                    <a:pt x="2849" y="320"/>
                  </a:lnTo>
                  <a:lnTo>
                    <a:pt x="2824" y="358"/>
                  </a:lnTo>
                  <a:lnTo>
                    <a:pt x="2804" y="400"/>
                  </a:lnTo>
                  <a:lnTo>
                    <a:pt x="2788" y="445"/>
                  </a:lnTo>
                  <a:lnTo>
                    <a:pt x="2779" y="492"/>
                  </a:lnTo>
                  <a:lnTo>
                    <a:pt x="2776" y="540"/>
                  </a:lnTo>
                  <a:lnTo>
                    <a:pt x="2772" y="563"/>
                  </a:lnTo>
                  <a:lnTo>
                    <a:pt x="2765" y="582"/>
                  </a:lnTo>
                  <a:lnTo>
                    <a:pt x="2751" y="598"/>
                  </a:lnTo>
                  <a:lnTo>
                    <a:pt x="2736" y="611"/>
                  </a:lnTo>
                  <a:lnTo>
                    <a:pt x="2716" y="618"/>
                  </a:lnTo>
                  <a:lnTo>
                    <a:pt x="2695" y="622"/>
                  </a:lnTo>
                  <a:lnTo>
                    <a:pt x="2674" y="618"/>
                  </a:lnTo>
                  <a:lnTo>
                    <a:pt x="2655" y="611"/>
                  </a:lnTo>
                  <a:lnTo>
                    <a:pt x="2638" y="598"/>
                  </a:lnTo>
                  <a:lnTo>
                    <a:pt x="2625" y="582"/>
                  </a:lnTo>
                  <a:lnTo>
                    <a:pt x="2617" y="563"/>
                  </a:lnTo>
                  <a:lnTo>
                    <a:pt x="2615" y="540"/>
                  </a:lnTo>
                  <a:lnTo>
                    <a:pt x="2615" y="523"/>
                  </a:lnTo>
                  <a:lnTo>
                    <a:pt x="2611" y="474"/>
                  </a:lnTo>
                  <a:lnTo>
                    <a:pt x="2601" y="427"/>
                  </a:lnTo>
                  <a:lnTo>
                    <a:pt x="2586" y="382"/>
                  </a:lnTo>
                  <a:lnTo>
                    <a:pt x="2566" y="340"/>
                  </a:lnTo>
                  <a:lnTo>
                    <a:pt x="2540" y="301"/>
                  </a:lnTo>
                  <a:lnTo>
                    <a:pt x="2510" y="267"/>
                  </a:lnTo>
                  <a:lnTo>
                    <a:pt x="2476" y="237"/>
                  </a:lnTo>
                  <a:lnTo>
                    <a:pt x="2438" y="210"/>
                  </a:lnTo>
                  <a:lnTo>
                    <a:pt x="2397" y="189"/>
                  </a:lnTo>
                  <a:lnTo>
                    <a:pt x="2354" y="174"/>
                  </a:lnTo>
                  <a:lnTo>
                    <a:pt x="2307" y="164"/>
                  </a:lnTo>
                  <a:lnTo>
                    <a:pt x="2259" y="161"/>
                  </a:lnTo>
                  <a:lnTo>
                    <a:pt x="2211" y="164"/>
                  </a:lnTo>
                  <a:lnTo>
                    <a:pt x="2165" y="174"/>
                  </a:lnTo>
                  <a:lnTo>
                    <a:pt x="2121" y="189"/>
                  </a:lnTo>
                  <a:lnTo>
                    <a:pt x="2080" y="210"/>
                  </a:lnTo>
                  <a:lnTo>
                    <a:pt x="2042" y="237"/>
                  </a:lnTo>
                  <a:lnTo>
                    <a:pt x="2009" y="267"/>
                  </a:lnTo>
                  <a:lnTo>
                    <a:pt x="1979" y="301"/>
                  </a:lnTo>
                  <a:lnTo>
                    <a:pt x="1953" y="340"/>
                  </a:lnTo>
                  <a:lnTo>
                    <a:pt x="1932" y="382"/>
                  </a:lnTo>
                  <a:lnTo>
                    <a:pt x="1916" y="427"/>
                  </a:lnTo>
                  <a:lnTo>
                    <a:pt x="1908" y="474"/>
                  </a:lnTo>
                  <a:lnTo>
                    <a:pt x="1904" y="523"/>
                  </a:lnTo>
                  <a:lnTo>
                    <a:pt x="1904" y="540"/>
                  </a:lnTo>
                  <a:lnTo>
                    <a:pt x="1901" y="563"/>
                  </a:lnTo>
                  <a:lnTo>
                    <a:pt x="1893" y="582"/>
                  </a:lnTo>
                  <a:lnTo>
                    <a:pt x="1881" y="598"/>
                  </a:lnTo>
                  <a:lnTo>
                    <a:pt x="1864" y="611"/>
                  </a:lnTo>
                  <a:lnTo>
                    <a:pt x="1845" y="618"/>
                  </a:lnTo>
                  <a:lnTo>
                    <a:pt x="1823" y="622"/>
                  </a:lnTo>
                  <a:lnTo>
                    <a:pt x="1802" y="618"/>
                  </a:lnTo>
                  <a:lnTo>
                    <a:pt x="1783" y="611"/>
                  </a:lnTo>
                  <a:lnTo>
                    <a:pt x="1766" y="598"/>
                  </a:lnTo>
                  <a:lnTo>
                    <a:pt x="1754" y="582"/>
                  </a:lnTo>
                  <a:lnTo>
                    <a:pt x="1745" y="563"/>
                  </a:lnTo>
                  <a:lnTo>
                    <a:pt x="1743" y="540"/>
                  </a:lnTo>
                  <a:lnTo>
                    <a:pt x="1740" y="492"/>
                  </a:lnTo>
                  <a:lnTo>
                    <a:pt x="1730" y="445"/>
                  </a:lnTo>
                  <a:lnTo>
                    <a:pt x="1715" y="400"/>
                  </a:lnTo>
                  <a:lnTo>
                    <a:pt x="1694" y="358"/>
                  </a:lnTo>
                  <a:lnTo>
                    <a:pt x="1669" y="320"/>
                  </a:lnTo>
                  <a:lnTo>
                    <a:pt x="1639" y="284"/>
                  </a:lnTo>
                  <a:lnTo>
                    <a:pt x="1604" y="254"/>
                  </a:lnTo>
                  <a:lnTo>
                    <a:pt x="1567" y="229"/>
                  </a:lnTo>
                  <a:lnTo>
                    <a:pt x="1526" y="208"/>
                  </a:lnTo>
                  <a:lnTo>
                    <a:pt x="1482" y="192"/>
                  </a:lnTo>
                  <a:lnTo>
                    <a:pt x="1436" y="182"/>
                  </a:lnTo>
                  <a:lnTo>
                    <a:pt x="1388" y="179"/>
                  </a:lnTo>
                  <a:lnTo>
                    <a:pt x="1339" y="182"/>
                  </a:lnTo>
                  <a:lnTo>
                    <a:pt x="1294" y="192"/>
                  </a:lnTo>
                  <a:lnTo>
                    <a:pt x="1249" y="208"/>
                  </a:lnTo>
                  <a:lnTo>
                    <a:pt x="1209" y="229"/>
                  </a:lnTo>
                  <a:lnTo>
                    <a:pt x="1171" y="254"/>
                  </a:lnTo>
                  <a:lnTo>
                    <a:pt x="1137" y="284"/>
                  </a:lnTo>
                  <a:lnTo>
                    <a:pt x="1107" y="320"/>
                  </a:lnTo>
                  <a:lnTo>
                    <a:pt x="1081" y="358"/>
                  </a:lnTo>
                  <a:lnTo>
                    <a:pt x="1060" y="400"/>
                  </a:lnTo>
                  <a:lnTo>
                    <a:pt x="1045" y="445"/>
                  </a:lnTo>
                  <a:lnTo>
                    <a:pt x="1036" y="492"/>
                  </a:lnTo>
                  <a:lnTo>
                    <a:pt x="1033" y="540"/>
                  </a:lnTo>
                  <a:lnTo>
                    <a:pt x="1029" y="563"/>
                  </a:lnTo>
                  <a:lnTo>
                    <a:pt x="1021" y="582"/>
                  </a:lnTo>
                  <a:lnTo>
                    <a:pt x="1009" y="598"/>
                  </a:lnTo>
                  <a:lnTo>
                    <a:pt x="993" y="611"/>
                  </a:lnTo>
                  <a:lnTo>
                    <a:pt x="974" y="618"/>
                  </a:lnTo>
                  <a:lnTo>
                    <a:pt x="952" y="622"/>
                  </a:lnTo>
                  <a:lnTo>
                    <a:pt x="930" y="618"/>
                  </a:lnTo>
                  <a:lnTo>
                    <a:pt x="912" y="611"/>
                  </a:lnTo>
                  <a:lnTo>
                    <a:pt x="895" y="598"/>
                  </a:lnTo>
                  <a:lnTo>
                    <a:pt x="883" y="582"/>
                  </a:lnTo>
                  <a:lnTo>
                    <a:pt x="875" y="563"/>
                  </a:lnTo>
                  <a:lnTo>
                    <a:pt x="872" y="540"/>
                  </a:lnTo>
                  <a:lnTo>
                    <a:pt x="868" y="492"/>
                  </a:lnTo>
                  <a:lnTo>
                    <a:pt x="858" y="445"/>
                  </a:lnTo>
                  <a:lnTo>
                    <a:pt x="844" y="400"/>
                  </a:lnTo>
                  <a:lnTo>
                    <a:pt x="823" y="358"/>
                  </a:lnTo>
                  <a:lnTo>
                    <a:pt x="797" y="320"/>
                  </a:lnTo>
                  <a:lnTo>
                    <a:pt x="767" y="284"/>
                  </a:lnTo>
                  <a:lnTo>
                    <a:pt x="733" y="254"/>
                  </a:lnTo>
                  <a:lnTo>
                    <a:pt x="695" y="229"/>
                  </a:lnTo>
                  <a:lnTo>
                    <a:pt x="654" y="208"/>
                  </a:lnTo>
                  <a:lnTo>
                    <a:pt x="611" y="192"/>
                  </a:lnTo>
                  <a:lnTo>
                    <a:pt x="564" y="182"/>
                  </a:lnTo>
                  <a:lnTo>
                    <a:pt x="516" y="179"/>
                  </a:lnTo>
                  <a:lnTo>
                    <a:pt x="469" y="182"/>
                  </a:lnTo>
                  <a:lnTo>
                    <a:pt x="422" y="192"/>
                  </a:lnTo>
                  <a:lnTo>
                    <a:pt x="379" y="208"/>
                  </a:lnTo>
                  <a:lnTo>
                    <a:pt x="338" y="229"/>
                  </a:lnTo>
                  <a:lnTo>
                    <a:pt x="300" y="254"/>
                  </a:lnTo>
                  <a:lnTo>
                    <a:pt x="265" y="284"/>
                  </a:lnTo>
                  <a:lnTo>
                    <a:pt x="235" y="320"/>
                  </a:lnTo>
                  <a:lnTo>
                    <a:pt x="210" y="358"/>
                  </a:lnTo>
                  <a:lnTo>
                    <a:pt x="189" y="400"/>
                  </a:lnTo>
                  <a:lnTo>
                    <a:pt x="174" y="445"/>
                  </a:lnTo>
                  <a:lnTo>
                    <a:pt x="164" y="492"/>
                  </a:lnTo>
                  <a:lnTo>
                    <a:pt x="161" y="540"/>
                  </a:lnTo>
                  <a:lnTo>
                    <a:pt x="158" y="563"/>
                  </a:lnTo>
                  <a:lnTo>
                    <a:pt x="150" y="582"/>
                  </a:lnTo>
                  <a:lnTo>
                    <a:pt x="138" y="598"/>
                  </a:lnTo>
                  <a:lnTo>
                    <a:pt x="121" y="611"/>
                  </a:lnTo>
                  <a:lnTo>
                    <a:pt x="102" y="618"/>
                  </a:lnTo>
                  <a:lnTo>
                    <a:pt x="81" y="622"/>
                  </a:lnTo>
                  <a:lnTo>
                    <a:pt x="59" y="618"/>
                  </a:lnTo>
                  <a:lnTo>
                    <a:pt x="40" y="611"/>
                  </a:lnTo>
                  <a:lnTo>
                    <a:pt x="23" y="598"/>
                  </a:lnTo>
                  <a:lnTo>
                    <a:pt x="11" y="582"/>
                  </a:lnTo>
                  <a:lnTo>
                    <a:pt x="3" y="563"/>
                  </a:lnTo>
                  <a:lnTo>
                    <a:pt x="0" y="540"/>
                  </a:lnTo>
                  <a:lnTo>
                    <a:pt x="3" y="480"/>
                  </a:lnTo>
                  <a:lnTo>
                    <a:pt x="13" y="421"/>
                  </a:lnTo>
                  <a:lnTo>
                    <a:pt x="30" y="365"/>
                  </a:lnTo>
                  <a:lnTo>
                    <a:pt x="52" y="311"/>
                  </a:lnTo>
                  <a:lnTo>
                    <a:pt x="80" y="260"/>
                  </a:lnTo>
                  <a:lnTo>
                    <a:pt x="113" y="213"/>
                  </a:lnTo>
                  <a:lnTo>
                    <a:pt x="151" y="171"/>
                  </a:lnTo>
                  <a:lnTo>
                    <a:pt x="193" y="133"/>
                  </a:lnTo>
                  <a:lnTo>
                    <a:pt x="240" y="99"/>
                  </a:lnTo>
                  <a:lnTo>
                    <a:pt x="290" y="71"/>
                  </a:lnTo>
                  <a:lnTo>
                    <a:pt x="342" y="49"/>
                  </a:lnTo>
                  <a:lnTo>
                    <a:pt x="397" y="32"/>
                  </a:lnTo>
                  <a:lnTo>
                    <a:pt x="456" y="21"/>
                  </a:lnTo>
                  <a:lnTo>
                    <a:pt x="516" y="17"/>
                  </a:lnTo>
                  <a:lnTo>
                    <a:pt x="576" y="21"/>
                  </a:lnTo>
                  <a:lnTo>
                    <a:pt x="634" y="32"/>
                  </a:lnTo>
                  <a:lnTo>
                    <a:pt x="689" y="49"/>
                  </a:lnTo>
                  <a:lnTo>
                    <a:pt x="743" y="71"/>
                  </a:lnTo>
                  <a:lnTo>
                    <a:pt x="793" y="99"/>
                  </a:lnTo>
                  <a:lnTo>
                    <a:pt x="838" y="132"/>
                  </a:lnTo>
                  <a:lnTo>
                    <a:pt x="880" y="171"/>
                  </a:lnTo>
                  <a:lnTo>
                    <a:pt x="919" y="213"/>
                  </a:lnTo>
                  <a:lnTo>
                    <a:pt x="952" y="260"/>
                  </a:lnTo>
                  <a:lnTo>
                    <a:pt x="985" y="213"/>
                  </a:lnTo>
                  <a:lnTo>
                    <a:pt x="1023" y="171"/>
                  </a:lnTo>
                  <a:lnTo>
                    <a:pt x="1065" y="132"/>
                  </a:lnTo>
                  <a:lnTo>
                    <a:pt x="1111" y="99"/>
                  </a:lnTo>
                  <a:lnTo>
                    <a:pt x="1161" y="71"/>
                  </a:lnTo>
                  <a:lnTo>
                    <a:pt x="1214" y="49"/>
                  </a:lnTo>
                  <a:lnTo>
                    <a:pt x="1269" y="32"/>
                  </a:lnTo>
                  <a:lnTo>
                    <a:pt x="1328" y="21"/>
                  </a:lnTo>
                  <a:lnTo>
                    <a:pt x="1388" y="17"/>
                  </a:lnTo>
                  <a:lnTo>
                    <a:pt x="1447" y="21"/>
                  </a:lnTo>
                  <a:lnTo>
                    <a:pt x="1503" y="31"/>
                  </a:lnTo>
                  <a:lnTo>
                    <a:pt x="1558" y="46"/>
                  </a:lnTo>
                  <a:lnTo>
                    <a:pt x="1610" y="69"/>
                  </a:lnTo>
                  <a:lnTo>
                    <a:pt x="1659" y="96"/>
                  </a:lnTo>
                  <a:lnTo>
                    <a:pt x="1704" y="129"/>
                  </a:lnTo>
                  <a:lnTo>
                    <a:pt x="1747" y="165"/>
                  </a:lnTo>
                  <a:lnTo>
                    <a:pt x="1784" y="207"/>
                  </a:lnTo>
                  <a:lnTo>
                    <a:pt x="1818" y="251"/>
                  </a:lnTo>
                  <a:lnTo>
                    <a:pt x="1848" y="208"/>
                  </a:lnTo>
                  <a:lnTo>
                    <a:pt x="1881" y="168"/>
                  </a:lnTo>
                  <a:lnTo>
                    <a:pt x="1917" y="131"/>
                  </a:lnTo>
                  <a:lnTo>
                    <a:pt x="1959" y="97"/>
                  </a:lnTo>
                  <a:lnTo>
                    <a:pt x="2002" y="69"/>
                  </a:lnTo>
                  <a:lnTo>
                    <a:pt x="2050" y="45"/>
                  </a:lnTo>
                  <a:lnTo>
                    <a:pt x="2098" y="25"/>
                  </a:lnTo>
                  <a:lnTo>
                    <a:pt x="2151" y="11"/>
                  </a:lnTo>
                  <a:lnTo>
                    <a:pt x="2204" y="2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-4575" y="3858"/>
              <a:ext cx="20" cy="198"/>
            </a:xfrm>
            <a:custGeom>
              <a:avLst/>
              <a:gdLst>
                <a:gd name="T0" fmla="*/ 80 w 161"/>
                <a:gd name="T1" fmla="*/ 0 h 1590"/>
                <a:gd name="T2" fmla="*/ 101 w 161"/>
                <a:gd name="T3" fmla="*/ 2 h 1590"/>
                <a:gd name="T4" fmla="*/ 121 w 161"/>
                <a:gd name="T5" fmla="*/ 11 h 1590"/>
                <a:gd name="T6" fmla="*/ 137 w 161"/>
                <a:gd name="T7" fmla="*/ 24 h 1590"/>
                <a:gd name="T8" fmla="*/ 150 w 161"/>
                <a:gd name="T9" fmla="*/ 40 h 1590"/>
                <a:gd name="T10" fmla="*/ 158 w 161"/>
                <a:gd name="T11" fmla="*/ 59 h 1590"/>
                <a:gd name="T12" fmla="*/ 161 w 161"/>
                <a:gd name="T13" fmla="*/ 80 h 1590"/>
                <a:gd name="T14" fmla="*/ 161 w 161"/>
                <a:gd name="T15" fmla="*/ 1510 h 1590"/>
                <a:gd name="T16" fmla="*/ 158 w 161"/>
                <a:gd name="T17" fmla="*/ 1531 h 1590"/>
                <a:gd name="T18" fmla="*/ 150 w 161"/>
                <a:gd name="T19" fmla="*/ 1550 h 1590"/>
                <a:gd name="T20" fmla="*/ 137 w 161"/>
                <a:gd name="T21" fmla="*/ 1566 h 1590"/>
                <a:gd name="T22" fmla="*/ 121 w 161"/>
                <a:gd name="T23" fmla="*/ 1579 h 1590"/>
                <a:gd name="T24" fmla="*/ 101 w 161"/>
                <a:gd name="T25" fmla="*/ 1588 h 1590"/>
                <a:gd name="T26" fmla="*/ 80 w 161"/>
                <a:gd name="T27" fmla="*/ 1590 h 1590"/>
                <a:gd name="T28" fmla="*/ 59 w 161"/>
                <a:gd name="T29" fmla="*/ 1588 h 1590"/>
                <a:gd name="T30" fmla="*/ 39 w 161"/>
                <a:gd name="T31" fmla="*/ 1579 h 1590"/>
                <a:gd name="T32" fmla="*/ 23 w 161"/>
                <a:gd name="T33" fmla="*/ 1566 h 1590"/>
                <a:gd name="T34" fmla="*/ 10 w 161"/>
                <a:gd name="T35" fmla="*/ 1550 h 1590"/>
                <a:gd name="T36" fmla="*/ 2 w 161"/>
                <a:gd name="T37" fmla="*/ 1531 h 1590"/>
                <a:gd name="T38" fmla="*/ 0 w 161"/>
                <a:gd name="T39" fmla="*/ 1510 h 1590"/>
                <a:gd name="T40" fmla="*/ 0 w 161"/>
                <a:gd name="T41" fmla="*/ 80 h 1590"/>
                <a:gd name="T42" fmla="*/ 2 w 161"/>
                <a:gd name="T43" fmla="*/ 59 h 1590"/>
                <a:gd name="T44" fmla="*/ 10 w 161"/>
                <a:gd name="T45" fmla="*/ 40 h 1590"/>
                <a:gd name="T46" fmla="*/ 23 w 161"/>
                <a:gd name="T47" fmla="*/ 24 h 1590"/>
                <a:gd name="T48" fmla="*/ 39 w 161"/>
                <a:gd name="T49" fmla="*/ 11 h 1590"/>
                <a:gd name="T50" fmla="*/ 59 w 161"/>
                <a:gd name="T51" fmla="*/ 2 h 1590"/>
                <a:gd name="T52" fmla="*/ 80 w 161"/>
                <a:gd name="T53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" h="1590">
                  <a:moveTo>
                    <a:pt x="80" y="0"/>
                  </a:moveTo>
                  <a:lnTo>
                    <a:pt x="101" y="2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0"/>
                  </a:lnTo>
                  <a:lnTo>
                    <a:pt x="161" y="1510"/>
                  </a:lnTo>
                  <a:lnTo>
                    <a:pt x="158" y="1531"/>
                  </a:lnTo>
                  <a:lnTo>
                    <a:pt x="150" y="1550"/>
                  </a:lnTo>
                  <a:lnTo>
                    <a:pt x="137" y="1566"/>
                  </a:lnTo>
                  <a:lnTo>
                    <a:pt x="121" y="1579"/>
                  </a:lnTo>
                  <a:lnTo>
                    <a:pt x="101" y="1588"/>
                  </a:lnTo>
                  <a:lnTo>
                    <a:pt x="80" y="1590"/>
                  </a:lnTo>
                  <a:lnTo>
                    <a:pt x="59" y="1588"/>
                  </a:lnTo>
                  <a:lnTo>
                    <a:pt x="39" y="1579"/>
                  </a:lnTo>
                  <a:lnTo>
                    <a:pt x="23" y="1566"/>
                  </a:lnTo>
                  <a:lnTo>
                    <a:pt x="10" y="1550"/>
                  </a:lnTo>
                  <a:lnTo>
                    <a:pt x="2" y="1531"/>
                  </a:lnTo>
                  <a:lnTo>
                    <a:pt x="0" y="1510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9" y="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-4575" y="4036"/>
              <a:ext cx="78" cy="49"/>
            </a:xfrm>
            <a:custGeom>
              <a:avLst/>
              <a:gdLst>
                <a:gd name="T0" fmla="*/ 101 w 625"/>
                <a:gd name="T1" fmla="*/ 4 h 390"/>
                <a:gd name="T2" fmla="*/ 137 w 625"/>
                <a:gd name="T3" fmla="*/ 24 h 390"/>
                <a:gd name="T4" fmla="*/ 158 w 625"/>
                <a:gd name="T5" fmla="*/ 59 h 390"/>
                <a:gd name="T6" fmla="*/ 163 w 625"/>
                <a:gd name="T7" fmla="*/ 111 h 390"/>
                <a:gd name="T8" fmla="*/ 185 w 625"/>
                <a:gd name="T9" fmla="*/ 163 h 390"/>
                <a:gd name="T10" fmla="*/ 225 w 625"/>
                <a:gd name="T11" fmla="*/ 203 h 390"/>
                <a:gd name="T12" fmla="*/ 278 w 625"/>
                <a:gd name="T13" fmla="*/ 225 h 390"/>
                <a:gd name="T14" fmla="*/ 319 w 625"/>
                <a:gd name="T15" fmla="*/ 229 h 390"/>
                <a:gd name="T16" fmla="*/ 375 w 625"/>
                <a:gd name="T17" fmla="*/ 216 h 390"/>
                <a:gd name="T18" fmla="*/ 422 w 625"/>
                <a:gd name="T19" fmla="*/ 185 h 390"/>
                <a:gd name="T20" fmla="*/ 453 w 625"/>
                <a:gd name="T21" fmla="*/ 138 h 390"/>
                <a:gd name="T22" fmla="*/ 464 w 625"/>
                <a:gd name="T23" fmla="*/ 82 h 390"/>
                <a:gd name="T24" fmla="*/ 475 w 625"/>
                <a:gd name="T25" fmla="*/ 40 h 390"/>
                <a:gd name="T26" fmla="*/ 504 w 625"/>
                <a:gd name="T27" fmla="*/ 11 h 390"/>
                <a:gd name="T28" fmla="*/ 545 w 625"/>
                <a:gd name="T29" fmla="*/ 0 h 390"/>
                <a:gd name="T30" fmla="*/ 586 w 625"/>
                <a:gd name="T31" fmla="*/ 11 h 390"/>
                <a:gd name="T32" fmla="*/ 615 w 625"/>
                <a:gd name="T33" fmla="*/ 40 h 390"/>
                <a:gd name="T34" fmla="*/ 625 w 625"/>
                <a:gd name="T35" fmla="*/ 82 h 390"/>
                <a:gd name="T36" fmla="*/ 613 w 625"/>
                <a:gd name="T37" fmla="*/ 171 h 390"/>
                <a:gd name="T38" fmla="*/ 576 w 625"/>
                <a:gd name="T39" fmla="*/ 249 h 390"/>
                <a:gd name="T40" fmla="*/ 520 w 625"/>
                <a:gd name="T41" fmla="*/ 314 h 390"/>
                <a:gd name="T42" fmla="*/ 447 w 625"/>
                <a:gd name="T43" fmla="*/ 361 h 390"/>
                <a:gd name="T44" fmla="*/ 364 w 625"/>
                <a:gd name="T45" fmla="*/ 387 h 390"/>
                <a:gd name="T46" fmla="*/ 306 w 625"/>
                <a:gd name="T47" fmla="*/ 390 h 390"/>
                <a:gd name="T48" fmla="*/ 219 w 625"/>
                <a:gd name="T49" fmla="*/ 377 h 390"/>
                <a:gd name="T50" fmla="*/ 140 w 625"/>
                <a:gd name="T51" fmla="*/ 340 h 390"/>
                <a:gd name="T52" fmla="*/ 75 w 625"/>
                <a:gd name="T53" fmla="*/ 283 h 390"/>
                <a:gd name="T54" fmla="*/ 28 w 625"/>
                <a:gd name="T55" fmla="*/ 211 h 390"/>
                <a:gd name="T56" fmla="*/ 3 w 625"/>
                <a:gd name="T57" fmla="*/ 127 h 390"/>
                <a:gd name="T58" fmla="*/ 2 w 625"/>
                <a:gd name="T59" fmla="*/ 59 h 390"/>
                <a:gd name="T60" fmla="*/ 23 w 625"/>
                <a:gd name="T61" fmla="*/ 24 h 390"/>
                <a:gd name="T62" fmla="*/ 59 w 625"/>
                <a:gd name="T63" fmla="*/ 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5" h="390">
                  <a:moveTo>
                    <a:pt x="80" y="0"/>
                  </a:moveTo>
                  <a:lnTo>
                    <a:pt x="101" y="4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2"/>
                  </a:lnTo>
                  <a:lnTo>
                    <a:pt x="163" y="111"/>
                  </a:lnTo>
                  <a:lnTo>
                    <a:pt x="172" y="138"/>
                  </a:lnTo>
                  <a:lnTo>
                    <a:pt x="185" y="163"/>
                  </a:lnTo>
                  <a:lnTo>
                    <a:pt x="203" y="185"/>
                  </a:lnTo>
                  <a:lnTo>
                    <a:pt x="225" y="203"/>
                  </a:lnTo>
                  <a:lnTo>
                    <a:pt x="250" y="216"/>
                  </a:lnTo>
                  <a:lnTo>
                    <a:pt x="278" y="225"/>
                  </a:lnTo>
                  <a:lnTo>
                    <a:pt x="306" y="229"/>
                  </a:lnTo>
                  <a:lnTo>
                    <a:pt x="319" y="229"/>
                  </a:lnTo>
                  <a:lnTo>
                    <a:pt x="347" y="225"/>
                  </a:lnTo>
                  <a:lnTo>
                    <a:pt x="375" y="216"/>
                  </a:lnTo>
                  <a:lnTo>
                    <a:pt x="400" y="203"/>
                  </a:lnTo>
                  <a:lnTo>
                    <a:pt x="422" y="185"/>
                  </a:lnTo>
                  <a:lnTo>
                    <a:pt x="440" y="163"/>
                  </a:lnTo>
                  <a:lnTo>
                    <a:pt x="453" y="138"/>
                  </a:lnTo>
                  <a:lnTo>
                    <a:pt x="462" y="111"/>
                  </a:lnTo>
                  <a:lnTo>
                    <a:pt x="464" y="82"/>
                  </a:lnTo>
                  <a:lnTo>
                    <a:pt x="467" y="59"/>
                  </a:lnTo>
                  <a:lnTo>
                    <a:pt x="475" y="40"/>
                  </a:lnTo>
                  <a:lnTo>
                    <a:pt x="488" y="24"/>
                  </a:lnTo>
                  <a:lnTo>
                    <a:pt x="504" y="11"/>
                  </a:lnTo>
                  <a:lnTo>
                    <a:pt x="524" y="4"/>
                  </a:lnTo>
                  <a:lnTo>
                    <a:pt x="545" y="0"/>
                  </a:lnTo>
                  <a:lnTo>
                    <a:pt x="566" y="4"/>
                  </a:lnTo>
                  <a:lnTo>
                    <a:pt x="586" y="11"/>
                  </a:lnTo>
                  <a:lnTo>
                    <a:pt x="602" y="24"/>
                  </a:lnTo>
                  <a:lnTo>
                    <a:pt x="615" y="40"/>
                  </a:lnTo>
                  <a:lnTo>
                    <a:pt x="623" y="59"/>
                  </a:lnTo>
                  <a:lnTo>
                    <a:pt x="625" y="82"/>
                  </a:lnTo>
                  <a:lnTo>
                    <a:pt x="622" y="127"/>
                  </a:lnTo>
                  <a:lnTo>
                    <a:pt x="613" y="171"/>
                  </a:lnTo>
                  <a:lnTo>
                    <a:pt x="597" y="211"/>
                  </a:lnTo>
                  <a:lnTo>
                    <a:pt x="576" y="249"/>
                  </a:lnTo>
                  <a:lnTo>
                    <a:pt x="551" y="283"/>
                  </a:lnTo>
                  <a:lnTo>
                    <a:pt x="520" y="314"/>
                  </a:lnTo>
                  <a:lnTo>
                    <a:pt x="485" y="340"/>
                  </a:lnTo>
                  <a:lnTo>
                    <a:pt x="447" y="361"/>
                  </a:lnTo>
                  <a:lnTo>
                    <a:pt x="407" y="377"/>
                  </a:lnTo>
                  <a:lnTo>
                    <a:pt x="364" y="387"/>
                  </a:lnTo>
                  <a:lnTo>
                    <a:pt x="319" y="390"/>
                  </a:lnTo>
                  <a:lnTo>
                    <a:pt x="306" y="390"/>
                  </a:lnTo>
                  <a:lnTo>
                    <a:pt x="262" y="387"/>
                  </a:lnTo>
                  <a:lnTo>
                    <a:pt x="219" y="377"/>
                  </a:lnTo>
                  <a:lnTo>
                    <a:pt x="178" y="361"/>
                  </a:lnTo>
                  <a:lnTo>
                    <a:pt x="140" y="340"/>
                  </a:lnTo>
                  <a:lnTo>
                    <a:pt x="105" y="314"/>
                  </a:lnTo>
                  <a:lnTo>
                    <a:pt x="75" y="283"/>
                  </a:lnTo>
                  <a:lnTo>
                    <a:pt x="49" y="249"/>
                  </a:lnTo>
                  <a:lnTo>
                    <a:pt x="28" y="211"/>
                  </a:lnTo>
                  <a:lnTo>
                    <a:pt x="12" y="171"/>
                  </a:lnTo>
                  <a:lnTo>
                    <a:pt x="3" y="127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25" name="Freeform 14"/>
          <p:cNvSpPr>
            <a:spLocks noChangeAspect="1" noEditPoints="1"/>
          </p:cNvSpPr>
          <p:nvPr/>
        </p:nvSpPr>
        <p:spPr bwMode="auto">
          <a:xfrm>
            <a:off x="1850714" y="5134879"/>
            <a:ext cx="367464" cy="353972"/>
          </a:xfrm>
          <a:custGeom>
            <a:avLst/>
            <a:gdLst>
              <a:gd name="T0" fmla="*/ 1439 w 3704"/>
              <a:gd name="T1" fmla="*/ 1363 h 3563"/>
              <a:gd name="T2" fmla="*/ 191 w 3704"/>
              <a:gd name="T3" fmla="*/ 1431 h 3563"/>
              <a:gd name="T4" fmla="*/ 279 w 3704"/>
              <a:gd name="T5" fmla="*/ 1505 h 3563"/>
              <a:gd name="T6" fmla="*/ 515 w 3704"/>
              <a:gd name="T7" fmla="*/ 1678 h 3563"/>
              <a:gd name="T8" fmla="*/ 814 w 3704"/>
              <a:gd name="T9" fmla="*/ 1897 h 3563"/>
              <a:gd name="T10" fmla="*/ 1064 w 3704"/>
              <a:gd name="T11" fmla="*/ 2080 h 3563"/>
              <a:gd name="T12" fmla="*/ 1118 w 3704"/>
              <a:gd name="T13" fmla="*/ 2366 h 3563"/>
              <a:gd name="T14" fmla="*/ 967 w 3704"/>
              <a:gd name="T15" fmla="*/ 2829 h 3563"/>
              <a:gd name="T16" fmla="*/ 852 w 3704"/>
              <a:gd name="T17" fmla="*/ 3186 h 3563"/>
              <a:gd name="T18" fmla="*/ 809 w 3704"/>
              <a:gd name="T19" fmla="*/ 3321 h 3563"/>
              <a:gd name="T20" fmla="*/ 870 w 3704"/>
              <a:gd name="T21" fmla="*/ 3372 h 3563"/>
              <a:gd name="T22" fmla="*/ 2067 w 3704"/>
              <a:gd name="T23" fmla="*/ 2815 h 3563"/>
              <a:gd name="T24" fmla="*/ 2386 w 3704"/>
              <a:gd name="T25" fmla="*/ 3047 h 3563"/>
              <a:gd name="T26" fmla="*/ 2669 w 3704"/>
              <a:gd name="T27" fmla="*/ 3255 h 3563"/>
              <a:gd name="T28" fmla="*/ 2818 w 3704"/>
              <a:gd name="T29" fmla="*/ 3363 h 3563"/>
              <a:gd name="T30" fmla="*/ 2894 w 3704"/>
              <a:gd name="T31" fmla="*/ 3341 h 3563"/>
              <a:gd name="T32" fmla="*/ 2866 w 3704"/>
              <a:gd name="T33" fmla="*/ 3226 h 3563"/>
              <a:gd name="T34" fmla="*/ 2765 w 3704"/>
              <a:gd name="T35" fmla="*/ 2917 h 3563"/>
              <a:gd name="T36" fmla="*/ 2632 w 3704"/>
              <a:gd name="T37" fmla="*/ 2508 h 3563"/>
              <a:gd name="T38" fmla="*/ 2577 w 3704"/>
              <a:gd name="T39" fmla="*/ 2127 h 3563"/>
              <a:gd name="T40" fmla="*/ 2771 w 3704"/>
              <a:gd name="T41" fmla="*/ 1984 h 3563"/>
              <a:gd name="T42" fmla="*/ 3062 w 3704"/>
              <a:gd name="T43" fmla="*/ 1771 h 3563"/>
              <a:gd name="T44" fmla="*/ 3340 w 3704"/>
              <a:gd name="T45" fmla="*/ 1568 h 3563"/>
              <a:gd name="T46" fmla="*/ 3492 w 3704"/>
              <a:gd name="T47" fmla="*/ 1458 h 3563"/>
              <a:gd name="T48" fmla="*/ 3497 w 3704"/>
              <a:gd name="T49" fmla="*/ 1373 h 3563"/>
              <a:gd name="T50" fmla="*/ 1877 w 3704"/>
              <a:gd name="T51" fmla="*/ 197 h 3563"/>
              <a:gd name="T52" fmla="*/ 1993 w 3704"/>
              <a:gd name="T53" fmla="*/ 47 h 3563"/>
              <a:gd name="T54" fmla="*/ 3508 w 3704"/>
              <a:gd name="T55" fmla="*/ 1177 h 3563"/>
              <a:gd name="T56" fmla="*/ 3693 w 3704"/>
              <a:gd name="T57" fmla="*/ 1338 h 3563"/>
              <a:gd name="T58" fmla="*/ 3651 w 3704"/>
              <a:gd name="T59" fmla="*/ 1566 h 3563"/>
              <a:gd name="T60" fmla="*/ 3534 w 3704"/>
              <a:gd name="T61" fmla="*/ 1662 h 3563"/>
              <a:gd name="T62" fmla="*/ 3296 w 3704"/>
              <a:gd name="T63" fmla="*/ 1834 h 3563"/>
              <a:gd name="T64" fmla="*/ 2975 w 3704"/>
              <a:gd name="T65" fmla="*/ 2069 h 3563"/>
              <a:gd name="T66" fmla="*/ 2781 w 3704"/>
              <a:gd name="T67" fmla="*/ 2354 h 3563"/>
              <a:gd name="T68" fmla="*/ 2918 w 3704"/>
              <a:gd name="T69" fmla="*/ 2775 h 3563"/>
              <a:gd name="T70" fmla="*/ 3029 w 3704"/>
              <a:gd name="T71" fmla="*/ 3115 h 3563"/>
              <a:gd name="T72" fmla="*/ 3080 w 3704"/>
              <a:gd name="T73" fmla="*/ 3273 h 3563"/>
              <a:gd name="T74" fmla="*/ 3016 w 3704"/>
              <a:gd name="T75" fmla="*/ 3493 h 3563"/>
              <a:gd name="T76" fmla="*/ 2778 w 3704"/>
              <a:gd name="T77" fmla="*/ 3553 h 3563"/>
              <a:gd name="T78" fmla="*/ 2646 w 3704"/>
              <a:gd name="T79" fmla="*/ 3471 h 3563"/>
              <a:gd name="T80" fmla="*/ 2412 w 3704"/>
              <a:gd name="T81" fmla="*/ 3301 h 3563"/>
              <a:gd name="T82" fmla="*/ 2118 w 3704"/>
              <a:gd name="T83" fmla="*/ 3087 h 3563"/>
              <a:gd name="T84" fmla="*/ 1876 w 3704"/>
              <a:gd name="T85" fmla="*/ 2910 h 3563"/>
              <a:gd name="T86" fmla="*/ 817 w 3704"/>
              <a:gd name="T87" fmla="*/ 3560 h 3563"/>
              <a:gd name="T88" fmla="*/ 631 w 3704"/>
              <a:gd name="T89" fmla="*/ 3401 h 3563"/>
              <a:gd name="T90" fmla="*/ 641 w 3704"/>
              <a:gd name="T91" fmla="*/ 3221 h 3563"/>
              <a:gd name="T92" fmla="*/ 718 w 3704"/>
              <a:gd name="T93" fmla="*/ 2986 h 3563"/>
              <a:gd name="T94" fmla="*/ 845 w 3704"/>
              <a:gd name="T95" fmla="*/ 2595 h 3563"/>
              <a:gd name="T96" fmla="*/ 917 w 3704"/>
              <a:gd name="T97" fmla="*/ 2206 h 3563"/>
              <a:gd name="T98" fmla="*/ 587 w 3704"/>
              <a:gd name="T99" fmla="*/ 1965 h 3563"/>
              <a:gd name="T100" fmla="*/ 291 w 3704"/>
              <a:gd name="T101" fmla="*/ 1748 h 3563"/>
              <a:gd name="T102" fmla="*/ 117 w 3704"/>
              <a:gd name="T103" fmla="*/ 1622 h 3563"/>
              <a:gd name="T104" fmla="*/ 9 w 3704"/>
              <a:gd name="T105" fmla="*/ 1480 h 3563"/>
              <a:gd name="T106" fmla="*/ 69 w 3704"/>
              <a:gd name="T107" fmla="*/ 1245 h 3563"/>
              <a:gd name="T108" fmla="*/ 1627 w 3704"/>
              <a:gd name="T109" fmla="*/ 170 h 3563"/>
              <a:gd name="T110" fmla="*/ 1813 w 3704"/>
              <a:gd name="T111" fmla="*/ 3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04" h="3563">
                <a:moveTo>
                  <a:pt x="1853" y="189"/>
                </a:moveTo>
                <a:lnTo>
                  <a:pt x="1839" y="191"/>
                </a:lnTo>
                <a:lnTo>
                  <a:pt x="1827" y="197"/>
                </a:lnTo>
                <a:lnTo>
                  <a:pt x="1818" y="205"/>
                </a:lnTo>
                <a:lnTo>
                  <a:pt x="1811" y="214"/>
                </a:lnTo>
                <a:lnTo>
                  <a:pt x="1807" y="224"/>
                </a:lnTo>
                <a:lnTo>
                  <a:pt x="1439" y="1363"/>
                </a:lnTo>
                <a:lnTo>
                  <a:pt x="235" y="1363"/>
                </a:lnTo>
                <a:lnTo>
                  <a:pt x="220" y="1365"/>
                </a:lnTo>
                <a:lnTo>
                  <a:pt x="208" y="1373"/>
                </a:lnTo>
                <a:lnTo>
                  <a:pt x="198" y="1384"/>
                </a:lnTo>
                <a:lnTo>
                  <a:pt x="191" y="1399"/>
                </a:lnTo>
                <a:lnTo>
                  <a:pt x="189" y="1416"/>
                </a:lnTo>
                <a:lnTo>
                  <a:pt x="191" y="1431"/>
                </a:lnTo>
                <a:lnTo>
                  <a:pt x="199" y="1444"/>
                </a:lnTo>
                <a:lnTo>
                  <a:pt x="209" y="1455"/>
                </a:lnTo>
                <a:lnTo>
                  <a:pt x="215" y="1459"/>
                </a:lnTo>
                <a:lnTo>
                  <a:pt x="224" y="1466"/>
                </a:lnTo>
                <a:lnTo>
                  <a:pt x="238" y="1476"/>
                </a:lnTo>
                <a:lnTo>
                  <a:pt x="256" y="1489"/>
                </a:lnTo>
                <a:lnTo>
                  <a:pt x="279" y="1505"/>
                </a:lnTo>
                <a:lnTo>
                  <a:pt x="305" y="1524"/>
                </a:lnTo>
                <a:lnTo>
                  <a:pt x="333" y="1546"/>
                </a:lnTo>
                <a:lnTo>
                  <a:pt x="366" y="1569"/>
                </a:lnTo>
                <a:lnTo>
                  <a:pt x="399" y="1594"/>
                </a:lnTo>
                <a:lnTo>
                  <a:pt x="436" y="1621"/>
                </a:lnTo>
                <a:lnTo>
                  <a:pt x="475" y="1649"/>
                </a:lnTo>
                <a:lnTo>
                  <a:pt x="515" y="1678"/>
                </a:lnTo>
                <a:lnTo>
                  <a:pt x="557" y="1709"/>
                </a:lnTo>
                <a:lnTo>
                  <a:pt x="600" y="1739"/>
                </a:lnTo>
                <a:lnTo>
                  <a:pt x="642" y="1771"/>
                </a:lnTo>
                <a:lnTo>
                  <a:pt x="686" y="1802"/>
                </a:lnTo>
                <a:lnTo>
                  <a:pt x="729" y="1834"/>
                </a:lnTo>
                <a:lnTo>
                  <a:pt x="772" y="1865"/>
                </a:lnTo>
                <a:lnTo>
                  <a:pt x="814" y="1897"/>
                </a:lnTo>
                <a:lnTo>
                  <a:pt x="856" y="1927"/>
                </a:lnTo>
                <a:lnTo>
                  <a:pt x="895" y="1957"/>
                </a:lnTo>
                <a:lnTo>
                  <a:pt x="934" y="1984"/>
                </a:lnTo>
                <a:lnTo>
                  <a:pt x="970" y="2011"/>
                </a:lnTo>
                <a:lnTo>
                  <a:pt x="1004" y="2036"/>
                </a:lnTo>
                <a:lnTo>
                  <a:pt x="1036" y="2058"/>
                </a:lnTo>
                <a:lnTo>
                  <a:pt x="1064" y="2080"/>
                </a:lnTo>
                <a:lnTo>
                  <a:pt x="1089" y="2098"/>
                </a:lnTo>
                <a:lnTo>
                  <a:pt x="1110" y="2113"/>
                </a:lnTo>
                <a:lnTo>
                  <a:pt x="1128" y="2127"/>
                </a:lnTo>
                <a:lnTo>
                  <a:pt x="1183" y="2166"/>
                </a:lnTo>
                <a:lnTo>
                  <a:pt x="1162" y="2232"/>
                </a:lnTo>
                <a:lnTo>
                  <a:pt x="1141" y="2298"/>
                </a:lnTo>
                <a:lnTo>
                  <a:pt x="1118" y="2366"/>
                </a:lnTo>
                <a:lnTo>
                  <a:pt x="1097" y="2433"/>
                </a:lnTo>
                <a:lnTo>
                  <a:pt x="1074" y="2502"/>
                </a:lnTo>
                <a:lnTo>
                  <a:pt x="1053" y="2570"/>
                </a:lnTo>
                <a:lnTo>
                  <a:pt x="1030" y="2636"/>
                </a:lnTo>
                <a:lnTo>
                  <a:pt x="1009" y="2703"/>
                </a:lnTo>
                <a:lnTo>
                  <a:pt x="989" y="2767"/>
                </a:lnTo>
                <a:lnTo>
                  <a:pt x="967" y="2829"/>
                </a:lnTo>
                <a:lnTo>
                  <a:pt x="948" y="2890"/>
                </a:lnTo>
                <a:lnTo>
                  <a:pt x="929" y="2948"/>
                </a:lnTo>
                <a:lnTo>
                  <a:pt x="911" y="3003"/>
                </a:lnTo>
                <a:lnTo>
                  <a:pt x="894" y="3054"/>
                </a:lnTo>
                <a:lnTo>
                  <a:pt x="879" y="3102"/>
                </a:lnTo>
                <a:lnTo>
                  <a:pt x="864" y="3146"/>
                </a:lnTo>
                <a:lnTo>
                  <a:pt x="852" y="3186"/>
                </a:lnTo>
                <a:lnTo>
                  <a:pt x="840" y="3221"/>
                </a:lnTo>
                <a:lnTo>
                  <a:pt x="830" y="3251"/>
                </a:lnTo>
                <a:lnTo>
                  <a:pt x="822" y="3275"/>
                </a:lnTo>
                <a:lnTo>
                  <a:pt x="816" y="3294"/>
                </a:lnTo>
                <a:lnTo>
                  <a:pt x="812" y="3305"/>
                </a:lnTo>
                <a:lnTo>
                  <a:pt x="810" y="3314"/>
                </a:lnTo>
                <a:lnTo>
                  <a:pt x="809" y="3321"/>
                </a:lnTo>
                <a:lnTo>
                  <a:pt x="808" y="3325"/>
                </a:lnTo>
                <a:lnTo>
                  <a:pt x="810" y="3341"/>
                </a:lnTo>
                <a:lnTo>
                  <a:pt x="818" y="3354"/>
                </a:lnTo>
                <a:lnTo>
                  <a:pt x="828" y="3365"/>
                </a:lnTo>
                <a:lnTo>
                  <a:pt x="840" y="3372"/>
                </a:lnTo>
                <a:lnTo>
                  <a:pt x="856" y="3374"/>
                </a:lnTo>
                <a:lnTo>
                  <a:pt x="870" y="3372"/>
                </a:lnTo>
                <a:lnTo>
                  <a:pt x="883" y="3365"/>
                </a:lnTo>
                <a:lnTo>
                  <a:pt x="1853" y="2659"/>
                </a:lnTo>
                <a:lnTo>
                  <a:pt x="1908" y="2699"/>
                </a:lnTo>
                <a:lnTo>
                  <a:pt x="1945" y="2726"/>
                </a:lnTo>
                <a:lnTo>
                  <a:pt x="1984" y="2754"/>
                </a:lnTo>
                <a:lnTo>
                  <a:pt x="2025" y="2784"/>
                </a:lnTo>
                <a:lnTo>
                  <a:pt x="2067" y="2815"/>
                </a:lnTo>
                <a:lnTo>
                  <a:pt x="2111" y="2847"/>
                </a:lnTo>
                <a:lnTo>
                  <a:pt x="2156" y="2879"/>
                </a:lnTo>
                <a:lnTo>
                  <a:pt x="2201" y="2913"/>
                </a:lnTo>
                <a:lnTo>
                  <a:pt x="2247" y="2947"/>
                </a:lnTo>
                <a:lnTo>
                  <a:pt x="2294" y="2981"/>
                </a:lnTo>
                <a:lnTo>
                  <a:pt x="2340" y="3015"/>
                </a:lnTo>
                <a:lnTo>
                  <a:pt x="2386" y="3047"/>
                </a:lnTo>
                <a:lnTo>
                  <a:pt x="2431" y="3080"/>
                </a:lnTo>
                <a:lnTo>
                  <a:pt x="2475" y="3113"/>
                </a:lnTo>
                <a:lnTo>
                  <a:pt x="2517" y="3143"/>
                </a:lnTo>
                <a:lnTo>
                  <a:pt x="2558" y="3173"/>
                </a:lnTo>
                <a:lnTo>
                  <a:pt x="2597" y="3202"/>
                </a:lnTo>
                <a:lnTo>
                  <a:pt x="2634" y="3229"/>
                </a:lnTo>
                <a:lnTo>
                  <a:pt x="2669" y="3255"/>
                </a:lnTo>
                <a:lnTo>
                  <a:pt x="2701" y="3277"/>
                </a:lnTo>
                <a:lnTo>
                  <a:pt x="2730" y="3298"/>
                </a:lnTo>
                <a:lnTo>
                  <a:pt x="2755" y="3316"/>
                </a:lnTo>
                <a:lnTo>
                  <a:pt x="2777" y="3333"/>
                </a:lnTo>
                <a:lnTo>
                  <a:pt x="2795" y="3346"/>
                </a:lnTo>
                <a:lnTo>
                  <a:pt x="2809" y="3356"/>
                </a:lnTo>
                <a:lnTo>
                  <a:pt x="2818" y="3363"/>
                </a:lnTo>
                <a:lnTo>
                  <a:pt x="2822" y="3366"/>
                </a:lnTo>
                <a:lnTo>
                  <a:pt x="2835" y="3372"/>
                </a:lnTo>
                <a:lnTo>
                  <a:pt x="2849" y="3374"/>
                </a:lnTo>
                <a:lnTo>
                  <a:pt x="2864" y="3372"/>
                </a:lnTo>
                <a:lnTo>
                  <a:pt x="2877" y="3365"/>
                </a:lnTo>
                <a:lnTo>
                  <a:pt x="2887" y="3354"/>
                </a:lnTo>
                <a:lnTo>
                  <a:pt x="2894" y="3341"/>
                </a:lnTo>
                <a:lnTo>
                  <a:pt x="2896" y="3325"/>
                </a:lnTo>
                <a:lnTo>
                  <a:pt x="2896" y="3318"/>
                </a:lnTo>
                <a:lnTo>
                  <a:pt x="2893" y="3305"/>
                </a:lnTo>
                <a:lnTo>
                  <a:pt x="2889" y="3295"/>
                </a:lnTo>
                <a:lnTo>
                  <a:pt x="2883" y="3277"/>
                </a:lnTo>
                <a:lnTo>
                  <a:pt x="2875" y="3255"/>
                </a:lnTo>
                <a:lnTo>
                  <a:pt x="2866" y="3226"/>
                </a:lnTo>
                <a:lnTo>
                  <a:pt x="2856" y="3194"/>
                </a:lnTo>
                <a:lnTo>
                  <a:pt x="2844" y="3155"/>
                </a:lnTo>
                <a:lnTo>
                  <a:pt x="2830" y="3114"/>
                </a:lnTo>
                <a:lnTo>
                  <a:pt x="2815" y="3069"/>
                </a:lnTo>
                <a:lnTo>
                  <a:pt x="2800" y="3021"/>
                </a:lnTo>
                <a:lnTo>
                  <a:pt x="2783" y="2969"/>
                </a:lnTo>
                <a:lnTo>
                  <a:pt x="2765" y="2917"/>
                </a:lnTo>
                <a:lnTo>
                  <a:pt x="2747" y="2860"/>
                </a:lnTo>
                <a:lnTo>
                  <a:pt x="2728" y="2803"/>
                </a:lnTo>
                <a:lnTo>
                  <a:pt x="2710" y="2745"/>
                </a:lnTo>
                <a:lnTo>
                  <a:pt x="2690" y="2686"/>
                </a:lnTo>
                <a:lnTo>
                  <a:pt x="2670" y="2626"/>
                </a:lnTo>
                <a:lnTo>
                  <a:pt x="2651" y="2566"/>
                </a:lnTo>
                <a:lnTo>
                  <a:pt x="2632" y="2508"/>
                </a:lnTo>
                <a:lnTo>
                  <a:pt x="2613" y="2449"/>
                </a:lnTo>
                <a:lnTo>
                  <a:pt x="2594" y="2392"/>
                </a:lnTo>
                <a:lnTo>
                  <a:pt x="2576" y="2336"/>
                </a:lnTo>
                <a:lnTo>
                  <a:pt x="2559" y="2283"/>
                </a:lnTo>
                <a:lnTo>
                  <a:pt x="2542" y="2232"/>
                </a:lnTo>
                <a:lnTo>
                  <a:pt x="2521" y="2166"/>
                </a:lnTo>
                <a:lnTo>
                  <a:pt x="2577" y="2127"/>
                </a:lnTo>
                <a:lnTo>
                  <a:pt x="2594" y="2113"/>
                </a:lnTo>
                <a:lnTo>
                  <a:pt x="2615" y="2098"/>
                </a:lnTo>
                <a:lnTo>
                  <a:pt x="2641" y="2080"/>
                </a:lnTo>
                <a:lnTo>
                  <a:pt x="2669" y="2058"/>
                </a:lnTo>
                <a:lnTo>
                  <a:pt x="2701" y="2036"/>
                </a:lnTo>
                <a:lnTo>
                  <a:pt x="2735" y="2011"/>
                </a:lnTo>
                <a:lnTo>
                  <a:pt x="2771" y="1984"/>
                </a:lnTo>
                <a:lnTo>
                  <a:pt x="2809" y="1957"/>
                </a:lnTo>
                <a:lnTo>
                  <a:pt x="2849" y="1927"/>
                </a:lnTo>
                <a:lnTo>
                  <a:pt x="2890" y="1897"/>
                </a:lnTo>
                <a:lnTo>
                  <a:pt x="2932" y="1865"/>
                </a:lnTo>
                <a:lnTo>
                  <a:pt x="2975" y="1834"/>
                </a:lnTo>
                <a:lnTo>
                  <a:pt x="3019" y="1802"/>
                </a:lnTo>
                <a:lnTo>
                  <a:pt x="3062" y="1771"/>
                </a:lnTo>
                <a:lnTo>
                  <a:pt x="3106" y="1739"/>
                </a:lnTo>
                <a:lnTo>
                  <a:pt x="3147" y="1709"/>
                </a:lnTo>
                <a:lnTo>
                  <a:pt x="3189" y="1678"/>
                </a:lnTo>
                <a:lnTo>
                  <a:pt x="3229" y="1648"/>
                </a:lnTo>
                <a:lnTo>
                  <a:pt x="3269" y="1620"/>
                </a:lnTo>
                <a:lnTo>
                  <a:pt x="3305" y="1594"/>
                </a:lnTo>
                <a:lnTo>
                  <a:pt x="3340" y="1568"/>
                </a:lnTo>
                <a:lnTo>
                  <a:pt x="3371" y="1544"/>
                </a:lnTo>
                <a:lnTo>
                  <a:pt x="3400" y="1524"/>
                </a:lnTo>
                <a:lnTo>
                  <a:pt x="3426" y="1505"/>
                </a:lnTo>
                <a:lnTo>
                  <a:pt x="3449" y="1489"/>
                </a:lnTo>
                <a:lnTo>
                  <a:pt x="3468" y="1476"/>
                </a:lnTo>
                <a:lnTo>
                  <a:pt x="3481" y="1464"/>
                </a:lnTo>
                <a:lnTo>
                  <a:pt x="3492" y="1458"/>
                </a:lnTo>
                <a:lnTo>
                  <a:pt x="3496" y="1454"/>
                </a:lnTo>
                <a:lnTo>
                  <a:pt x="3506" y="1444"/>
                </a:lnTo>
                <a:lnTo>
                  <a:pt x="3513" y="1431"/>
                </a:lnTo>
                <a:lnTo>
                  <a:pt x="3515" y="1415"/>
                </a:lnTo>
                <a:lnTo>
                  <a:pt x="3513" y="1399"/>
                </a:lnTo>
                <a:lnTo>
                  <a:pt x="3506" y="1384"/>
                </a:lnTo>
                <a:lnTo>
                  <a:pt x="3497" y="1373"/>
                </a:lnTo>
                <a:lnTo>
                  <a:pt x="3485" y="1365"/>
                </a:lnTo>
                <a:lnTo>
                  <a:pt x="3470" y="1363"/>
                </a:lnTo>
                <a:lnTo>
                  <a:pt x="2267" y="1363"/>
                </a:lnTo>
                <a:lnTo>
                  <a:pt x="1898" y="224"/>
                </a:lnTo>
                <a:lnTo>
                  <a:pt x="1893" y="214"/>
                </a:lnTo>
                <a:lnTo>
                  <a:pt x="1886" y="205"/>
                </a:lnTo>
                <a:lnTo>
                  <a:pt x="1877" y="197"/>
                </a:lnTo>
                <a:lnTo>
                  <a:pt x="1866" y="191"/>
                </a:lnTo>
                <a:lnTo>
                  <a:pt x="1853" y="189"/>
                </a:lnTo>
                <a:close/>
                <a:moveTo>
                  <a:pt x="1853" y="0"/>
                </a:moveTo>
                <a:lnTo>
                  <a:pt x="1891" y="3"/>
                </a:lnTo>
                <a:lnTo>
                  <a:pt x="1928" y="12"/>
                </a:lnTo>
                <a:lnTo>
                  <a:pt x="1962" y="27"/>
                </a:lnTo>
                <a:lnTo>
                  <a:pt x="1993" y="47"/>
                </a:lnTo>
                <a:lnTo>
                  <a:pt x="2021" y="73"/>
                </a:lnTo>
                <a:lnTo>
                  <a:pt x="2046" y="101"/>
                </a:lnTo>
                <a:lnTo>
                  <a:pt x="2065" y="135"/>
                </a:lnTo>
                <a:lnTo>
                  <a:pt x="2079" y="171"/>
                </a:lnTo>
                <a:lnTo>
                  <a:pt x="2404" y="1174"/>
                </a:lnTo>
                <a:lnTo>
                  <a:pt x="3471" y="1174"/>
                </a:lnTo>
                <a:lnTo>
                  <a:pt x="3508" y="1177"/>
                </a:lnTo>
                <a:lnTo>
                  <a:pt x="3544" y="1186"/>
                </a:lnTo>
                <a:lnTo>
                  <a:pt x="3578" y="1201"/>
                </a:lnTo>
                <a:lnTo>
                  <a:pt x="3609" y="1220"/>
                </a:lnTo>
                <a:lnTo>
                  <a:pt x="3636" y="1245"/>
                </a:lnTo>
                <a:lnTo>
                  <a:pt x="3659" y="1273"/>
                </a:lnTo>
                <a:lnTo>
                  <a:pt x="3678" y="1304"/>
                </a:lnTo>
                <a:lnTo>
                  <a:pt x="3693" y="1338"/>
                </a:lnTo>
                <a:lnTo>
                  <a:pt x="3702" y="1375"/>
                </a:lnTo>
                <a:lnTo>
                  <a:pt x="3704" y="1415"/>
                </a:lnTo>
                <a:lnTo>
                  <a:pt x="3702" y="1448"/>
                </a:lnTo>
                <a:lnTo>
                  <a:pt x="3695" y="1480"/>
                </a:lnTo>
                <a:lnTo>
                  <a:pt x="3685" y="1511"/>
                </a:lnTo>
                <a:lnTo>
                  <a:pt x="3669" y="1540"/>
                </a:lnTo>
                <a:lnTo>
                  <a:pt x="3651" y="1566"/>
                </a:lnTo>
                <a:lnTo>
                  <a:pt x="3629" y="1589"/>
                </a:lnTo>
                <a:lnTo>
                  <a:pt x="3604" y="1611"/>
                </a:lnTo>
                <a:lnTo>
                  <a:pt x="3598" y="1614"/>
                </a:lnTo>
                <a:lnTo>
                  <a:pt x="3588" y="1621"/>
                </a:lnTo>
                <a:lnTo>
                  <a:pt x="3574" y="1632"/>
                </a:lnTo>
                <a:lnTo>
                  <a:pt x="3556" y="1645"/>
                </a:lnTo>
                <a:lnTo>
                  <a:pt x="3534" y="1662"/>
                </a:lnTo>
                <a:lnTo>
                  <a:pt x="3508" y="1680"/>
                </a:lnTo>
                <a:lnTo>
                  <a:pt x="3479" y="1701"/>
                </a:lnTo>
                <a:lnTo>
                  <a:pt x="3448" y="1724"/>
                </a:lnTo>
                <a:lnTo>
                  <a:pt x="3414" y="1748"/>
                </a:lnTo>
                <a:lnTo>
                  <a:pt x="3377" y="1775"/>
                </a:lnTo>
                <a:lnTo>
                  <a:pt x="3337" y="1805"/>
                </a:lnTo>
                <a:lnTo>
                  <a:pt x="3296" y="1834"/>
                </a:lnTo>
                <a:lnTo>
                  <a:pt x="3253" y="1865"/>
                </a:lnTo>
                <a:lnTo>
                  <a:pt x="3209" y="1898"/>
                </a:lnTo>
                <a:lnTo>
                  <a:pt x="3164" y="1931"/>
                </a:lnTo>
                <a:lnTo>
                  <a:pt x="3117" y="1965"/>
                </a:lnTo>
                <a:lnTo>
                  <a:pt x="3071" y="2000"/>
                </a:lnTo>
                <a:lnTo>
                  <a:pt x="3022" y="2034"/>
                </a:lnTo>
                <a:lnTo>
                  <a:pt x="2975" y="2069"/>
                </a:lnTo>
                <a:lnTo>
                  <a:pt x="2928" y="2104"/>
                </a:lnTo>
                <a:lnTo>
                  <a:pt x="2881" y="2138"/>
                </a:lnTo>
                <a:lnTo>
                  <a:pt x="2833" y="2173"/>
                </a:lnTo>
                <a:lnTo>
                  <a:pt x="2788" y="2206"/>
                </a:lnTo>
                <a:lnTo>
                  <a:pt x="2744" y="2238"/>
                </a:lnTo>
                <a:lnTo>
                  <a:pt x="2762" y="2296"/>
                </a:lnTo>
                <a:lnTo>
                  <a:pt x="2781" y="2354"/>
                </a:lnTo>
                <a:lnTo>
                  <a:pt x="2801" y="2414"/>
                </a:lnTo>
                <a:lnTo>
                  <a:pt x="2820" y="2475"/>
                </a:lnTo>
                <a:lnTo>
                  <a:pt x="2840" y="2536"/>
                </a:lnTo>
                <a:lnTo>
                  <a:pt x="2859" y="2597"/>
                </a:lnTo>
                <a:lnTo>
                  <a:pt x="2880" y="2656"/>
                </a:lnTo>
                <a:lnTo>
                  <a:pt x="2899" y="2716"/>
                </a:lnTo>
                <a:lnTo>
                  <a:pt x="2918" y="2775"/>
                </a:lnTo>
                <a:lnTo>
                  <a:pt x="2936" y="2831"/>
                </a:lnTo>
                <a:lnTo>
                  <a:pt x="2954" y="2886"/>
                </a:lnTo>
                <a:lnTo>
                  <a:pt x="2971" y="2938"/>
                </a:lnTo>
                <a:lnTo>
                  <a:pt x="2988" y="2988"/>
                </a:lnTo>
                <a:lnTo>
                  <a:pt x="3002" y="3034"/>
                </a:lnTo>
                <a:lnTo>
                  <a:pt x="3017" y="3077"/>
                </a:lnTo>
                <a:lnTo>
                  <a:pt x="3029" y="3115"/>
                </a:lnTo>
                <a:lnTo>
                  <a:pt x="3040" y="3150"/>
                </a:lnTo>
                <a:lnTo>
                  <a:pt x="3051" y="3179"/>
                </a:lnTo>
                <a:lnTo>
                  <a:pt x="3058" y="3204"/>
                </a:lnTo>
                <a:lnTo>
                  <a:pt x="3064" y="3223"/>
                </a:lnTo>
                <a:lnTo>
                  <a:pt x="3069" y="3236"/>
                </a:lnTo>
                <a:lnTo>
                  <a:pt x="3071" y="3243"/>
                </a:lnTo>
                <a:lnTo>
                  <a:pt x="3080" y="3273"/>
                </a:lnTo>
                <a:lnTo>
                  <a:pt x="3084" y="3300"/>
                </a:lnTo>
                <a:lnTo>
                  <a:pt x="3085" y="3325"/>
                </a:lnTo>
                <a:lnTo>
                  <a:pt x="3082" y="3364"/>
                </a:lnTo>
                <a:lnTo>
                  <a:pt x="3073" y="3401"/>
                </a:lnTo>
                <a:lnTo>
                  <a:pt x="3060" y="3435"/>
                </a:lnTo>
                <a:lnTo>
                  <a:pt x="3039" y="3466"/>
                </a:lnTo>
                <a:lnTo>
                  <a:pt x="3016" y="3493"/>
                </a:lnTo>
                <a:lnTo>
                  <a:pt x="2989" y="3517"/>
                </a:lnTo>
                <a:lnTo>
                  <a:pt x="2957" y="3537"/>
                </a:lnTo>
                <a:lnTo>
                  <a:pt x="2923" y="3551"/>
                </a:lnTo>
                <a:lnTo>
                  <a:pt x="2887" y="3560"/>
                </a:lnTo>
                <a:lnTo>
                  <a:pt x="2849" y="3563"/>
                </a:lnTo>
                <a:lnTo>
                  <a:pt x="2813" y="3561"/>
                </a:lnTo>
                <a:lnTo>
                  <a:pt x="2778" y="3553"/>
                </a:lnTo>
                <a:lnTo>
                  <a:pt x="2746" y="3540"/>
                </a:lnTo>
                <a:lnTo>
                  <a:pt x="2714" y="3520"/>
                </a:lnTo>
                <a:lnTo>
                  <a:pt x="2710" y="3518"/>
                </a:lnTo>
                <a:lnTo>
                  <a:pt x="2700" y="3510"/>
                </a:lnTo>
                <a:lnTo>
                  <a:pt x="2686" y="3500"/>
                </a:lnTo>
                <a:lnTo>
                  <a:pt x="2668" y="3488"/>
                </a:lnTo>
                <a:lnTo>
                  <a:pt x="2646" y="3471"/>
                </a:lnTo>
                <a:lnTo>
                  <a:pt x="2620" y="3453"/>
                </a:lnTo>
                <a:lnTo>
                  <a:pt x="2592" y="3431"/>
                </a:lnTo>
                <a:lnTo>
                  <a:pt x="2560" y="3409"/>
                </a:lnTo>
                <a:lnTo>
                  <a:pt x="2526" y="3384"/>
                </a:lnTo>
                <a:lnTo>
                  <a:pt x="2489" y="3357"/>
                </a:lnTo>
                <a:lnTo>
                  <a:pt x="2451" y="3330"/>
                </a:lnTo>
                <a:lnTo>
                  <a:pt x="2412" y="3301"/>
                </a:lnTo>
                <a:lnTo>
                  <a:pt x="2371" y="3271"/>
                </a:lnTo>
                <a:lnTo>
                  <a:pt x="2328" y="3240"/>
                </a:lnTo>
                <a:lnTo>
                  <a:pt x="2287" y="3209"/>
                </a:lnTo>
                <a:lnTo>
                  <a:pt x="2244" y="3178"/>
                </a:lnTo>
                <a:lnTo>
                  <a:pt x="2201" y="3147"/>
                </a:lnTo>
                <a:lnTo>
                  <a:pt x="2160" y="3117"/>
                </a:lnTo>
                <a:lnTo>
                  <a:pt x="2118" y="3087"/>
                </a:lnTo>
                <a:lnTo>
                  <a:pt x="2078" y="3057"/>
                </a:lnTo>
                <a:lnTo>
                  <a:pt x="2038" y="3028"/>
                </a:lnTo>
                <a:lnTo>
                  <a:pt x="2001" y="3001"/>
                </a:lnTo>
                <a:lnTo>
                  <a:pt x="1966" y="2975"/>
                </a:lnTo>
                <a:lnTo>
                  <a:pt x="1934" y="2951"/>
                </a:lnTo>
                <a:lnTo>
                  <a:pt x="1903" y="2930"/>
                </a:lnTo>
                <a:lnTo>
                  <a:pt x="1876" y="2910"/>
                </a:lnTo>
                <a:lnTo>
                  <a:pt x="1853" y="2893"/>
                </a:lnTo>
                <a:lnTo>
                  <a:pt x="992" y="3519"/>
                </a:lnTo>
                <a:lnTo>
                  <a:pt x="959" y="3538"/>
                </a:lnTo>
                <a:lnTo>
                  <a:pt x="926" y="3552"/>
                </a:lnTo>
                <a:lnTo>
                  <a:pt x="891" y="3561"/>
                </a:lnTo>
                <a:lnTo>
                  <a:pt x="856" y="3563"/>
                </a:lnTo>
                <a:lnTo>
                  <a:pt x="817" y="3560"/>
                </a:lnTo>
                <a:lnTo>
                  <a:pt x="781" y="3551"/>
                </a:lnTo>
                <a:lnTo>
                  <a:pt x="747" y="3537"/>
                </a:lnTo>
                <a:lnTo>
                  <a:pt x="715" y="3517"/>
                </a:lnTo>
                <a:lnTo>
                  <a:pt x="688" y="3493"/>
                </a:lnTo>
                <a:lnTo>
                  <a:pt x="665" y="3466"/>
                </a:lnTo>
                <a:lnTo>
                  <a:pt x="646" y="3435"/>
                </a:lnTo>
                <a:lnTo>
                  <a:pt x="631" y="3401"/>
                </a:lnTo>
                <a:lnTo>
                  <a:pt x="622" y="3364"/>
                </a:lnTo>
                <a:lnTo>
                  <a:pt x="619" y="3325"/>
                </a:lnTo>
                <a:lnTo>
                  <a:pt x="622" y="3286"/>
                </a:lnTo>
                <a:lnTo>
                  <a:pt x="632" y="3247"/>
                </a:lnTo>
                <a:lnTo>
                  <a:pt x="634" y="3241"/>
                </a:lnTo>
                <a:lnTo>
                  <a:pt x="637" y="3234"/>
                </a:lnTo>
                <a:lnTo>
                  <a:pt x="641" y="3221"/>
                </a:lnTo>
                <a:lnTo>
                  <a:pt x="647" y="3203"/>
                </a:lnTo>
                <a:lnTo>
                  <a:pt x="655" y="3178"/>
                </a:lnTo>
                <a:lnTo>
                  <a:pt x="665" y="3149"/>
                </a:lnTo>
                <a:lnTo>
                  <a:pt x="676" y="3114"/>
                </a:lnTo>
                <a:lnTo>
                  <a:pt x="688" y="3075"/>
                </a:lnTo>
                <a:lnTo>
                  <a:pt x="702" y="3033"/>
                </a:lnTo>
                <a:lnTo>
                  <a:pt x="718" y="2986"/>
                </a:lnTo>
                <a:lnTo>
                  <a:pt x="733" y="2937"/>
                </a:lnTo>
                <a:lnTo>
                  <a:pt x="750" y="2885"/>
                </a:lnTo>
                <a:lnTo>
                  <a:pt x="768" y="2831"/>
                </a:lnTo>
                <a:lnTo>
                  <a:pt x="787" y="2773"/>
                </a:lnTo>
                <a:lnTo>
                  <a:pt x="805" y="2716"/>
                </a:lnTo>
                <a:lnTo>
                  <a:pt x="826" y="2656"/>
                </a:lnTo>
                <a:lnTo>
                  <a:pt x="845" y="2595"/>
                </a:lnTo>
                <a:lnTo>
                  <a:pt x="865" y="2535"/>
                </a:lnTo>
                <a:lnTo>
                  <a:pt x="884" y="2475"/>
                </a:lnTo>
                <a:lnTo>
                  <a:pt x="904" y="2414"/>
                </a:lnTo>
                <a:lnTo>
                  <a:pt x="924" y="2354"/>
                </a:lnTo>
                <a:lnTo>
                  <a:pt x="943" y="2296"/>
                </a:lnTo>
                <a:lnTo>
                  <a:pt x="961" y="2238"/>
                </a:lnTo>
                <a:lnTo>
                  <a:pt x="917" y="2206"/>
                </a:lnTo>
                <a:lnTo>
                  <a:pt x="871" y="2172"/>
                </a:lnTo>
                <a:lnTo>
                  <a:pt x="825" y="2138"/>
                </a:lnTo>
                <a:lnTo>
                  <a:pt x="777" y="2104"/>
                </a:lnTo>
                <a:lnTo>
                  <a:pt x="729" y="2069"/>
                </a:lnTo>
                <a:lnTo>
                  <a:pt x="682" y="2034"/>
                </a:lnTo>
                <a:lnTo>
                  <a:pt x="634" y="2000"/>
                </a:lnTo>
                <a:lnTo>
                  <a:pt x="587" y="1965"/>
                </a:lnTo>
                <a:lnTo>
                  <a:pt x="540" y="1931"/>
                </a:lnTo>
                <a:lnTo>
                  <a:pt x="495" y="1898"/>
                </a:lnTo>
                <a:lnTo>
                  <a:pt x="451" y="1865"/>
                </a:lnTo>
                <a:lnTo>
                  <a:pt x="408" y="1834"/>
                </a:lnTo>
                <a:lnTo>
                  <a:pt x="367" y="1805"/>
                </a:lnTo>
                <a:lnTo>
                  <a:pt x="327" y="1775"/>
                </a:lnTo>
                <a:lnTo>
                  <a:pt x="291" y="1748"/>
                </a:lnTo>
                <a:lnTo>
                  <a:pt x="256" y="1724"/>
                </a:lnTo>
                <a:lnTo>
                  <a:pt x="225" y="1701"/>
                </a:lnTo>
                <a:lnTo>
                  <a:pt x="196" y="1680"/>
                </a:lnTo>
                <a:lnTo>
                  <a:pt x="171" y="1662"/>
                </a:lnTo>
                <a:lnTo>
                  <a:pt x="150" y="1646"/>
                </a:lnTo>
                <a:lnTo>
                  <a:pt x="130" y="1632"/>
                </a:lnTo>
                <a:lnTo>
                  <a:pt x="117" y="1622"/>
                </a:lnTo>
                <a:lnTo>
                  <a:pt x="107" y="1615"/>
                </a:lnTo>
                <a:lnTo>
                  <a:pt x="102" y="1611"/>
                </a:lnTo>
                <a:lnTo>
                  <a:pt x="76" y="1591"/>
                </a:lnTo>
                <a:lnTo>
                  <a:pt x="54" y="1566"/>
                </a:lnTo>
                <a:lnTo>
                  <a:pt x="35" y="1540"/>
                </a:lnTo>
                <a:lnTo>
                  <a:pt x="20" y="1511"/>
                </a:lnTo>
                <a:lnTo>
                  <a:pt x="9" y="1480"/>
                </a:lnTo>
                <a:lnTo>
                  <a:pt x="2" y="1449"/>
                </a:lnTo>
                <a:lnTo>
                  <a:pt x="0" y="1416"/>
                </a:lnTo>
                <a:lnTo>
                  <a:pt x="3" y="1377"/>
                </a:lnTo>
                <a:lnTo>
                  <a:pt x="12" y="1339"/>
                </a:lnTo>
                <a:lnTo>
                  <a:pt x="26" y="1304"/>
                </a:lnTo>
                <a:lnTo>
                  <a:pt x="45" y="1273"/>
                </a:lnTo>
                <a:lnTo>
                  <a:pt x="69" y="1245"/>
                </a:lnTo>
                <a:lnTo>
                  <a:pt x="97" y="1220"/>
                </a:lnTo>
                <a:lnTo>
                  <a:pt x="127" y="1201"/>
                </a:lnTo>
                <a:lnTo>
                  <a:pt x="161" y="1186"/>
                </a:lnTo>
                <a:lnTo>
                  <a:pt x="197" y="1177"/>
                </a:lnTo>
                <a:lnTo>
                  <a:pt x="235" y="1174"/>
                </a:lnTo>
                <a:lnTo>
                  <a:pt x="1301" y="1174"/>
                </a:lnTo>
                <a:lnTo>
                  <a:pt x="1627" y="170"/>
                </a:lnTo>
                <a:lnTo>
                  <a:pt x="1639" y="134"/>
                </a:lnTo>
                <a:lnTo>
                  <a:pt x="1658" y="101"/>
                </a:lnTo>
                <a:lnTo>
                  <a:pt x="1682" y="73"/>
                </a:lnTo>
                <a:lnTo>
                  <a:pt x="1710" y="48"/>
                </a:lnTo>
                <a:lnTo>
                  <a:pt x="1741" y="28"/>
                </a:lnTo>
                <a:lnTo>
                  <a:pt x="1776" y="12"/>
                </a:lnTo>
                <a:lnTo>
                  <a:pt x="1813" y="3"/>
                </a:lnTo>
                <a:lnTo>
                  <a:pt x="185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ES" sz="900">
              <a:cs typeface="+mn-ea"/>
              <a:sym typeface="+mn-lt"/>
            </a:endParaRPr>
          </a:p>
        </p:txBody>
      </p:sp>
      <p:grpSp>
        <p:nvGrpSpPr>
          <p:cNvPr id="26" name="Group 17"/>
          <p:cNvGrpSpPr>
            <a:grpSpLocks noChangeAspect="1"/>
          </p:cNvGrpSpPr>
          <p:nvPr/>
        </p:nvGrpSpPr>
        <p:grpSpPr bwMode="auto">
          <a:xfrm>
            <a:off x="2822199" y="5130911"/>
            <a:ext cx="337305" cy="357940"/>
            <a:chOff x="-2335" y="2292"/>
            <a:chExt cx="425" cy="451"/>
          </a:xfrm>
          <a:solidFill>
            <a:schemeClr val="tx2"/>
          </a:solidFill>
        </p:grpSpPr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-2335" y="2292"/>
              <a:ext cx="425" cy="451"/>
            </a:xfrm>
            <a:custGeom>
              <a:avLst/>
              <a:gdLst>
                <a:gd name="T0" fmla="*/ 1320 w 3401"/>
                <a:gd name="T1" fmla="*/ 842 h 3604"/>
                <a:gd name="T2" fmla="*/ 1152 w 3401"/>
                <a:gd name="T3" fmla="*/ 1102 h 3604"/>
                <a:gd name="T4" fmla="*/ 888 w 3401"/>
                <a:gd name="T5" fmla="*/ 1312 h 3604"/>
                <a:gd name="T6" fmla="*/ 554 w 3401"/>
                <a:gd name="T7" fmla="*/ 1526 h 3604"/>
                <a:gd name="T8" fmla="*/ 424 w 3401"/>
                <a:gd name="T9" fmla="*/ 1896 h 3604"/>
                <a:gd name="T10" fmla="*/ 539 w 3401"/>
                <a:gd name="T11" fmla="*/ 3134 h 3604"/>
                <a:gd name="T12" fmla="*/ 889 w 3401"/>
                <a:gd name="T13" fmla="*/ 3364 h 3604"/>
                <a:gd name="T14" fmla="*/ 2629 w 3401"/>
                <a:gd name="T15" fmla="*/ 3324 h 3604"/>
                <a:gd name="T16" fmla="*/ 2924 w 3401"/>
                <a:gd name="T17" fmla="*/ 3030 h 3604"/>
                <a:gd name="T18" fmla="*/ 2965 w 3401"/>
                <a:gd name="T19" fmla="*/ 1774 h 3604"/>
                <a:gd name="T20" fmla="*/ 2749 w 3401"/>
                <a:gd name="T21" fmla="*/ 1429 h 3604"/>
                <a:gd name="T22" fmla="*/ 2511 w 3401"/>
                <a:gd name="T23" fmla="*/ 1314 h 3604"/>
                <a:gd name="T24" fmla="*/ 2327 w 3401"/>
                <a:gd name="T25" fmla="*/ 1183 h 3604"/>
                <a:gd name="T26" fmla="*/ 2106 w 3401"/>
                <a:gd name="T27" fmla="*/ 884 h 3604"/>
                <a:gd name="T28" fmla="*/ 1955 w 3401"/>
                <a:gd name="T29" fmla="*/ 754 h 3604"/>
                <a:gd name="T30" fmla="*/ 542 w 3401"/>
                <a:gd name="T31" fmla="*/ 244 h 3604"/>
                <a:gd name="T32" fmla="*/ 319 w 3401"/>
                <a:gd name="T33" fmla="*/ 370 h 3604"/>
                <a:gd name="T34" fmla="*/ 229 w 3401"/>
                <a:gd name="T35" fmla="*/ 687 h 3604"/>
                <a:gd name="T36" fmla="*/ 311 w 3401"/>
                <a:gd name="T37" fmla="*/ 993 h 3604"/>
                <a:gd name="T38" fmla="*/ 620 w 3401"/>
                <a:gd name="T39" fmla="*/ 1108 h 3604"/>
                <a:gd name="T40" fmla="*/ 816 w 3401"/>
                <a:gd name="T41" fmla="*/ 1101 h 3604"/>
                <a:gd name="T42" fmla="*/ 938 w 3401"/>
                <a:gd name="T43" fmla="*/ 1020 h 3604"/>
                <a:gd name="T44" fmla="*/ 1088 w 3401"/>
                <a:gd name="T45" fmla="*/ 779 h 3604"/>
                <a:gd name="T46" fmla="*/ 1272 w 3401"/>
                <a:gd name="T47" fmla="*/ 582 h 3604"/>
                <a:gd name="T48" fmla="*/ 1974 w 3401"/>
                <a:gd name="T49" fmla="*/ 528 h 3604"/>
                <a:gd name="T50" fmla="*/ 2218 w 3401"/>
                <a:gd name="T51" fmla="*/ 655 h 3604"/>
                <a:gd name="T52" fmla="*/ 2370 w 3401"/>
                <a:gd name="T53" fmla="*/ 875 h 3604"/>
                <a:gd name="T54" fmla="*/ 2529 w 3401"/>
                <a:gd name="T55" fmla="*/ 1083 h 3604"/>
                <a:gd name="T56" fmla="*/ 2632 w 3401"/>
                <a:gd name="T57" fmla="*/ 1107 h 3604"/>
                <a:gd name="T58" fmla="*/ 2869 w 3401"/>
                <a:gd name="T59" fmla="*/ 1098 h 3604"/>
                <a:gd name="T60" fmla="*/ 3116 w 3401"/>
                <a:gd name="T61" fmla="*/ 962 h 3604"/>
                <a:gd name="T62" fmla="*/ 3169 w 3401"/>
                <a:gd name="T63" fmla="*/ 629 h 3604"/>
                <a:gd name="T64" fmla="*/ 3065 w 3401"/>
                <a:gd name="T65" fmla="*/ 348 h 3604"/>
                <a:gd name="T66" fmla="*/ 2835 w 3401"/>
                <a:gd name="T67" fmla="*/ 239 h 3604"/>
                <a:gd name="T68" fmla="*/ 2650 w 3401"/>
                <a:gd name="T69" fmla="*/ 0 h 3604"/>
                <a:gd name="T70" fmla="*/ 2987 w 3401"/>
                <a:gd name="T71" fmla="*/ 43 h 3604"/>
                <a:gd name="T72" fmla="*/ 3280 w 3401"/>
                <a:gd name="T73" fmla="*/ 256 h 3604"/>
                <a:gd name="T74" fmla="*/ 3399 w 3401"/>
                <a:gd name="T75" fmla="*/ 673 h 3604"/>
                <a:gd name="T76" fmla="*/ 3336 w 3401"/>
                <a:gd name="T77" fmla="*/ 1039 h 3604"/>
                <a:gd name="T78" fmla="*/ 3166 w 3401"/>
                <a:gd name="T79" fmla="*/ 1223 h 3604"/>
                <a:gd name="T80" fmla="*/ 3042 w 3401"/>
                <a:gd name="T81" fmla="*/ 1407 h 3604"/>
                <a:gd name="T82" fmla="*/ 3201 w 3401"/>
                <a:gd name="T83" fmla="*/ 1828 h 3604"/>
                <a:gd name="T84" fmla="*/ 3125 w 3401"/>
                <a:gd name="T85" fmla="*/ 3135 h 3604"/>
                <a:gd name="T86" fmla="*/ 2798 w 3401"/>
                <a:gd name="T87" fmla="*/ 3492 h 3604"/>
                <a:gd name="T88" fmla="*/ 1017 w 3401"/>
                <a:gd name="T89" fmla="*/ 3604 h 3604"/>
                <a:gd name="T90" fmla="*/ 544 w 3401"/>
                <a:gd name="T91" fmla="*/ 3454 h 3604"/>
                <a:gd name="T92" fmla="*/ 248 w 3401"/>
                <a:gd name="T93" fmla="*/ 3070 h 3604"/>
                <a:gd name="T94" fmla="*/ 208 w 3401"/>
                <a:gd name="T95" fmla="*/ 1762 h 3604"/>
                <a:gd name="T96" fmla="*/ 399 w 3401"/>
                <a:gd name="T97" fmla="*/ 1357 h 3604"/>
                <a:gd name="T98" fmla="*/ 209 w 3401"/>
                <a:gd name="T99" fmla="*/ 1204 h 3604"/>
                <a:gd name="T100" fmla="*/ 47 w 3401"/>
                <a:gd name="T101" fmla="*/ 999 h 3604"/>
                <a:gd name="T102" fmla="*/ 8 w 3401"/>
                <a:gd name="T103" fmla="*/ 600 h 3604"/>
                <a:gd name="T104" fmla="*/ 154 w 3401"/>
                <a:gd name="T105" fmla="*/ 213 h 3604"/>
                <a:gd name="T106" fmla="*/ 464 w 3401"/>
                <a:gd name="T107" fmla="*/ 29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01" h="3604">
                  <a:moveTo>
                    <a:pt x="1473" y="752"/>
                  </a:moveTo>
                  <a:lnTo>
                    <a:pt x="1443" y="754"/>
                  </a:lnTo>
                  <a:lnTo>
                    <a:pt x="1416" y="763"/>
                  </a:lnTo>
                  <a:lnTo>
                    <a:pt x="1390" y="775"/>
                  </a:lnTo>
                  <a:lnTo>
                    <a:pt x="1366" y="793"/>
                  </a:lnTo>
                  <a:lnTo>
                    <a:pt x="1343" y="816"/>
                  </a:lnTo>
                  <a:lnTo>
                    <a:pt x="1320" y="842"/>
                  </a:lnTo>
                  <a:lnTo>
                    <a:pt x="1298" y="873"/>
                  </a:lnTo>
                  <a:lnTo>
                    <a:pt x="1275" y="908"/>
                  </a:lnTo>
                  <a:lnTo>
                    <a:pt x="1252" y="946"/>
                  </a:lnTo>
                  <a:lnTo>
                    <a:pt x="1227" y="989"/>
                  </a:lnTo>
                  <a:lnTo>
                    <a:pt x="1204" y="1028"/>
                  </a:lnTo>
                  <a:lnTo>
                    <a:pt x="1178" y="1066"/>
                  </a:lnTo>
                  <a:lnTo>
                    <a:pt x="1152" y="1102"/>
                  </a:lnTo>
                  <a:lnTo>
                    <a:pt x="1123" y="1139"/>
                  </a:lnTo>
                  <a:lnTo>
                    <a:pt x="1093" y="1172"/>
                  </a:lnTo>
                  <a:lnTo>
                    <a:pt x="1060" y="1204"/>
                  </a:lnTo>
                  <a:lnTo>
                    <a:pt x="1022" y="1234"/>
                  </a:lnTo>
                  <a:lnTo>
                    <a:pt x="982" y="1263"/>
                  </a:lnTo>
                  <a:lnTo>
                    <a:pt x="936" y="1288"/>
                  </a:lnTo>
                  <a:lnTo>
                    <a:pt x="888" y="1312"/>
                  </a:lnTo>
                  <a:lnTo>
                    <a:pt x="833" y="1333"/>
                  </a:lnTo>
                  <a:lnTo>
                    <a:pt x="779" y="1354"/>
                  </a:lnTo>
                  <a:lnTo>
                    <a:pt x="727" y="1380"/>
                  </a:lnTo>
                  <a:lnTo>
                    <a:pt x="678" y="1411"/>
                  </a:lnTo>
                  <a:lnTo>
                    <a:pt x="633" y="1446"/>
                  </a:lnTo>
                  <a:lnTo>
                    <a:pt x="591" y="1485"/>
                  </a:lnTo>
                  <a:lnTo>
                    <a:pt x="554" y="1526"/>
                  </a:lnTo>
                  <a:lnTo>
                    <a:pt x="521" y="1572"/>
                  </a:lnTo>
                  <a:lnTo>
                    <a:pt x="492" y="1621"/>
                  </a:lnTo>
                  <a:lnTo>
                    <a:pt x="468" y="1671"/>
                  </a:lnTo>
                  <a:lnTo>
                    <a:pt x="449" y="1725"/>
                  </a:lnTo>
                  <a:lnTo>
                    <a:pt x="435" y="1780"/>
                  </a:lnTo>
                  <a:lnTo>
                    <a:pt x="426" y="1837"/>
                  </a:lnTo>
                  <a:lnTo>
                    <a:pt x="424" y="1896"/>
                  </a:lnTo>
                  <a:lnTo>
                    <a:pt x="424" y="2785"/>
                  </a:lnTo>
                  <a:lnTo>
                    <a:pt x="428" y="2850"/>
                  </a:lnTo>
                  <a:lnTo>
                    <a:pt x="437" y="2912"/>
                  </a:lnTo>
                  <a:lnTo>
                    <a:pt x="454" y="2971"/>
                  </a:lnTo>
                  <a:lnTo>
                    <a:pt x="477" y="3030"/>
                  </a:lnTo>
                  <a:lnTo>
                    <a:pt x="504" y="3083"/>
                  </a:lnTo>
                  <a:lnTo>
                    <a:pt x="539" y="3134"/>
                  </a:lnTo>
                  <a:lnTo>
                    <a:pt x="577" y="3181"/>
                  </a:lnTo>
                  <a:lnTo>
                    <a:pt x="620" y="3224"/>
                  </a:lnTo>
                  <a:lnTo>
                    <a:pt x="667" y="3262"/>
                  </a:lnTo>
                  <a:lnTo>
                    <a:pt x="718" y="3297"/>
                  </a:lnTo>
                  <a:lnTo>
                    <a:pt x="772" y="3324"/>
                  </a:lnTo>
                  <a:lnTo>
                    <a:pt x="830" y="3347"/>
                  </a:lnTo>
                  <a:lnTo>
                    <a:pt x="889" y="3364"/>
                  </a:lnTo>
                  <a:lnTo>
                    <a:pt x="952" y="3373"/>
                  </a:lnTo>
                  <a:lnTo>
                    <a:pt x="1017" y="3377"/>
                  </a:lnTo>
                  <a:lnTo>
                    <a:pt x="2384" y="3377"/>
                  </a:lnTo>
                  <a:lnTo>
                    <a:pt x="2449" y="3373"/>
                  </a:lnTo>
                  <a:lnTo>
                    <a:pt x="2512" y="3364"/>
                  </a:lnTo>
                  <a:lnTo>
                    <a:pt x="2571" y="3347"/>
                  </a:lnTo>
                  <a:lnTo>
                    <a:pt x="2629" y="3324"/>
                  </a:lnTo>
                  <a:lnTo>
                    <a:pt x="2683" y="3297"/>
                  </a:lnTo>
                  <a:lnTo>
                    <a:pt x="2734" y="3262"/>
                  </a:lnTo>
                  <a:lnTo>
                    <a:pt x="2781" y="3224"/>
                  </a:lnTo>
                  <a:lnTo>
                    <a:pt x="2824" y="3181"/>
                  </a:lnTo>
                  <a:lnTo>
                    <a:pt x="2862" y="3134"/>
                  </a:lnTo>
                  <a:lnTo>
                    <a:pt x="2896" y="3083"/>
                  </a:lnTo>
                  <a:lnTo>
                    <a:pt x="2924" y="3030"/>
                  </a:lnTo>
                  <a:lnTo>
                    <a:pt x="2947" y="2971"/>
                  </a:lnTo>
                  <a:lnTo>
                    <a:pt x="2963" y="2912"/>
                  </a:lnTo>
                  <a:lnTo>
                    <a:pt x="2973" y="2850"/>
                  </a:lnTo>
                  <a:lnTo>
                    <a:pt x="2977" y="2785"/>
                  </a:lnTo>
                  <a:lnTo>
                    <a:pt x="2977" y="1896"/>
                  </a:lnTo>
                  <a:lnTo>
                    <a:pt x="2974" y="1835"/>
                  </a:lnTo>
                  <a:lnTo>
                    <a:pt x="2965" y="1774"/>
                  </a:lnTo>
                  <a:lnTo>
                    <a:pt x="2949" y="1716"/>
                  </a:lnTo>
                  <a:lnTo>
                    <a:pt x="2928" y="1660"/>
                  </a:lnTo>
                  <a:lnTo>
                    <a:pt x="2902" y="1608"/>
                  </a:lnTo>
                  <a:lnTo>
                    <a:pt x="2871" y="1557"/>
                  </a:lnTo>
                  <a:lnTo>
                    <a:pt x="2835" y="1511"/>
                  </a:lnTo>
                  <a:lnTo>
                    <a:pt x="2794" y="1468"/>
                  </a:lnTo>
                  <a:lnTo>
                    <a:pt x="2749" y="1429"/>
                  </a:lnTo>
                  <a:lnTo>
                    <a:pt x="2701" y="1394"/>
                  </a:lnTo>
                  <a:lnTo>
                    <a:pt x="2648" y="1365"/>
                  </a:lnTo>
                  <a:lnTo>
                    <a:pt x="2592" y="1342"/>
                  </a:lnTo>
                  <a:lnTo>
                    <a:pt x="2534" y="1323"/>
                  </a:lnTo>
                  <a:lnTo>
                    <a:pt x="2530" y="1322"/>
                  </a:lnTo>
                  <a:lnTo>
                    <a:pt x="2523" y="1320"/>
                  </a:lnTo>
                  <a:lnTo>
                    <a:pt x="2511" y="1314"/>
                  </a:lnTo>
                  <a:lnTo>
                    <a:pt x="2494" y="1308"/>
                  </a:lnTo>
                  <a:lnTo>
                    <a:pt x="2474" y="1297"/>
                  </a:lnTo>
                  <a:lnTo>
                    <a:pt x="2451" y="1284"/>
                  </a:lnTo>
                  <a:lnTo>
                    <a:pt x="2424" y="1265"/>
                  </a:lnTo>
                  <a:lnTo>
                    <a:pt x="2394" y="1243"/>
                  </a:lnTo>
                  <a:lnTo>
                    <a:pt x="2362" y="1215"/>
                  </a:lnTo>
                  <a:lnTo>
                    <a:pt x="2327" y="1183"/>
                  </a:lnTo>
                  <a:lnTo>
                    <a:pt x="2291" y="1144"/>
                  </a:lnTo>
                  <a:lnTo>
                    <a:pt x="2253" y="1099"/>
                  </a:lnTo>
                  <a:lnTo>
                    <a:pt x="2214" y="1047"/>
                  </a:lnTo>
                  <a:lnTo>
                    <a:pt x="2174" y="989"/>
                  </a:lnTo>
                  <a:lnTo>
                    <a:pt x="2150" y="951"/>
                  </a:lnTo>
                  <a:lnTo>
                    <a:pt x="2128" y="916"/>
                  </a:lnTo>
                  <a:lnTo>
                    <a:pt x="2106" y="884"/>
                  </a:lnTo>
                  <a:lnTo>
                    <a:pt x="2085" y="854"/>
                  </a:lnTo>
                  <a:lnTo>
                    <a:pt x="2065" y="829"/>
                  </a:lnTo>
                  <a:lnTo>
                    <a:pt x="2046" y="806"/>
                  </a:lnTo>
                  <a:lnTo>
                    <a:pt x="2025" y="787"/>
                  </a:lnTo>
                  <a:lnTo>
                    <a:pt x="2003" y="772"/>
                  </a:lnTo>
                  <a:lnTo>
                    <a:pt x="1980" y="761"/>
                  </a:lnTo>
                  <a:lnTo>
                    <a:pt x="1955" y="754"/>
                  </a:lnTo>
                  <a:lnTo>
                    <a:pt x="1928" y="752"/>
                  </a:lnTo>
                  <a:lnTo>
                    <a:pt x="1473" y="752"/>
                  </a:lnTo>
                  <a:close/>
                  <a:moveTo>
                    <a:pt x="751" y="227"/>
                  </a:moveTo>
                  <a:lnTo>
                    <a:pt x="691" y="228"/>
                  </a:lnTo>
                  <a:lnTo>
                    <a:pt x="637" y="230"/>
                  </a:lnTo>
                  <a:lnTo>
                    <a:pt x="587" y="236"/>
                  </a:lnTo>
                  <a:lnTo>
                    <a:pt x="542" y="244"/>
                  </a:lnTo>
                  <a:lnTo>
                    <a:pt x="500" y="253"/>
                  </a:lnTo>
                  <a:lnTo>
                    <a:pt x="463" y="266"/>
                  </a:lnTo>
                  <a:lnTo>
                    <a:pt x="429" y="280"/>
                  </a:lnTo>
                  <a:lnTo>
                    <a:pt x="398" y="296"/>
                  </a:lnTo>
                  <a:lnTo>
                    <a:pt x="370" y="316"/>
                  </a:lnTo>
                  <a:lnTo>
                    <a:pt x="343" y="341"/>
                  </a:lnTo>
                  <a:lnTo>
                    <a:pt x="319" y="370"/>
                  </a:lnTo>
                  <a:lnTo>
                    <a:pt x="297" y="403"/>
                  </a:lnTo>
                  <a:lnTo>
                    <a:pt x="278" y="439"/>
                  </a:lnTo>
                  <a:lnTo>
                    <a:pt x="263" y="481"/>
                  </a:lnTo>
                  <a:lnTo>
                    <a:pt x="249" y="526"/>
                  </a:lnTo>
                  <a:lnTo>
                    <a:pt x="240" y="575"/>
                  </a:lnTo>
                  <a:lnTo>
                    <a:pt x="233" y="629"/>
                  </a:lnTo>
                  <a:lnTo>
                    <a:pt x="229" y="687"/>
                  </a:lnTo>
                  <a:lnTo>
                    <a:pt x="226" y="750"/>
                  </a:lnTo>
                  <a:lnTo>
                    <a:pt x="230" y="799"/>
                  </a:lnTo>
                  <a:lnTo>
                    <a:pt x="236" y="845"/>
                  </a:lnTo>
                  <a:lnTo>
                    <a:pt x="248" y="887"/>
                  </a:lnTo>
                  <a:lnTo>
                    <a:pt x="264" y="926"/>
                  </a:lnTo>
                  <a:lnTo>
                    <a:pt x="286" y="961"/>
                  </a:lnTo>
                  <a:lnTo>
                    <a:pt x="311" y="993"/>
                  </a:lnTo>
                  <a:lnTo>
                    <a:pt x="341" y="1020"/>
                  </a:lnTo>
                  <a:lnTo>
                    <a:pt x="376" y="1044"/>
                  </a:lnTo>
                  <a:lnTo>
                    <a:pt x="415" y="1064"/>
                  </a:lnTo>
                  <a:lnTo>
                    <a:pt x="459" y="1080"/>
                  </a:lnTo>
                  <a:lnTo>
                    <a:pt x="509" y="1094"/>
                  </a:lnTo>
                  <a:lnTo>
                    <a:pt x="562" y="1102"/>
                  </a:lnTo>
                  <a:lnTo>
                    <a:pt x="620" y="1108"/>
                  </a:lnTo>
                  <a:lnTo>
                    <a:pt x="683" y="1110"/>
                  </a:lnTo>
                  <a:lnTo>
                    <a:pt x="714" y="1110"/>
                  </a:lnTo>
                  <a:lnTo>
                    <a:pt x="744" y="1108"/>
                  </a:lnTo>
                  <a:lnTo>
                    <a:pt x="769" y="1107"/>
                  </a:lnTo>
                  <a:lnTo>
                    <a:pt x="790" y="1105"/>
                  </a:lnTo>
                  <a:lnTo>
                    <a:pt x="806" y="1102"/>
                  </a:lnTo>
                  <a:lnTo>
                    <a:pt x="816" y="1101"/>
                  </a:lnTo>
                  <a:lnTo>
                    <a:pt x="820" y="1100"/>
                  </a:lnTo>
                  <a:lnTo>
                    <a:pt x="823" y="1100"/>
                  </a:lnTo>
                  <a:lnTo>
                    <a:pt x="849" y="1094"/>
                  </a:lnTo>
                  <a:lnTo>
                    <a:pt x="872" y="1083"/>
                  </a:lnTo>
                  <a:lnTo>
                    <a:pt x="895" y="1066"/>
                  </a:lnTo>
                  <a:lnTo>
                    <a:pt x="917" y="1045"/>
                  </a:lnTo>
                  <a:lnTo>
                    <a:pt x="938" y="1020"/>
                  </a:lnTo>
                  <a:lnTo>
                    <a:pt x="960" y="990"/>
                  </a:lnTo>
                  <a:lnTo>
                    <a:pt x="983" y="956"/>
                  </a:lnTo>
                  <a:lnTo>
                    <a:pt x="1006" y="918"/>
                  </a:lnTo>
                  <a:lnTo>
                    <a:pt x="1031" y="875"/>
                  </a:lnTo>
                  <a:lnTo>
                    <a:pt x="1049" y="843"/>
                  </a:lnTo>
                  <a:lnTo>
                    <a:pt x="1068" y="811"/>
                  </a:lnTo>
                  <a:lnTo>
                    <a:pt x="1088" y="779"/>
                  </a:lnTo>
                  <a:lnTo>
                    <a:pt x="1110" y="747"/>
                  </a:lnTo>
                  <a:lnTo>
                    <a:pt x="1132" y="716"/>
                  </a:lnTo>
                  <a:lnTo>
                    <a:pt x="1156" y="685"/>
                  </a:lnTo>
                  <a:lnTo>
                    <a:pt x="1183" y="655"/>
                  </a:lnTo>
                  <a:lnTo>
                    <a:pt x="1210" y="629"/>
                  </a:lnTo>
                  <a:lnTo>
                    <a:pt x="1240" y="604"/>
                  </a:lnTo>
                  <a:lnTo>
                    <a:pt x="1272" y="582"/>
                  </a:lnTo>
                  <a:lnTo>
                    <a:pt x="1307" y="562"/>
                  </a:lnTo>
                  <a:lnTo>
                    <a:pt x="1343" y="547"/>
                  </a:lnTo>
                  <a:lnTo>
                    <a:pt x="1384" y="536"/>
                  </a:lnTo>
                  <a:lnTo>
                    <a:pt x="1427" y="528"/>
                  </a:lnTo>
                  <a:lnTo>
                    <a:pt x="1473" y="526"/>
                  </a:lnTo>
                  <a:lnTo>
                    <a:pt x="1928" y="526"/>
                  </a:lnTo>
                  <a:lnTo>
                    <a:pt x="1974" y="528"/>
                  </a:lnTo>
                  <a:lnTo>
                    <a:pt x="2017" y="536"/>
                  </a:lnTo>
                  <a:lnTo>
                    <a:pt x="2058" y="547"/>
                  </a:lnTo>
                  <a:lnTo>
                    <a:pt x="2094" y="562"/>
                  </a:lnTo>
                  <a:lnTo>
                    <a:pt x="2129" y="582"/>
                  </a:lnTo>
                  <a:lnTo>
                    <a:pt x="2161" y="604"/>
                  </a:lnTo>
                  <a:lnTo>
                    <a:pt x="2191" y="629"/>
                  </a:lnTo>
                  <a:lnTo>
                    <a:pt x="2218" y="655"/>
                  </a:lnTo>
                  <a:lnTo>
                    <a:pt x="2245" y="685"/>
                  </a:lnTo>
                  <a:lnTo>
                    <a:pt x="2269" y="716"/>
                  </a:lnTo>
                  <a:lnTo>
                    <a:pt x="2291" y="747"/>
                  </a:lnTo>
                  <a:lnTo>
                    <a:pt x="2313" y="779"/>
                  </a:lnTo>
                  <a:lnTo>
                    <a:pt x="2333" y="811"/>
                  </a:lnTo>
                  <a:lnTo>
                    <a:pt x="2352" y="843"/>
                  </a:lnTo>
                  <a:lnTo>
                    <a:pt x="2370" y="875"/>
                  </a:lnTo>
                  <a:lnTo>
                    <a:pt x="2395" y="918"/>
                  </a:lnTo>
                  <a:lnTo>
                    <a:pt x="2418" y="956"/>
                  </a:lnTo>
                  <a:lnTo>
                    <a:pt x="2441" y="990"/>
                  </a:lnTo>
                  <a:lnTo>
                    <a:pt x="2463" y="1020"/>
                  </a:lnTo>
                  <a:lnTo>
                    <a:pt x="2484" y="1045"/>
                  </a:lnTo>
                  <a:lnTo>
                    <a:pt x="2506" y="1066"/>
                  </a:lnTo>
                  <a:lnTo>
                    <a:pt x="2529" y="1083"/>
                  </a:lnTo>
                  <a:lnTo>
                    <a:pt x="2552" y="1094"/>
                  </a:lnTo>
                  <a:lnTo>
                    <a:pt x="2578" y="1100"/>
                  </a:lnTo>
                  <a:lnTo>
                    <a:pt x="2582" y="1100"/>
                  </a:lnTo>
                  <a:lnTo>
                    <a:pt x="2585" y="1101"/>
                  </a:lnTo>
                  <a:lnTo>
                    <a:pt x="2595" y="1102"/>
                  </a:lnTo>
                  <a:lnTo>
                    <a:pt x="2611" y="1105"/>
                  </a:lnTo>
                  <a:lnTo>
                    <a:pt x="2632" y="1107"/>
                  </a:lnTo>
                  <a:lnTo>
                    <a:pt x="2657" y="1108"/>
                  </a:lnTo>
                  <a:lnTo>
                    <a:pt x="2686" y="1110"/>
                  </a:lnTo>
                  <a:lnTo>
                    <a:pt x="2718" y="1110"/>
                  </a:lnTo>
                  <a:lnTo>
                    <a:pt x="2754" y="1110"/>
                  </a:lnTo>
                  <a:lnTo>
                    <a:pt x="2790" y="1108"/>
                  </a:lnTo>
                  <a:lnTo>
                    <a:pt x="2829" y="1103"/>
                  </a:lnTo>
                  <a:lnTo>
                    <a:pt x="2869" y="1098"/>
                  </a:lnTo>
                  <a:lnTo>
                    <a:pt x="2910" y="1089"/>
                  </a:lnTo>
                  <a:lnTo>
                    <a:pt x="2950" y="1077"/>
                  </a:lnTo>
                  <a:lnTo>
                    <a:pt x="2989" y="1062"/>
                  </a:lnTo>
                  <a:lnTo>
                    <a:pt x="3026" y="1043"/>
                  </a:lnTo>
                  <a:lnTo>
                    <a:pt x="3061" y="1020"/>
                  </a:lnTo>
                  <a:lnTo>
                    <a:pt x="3091" y="993"/>
                  </a:lnTo>
                  <a:lnTo>
                    <a:pt x="3116" y="962"/>
                  </a:lnTo>
                  <a:lnTo>
                    <a:pt x="3137" y="928"/>
                  </a:lnTo>
                  <a:lnTo>
                    <a:pt x="3154" y="889"/>
                  </a:lnTo>
                  <a:lnTo>
                    <a:pt x="3165" y="846"/>
                  </a:lnTo>
                  <a:lnTo>
                    <a:pt x="3172" y="800"/>
                  </a:lnTo>
                  <a:lnTo>
                    <a:pt x="3175" y="750"/>
                  </a:lnTo>
                  <a:lnTo>
                    <a:pt x="3172" y="687"/>
                  </a:lnTo>
                  <a:lnTo>
                    <a:pt x="3169" y="629"/>
                  </a:lnTo>
                  <a:lnTo>
                    <a:pt x="3161" y="575"/>
                  </a:lnTo>
                  <a:lnTo>
                    <a:pt x="3153" y="527"/>
                  </a:lnTo>
                  <a:lnTo>
                    <a:pt x="3140" y="483"/>
                  </a:lnTo>
                  <a:lnTo>
                    <a:pt x="3125" y="443"/>
                  </a:lnTo>
                  <a:lnTo>
                    <a:pt x="3107" y="407"/>
                  </a:lnTo>
                  <a:lnTo>
                    <a:pt x="3088" y="375"/>
                  </a:lnTo>
                  <a:lnTo>
                    <a:pt x="3065" y="348"/>
                  </a:lnTo>
                  <a:lnTo>
                    <a:pt x="3039" y="324"/>
                  </a:lnTo>
                  <a:lnTo>
                    <a:pt x="3012" y="302"/>
                  </a:lnTo>
                  <a:lnTo>
                    <a:pt x="2981" y="284"/>
                  </a:lnTo>
                  <a:lnTo>
                    <a:pt x="2948" y="269"/>
                  </a:lnTo>
                  <a:lnTo>
                    <a:pt x="2913" y="257"/>
                  </a:lnTo>
                  <a:lnTo>
                    <a:pt x="2876" y="247"/>
                  </a:lnTo>
                  <a:lnTo>
                    <a:pt x="2835" y="239"/>
                  </a:lnTo>
                  <a:lnTo>
                    <a:pt x="2792" y="234"/>
                  </a:lnTo>
                  <a:lnTo>
                    <a:pt x="2747" y="229"/>
                  </a:lnTo>
                  <a:lnTo>
                    <a:pt x="2700" y="227"/>
                  </a:lnTo>
                  <a:lnTo>
                    <a:pt x="2650" y="227"/>
                  </a:lnTo>
                  <a:lnTo>
                    <a:pt x="751" y="227"/>
                  </a:lnTo>
                  <a:close/>
                  <a:moveTo>
                    <a:pt x="751" y="0"/>
                  </a:moveTo>
                  <a:lnTo>
                    <a:pt x="2650" y="0"/>
                  </a:lnTo>
                  <a:lnTo>
                    <a:pt x="2695" y="1"/>
                  </a:lnTo>
                  <a:lnTo>
                    <a:pt x="2741" y="2"/>
                  </a:lnTo>
                  <a:lnTo>
                    <a:pt x="2790" y="5"/>
                  </a:lnTo>
                  <a:lnTo>
                    <a:pt x="2839" y="11"/>
                  </a:lnTo>
                  <a:lnTo>
                    <a:pt x="2888" y="18"/>
                  </a:lnTo>
                  <a:lnTo>
                    <a:pt x="2937" y="29"/>
                  </a:lnTo>
                  <a:lnTo>
                    <a:pt x="2987" y="43"/>
                  </a:lnTo>
                  <a:lnTo>
                    <a:pt x="3035" y="60"/>
                  </a:lnTo>
                  <a:lnTo>
                    <a:pt x="3082" y="81"/>
                  </a:lnTo>
                  <a:lnTo>
                    <a:pt x="3127" y="107"/>
                  </a:lnTo>
                  <a:lnTo>
                    <a:pt x="3171" y="138"/>
                  </a:lnTo>
                  <a:lnTo>
                    <a:pt x="3211" y="173"/>
                  </a:lnTo>
                  <a:lnTo>
                    <a:pt x="3247" y="213"/>
                  </a:lnTo>
                  <a:lnTo>
                    <a:pt x="3280" y="256"/>
                  </a:lnTo>
                  <a:lnTo>
                    <a:pt x="3309" y="303"/>
                  </a:lnTo>
                  <a:lnTo>
                    <a:pt x="3333" y="354"/>
                  </a:lnTo>
                  <a:lnTo>
                    <a:pt x="3354" y="409"/>
                  </a:lnTo>
                  <a:lnTo>
                    <a:pt x="3371" y="469"/>
                  </a:lnTo>
                  <a:lnTo>
                    <a:pt x="3385" y="532"/>
                  </a:lnTo>
                  <a:lnTo>
                    <a:pt x="3393" y="600"/>
                  </a:lnTo>
                  <a:lnTo>
                    <a:pt x="3399" y="673"/>
                  </a:lnTo>
                  <a:lnTo>
                    <a:pt x="3401" y="750"/>
                  </a:lnTo>
                  <a:lnTo>
                    <a:pt x="3399" y="808"/>
                  </a:lnTo>
                  <a:lnTo>
                    <a:pt x="3392" y="862"/>
                  </a:lnTo>
                  <a:lnTo>
                    <a:pt x="3383" y="911"/>
                  </a:lnTo>
                  <a:lnTo>
                    <a:pt x="3370" y="957"/>
                  </a:lnTo>
                  <a:lnTo>
                    <a:pt x="3354" y="999"/>
                  </a:lnTo>
                  <a:lnTo>
                    <a:pt x="3336" y="1039"/>
                  </a:lnTo>
                  <a:lnTo>
                    <a:pt x="3315" y="1074"/>
                  </a:lnTo>
                  <a:lnTo>
                    <a:pt x="3292" y="1106"/>
                  </a:lnTo>
                  <a:lnTo>
                    <a:pt x="3269" y="1134"/>
                  </a:lnTo>
                  <a:lnTo>
                    <a:pt x="3244" y="1161"/>
                  </a:lnTo>
                  <a:lnTo>
                    <a:pt x="3219" y="1185"/>
                  </a:lnTo>
                  <a:lnTo>
                    <a:pt x="3192" y="1204"/>
                  </a:lnTo>
                  <a:lnTo>
                    <a:pt x="3166" y="1223"/>
                  </a:lnTo>
                  <a:lnTo>
                    <a:pt x="3140" y="1240"/>
                  </a:lnTo>
                  <a:lnTo>
                    <a:pt x="3095" y="1263"/>
                  </a:lnTo>
                  <a:lnTo>
                    <a:pt x="3050" y="1281"/>
                  </a:lnTo>
                  <a:lnTo>
                    <a:pt x="3003" y="1298"/>
                  </a:lnTo>
                  <a:lnTo>
                    <a:pt x="2957" y="1310"/>
                  </a:lnTo>
                  <a:lnTo>
                    <a:pt x="3001" y="1357"/>
                  </a:lnTo>
                  <a:lnTo>
                    <a:pt x="3042" y="1407"/>
                  </a:lnTo>
                  <a:lnTo>
                    <a:pt x="3078" y="1460"/>
                  </a:lnTo>
                  <a:lnTo>
                    <a:pt x="3110" y="1516"/>
                  </a:lnTo>
                  <a:lnTo>
                    <a:pt x="3138" y="1575"/>
                  </a:lnTo>
                  <a:lnTo>
                    <a:pt x="3161" y="1635"/>
                  </a:lnTo>
                  <a:lnTo>
                    <a:pt x="3180" y="1698"/>
                  </a:lnTo>
                  <a:lnTo>
                    <a:pt x="3193" y="1762"/>
                  </a:lnTo>
                  <a:lnTo>
                    <a:pt x="3201" y="1828"/>
                  </a:lnTo>
                  <a:lnTo>
                    <a:pt x="3204" y="1896"/>
                  </a:lnTo>
                  <a:lnTo>
                    <a:pt x="3204" y="2785"/>
                  </a:lnTo>
                  <a:lnTo>
                    <a:pt x="3201" y="2859"/>
                  </a:lnTo>
                  <a:lnTo>
                    <a:pt x="3191" y="2932"/>
                  </a:lnTo>
                  <a:lnTo>
                    <a:pt x="3175" y="3002"/>
                  </a:lnTo>
                  <a:lnTo>
                    <a:pt x="3153" y="3070"/>
                  </a:lnTo>
                  <a:lnTo>
                    <a:pt x="3125" y="3135"/>
                  </a:lnTo>
                  <a:lnTo>
                    <a:pt x="3092" y="3198"/>
                  </a:lnTo>
                  <a:lnTo>
                    <a:pt x="3054" y="3257"/>
                  </a:lnTo>
                  <a:lnTo>
                    <a:pt x="3011" y="3312"/>
                  </a:lnTo>
                  <a:lnTo>
                    <a:pt x="2963" y="3364"/>
                  </a:lnTo>
                  <a:lnTo>
                    <a:pt x="2912" y="3411"/>
                  </a:lnTo>
                  <a:lnTo>
                    <a:pt x="2857" y="3454"/>
                  </a:lnTo>
                  <a:lnTo>
                    <a:pt x="2798" y="3492"/>
                  </a:lnTo>
                  <a:lnTo>
                    <a:pt x="2735" y="3525"/>
                  </a:lnTo>
                  <a:lnTo>
                    <a:pt x="2670" y="3552"/>
                  </a:lnTo>
                  <a:lnTo>
                    <a:pt x="2602" y="3574"/>
                  </a:lnTo>
                  <a:lnTo>
                    <a:pt x="2531" y="3591"/>
                  </a:lnTo>
                  <a:lnTo>
                    <a:pt x="2459" y="3601"/>
                  </a:lnTo>
                  <a:lnTo>
                    <a:pt x="2384" y="3604"/>
                  </a:lnTo>
                  <a:lnTo>
                    <a:pt x="1017" y="3604"/>
                  </a:lnTo>
                  <a:lnTo>
                    <a:pt x="942" y="3601"/>
                  </a:lnTo>
                  <a:lnTo>
                    <a:pt x="869" y="3591"/>
                  </a:lnTo>
                  <a:lnTo>
                    <a:pt x="799" y="3574"/>
                  </a:lnTo>
                  <a:lnTo>
                    <a:pt x="731" y="3552"/>
                  </a:lnTo>
                  <a:lnTo>
                    <a:pt x="666" y="3525"/>
                  </a:lnTo>
                  <a:lnTo>
                    <a:pt x="603" y="3492"/>
                  </a:lnTo>
                  <a:lnTo>
                    <a:pt x="544" y="3454"/>
                  </a:lnTo>
                  <a:lnTo>
                    <a:pt x="489" y="3411"/>
                  </a:lnTo>
                  <a:lnTo>
                    <a:pt x="437" y="3364"/>
                  </a:lnTo>
                  <a:lnTo>
                    <a:pt x="390" y="3312"/>
                  </a:lnTo>
                  <a:lnTo>
                    <a:pt x="347" y="3257"/>
                  </a:lnTo>
                  <a:lnTo>
                    <a:pt x="309" y="3198"/>
                  </a:lnTo>
                  <a:lnTo>
                    <a:pt x="276" y="3135"/>
                  </a:lnTo>
                  <a:lnTo>
                    <a:pt x="248" y="3070"/>
                  </a:lnTo>
                  <a:lnTo>
                    <a:pt x="226" y="3002"/>
                  </a:lnTo>
                  <a:lnTo>
                    <a:pt x="210" y="2932"/>
                  </a:lnTo>
                  <a:lnTo>
                    <a:pt x="200" y="2859"/>
                  </a:lnTo>
                  <a:lnTo>
                    <a:pt x="197" y="2785"/>
                  </a:lnTo>
                  <a:lnTo>
                    <a:pt x="197" y="1896"/>
                  </a:lnTo>
                  <a:lnTo>
                    <a:pt x="200" y="1828"/>
                  </a:lnTo>
                  <a:lnTo>
                    <a:pt x="208" y="1762"/>
                  </a:lnTo>
                  <a:lnTo>
                    <a:pt x="221" y="1698"/>
                  </a:lnTo>
                  <a:lnTo>
                    <a:pt x="240" y="1635"/>
                  </a:lnTo>
                  <a:lnTo>
                    <a:pt x="263" y="1575"/>
                  </a:lnTo>
                  <a:lnTo>
                    <a:pt x="290" y="1516"/>
                  </a:lnTo>
                  <a:lnTo>
                    <a:pt x="322" y="1460"/>
                  </a:lnTo>
                  <a:lnTo>
                    <a:pt x="358" y="1407"/>
                  </a:lnTo>
                  <a:lnTo>
                    <a:pt x="399" y="1357"/>
                  </a:lnTo>
                  <a:lnTo>
                    <a:pt x="444" y="1310"/>
                  </a:lnTo>
                  <a:lnTo>
                    <a:pt x="397" y="1298"/>
                  </a:lnTo>
                  <a:lnTo>
                    <a:pt x="351" y="1281"/>
                  </a:lnTo>
                  <a:lnTo>
                    <a:pt x="305" y="1263"/>
                  </a:lnTo>
                  <a:lnTo>
                    <a:pt x="260" y="1240"/>
                  </a:lnTo>
                  <a:lnTo>
                    <a:pt x="235" y="1223"/>
                  </a:lnTo>
                  <a:lnTo>
                    <a:pt x="209" y="1204"/>
                  </a:lnTo>
                  <a:lnTo>
                    <a:pt x="182" y="1185"/>
                  </a:lnTo>
                  <a:lnTo>
                    <a:pt x="157" y="1161"/>
                  </a:lnTo>
                  <a:lnTo>
                    <a:pt x="132" y="1134"/>
                  </a:lnTo>
                  <a:lnTo>
                    <a:pt x="109" y="1106"/>
                  </a:lnTo>
                  <a:lnTo>
                    <a:pt x="86" y="1074"/>
                  </a:lnTo>
                  <a:lnTo>
                    <a:pt x="65" y="1039"/>
                  </a:lnTo>
                  <a:lnTo>
                    <a:pt x="47" y="999"/>
                  </a:lnTo>
                  <a:lnTo>
                    <a:pt x="31" y="957"/>
                  </a:lnTo>
                  <a:lnTo>
                    <a:pt x="17" y="911"/>
                  </a:lnTo>
                  <a:lnTo>
                    <a:pt x="9" y="862"/>
                  </a:lnTo>
                  <a:lnTo>
                    <a:pt x="2" y="808"/>
                  </a:lnTo>
                  <a:lnTo>
                    <a:pt x="0" y="750"/>
                  </a:lnTo>
                  <a:lnTo>
                    <a:pt x="2" y="673"/>
                  </a:lnTo>
                  <a:lnTo>
                    <a:pt x="8" y="600"/>
                  </a:lnTo>
                  <a:lnTo>
                    <a:pt x="16" y="532"/>
                  </a:lnTo>
                  <a:lnTo>
                    <a:pt x="30" y="469"/>
                  </a:lnTo>
                  <a:lnTo>
                    <a:pt x="47" y="409"/>
                  </a:lnTo>
                  <a:lnTo>
                    <a:pt x="68" y="354"/>
                  </a:lnTo>
                  <a:lnTo>
                    <a:pt x="92" y="303"/>
                  </a:lnTo>
                  <a:lnTo>
                    <a:pt x="121" y="256"/>
                  </a:lnTo>
                  <a:lnTo>
                    <a:pt x="154" y="213"/>
                  </a:lnTo>
                  <a:lnTo>
                    <a:pt x="190" y="173"/>
                  </a:lnTo>
                  <a:lnTo>
                    <a:pt x="230" y="138"/>
                  </a:lnTo>
                  <a:lnTo>
                    <a:pt x="274" y="107"/>
                  </a:lnTo>
                  <a:lnTo>
                    <a:pt x="319" y="81"/>
                  </a:lnTo>
                  <a:lnTo>
                    <a:pt x="366" y="60"/>
                  </a:lnTo>
                  <a:lnTo>
                    <a:pt x="414" y="43"/>
                  </a:lnTo>
                  <a:lnTo>
                    <a:pt x="464" y="29"/>
                  </a:lnTo>
                  <a:lnTo>
                    <a:pt x="513" y="18"/>
                  </a:lnTo>
                  <a:lnTo>
                    <a:pt x="562" y="11"/>
                  </a:lnTo>
                  <a:lnTo>
                    <a:pt x="611" y="5"/>
                  </a:lnTo>
                  <a:lnTo>
                    <a:pt x="659" y="2"/>
                  </a:lnTo>
                  <a:lnTo>
                    <a:pt x="706" y="1"/>
                  </a:lnTo>
                  <a:lnTo>
                    <a:pt x="7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-2215" y="2493"/>
              <a:ext cx="185" cy="186"/>
            </a:xfrm>
            <a:custGeom>
              <a:avLst/>
              <a:gdLst>
                <a:gd name="T0" fmla="*/ 682 w 1484"/>
                <a:gd name="T1" fmla="*/ 229 h 1482"/>
                <a:gd name="T2" fmla="*/ 569 w 1484"/>
                <a:gd name="T3" fmla="*/ 256 h 1482"/>
                <a:gd name="T4" fmla="*/ 467 w 1484"/>
                <a:gd name="T5" fmla="*/ 306 h 1482"/>
                <a:gd name="T6" fmla="*/ 379 w 1484"/>
                <a:gd name="T7" fmla="*/ 376 h 1482"/>
                <a:gd name="T8" fmla="*/ 307 w 1484"/>
                <a:gd name="T9" fmla="*/ 465 h 1482"/>
                <a:gd name="T10" fmla="*/ 257 w 1484"/>
                <a:gd name="T11" fmla="*/ 568 h 1482"/>
                <a:gd name="T12" fmla="*/ 230 w 1484"/>
                <a:gd name="T13" fmla="*/ 681 h 1482"/>
                <a:gd name="T14" fmla="*/ 230 w 1484"/>
                <a:gd name="T15" fmla="*/ 800 h 1482"/>
                <a:gd name="T16" fmla="*/ 257 w 1484"/>
                <a:gd name="T17" fmla="*/ 915 h 1482"/>
                <a:gd name="T18" fmla="*/ 307 w 1484"/>
                <a:gd name="T19" fmla="*/ 1017 h 1482"/>
                <a:gd name="T20" fmla="*/ 379 w 1484"/>
                <a:gd name="T21" fmla="*/ 1105 h 1482"/>
                <a:gd name="T22" fmla="*/ 467 w 1484"/>
                <a:gd name="T23" fmla="*/ 1175 h 1482"/>
                <a:gd name="T24" fmla="*/ 569 w 1484"/>
                <a:gd name="T25" fmla="*/ 1225 h 1482"/>
                <a:gd name="T26" fmla="*/ 682 w 1484"/>
                <a:gd name="T27" fmla="*/ 1252 h 1482"/>
                <a:gd name="T28" fmla="*/ 803 w 1484"/>
                <a:gd name="T29" fmla="*/ 1252 h 1482"/>
                <a:gd name="T30" fmla="*/ 916 w 1484"/>
                <a:gd name="T31" fmla="*/ 1225 h 1482"/>
                <a:gd name="T32" fmla="*/ 1018 w 1484"/>
                <a:gd name="T33" fmla="*/ 1175 h 1482"/>
                <a:gd name="T34" fmla="*/ 1106 w 1484"/>
                <a:gd name="T35" fmla="*/ 1105 h 1482"/>
                <a:gd name="T36" fmla="*/ 1178 w 1484"/>
                <a:gd name="T37" fmla="*/ 1017 h 1482"/>
                <a:gd name="T38" fmla="*/ 1228 w 1484"/>
                <a:gd name="T39" fmla="*/ 915 h 1482"/>
                <a:gd name="T40" fmla="*/ 1255 w 1484"/>
                <a:gd name="T41" fmla="*/ 800 h 1482"/>
                <a:gd name="T42" fmla="*/ 1255 w 1484"/>
                <a:gd name="T43" fmla="*/ 681 h 1482"/>
                <a:gd name="T44" fmla="*/ 1228 w 1484"/>
                <a:gd name="T45" fmla="*/ 568 h 1482"/>
                <a:gd name="T46" fmla="*/ 1178 w 1484"/>
                <a:gd name="T47" fmla="*/ 465 h 1482"/>
                <a:gd name="T48" fmla="*/ 1106 w 1484"/>
                <a:gd name="T49" fmla="*/ 376 h 1482"/>
                <a:gd name="T50" fmla="*/ 1018 w 1484"/>
                <a:gd name="T51" fmla="*/ 306 h 1482"/>
                <a:gd name="T52" fmla="*/ 916 w 1484"/>
                <a:gd name="T53" fmla="*/ 256 h 1482"/>
                <a:gd name="T54" fmla="*/ 803 w 1484"/>
                <a:gd name="T55" fmla="*/ 229 h 1482"/>
                <a:gd name="T56" fmla="*/ 742 w 1484"/>
                <a:gd name="T57" fmla="*/ 0 h 1482"/>
                <a:gd name="T58" fmla="*/ 883 w 1484"/>
                <a:gd name="T59" fmla="*/ 13 h 1482"/>
                <a:gd name="T60" fmla="*/ 1015 w 1484"/>
                <a:gd name="T61" fmla="*/ 51 h 1482"/>
                <a:gd name="T62" fmla="*/ 1136 w 1484"/>
                <a:gd name="T63" fmla="*/ 112 h 1482"/>
                <a:gd name="T64" fmla="*/ 1243 w 1484"/>
                <a:gd name="T65" fmla="*/ 193 h 1482"/>
                <a:gd name="T66" fmla="*/ 1333 w 1484"/>
                <a:gd name="T67" fmla="*/ 292 h 1482"/>
                <a:gd name="T68" fmla="*/ 1404 w 1484"/>
                <a:gd name="T69" fmla="*/ 406 h 1482"/>
                <a:gd name="T70" fmla="*/ 1455 w 1484"/>
                <a:gd name="T71" fmla="*/ 532 h 1482"/>
                <a:gd name="T72" fmla="*/ 1481 w 1484"/>
                <a:gd name="T73" fmla="*/ 670 h 1482"/>
                <a:gd name="T74" fmla="*/ 1481 w 1484"/>
                <a:gd name="T75" fmla="*/ 812 h 1482"/>
                <a:gd name="T76" fmla="*/ 1455 w 1484"/>
                <a:gd name="T77" fmla="*/ 949 h 1482"/>
                <a:gd name="T78" fmla="*/ 1404 w 1484"/>
                <a:gd name="T79" fmla="*/ 1075 h 1482"/>
                <a:gd name="T80" fmla="*/ 1333 w 1484"/>
                <a:gd name="T81" fmla="*/ 1189 h 1482"/>
                <a:gd name="T82" fmla="*/ 1243 w 1484"/>
                <a:gd name="T83" fmla="*/ 1288 h 1482"/>
                <a:gd name="T84" fmla="*/ 1136 w 1484"/>
                <a:gd name="T85" fmla="*/ 1369 h 1482"/>
                <a:gd name="T86" fmla="*/ 1015 w 1484"/>
                <a:gd name="T87" fmla="*/ 1431 h 1482"/>
                <a:gd name="T88" fmla="*/ 883 w 1484"/>
                <a:gd name="T89" fmla="*/ 1469 h 1482"/>
                <a:gd name="T90" fmla="*/ 742 w 1484"/>
                <a:gd name="T91" fmla="*/ 1482 h 1482"/>
                <a:gd name="T92" fmla="*/ 602 w 1484"/>
                <a:gd name="T93" fmla="*/ 1469 h 1482"/>
                <a:gd name="T94" fmla="*/ 470 w 1484"/>
                <a:gd name="T95" fmla="*/ 1431 h 1482"/>
                <a:gd name="T96" fmla="*/ 349 w 1484"/>
                <a:gd name="T97" fmla="*/ 1369 h 1482"/>
                <a:gd name="T98" fmla="*/ 242 w 1484"/>
                <a:gd name="T99" fmla="*/ 1288 h 1482"/>
                <a:gd name="T100" fmla="*/ 152 w 1484"/>
                <a:gd name="T101" fmla="*/ 1189 h 1482"/>
                <a:gd name="T102" fmla="*/ 81 w 1484"/>
                <a:gd name="T103" fmla="*/ 1075 h 1482"/>
                <a:gd name="T104" fmla="*/ 30 w 1484"/>
                <a:gd name="T105" fmla="*/ 949 h 1482"/>
                <a:gd name="T106" fmla="*/ 4 w 1484"/>
                <a:gd name="T107" fmla="*/ 812 h 1482"/>
                <a:gd name="T108" fmla="*/ 4 w 1484"/>
                <a:gd name="T109" fmla="*/ 670 h 1482"/>
                <a:gd name="T110" fmla="*/ 30 w 1484"/>
                <a:gd name="T111" fmla="*/ 532 h 1482"/>
                <a:gd name="T112" fmla="*/ 81 w 1484"/>
                <a:gd name="T113" fmla="*/ 406 h 1482"/>
                <a:gd name="T114" fmla="*/ 152 w 1484"/>
                <a:gd name="T115" fmla="*/ 292 h 1482"/>
                <a:gd name="T116" fmla="*/ 242 w 1484"/>
                <a:gd name="T117" fmla="*/ 193 h 1482"/>
                <a:gd name="T118" fmla="*/ 349 w 1484"/>
                <a:gd name="T119" fmla="*/ 112 h 1482"/>
                <a:gd name="T120" fmla="*/ 470 w 1484"/>
                <a:gd name="T121" fmla="*/ 51 h 1482"/>
                <a:gd name="T122" fmla="*/ 602 w 1484"/>
                <a:gd name="T123" fmla="*/ 13 h 1482"/>
                <a:gd name="T124" fmla="*/ 742 w 1484"/>
                <a:gd name="T125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4" h="1482">
                  <a:moveTo>
                    <a:pt x="742" y="226"/>
                  </a:moveTo>
                  <a:lnTo>
                    <a:pt x="682" y="229"/>
                  </a:lnTo>
                  <a:lnTo>
                    <a:pt x="625" y="239"/>
                  </a:lnTo>
                  <a:lnTo>
                    <a:pt x="569" y="256"/>
                  </a:lnTo>
                  <a:lnTo>
                    <a:pt x="516" y="279"/>
                  </a:lnTo>
                  <a:lnTo>
                    <a:pt x="467" y="306"/>
                  </a:lnTo>
                  <a:lnTo>
                    <a:pt x="420" y="339"/>
                  </a:lnTo>
                  <a:lnTo>
                    <a:pt x="379" y="376"/>
                  </a:lnTo>
                  <a:lnTo>
                    <a:pt x="340" y="419"/>
                  </a:lnTo>
                  <a:lnTo>
                    <a:pt x="307" y="465"/>
                  </a:lnTo>
                  <a:lnTo>
                    <a:pt x="280" y="515"/>
                  </a:lnTo>
                  <a:lnTo>
                    <a:pt x="257" y="568"/>
                  </a:lnTo>
                  <a:lnTo>
                    <a:pt x="241" y="622"/>
                  </a:lnTo>
                  <a:lnTo>
                    <a:pt x="230" y="681"/>
                  </a:lnTo>
                  <a:lnTo>
                    <a:pt x="227" y="741"/>
                  </a:lnTo>
                  <a:lnTo>
                    <a:pt x="230" y="800"/>
                  </a:lnTo>
                  <a:lnTo>
                    <a:pt x="241" y="859"/>
                  </a:lnTo>
                  <a:lnTo>
                    <a:pt x="257" y="915"/>
                  </a:lnTo>
                  <a:lnTo>
                    <a:pt x="280" y="967"/>
                  </a:lnTo>
                  <a:lnTo>
                    <a:pt x="307" y="1017"/>
                  </a:lnTo>
                  <a:lnTo>
                    <a:pt x="340" y="1063"/>
                  </a:lnTo>
                  <a:lnTo>
                    <a:pt x="379" y="1105"/>
                  </a:lnTo>
                  <a:lnTo>
                    <a:pt x="420" y="1142"/>
                  </a:lnTo>
                  <a:lnTo>
                    <a:pt x="467" y="1175"/>
                  </a:lnTo>
                  <a:lnTo>
                    <a:pt x="516" y="1203"/>
                  </a:lnTo>
                  <a:lnTo>
                    <a:pt x="569" y="1225"/>
                  </a:lnTo>
                  <a:lnTo>
                    <a:pt x="625" y="1242"/>
                  </a:lnTo>
                  <a:lnTo>
                    <a:pt x="682" y="1252"/>
                  </a:lnTo>
                  <a:lnTo>
                    <a:pt x="742" y="1256"/>
                  </a:lnTo>
                  <a:lnTo>
                    <a:pt x="803" y="1252"/>
                  </a:lnTo>
                  <a:lnTo>
                    <a:pt x="860" y="1242"/>
                  </a:lnTo>
                  <a:lnTo>
                    <a:pt x="916" y="1225"/>
                  </a:lnTo>
                  <a:lnTo>
                    <a:pt x="969" y="1203"/>
                  </a:lnTo>
                  <a:lnTo>
                    <a:pt x="1018" y="1175"/>
                  </a:lnTo>
                  <a:lnTo>
                    <a:pt x="1065" y="1142"/>
                  </a:lnTo>
                  <a:lnTo>
                    <a:pt x="1106" y="1105"/>
                  </a:lnTo>
                  <a:lnTo>
                    <a:pt x="1145" y="1063"/>
                  </a:lnTo>
                  <a:lnTo>
                    <a:pt x="1178" y="1017"/>
                  </a:lnTo>
                  <a:lnTo>
                    <a:pt x="1205" y="967"/>
                  </a:lnTo>
                  <a:lnTo>
                    <a:pt x="1228" y="915"/>
                  </a:lnTo>
                  <a:lnTo>
                    <a:pt x="1244" y="859"/>
                  </a:lnTo>
                  <a:lnTo>
                    <a:pt x="1255" y="800"/>
                  </a:lnTo>
                  <a:lnTo>
                    <a:pt x="1258" y="741"/>
                  </a:lnTo>
                  <a:lnTo>
                    <a:pt x="1255" y="681"/>
                  </a:lnTo>
                  <a:lnTo>
                    <a:pt x="1244" y="622"/>
                  </a:lnTo>
                  <a:lnTo>
                    <a:pt x="1228" y="568"/>
                  </a:lnTo>
                  <a:lnTo>
                    <a:pt x="1205" y="515"/>
                  </a:lnTo>
                  <a:lnTo>
                    <a:pt x="1178" y="465"/>
                  </a:lnTo>
                  <a:lnTo>
                    <a:pt x="1145" y="419"/>
                  </a:lnTo>
                  <a:lnTo>
                    <a:pt x="1106" y="376"/>
                  </a:lnTo>
                  <a:lnTo>
                    <a:pt x="1065" y="339"/>
                  </a:lnTo>
                  <a:lnTo>
                    <a:pt x="1018" y="306"/>
                  </a:lnTo>
                  <a:lnTo>
                    <a:pt x="969" y="279"/>
                  </a:lnTo>
                  <a:lnTo>
                    <a:pt x="916" y="256"/>
                  </a:lnTo>
                  <a:lnTo>
                    <a:pt x="860" y="239"/>
                  </a:lnTo>
                  <a:lnTo>
                    <a:pt x="803" y="229"/>
                  </a:lnTo>
                  <a:lnTo>
                    <a:pt x="742" y="226"/>
                  </a:lnTo>
                  <a:close/>
                  <a:moveTo>
                    <a:pt x="742" y="0"/>
                  </a:moveTo>
                  <a:lnTo>
                    <a:pt x="814" y="3"/>
                  </a:lnTo>
                  <a:lnTo>
                    <a:pt x="883" y="13"/>
                  </a:lnTo>
                  <a:lnTo>
                    <a:pt x="950" y="29"/>
                  </a:lnTo>
                  <a:lnTo>
                    <a:pt x="1015" y="51"/>
                  </a:lnTo>
                  <a:lnTo>
                    <a:pt x="1078" y="79"/>
                  </a:lnTo>
                  <a:lnTo>
                    <a:pt x="1136" y="112"/>
                  </a:lnTo>
                  <a:lnTo>
                    <a:pt x="1191" y="150"/>
                  </a:lnTo>
                  <a:lnTo>
                    <a:pt x="1243" y="193"/>
                  </a:lnTo>
                  <a:lnTo>
                    <a:pt x="1290" y="241"/>
                  </a:lnTo>
                  <a:lnTo>
                    <a:pt x="1333" y="292"/>
                  </a:lnTo>
                  <a:lnTo>
                    <a:pt x="1371" y="348"/>
                  </a:lnTo>
                  <a:lnTo>
                    <a:pt x="1404" y="406"/>
                  </a:lnTo>
                  <a:lnTo>
                    <a:pt x="1433" y="468"/>
                  </a:lnTo>
                  <a:lnTo>
                    <a:pt x="1455" y="532"/>
                  </a:lnTo>
                  <a:lnTo>
                    <a:pt x="1471" y="601"/>
                  </a:lnTo>
                  <a:lnTo>
                    <a:pt x="1481" y="670"/>
                  </a:lnTo>
                  <a:lnTo>
                    <a:pt x="1484" y="741"/>
                  </a:lnTo>
                  <a:lnTo>
                    <a:pt x="1481" y="812"/>
                  </a:lnTo>
                  <a:lnTo>
                    <a:pt x="1471" y="882"/>
                  </a:lnTo>
                  <a:lnTo>
                    <a:pt x="1455" y="949"/>
                  </a:lnTo>
                  <a:lnTo>
                    <a:pt x="1433" y="1013"/>
                  </a:lnTo>
                  <a:lnTo>
                    <a:pt x="1404" y="1075"/>
                  </a:lnTo>
                  <a:lnTo>
                    <a:pt x="1371" y="1134"/>
                  </a:lnTo>
                  <a:lnTo>
                    <a:pt x="1333" y="1189"/>
                  </a:lnTo>
                  <a:lnTo>
                    <a:pt x="1290" y="1241"/>
                  </a:lnTo>
                  <a:lnTo>
                    <a:pt x="1243" y="1288"/>
                  </a:lnTo>
                  <a:lnTo>
                    <a:pt x="1191" y="1331"/>
                  </a:lnTo>
                  <a:lnTo>
                    <a:pt x="1136" y="1369"/>
                  </a:lnTo>
                  <a:lnTo>
                    <a:pt x="1078" y="1402"/>
                  </a:lnTo>
                  <a:lnTo>
                    <a:pt x="1015" y="1431"/>
                  </a:lnTo>
                  <a:lnTo>
                    <a:pt x="950" y="1453"/>
                  </a:lnTo>
                  <a:lnTo>
                    <a:pt x="883" y="1469"/>
                  </a:lnTo>
                  <a:lnTo>
                    <a:pt x="814" y="1479"/>
                  </a:lnTo>
                  <a:lnTo>
                    <a:pt x="742" y="1482"/>
                  </a:lnTo>
                  <a:lnTo>
                    <a:pt x="671" y="1479"/>
                  </a:lnTo>
                  <a:lnTo>
                    <a:pt x="602" y="1469"/>
                  </a:lnTo>
                  <a:lnTo>
                    <a:pt x="535" y="1453"/>
                  </a:lnTo>
                  <a:lnTo>
                    <a:pt x="470" y="1431"/>
                  </a:lnTo>
                  <a:lnTo>
                    <a:pt x="407" y="1402"/>
                  </a:lnTo>
                  <a:lnTo>
                    <a:pt x="349" y="1369"/>
                  </a:lnTo>
                  <a:lnTo>
                    <a:pt x="294" y="1331"/>
                  </a:lnTo>
                  <a:lnTo>
                    <a:pt x="242" y="1288"/>
                  </a:lnTo>
                  <a:lnTo>
                    <a:pt x="195" y="1241"/>
                  </a:lnTo>
                  <a:lnTo>
                    <a:pt x="152" y="1189"/>
                  </a:lnTo>
                  <a:lnTo>
                    <a:pt x="114" y="1134"/>
                  </a:lnTo>
                  <a:lnTo>
                    <a:pt x="81" y="1075"/>
                  </a:lnTo>
                  <a:lnTo>
                    <a:pt x="52" y="1013"/>
                  </a:lnTo>
                  <a:lnTo>
                    <a:pt x="30" y="949"/>
                  </a:lnTo>
                  <a:lnTo>
                    <a:pt x="14" y="882"/>
                  </a:lnTo>
                  <a:lnTo>
                    <a:pt x="4" y="812"/>
                  </a:lnTo>
                  <a:lnTo>
                    <a:pt x="0" y="741"/>
                  </a:lnTo>
                  <a:lnTo>
                    <a:pt x="4" y="670"/>
                  </a:lnTo>
                  <a:lnTo>
                    <a:pt x="14" y="601"/>
                  </a:lnTo>
                  <a:lnTo>
                    <a:pt x="30" y="532"/>
                  </a:lnTo>
                  <a:lnTo>
                    <a:pt x="52" y="468"/>
                  </a:lnTo>
                  <a:lnTo>
                    <a:pt x="81" y="406"/>
                  </a:lnTo>
                  <a:lnTo>
                    <a:pt x="114" y="348"/>
                  </a:lnTo>
                  <a:lnTo>
                    <a:pt x="152" y="292"/>
                  </a:lnTo>
                  <a:lnTo>
                    <a:pt x="195" y="241"/>
                  </a:lnTo>
                  <a:lnTo>
                    <a:pt x="242" y="193"/>
                  </a:lnTo>
                  <a:lnTo>
                    <a:pt x="294" y="150"/>
                  </a:lnTo>
                  <a:lnTo>
                    <a:pt x="349" y="112"/>
                  </a:lnTo>
                  <a:lnTo>
                    <a:pt x="407" y="79"/>
                  </a:lnTo>
                  <a:lnTo>
                    <a:pt x="470" y="51"/>
                  </a:lnTo>
                  <a:lnTo>
                    <a:pt x="535" y="29"/>
                  </a:lnTo>
                  <a:lnTo>
                    <a:pt x="602" y="13"/>
                  </a:lnTo>
                  <a:lnTo>
                    <a:pt x="671" y="3"/>
                  </a:lnTo>
                  <a:lnTo>
                    <a:pt x="7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cs typeface="+mn-ea"/>
                <a:sym typeface="+mn-lt"/>
              </a:endParaRPr>
            </a:p>
          </p:txBody>
        </p:sp>
      </p:grpSp>
      <p:sp>
        <p:nvSpPr>
          <p:cNvPr id="29" name="Freeform 10"/>
          <p:cNvSpPr>
            <a:spLocks noChangeAspect="1" noEditPoints="1"/>
          </p:cNvSpPr>
          <p:nvPr/>
        </p:nvSpPr>
        <p:spPr bwMode="auto">
          <a:xfrm>
            <a:off x="4738675" y="5124244"/>
            <a:ext cx="348110" cy="326034"/>
          </a:xfrm>
          <a:custGeom>
            <a:avLst/>
            <a:gdLst>
              <a:gd name="T0" fmla="*/ 829 w 3277"/>
              <a:gd name="T1" fmla="*/ 2810 h 3072"/>
              <a:gd name="T2" fmla="*/ 898 w 3277"/>
              <a:gd name="T3" fmla="*/ 2864 h 3072"/>
              <a:gd name="T4" fmla="*/ 1069 w 3277"/>
              <a:gd name="T5" fmla="*/ 2857 h 3072"/>
              <a:gd name="T6" fmla="*/ 1123 w 3277"/>
              <a:gd name="T7" fmla="*/ 2789 h 3072"/>
              <a:gd name="T8" fmla="*/ 1843 w 3277"/>
              <a:gd name="T9" fmla="*/ 819 h 3072"/>
              <a:gd name="T10" fmla="*/ 1843 w 3277"/>
              <a:gd name="T11" fmla="*/ 819 h 3072"/>
              <a:gd name="T12" fmla="*/ 706 w 3277"/>
              <a:gd name="T13" fmla="*/ 823 h 3072"/>
              <a:gd name="T14" fmla="*/ 578 w 3277"/>
              <a:gd name="T15" fmla="*/ 845 h 3072"/>
              <a:gd name="T16" fmla="*/ 449 w 3277"/>
              <a:gd name="T17" fmla="*/ 895 h 3072"/>
              <a:gd name="T18" fmla="*/ 334 w 3277"/>
              <a:gd name="T19" fmla="*/ 978 h 3072"/>
              <a:gd name="T20" fmla="*/ 249 w 3277"/>
              <a:gd name="T21" fmla="*/ 1103 h 3072"/>
              <a:gd name="T22" fmla="*/ 207 w 3277"/>
              <a:gd name="T23" fmla="*/ 1279 h 3072"/>
              <a:gd name="T24" fmla="*/ 222 w 3277"/>
              <a:gd name="T25" fmla="*/ 1478 h 3072"/>
              <a:gd name="T26" fmla="*/ 288 w 3277"/>
              <a:gd name="T27" fmla="*/ 1626 h 3072"/>
              <a:gd name="T28" fmla="*/ 391 w 3277"/>
              <a:gd name="T29" fmla="*/ 1729 h 3072"/>
              <a:gd name="T30" fmla="*/ 515 w 3277"/>
              <a:gd name="T31" fmla="*/ 1793 h 3072"/>
              <a:gd name="T32" fmla="*/ 645 w 3277"/>
              <a:gd name="T33" fmla="*/ 1828 h 3072"/>
              <a:gd name="T34" fmla="*/ 766 w 3277"/>
              <a:gd name="T35" fmla="*/ 1842 h 3072"/>
              <a:gd name="T36" fmla="*/ 1639 w 3277"/>
              <a:gd name="T37" fmla="*/ 819 h 3072"/>
              <a:gd name="T38" fmla="*/ 2355 w 3277"/>
              <a:gd name="T39" fmla="*/ 717 h 3072"/>
              <a:gd name="T40" fmla="*/ 3072 w 3277"/>
              <a:gd name="T41" fmla="*/ 0 h 3072"/>
              <a:gd name="T42" fmla="*/ 3193 w 3277"/>
              <a:gd name="T43" fmla="*/ 39 h 3072"/>
              <a:gd name="T44" fmla="*/ 3266 w 3277"/>
              <a:gd name="T45" fmla="*/ 140 h 3072"/>
              <a:gd name="T46" fmla="*/ 3275 w 3277"/>
              <a:gd name="T47" fmla="*/ 2491 h 3072"/>
              <a:gd name="T48" fmla="*/ 3217 w 3277"/>
              <a:gd name="T49" fmla="*/ 2603 h 3072"/>
              <a:gd name="T50" fmla="*/ 3105 w 3277"/>
              <a:gd name="T51" fmla="*/ 2660 h 3072"/>
              <a:gd name="T52" fmla="*/ 1331 w 3277"/>
              <a:gd name="T53" fmla="*/ 2867 h 3072"/>
              <a:gd name="T54" fmla="*/ 1292 w 3277"/>
              <a:gd name="T55" fmla="*/ 2988 h 3072"/>
              <a:gd name="T56" fmla="*/ 1191 w 3277"/>
              <a:gd name="T57" fmla="*/ 3062 h 3072"/>
              <a:gd name="T58" fmla="*/ 786 w 3277"/>
              <a:gd name="T59" fmla="*/ 3069 h 3072"/>
              <a:gd name="T60" fmla="*/ 675 w 3277"/>
              <a:gd name="T61" fmla="*/ 3012 h 3072"/>
              <a:gd name="T62" fmla="*/ 617 w 3277"/>
              <a:gd name="T63" fmla="*/ 2901 h 3072"/>
              <a:gd name="T64" fmla="*/ 615 w 3277"/>
              <a:gd name="T65" fmla="*/ 2836 h 3072"/>
              <a:gd name="T66" fmla="*/ 615 w 3277"/>
              <a:gd name="T67" fmla="*/ 2715 h 3072"/>
              <a:gd name="T68" fmla="*/ 616 w 3277"/>
              <a:gd name="T69" fmla="*/ 2539 h 3072"/>
              <a:gd name="T70" fmla="*/ 616 w 3277"/>
              <a:gd name="T71" fmla="*/ 2348 h 3072"/>
              <a:gd name="T72" fmla="*/ 616 w 3277"/>
              <a:gd name="T73" fmla="*/ 2178 h 3072"/>
              <a:gd name="T74" fmla="*/ 615 w 3277"/>
              <a:gd name="T75" fmla="*/ 2069 h 3072"/>
              <a:gd name="T76" fmla="*/ 494 w 3277"/>
              <a:gd name="T77" fmla="*/ 2016 h 3072"/>
              <a:gd name="T78" fmla="*/ 282 w 3277"/>
              <a:gd name="T79" fmla="*/ 1906 h 3072"/>
              <a:gd name="T80" fmla="*/ 121 w 3277"/>
              <a:gd name="T81" fmla="*/ 1739 h 3072"/>
              <a:gd name="T82" fmla="*/ 23 w 3277"/>
              <a:gd name="T83" fmla="*/ 1522 h 3072"/>
              <a:gd name="T84" fmla="*/ 2 w 3277"/>
              <a:gd name="T85" fmla="*/ 1268 h 3072"/>
              <a:gd name="T86" fmla="*/ 58 w 3277"/>
              <a:gd name="T87" fmla="*/ 1041 h 3072"/>
              <a:gd name="T88" fmla="*/ 180 w 3277"/>
              <a:gd name="T89" fmla="*/ 859 h 3072"/>
              <a:gd name="T90" fmla="*/ 355 w 3277"/>
              <a:gd name="T91" fmla="*/ 725 h 3072"/>
              <a:gd name="T92" fmla="*/ 572 w 3277"/>
              <a:gd name="T93" fmla="*/ 642 h 3072"/>
              <a:gd name="T94" fmla="*/ 819 w 3277"/>
              <a:gd name="T95" fmla="*/ 614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77" h="3072">
                <a:moveTo>
                  <a:pt x="819" y="2048"/>
                </a:moveTo>
                <a:lnTo>
                  <a:pt x="819" y="2765"/>
                </a:lnTo>
                <a:lnTo>
                  <a:pt x="822" y="2789"/>
                </a:lnTo>
                <a:lnTo>
                  <a:pt x="829" y="2810"/>
                </a:lnTo>
                <a:lnTo>
                  <a:pt x="841" y="2829"/>
                </a:lnTo>
                <a:lnTo>
                  <a:pt x="857" y="2845"/>
                </a:lnTo>
                <a:lnTo>
                  <a:pt x="876" y="2857"/>
                </a:lnTo>
                <a:lnTo>
                  <a:pt x="898" y="2864"/>
                </a:lnTo>
                <a:lnTo>
                  <a:pt x="922" y="2867"/>
                </a:lnTo>
                <a:lnTo>
                  <a:pt x="1024" y="2867"/>
                </a:lnTo>
                <a:lnTo>
                  <a:pt x="1048" y="2864"/>
                </a:lnTo>
                <a:lnTo>
                  <a:pt x="1069" y="2857"/>
                </a:lnTo>
                <a:lnTo>
                  <a:pt x="1088" y="2845"/>
                </a:lnTo>
                <a:lnTo>
                  <a:pt x="1104" y="2829"/>
                </a:lnTo>
                <a:lnTo>
                  <a:pt x="1116" y="2810"/>
                </a:lnTo>
                <a:lnTo>
                  <a:pt x="1123" y="2789"/>
                </a:lnTo>
                <a:lnTo>
                  <a:pt x="1126" y="2765"/>
                </a:lnTo>
                <a:lnTo>
                  <a:pt x="1126" y="2048"/>
                </a:lnTo>
                <a:lnTo>
                  <a:pt x="819" y="2048"/>
                </a:lnTo>
                <a:close/>
                <a:moveTo>
                  <a:pt x="1843" y="819"/>
                </a:moveTo>
                <a:lnTo>
                  <a:pt x="1843" y="1843"/>
                </a:lnTo>
                <a:lnTo>
                  <a:pt x="2150" y="1843"/>
                </a:lnTo>
                <a:lnTo>
                  <a:pt x="2150" y="819"/>
                </a:lnTo>
                <a:lnTo>
                  <a:pt x="1843" y="819"/>
                </a:lnTo>
                <a:close/>
                <a:moveTo>
                  <a:pt x="793" y="819"/>
                </a:moveTo>
                <a:lnTo>
                  <a:pt x="765" y="819"/>
                </a:lnTo>
                <a:lnTo>
                  <a:pt x="736" y="820"/>
                </a:lnTo>
                <a:lnTo>
                  <a:pt x="706" y="823"/>
                </a:lnTo>
                <a:lnTo>
                  <a:pt x="675" y="826"/>
                </a:lnTo>
                <a:lnTo>
                  <a:pt x="642" y="831"/>
                </a:lnTo>
                <a:lnTo>
                  <a:pt x="610" y="837"/>
                </a:lnTo>
                <a:lnTo>
                  <a:pt x="578" y="845"/>
                </a:lnTo>
                <a:lnTo>
                  <a:pt x="545" y="855"/>
                </a:lnTo>
                <a:lnTo>
                  <a:pt x="512" y="866"/>
                </a:lnTo>
                <a:lnTo>
                  <a:pt x="480" y="879"/>
                </a:lnTo>
                <a:lnTo>
                  <a:pt x="449" y="895"/>
                </a:lnTo>
                <a:lnTo>
                  <a:pt x="419" y="912"/>
                </a:lnTo>
                <a:lnTo>
                  <a:pt x="388" y="932"/>
                </a:lnTo>
                <a:lnTo>
                  <a:pt x="361" y="954"/>
                </a:lnTo>
                <a:lnTo>
                  <a:pt x="334" y="978"/>
                </a:lnTo>
                <a:lnTo>
                  <a:pt x="310" y="1006"/>
                </a:lnTo>
                <a:lnTo>
                  <a:pt x="287" y="1035"/>
                </a:lnTo>
                <a:lnTo>
                  <a:pt x="266" y="1068"/>
                </a:lnTo>
                <a:lnTo>
                  <a:pt x="249" y="1103"/>
                </a:lnTo>
                <a:lnTo>
                  <a:pt x="234" y="1143"/>
                </a:lnTo>
                <a:lnTo>
                  <a:pt x="222" y="1184"/>
                </a:lnTo>
                <a:lnTo>
                  <a:pt x="213" y="1229"/>
                </a:lnTo>
                <a:lnTo>
                  <a:pt x="207" y="1279"/>
                </a:lnTo>
                <a:lnTo>
                  <a:pt x="205" y="1331"/>
                </a:lnTo>
                <a:lnTo>
                  <a:pt x="207" y="1384"/>
                </a:lnTo>
                <a:lnTo>
                  <a:pt x="213" y="1432"/>
                </a:lnTo>
                <a:lnTo>
                  <a:pt x="222" y="1478"/>
                </a:lnTo>
                <a:lnTo>
                  <a:pt x="234" y="1520"/>
                </a:lnTo>
                <a:lnTo>
                  <a:pt x="249" y="1558"/>
                </a:lnTo>
                <a:lnTo>
                  <a:pt x="267" y="1593"/>
                </a:lnTo>
                <a:lnTo>
                  <a:pt x="288" y="1626"/>
                </a:lnTo>
                <a:lnTo>
                  <a:pt x="311" y="1656"/>
                </a:lnTo>
                <a:lnTo>
                  <a:pt x="336" y="1682"/>
                </a:lnTo>
                <a:lnTo>
                  <a:pt x="363" y="1706"/>
                </a:lnTo>
                <a:lnTo>
                  <a:pt x="391" y="1729"/>
                </a:lnTo>
                <a:lnTo>
                  <a:pt x="421" y="1748"/>
                </a:lnTo>
                <a:lnTo>
                  <a:pt x="451" y="1765"/>
                </a:lnTo>
                <a:lnTo>
                  <a:pt x="483" y="1780"/>
                </a:lnTo>
                <a:lnTo>
                  <a:pt x="515" y="1793"/>
                </a:lnTo>
                <a:lnTo>
                  <a:pt x="548" y="1804"/>
                </a:lnTo>
                <a:lnTo>
                  <a:pt x="580" y="1813"/>
                </a:lnTo>
                <a:lnTo>
                  <a:pt x="613" y="1821"/>
                </a:lnTo>
                <a:lnTo>
                  <a:pt x="645" y="1828"/>
                </a:lnTo>
                <a:lnTo>
                  <a:pt x="677" y="1834"/>
                </a:lnTo>
                <a:lnTo>
                  <a:pt x="708" y="1837"/>
                </a:lnTo>
                <a:lnTo>
                  <a:pt x="738" y="1840"/>
                </a:lnTo>
                <a:lnTo>
                  <a:pt x="766" y="1842"/>
                </a:lnTo>
                <a:lnTo>
                  <a:pt x="794" y="1843"/>
                </a:lnTo>
                <a:lnTo>
                  <a:pt x="819" y="1843"/>
                </a:lnTo>
                <a:lnTo>
                  <a:pt x="1639" y="1843"/>
                </a:lnTo>
                <a:lnTo>
                  <a:pt x="1639" y="819"/>
                </a:lnTo>
                <a:lnTo>
                  <a:pt x="819" y="819"/>
                </a:lnTo>
                <a:lnTo>
                  <a:pt x="793" y="819"/>
                </a:lnTo>
                <a:close/>
                <a:moveTo>
                  <a:pt x="3072" y="205"/>
                </a:moveTo>
                <a:lnTo>
                  <a:pt x="2355" y="717"/>
                </a:lnTo>
                <a:lnTo>
                  <a:pt x="2355" y="1945"/>
                </a:lnTo>
                <a:lnTo>
                  <a:pt x="3072" y="2458"/>
                </a:lnTo>
                <a:lnTo>
                  <a:pt x="3072" y="205"/>
                </a:lnTo>
                <a:close/>
                <a:moveTo>
                  <a:pt x="3072" y="0"/>
                </a:moveTo>
                <a:lnTo>
                  <a:pt x="3105" y="3"/>
                </a:lnTo>
                <a:lnTo>
                  <a:pt x="3136" y="10"/>
                </a:lnTo>
                <a:lnTo>
                  <a:pt x="3166" y="23"/>
                </a:lnTo>
                <a:lnTo>
                  <a:pt x="3193" y="39"/>
                </a:lnTo>
                <a:lnTo>
                  <a:pt x="3217" y="61"/>
                </a:lnTo>
                <a:lnTo>
                  <a:pt x="3237" y="84"/>
                </a:lnTo>
                <a:lnTo>
                  <a:pt x="3254" y="111"/>
                </a:lnTo>
                <a:lnTo>
                  <a:pt x="3266" y="140"/>
                </a:lnTo>
                <a:lnTo>
                  <a:pt x="3275" y="171"/>
                </a:lnTo>
                <a:lnTo>
                  <a:pt x="3277" y="205"/>
                </a:lnTo>
                <a:lnTo>
                  <a:pt x="3277" y="2458"/>
                </a:lnTo>
                <a:lnTo>
                  <a:pt x="3275" y="2491"/>
                </a:lnTo>
                <a:lnTo>
                  <a:pt x="3266" y="2522"/>
                </a:lnTo>
                <a:lnTo>
                  <a:pt x="3254" y="2552"/>
                </a:lnTo>
                <a:lnTo>
                  <a:pt x="3237" y="2579"/>
                </a:lnTo>
                <a:lnTo>
                  <a:pt x="3217" y="2603"/>
                </a:lnTo>
                <a:lnTo>
                  <a:pt x="3193" y="2623"/>
                </a:lnTo>
                <a:lnTo>
                  <a:pt x="3166" y="2639"/>
                </a:lnTo>
                <a:lnTo>
                  <a:pt x="3136" y="2652"/>
                </a:lnTo>
                <a:lnTo>
                  <a:pt x="3105" y="2660"/>
                </a:lnTo>
                <a:lnTo>
                  <a:pt x="3072" y="2663"/>
                </a:lnTo>
                <a:lnTo>
                  <a:pt x="2150" y="2048"/>
                </a:lnTo>
                <a:lnTo>
                  <a:pt x="1331" y="2048"/>
                </a:lnTo>
                <a:lnTo>
                  <a:pt x="1331" y="2867"/>
                </a:lnTo>
                <a:lnTo>
                  <a:pt x="1328" y="2901"/>
                </a:lnTo>
                <a:lnTo>
                  <a:pt x="1320" y="2932"/>
                </a:lnTo>
                <a:lnTo>
                  <a:pt x="1308" y="2961"/>
                </a:lnTo>
                <a:lnTo>
                  <a:pt x="1292" y="2988"/>
                </a:lnTo>
                <a:lnTo>
                  <a:pt x="1271" y="3011"/>
                </a:lnTo>
                <a:lnTo>
                  <a:pt x="1247" y="3033"/>
                </a:lnTo>
                <a:lnTo>
                  <a:pt x="1220" y="3049"/>
                </a:lnTo>
                <a:lnTo>
                  <a:pt x="1191" y="3062"/>
                </a:lnTo>
                <a:lnTo>
                  <a:pt x="1160" y="3069"/>
                </a:lnTo>
                <a:lnTo>
                  <a:pt x="1126" y="3072"/>
                </a:lnTo>
                <a:lnTo>
                  <a:pt x="819" y="3072"/>
                </a:lnTo>
                <a:lnTo>
                  <a:pt x="786" y="3069"/>
                </a:lnTo>
                <a:lnTo>
                  <a:pt x="754" y="3062"/>
                </a:lnTo>
                <a:lnTo>
                  <a:pt x="725" y="3049"/>
                </a:lnTo>
                <a:lnTo>
                  <a:pt x="698" y="3033"/>
                </a:lnTo>
                <a:lnTo>
                  <a:pt x="675" y="3012"/>
                </a:lnTo>
                <a:lnTo>
                  <a:pt x="653" y="2988"/>
                </a:lnTo>
                <a:lnTo>
                  <a:pt x="637" y="2961"/>
                </a:lnTo>
                <a:lnTo>
                  <a:pt x="625" y="2932"/>
                </a:lnTo>
                <a:lnTo>
                  <a:pt x="617" y="2901"/>
                </a:lnTo>
                <a:lnTo>
                  <a:pt x="614" y="2867"/>
                </a:lnTo>
                <a:lnTo>
                  <a:pt x="614" y="2863"/>
                </a:lnTo>
                <a:lnTo>
                  <a:pt x="614" y="2852"/>
                </a:lnTo>
                <a:lnTo>
                  <a:pt x="615" y="2836"/>
                </a:lnTo>
                <a:lnTo>
                  <a:pt x="615" y="2813"/>
                </a:lnTo>
                <a:lnTo>
                  <a:pt x="615" y="2785"/>
                </a:lnTo>
                <a:lnTo>
                  <a:pt x="615" y="2751"/>
                </a:lnTo>
                <a:lnTo>
                  <a:pt x="615" y="2715"/>
                </a:lnTo>
                <a:lnTo>
                  <a:pt x="615" y="2675"/>
                </a:lnTo>
                <a:lnTo>
                  <a:pt x="615" y="2632"/>
                </a:lnTo>
                <a:lnTo>
                  <a:pt x="616" y="2587"/>
                </a:lnTo>
                <a:lnTo>
                  <a:pt x="616" y="2539"/>
                </a:lnTo>
                <a:lnTo>
                  <a:pt x="616" y="2492"/>
                </a:lnTo>
                <a:lnTo>
                  <a:pt x="616" y="2444"/>
                </a:lnTo>
                <a:lnTo>
                  <a:pt x="616" y="2395"/>
                </a:lnTo>
                <a:lnTo>
                  <a:pt x="616" y="2348"/>
                </a:lnTo>
                <a:lnTo>
                  <a:pt x="616" y="2302"/>
                </a:lnTo>
                <a:lnTo>
                  <a:pt x="616" y="2258"/>
                </a:lnTo>
                <a:lnTo>
                  <a:pt x="616" y="2217"/>
                </a:lnTo>
                <a:lnTo>
                  <a:pt x="616" y="2178"/>
                </a:lnTo>
                <a:lnTo>
                  <a:pt x="616" y="2144"/>
                </a:lnTo>
                <a:lnTo>
                  <a:pt x="616" y="2114"/>
                </a:lnTo>
                <a:lnTo>
                  <a:pt x="616" y="2089"/>
                </a:lnTo>
                <a:lnTo>
                  <a:pt x="615" y="2069"/>
                </a:lnTo>
                <a:lnTo>
                  <a:pt x="615" y="2055"/>
                </a:lnTo>
                <a:lnTo>
                  <a:pt x="614" y="2048"/>
                </a:lnTo>
                <a:lnTo>
                  <a:pt x="553" y="2034"/>
                </a:lnTo>
                <a:lnTo>
                  <a:pt x="494" y="2016"/>
                </a:lnTo>
                <a:lnTo>
                  <a:pt x="437" y="1994"/>
                </a:lnTo>
                <a:lnTo>
                  <a:pt x="382" y="1969"/>
                </a:lnTo>
                <a:lnTo>
                  <a:pt x="331" y="1938"/>
                </a:lnTo>
                <a:lnTo>
                  <a:pt x="282" y="1906"/>
                </a:lnTo>
                <a:lnTo>
                  <a:pt x="236" y="1869"/>
                </a:lnTo>
                <a:lnTo>
                  <a:pt x="195" y="1828"/>
                </a:lnTo>
                <a:lnTo>
                  <a:pt x="155" y="1785"/>
                </a:lnTo>
                <a:lnTo>
                  <a:pt x="121" y="1739"/>
                </a:lnTo>
                <a:lnTo>
                  <a:pt x="90" y="1689"/>
                </a:lnTo>
                <a:lnTo>
                  <a:pt x="64" y="1637"/>
                </a:lnTo>
                <a:lnTo>
                  <a:pt x="41" y="1580"/>
                </a:lnTo>
                <a:lnTo>
                  <a:pt x="23" y="1522"/>
                </a:lnTo>
                <a:lnTo>
                  <a:pt x="10" y="1461"/>
                </a:lnTo>
                <a:lnTo>
                  <a:pt x="3" y="1397"/>
                </a:lnTo>
                <a:lnTo>
                  <a:pt x="0" y="1331"/>
                </a:lnTo>
                <a:lnTo>
                  <a:pt x="2" y="1268"/>
                </a:lnTo>
                <a:lnTo>
                  <a:pt x="10" y="1207"/>
                </a:lnTo>
                <a:lnTo>
                  <a:pt x="21" y="1149"/>
                </a:lnTo>
                <a:lnTo>
                  <a:pt x="38" y="1093"/>
                </a:lnTo>
                <a:lnTo>
                  <a:pt x="58" y="1041"/>
                </a:lnTo>
                <a:lnTo>
                  <a:pt x="84" y="991"/>
                </a:lnTo>
                <a:lnTo>
                  <a:pt x="112" y="944"/>
                </a:lnTo>
                <a:lnTo>
                  <a:pt x="144" y="901"/>
                </a:lnTo>
                <a:lnTo>
                  <a:pt x="180" y="859"/>
                </a:lnTo>
                <a:lnTo>
                  <a:pt x="219" y="821"/>
                </a:lnTo>
                <a:lnTo>
                  <a:pt x="261" y="786"/>
                </a:lnTo>
                <a:lnTo>
                  <a:pt x="307" y="754"/>
                </a:lnTo>
                <a:lnTo>
                  <a:pt x="355" y="725"/>
                </a:lnTo>
                <a:lnTo>
                  <a:pt x="405" y="700"/>
                </a:lnTo>
                <a:lnTo>
                  <a:pt x="459" y="678"/>
                </a:lnTo>
                <a:lnTo>
                  <a:pt x="514" y="659"/>
                </a:lnTo>
                <a:lnTo>
                  <a:pt x="572" y="642"/>
                </a:lnTo>
                <a:lnTo>
                  <a:pt x="631" y="630"/>
                </a:lnTo>
                <a:lnTo>
                  <a:pt x="693" y="621"/>
                </a:lnTo>
                <a:lnTo>
                  <a:pt x="755" y="616"/>
                </a:lnTo>
                <a:lnTo>
                  <a:pt x="819" y="614"/>
                </a:lnTo>
                <a:lnTo>
                  <a:pt x="2150" y="614"/>
                </a:lnTo>
                <a:lnTo>
                  <a:pt x="307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SV" sz="900">
              <a:cs typeface="+mn-ea"/>
              <a:sym typeface="+mn-lt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1811977" y="2580632"/>
            <a:ext cx="3844239" cy="2525826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freeppt7.comsectetuer eget, posuere ut, mauris. </a:t>
            </a:r>
          </a:p>
          <a:p>
            <a:pPr>
              <a:lnSpc>
                <a:spcPct val="125000"/>
              </a:lnSpc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freeppt7.comiscing. Phasellus ullamcorper.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87217" y="2164712"/>
            <a:ext cx="27411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0" y="2268728"/>
            <a:ext cx="4832555" cy="3220123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3082413"/>
            <a:ext cx="4832555" cy="1445342"/>
          </a:xfrm>
          <a:prstGeom prst="rect">
            <a:avLst/>
          </a:prstGeom>
          <a:solidFill>
            <a:srgbClr val="E48E5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31528" y="1564585"/>
            <a:ext cx="3528944" cy="3528944"/>
            <a:chOff x="3259016" y="592015"/>
            <a:chExt cx="5673969" cy="5673969"/>
          </a:xfrm>
        </p:grpSpPr>
        <p:sp>
          <p:nvSpPr>
            <p:cNvPr id="8" name="椭圆 7"/>
            <p:cNvSpPr/>
            <p:nvPr/>
          </p:nvSpPr>
          <p:spPr>
            <a:xfrm>
              <a:off x="3259016" y="592015"/>
              <a:ext cx="5673969" cy="567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45524" y="1078522"/>
              <a:ext cx="4700953" cy="4700953"/>
            </a:xfrm>
            <a:prstGeom prst="ellipse">
              <a:avLst/>
            </a:prstGeom>
            <a:solidFill>
              <a:srgbClr val="EF966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38954" y="4887371"/>
            <a:ext cx="43140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defTabSz="9137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5400" b="0" i="0" u="none" strike="noStrike" cap="none" spc="60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汉真广标" pitchFamily="49" charset="-122"/>
                <a:ea typeface="汉真广标" pitchFamily="49" charset="-122"/>
                <a:cs typeface="+mn-ea"/>
              </a:defRPr>
            </a:lvl1pPr>
          </a:lstStyle>
          <a:p>
            <a:r>
              <a:rPr lang="en-US" altLang="zh-CN" spc="0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spc="0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TextBox 517"/>
          <p:cNvSpPr txBox="1"/>
          <p:nvPr/>
        </p:nvSpPr>
        <p:spPr>
          <a:xfrm>
            <a:off x="4572161" y="5566645"/>
            <a:ext cx="3120704" cy="782964"/>
          </a:xfrm>
          <a:prstGeom prst="rect">
            <a:avLst/>
          </a:prstGeom>
          <a:noFill/>
        </p:spPr>
        <p:txBody>
          <a:bodyPr wrap="square" rIns="143992" bIns="35998" numCol="1" spcCol="360000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43331" y="6435524"/>
            <a:ext cx="1705338" cy="164570"/>
            <a:chOff x="4965539" y="6528122"/>
            <a:chExt cx="1705338" cy="164570"/>
          </a:xfrm>
        </p:grpSpPr>
        <p:sp>
          <p:nvSpPr>
            <p:cNvPr id="18" name="椭圆 17"/>
            <p:cNvSpPr/>
            <p:nvPr/>
          </p:nvSpPr>
          <p:spPr>
            <a:xfrm>
              <a:off x="4965539" y="6528122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351362" y="6528753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737185" y="6529384"/>
              <a:ext cx="162046" cy="162046"/>
            </a:xfrm>
            <a:prstGeom prst="ellipse">
              <a:avLst/>
            </a:prstGeom>
            <a:solidFill>
              <a:srgbClr val="EFA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123008" y="6530015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508831" y="6530646"/>
              <a:ext cx="162046" cy="162046"/>
            </a:xfrm>
            <a:prstGeom prst="ellipse">
              <a:avLst/>
            </a:prstGeom>
            <a:solidFill>
              <a:srgbClr val="89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430684" y="5302869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00036" y="5271738"/>
            <a:ext cx="1666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235"/>
</p:tagLst>
</file>

<file path=ppt/theme/theme1.xml><?xml version="1.0" encoding="utf-8"?>
<a:theme xmlns:a="http://schemas.openxmlformats.org/drawingml/2006/main" name="www.freeppt7.com">
  <a:themeElements>
    <a:clrScheme name="0电影2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0000"/>
      </a:accent1>
      <a:accent2>
        <a:srgbClr val="595959"/>
      </a:accent2>
      <a:accent3>
        <a:srgbClr val="000000"/>
      </a:accent3>
      <a:accent4>
        <a:srgbClr val="595959"/>
      </a:accent4>
      <a:accent5>
        <a:srgbClr val="000000"/>
      </a:accent5>
      <a:accent6>
        <a:srgbClr val="595959"/>
      </a:accent6>
      <a:hlink>
        <a:srgbClr val="000000"/>
      </a:hlink>
      <a:folHlink>
        <a:srgbClr val="595959"/>
      </a:folHlink>
    </a:clrScheme>
    <a:fontScheme name="a5yjndgi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5yjndgi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1278</Words>
  <Application>Microsoft Office PowerPoint</Application>
  <PresentationFormat>宽屏</PresentationFormat>
  <Paragraphs>191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等线</vt:lpstr>
      <vt:lpstr>微软雅黑</vt:lpstr>
      <vt:lpstr>印品黑体</vt:lpstr>
      <vt:lpstr>字魂59号-创粗黑</vt:lpstr>
      <vt:lpstr>Arial</vt:lpstr>
      <vt:lpstr>Roboto Black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彩色涂鸦</dc:title>
  <dc:creator>第一PPT</dc:creator>
  <cp:keywords>www.1ppt.com</cp:keywords>
  <dc:description>www.1ppt.com</dc:description>
  <cp:lastModifiedBy>之灵</cp:lastModifiedBy>
  <cp:revision>133</cp:revision>
  <dcterms:created xsi:type="dcterms:W3CDTF">2019-05-04T09:33:00Z</dcterms:created>
  <dcterms:modified xsi:type="dcterms:W3CDTF">2023-06-10T15:57:54Z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B8946DBA241B4CC98588A18BF48BD057_12</vt:lpwstr>
  </property>
  <property fmtid="{D5CDD505-2E9C-101B-9397-08002B2CF9AE}" pid="3" name="KSOProductBuildVer">
    <vt:lpwstr>2052-11.1.0.14309</vt:lpwstr>
  </property>
</Properties>
</file>