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6" r:id="rId7"/>
    <p:sldId id="265" r:id="rId8"/>
    <p:sldId id="267" r:id="rId9"/>
    <p:sldId id="261" r:id="rId10"/>
    <p:sldId id="273" r:id="rId11"/>
    <p:sldId id="271" r:id="rId12"/>
    <p:sldId id="270" r:id="rId13"/>
    <p:sldId id="269" r:id="rId14"/>
    <p:sldId id="262" r:id="rId15"/>
    <p:sldId id="277" r:id="rId16"/>
    <p:sldId id="278" r:id="rId17"/>
    <p:sldId id="275" r:id="rId18"/>
    <p:sldId id="276" r:id="rId19"/>
    <p:sldId id="263" r:id="rId20"/>
    <p:sldId id="282" r:id="rId21"/>
    <p:sldId id="283" r:id="rId22"/>
    <p:sldId id="281" r:id="rId23"/>
    <p:sldId id="280" r:id="rId24"/>
    <p:sldId id="28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FDA"/>
    <a:srgbClr val="C28F5A"/>
    <a:srgbClr val="E7AB6D"/>
    <a:srgbClr val="866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5BF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Lorem ipsum</c:v>
                </c:pt>
                <c:pt idx="1">
                  <c:v>Dolor</c:v>
                </c:pt>
                <c:pt idx="2">
                  <c:v>Sit amet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7-422A-B72C-7A65C003C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overlap val="100"/>
        <c:axId val="896265600"/>
        <c:axId val="8963664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4D7-422A-B72C-7A65C003C76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4D7-422A-B72C-7A65C003C76D}"/>
                  </c:ext>
                </c:extLst>
              </c15:ser>
            </c15:filteredBarSeries>
          </c:ext>
        </c:extLst>
      </c:barChart>
      <c:catAx>
        <c:axId val="89626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6366464"/>
        <c:crosses val="autoZero"/>
        <c:auto val="1"/>
        <c:lblAlgn val="ctr"/>
        <c:lblOffset val="100"/>
        <c:noMultiLvlLbl val="0"/>
      </c:catAx>
      <c:valAx>
        <c:axId val="89636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626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69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117229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40324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87507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546002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25852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35286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430237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02842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03419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2649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5400000" flipH="1" flipV="1">
            <a:off x="2667000" y="-2667002"/>
            <a:ext cx="6858000" cy="12192001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68741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79441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16274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077763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200004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46672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55430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45880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49798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401450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31009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90486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79110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5528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98136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26304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73454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861015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1112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074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5400000" flipH="1" flipV="1">
            <a:off x="2667002" y="-2666998"/>
            <a:ext cx="6858000" cy="121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8609" y="438574"/>
            <a:ext cx="11214782" cy="5949614"/>
          </a:xfrm>
          <a:prstGeom prst="rect">
            <a:avLst/>
          </a:prstGeom>
          <a:effectLst>
            <a:outerShdw blurRad="6350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80500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51641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236508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01161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184752806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4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0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13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123536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12329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78137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61580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72F3-BB6B-4721-B8E4-92D9A369164A}" type="datetimeFigureOut">
              <a:rPr lang="zh-CN" altLang="en-US" smtClean="0"/>
              <a:t>2023/6/17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E243-DB80-463F-BF38-A0BBA8AE2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54" r:id="rId45"/>
    <p:sldLayoutId id="2147483655" r:id="rId46"/>
    <p:sldLayoutId id="2147483656" r:id="rId47"/>
    <p:sldLayoutId id="2147483657" r:id="rId48"/>
    <p:sldLayoutId id="2147483658" r:id="rId49"/>
    <p:sldLayoutId id="2147483659" r:id="rId50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microsoft.com/office/2007/relationships/hdphoto" Target="../media/hdphoto13.wdp"/><Relationship Id="rId4" Type="http://schemas.openxmlformats.org/officeDocument/2006/relationships/image" Target="../media/image39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4.wdp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microsoft.com/office/2007/relationships/hdphoto" Target="../media/hdphoto15.wdp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49.png"/><Relationship Id="rId2" Type="http://schemas.openxmlformats.org/officeDocument/2006/relationships/tags" Target="../tags/tag6.xml"/><Relationship Id="rId16" Type="http://schemas.microsoft.com/office/2007/relationships/hdphoto" Target="../media/hdphoto1.wdp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24284" y="3092450"/>
            <a:ext cx="899849" cy="10164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57" y="469336"/>
            <a:ext cx="1847850" cy="2409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90836" y="4260598"/>
            <a:ext cx="360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Report </a:t>
            </a:r>
            <a:r>
              <a:rPr lang="zh-CN" altLang="en-US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：</a:t>
            </a:r>
            <a:r>
              <a:rPr lang="en-US" altLang="zh-CN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freeppt7.Com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34643" y="3513413"/>
            <a:ext cx="3178498" cy="645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990134" flipH="1">
            <a:off x="-90893" y="1895296"/>
            <a:ext cx="1735225" cy="12574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5F09272-DCD1-E6F7-F059-590B1EB95C7F}"/>
              </a:ext>
            </a:extLst>
          </p:cNvPr>
          <p:cNvSpPr txBox="1"/>
          <p:nvPr/>
        </p:nvSpPr>
        <p:spPr>
          <a:xfrm>
            <a:off x="1590836" y="1580137"/>
            <a:ext cx="5844611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6000" dirty="0"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粗行书" pitchFamily="2" charset="-120"/>
                <a:ea typeface="超世纪粗行书" pitchFamily="2" charset="-120"/>
                <a:cs typeface="+mn-ea"/>
                <a:sym typeface="Arial"/>
              </a:rPr>
              <a:t>Free </a:t>
            </a:r>
          </a:p>
          <a:p>
            <a:pPr lvl="0">
              <a:defRPr/>
            </a:pPr>
            <a:r>
              <a:rPr lang="en-US" altLang="zh-CN" sz="6000" dirty="0"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粗行书" pitchFamily="2" charset="-120"/>
                <a:ea typeface="超世纪粗行书" pitchFamily="2" charset="-120"/>
                <a:cs typeface="+mn-ea"/>
                <a:sym typeface="Arial"/>
              </a:rPr>
              <a:t>PPT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28504" y="3272267"/>
            <a:ext cx="4874342" cy="311378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4989" y="2323417"/>
            <a:ext cx="5210254" cy="3684196"/>
            <a:chOff x="5835996" y="1670268"/>
            <a:chExt cx="5210254" cy="3684196"/>
          </a:xfrm>
        </p:grpSpPr>
        <p:grpSp>
          <p:nvGrpSpPr>
            <p:cNvPr id="7" name="Group 24"/>
            <p:cNvGrpSpPr/>
            <p:nvPr/>
          </p:nvGrpSpPr>
          <p:grpSpPr>
            <a:xfrm rot="16200000">
              <a:off x="6599025" y="907239"/>
              <a:ext cx="3684196" cy="5210254"/>
              <a:chOff x="4854901" y="335022"/>
              <a:chExt cx="3406098" cy="4816964"/>
            </a:xfrm>
            <a:effectLst>
              <a:outerShdw blurRad="1270000" dist="1612900" dir="10800000" sx="80000" sy="80000" algn="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9" name="Скругленный прямоугольник 85"/>
              <p:cNvSpPr/>
              <p:nvPr userDrawn="1"/>
            </p:nvSpPr>
            <p:spPr>
              <a:xfrm>
                <a:off x="8089090" y="1206862"/>
                <a:ext cx="171909" cy="464981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0" name="Group 23"/>
              <p:cNvGrpSpPr/>
              <p:nvPr/>
            </p:nvGrpSpPr>
            <p:grpSpPr>
              <a:xfrm>
                <a:off x="4854901" y="1124961"/>
                <a:ext cx="171909" cy="1283713"/>
                <a:chOff x="5371632" y="1124961"/>
                <a:chExt cx="171909" cy="1283713"/>
              </a:xfrm>
            </p:grpSpPr>
            <p:sp>
              <p:nvSpPr>
                <p:cNvPr id="17" name="Скругленный прямоугольник 86"/>
                <p:cNvSpPr/>
                <p:nvPr userDrawn="1"/>
              </p:nvSpPr>
              <p:spPr>
                <a:xfrm>
                  <a:off x="5371632" y="1124961"/>
                  <a:ext cx="171909" cy="26328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5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" name="Скругленный прямоугольник 87"/>
                <p:cNvSpPr/>
                <p:nvPr userDrawn="1"/>
              </p:nvSpPr>
              <p:spPr>
                <a:xfrm>
                  <a:off x="5371632" y="1657655"/>
                  <a:ext cx="171909" cy="26328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5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" name="Скругленный прямоугольник 88"/>
                <p:cNvSpPr/>
                <p:nvPr userDrawn="1"/>
              </p:nvSpPr>
              <p:spPr>
                <a:xfrm>
                  <a:off x="5371632" y="2145390"/>
                  <a:ext cx="171909" cy="26328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5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11" name="Скругленный прямоугольник 89"/>
              <p:cNvSpPr/>
              <p:nvPr userDrawn="1"/>
            </p:nvSpPr>
            <p:spPr>
              <a:xfrm>
                <a:off x="4882674" y="335022"/>
                <a:ext cx="3346926" cy="4816964"/>
              </a:xfrm>
              <a:prstGeom prst="roundRect">
                <a:avLst>
                  <a:gd name="adj" fmla="val 5969"/>
                </a:avLst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Овал 90"/>
              <p:cNvSpPr/>
              <p:nvPr userDrawn="1"/>
            </p:nvSpPr>
            <p:spPr>
              <a:xfrm>
                <a:off x="6360616" y="4679694"/>
                <a:ext cx="391041" cy="387848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Скругленный прямоугольник 91"/>
              <p:cNvSpPr/>
              <p:nvPr userDrawn="1"/>
            </p:nvSpPr>
            <p:spPr>
              <a:xfrm>
                <a:off x="6256724" y="635138"/>
                <a:ext cx="598825" cy="43591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Овал 92"/>
              <p:cNvSpPr/>
              <p:nvPr userDrawn="1"/>
            </p:nvSpPr>
            <p:spPr>
              <a:xfrm flipH="1">
                <a:off x="6054245" y="629237"/>
                <a:ext cx="56748" cy="55394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Овал 93"/>
              <p:cNvSpPr/>
              <p:nvPr userDrawn="1"/>
            </p:nvSpPr>
            <p:spPr>
              <a:xfrm flipH="1">
                <a:off x="6527762" y="457384"/>
                <a:ext cx="56748" cy="55394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Rectangle 13"/>
              <p:cNvSpPr/>
              <p:nvPr/>
            </p:nvSpPr>
            <p:spPr>
              <a:xfrm>
                <a:off x="5026809" y="812894"/>
                <a:ext cx="3060318" cy="3662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8" name="图片占位符 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352883" y="1856213"/>
              <a:ext cx="4182513" cy="3282265"/>
            </a:xfrm>
            <a:prstGeom prst="rect">
              <a:avLst/>
            </a:prstGeom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06772" y="2939353"/>
            <a:ext cx="3705624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3662" y="2155419"/>
            <a:ext cx="338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A5BFDA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Business plan</a:t>
            </a:r>
          </a:p>
        </p:txBody>
      </p:sp>
      <p:grpSp>
        <p:nvGrpSpPr>
          <p:cNvPr id="22" name="Group 45"/>
          <p:cNvGrpSpPr/>
          <p:nvPr/>
        </p:nvGrpSpPr>
        <p:grpSpPr>
          <a:xfrm>
            <a:off x="1163662" y="4005207"/>
            <a:ext cx="2973614" cy="551022"/>
            <a:chOff x="1490779" y="4502150"/>
            <a:chExt cx="3659071" cy="678040"/>
          </a:xfrm>
        </p:grpSpPr>
        <p:sp>
          <p:nvSpPr>
            <p:cNvPr id="23" name="Rectangle: Rounded Corners 39"/>
            <p:cNvSpPr/>
            <p:nvPr/>
          </p:nvSpPr>
          <p:spPr>
            <a:xfrm>
              <a:off x="1490779" y="4502150"/>
              <a:ext cx="3659071" cy="678040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  <a:effectLst>
              <a:outerShdw blurRad="1270000" dist="3937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Freeform 42"/>
            <p:cNvSpPr>
              <a:spLocks noEditPoints="1"/>
            </p:cNvSpPr>
            <p:nvPr/>
          </p:nvSpPr>
          <p:spPr bwMode="auto">
            <a:xfrm>
              <a:off x="1790700" y="4644320"/>
              <a:ext cx="393700" cy="393700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Rectangle 42"/>
            <p:cNvSpPr/>
            <p:nvPr/>
          </p:nvSpPr>
          <p:spPr>
            <a:xfrm>
              <a:off x="2283222" y="4644321"/>
              <a:ext cx="2698190" cy="37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cs typeface="Open Sans" charset="0"/>
                  <a:sym typeface="Arial"/>
                </a:rPr>
                <a:t>Add title text      MORE</a:t>
              </a:r>
              <a:r>
                <a:rPr lang="zh-CN" altLang="en-US" sz="1400" dirty="0">
                  <a:solidFill>
                    <a:schemeClr val="bg1"/>
                  </a:solidFill>
                  <a:latin typeface="Arial"/>
                  <a:ea typeface="微软雅黑"/>
                  <a:cs typeface="Open Sans" charset="0"/>
                  <a:sym typeface="Arial"/>
                </a:rPr>
                <a:t>      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Open Sans" charset="0"/>
                <a:sym typeface="Arial"/>
              </a:endParaRPr>
            </a:p>
          </p:txBody>
        </p:sp>
      </p:grpSp>
      <p:sp>
        <p:nvSpPr>
          <p:cNvPr id="26" name="Text Placeholder 32"/>
          <p:cNvSpPr txBox="1"/>
          <p:nvPr/>
        </p:nvSpPr>
        <p:spPr>
          <a:xfrm>
            <a:off x="1306772" y="5220180"/>
            <a:ext cx="3705624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7" name="Text Placeholder 33"/>
          <p:cNvSpPr txBox="1"/>
          <p:nvPr/>
        </p:nvSpPr>
        <p:spPr>
          <a:xfrm>
            <a:off x="1306772" y="4938789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24" name="图片 23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851" y="823794"/>
            <a:ext cx="5834743" cy="5834743"/>
          </a:xfrm>
          <a:prstGeom prst="rect">
            <a:avLst/>
          </a:prstGeom>
        </p:spPr>
      </p:pic>
      <p:pic>
        <p:nvPicPr>
          <p:cNvPr id="25" name="图片占位符 9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866087" y="2155273"/>
            <a:ext cx="3200269" cy="3200269"/>
          </a:xfrm>
          <a:custGeom>
            <a:avLst/>
            <a:gdLst>
              <a:gd name="connsiteX0" fmla="*/ 1880755 w 3761510"/>
              <a:gd name="connsiteY0" fmla="*/ 0 h 3761510"/>
              <a:gd name="connsiteX1" fmla="*/ 3761510 w 3761510"/>
              <a:gd name="connsiteY1" fmla="*/ 1880755 h 3761510"/>
              <a:gd name="connsiteX2" fmla="*/ 1880755 w 3761510"/>
              <a:gd name="connsiteY2" fmla="*/ 3761510 h 3761510"/>
              <a:gd name="connsiteX3" fmla="*/ 0 w 3761510"/>
              <a:gd name="connsiteY3" fmla="*/ 1880755 h 3761510"/>
              <a:gd name="connsiteX4" fmla="*/ 1880755 w 3761510"/>
              <a:gd name="connsiteY4" fmla="*/ 0 h 37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510" h="3761510">
                <a:moveTo>
                  <a:pt x="1880755" y="0"/>
                </a:moveTo>
                <a:cubicBezTo>
                  <a:pt x="2919467" y="0"/>
                  <a:pt x="3761510" y="842043"/>
                  <a:pt x="3761510" y="1880755"/>
                </a:cubicBezTo>
                <a:cubicBezTo>
                  <a:pt x="3761510" y="2919467"/>
                  <a:pt x="2919467" y="3761510"/>
                  <a:pt x="1880755" y="3761510"/>
                </a:cubicBezTo>
                <a:cubicBezTo>
                  <a:pt x="842043" y="3761510"/>
                  <a:pt x="0" y="2919467"/>
                  <a:pt x="0" y="1880755"/>
                </a:cubicBezTo>
                <a:cubicBezTo>
                  <a:pt x="0" y="842043"/>
                  <a:pt x="842043" y="0"/>
                  <a:pt x="1880755" y="0"/>
                </a:cubicBez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178546" y="2027914"/>
            <a:ext cx="656409" cy="629624"/>
            <a:chOff x="4583369" y="1395433"/>
            <a:chExt cx="656409" cy="629624"/>
          </a:xfrm>
        </p:grpSpPr>
        <p:sp>
          <p:nvSpPr>
            <p:cNvPr id="26" name="椭圆 2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  <p:cNvSpPr/>
            <p:nvPr/>
          </p:nvSpPr>
          <p:spPr>
            <a:xfrm>
              <a:off x="4583369" y="1395433"/>
              <a:ext cx="656409" cy="629624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加号 2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  <p:cNvSpPr/>
            <p:nvPr/>
          </p:nvSpPr>
          <p:spPr>
            <a:xfrm>
              <a:off x="4692408" y="1500023"/>
              <a:ext cx="438330" cy="420444"/>
            </a:xfrm>
            <a:prstGeom prst="mathPlus">
              <a:avLst>
                <a:gd name="adj1" fmla="val 16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TextBox 112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 txBox="1"/>
          <p:nvPr/>
        </p:nvSpPr>
        <p:spPr>
          <a:xfrm>
            <a:off x="6148223" y="2055170"/>
            <a:ext cx="5309628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28F5A"/>
                </a:solidFill>
                <a:latin typeface="Arial"/>
                <a:ea typeface="微软雅黑"/>
                <a:cs typeface="Open Sans" charset="0"/>
                <a:sym typeface="Arial"/>
              </a:rPr>
              <a:t>Element   </a:t>
            </a:r>
            <a:r>
              <a:rPr lang="en-US" sz="1400" b="1" dirty="0">
                <a:solidFill>
                  <a:srgbClr val="C28F5A"/>
                </a:solidFill>
                <a:latin typeface="Arial"/>
                <a:ea typeface="微软雅黑"/>
                <a:cs typeface="Open Sans" charset="0"/>
                <a:sym typeface="Arial"/>
              </a:rPr>
              <a:t>Snake</a:t>
            </a:r>
          </a:p>
          <a:p>
            <a:endParaRPr lang="en-US" sz="400" dirty="0">
              <a:solidFill>
                <a:srgbClr val="A5BFDA"/>
              </a:solidFill>
              <a:latin typeface="Arial"/>
              <a:ea typeface="微软雅黑"/>
              <a:sym typeface="Arial"/>
            </a:endParaRPr>
          </a:p>
          <a:p>
            <a:r>
              <a:rPr lang="en-US" sz="4265" b="1" dirty="0">
                <a:solidFill>
                  <a:srgbClr val="A5BFDA"/>
                </a:solidFill>
                <a:latin typeface="Arial"/>
                <a:ea typeface="微软雅黑"/>
                <a:cs typeface="Open Sans" charset="0"/>
                <a:sym typeface="Arial"/>
              </a:rPr>
              <a:t>SNAKE ELEMENT</a:t>
            </a:r>
          </a:p>
        </p:txBody>
      </p:sp>
      <p:sp>
        <p:nvSpPr>
          <p:cNvPr id="30" name="TextBox 113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 txBox="1"/>
          <p:nvPr/>
        </p:nvSpPr>
        <p:spPr>
          <a:xfrm>
            <a:off x="6153943" y="3405232"/>
            <a:ext cx="489259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31" name="Rectangle 114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/>
          <p:nvPr/>
        </p:nvSpPr>
        <p:spPr>
          <a:xfrm>
            <a:off x="6148223" y="3084957"/>
            <a:ext cx="1873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28F5A"/>
                </a:solidFill>
                <a:latin typeface="Arial"/>
                <a:ea typeface="微软雅黑"/>
                <a:cs typeface="Open Sans" charset="0"/>
                <a:sym typeface="Arial"/>
              </a:rPr>
              <a:t>Add title text      </a:t>
            </a:r>
            <a:endParaRPr lang="zh-CN" altLang="en-US" sz="1600" dirty="0">
              <a:solidFill>
                <a:srgbClr val="C28F5A"/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32" name="Rounded Rectangle 115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/>
          <p:nvPr/>
        </p:nvSpPr>
        <p:spPr>
          <a:xfrm>
            <a:off x="6170001" y="4212414"/>
            <a:ext cx="4693456" cy="717929"/>
          </a:xfrm>
          <a:prstGeom prst="roundRect">
            <a:avLst>
              <a:gd name="adj" fmla="val 50000"/>
            </a:avLst>
          </a:prstGeom>
          <a:solidFill>
            <a:srgbClr val="A5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en-US" sz="1000" dirty="0">
              <a:solidFill>
                <a:schemeClr val="bg1"/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33" name="TextBox 117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 txBox="1"/>
          <p:nvPr/>
        </p:nvSpPr>
        <p:spPr>
          <a:xfrm>
            <a:off x="6994098" y="533331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34A54"/>
                </a:solidFill>
                <a:latin typeface="Arial"/>
                <a:ea typeface="微软雅黑"/>
                <a:cs typeface="Open Sans" charset="0"/>
                <a:sym typeface="Arial"/>
              </a:rPr>
              <a:t>2.888 K</a:t>
            </a:r>
          </a:p>
        </p:txBody>
      </p:sp>
      <p:sp>
        <p:nvSpPr>
          <p:cNvPr id="34" name="TextBox 119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 txBox="1"/>
          <p:nvPr/>
        </p:nvSpPr>
        <p:spPr>
          <a:xfrm>
            <a:off x="8940416" y="535608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34A54"/>
                </a:solidFill>
                <a:latin typeface="Arial"/>
                <a:ea typeface="微软雅黑"/>
                <a:cs typeface="Open Sans" charset="0"/>
                <a:sym typeface="Arial"/>
              </a:rPr>
              <a:t>1.074 K</a:t>
            </a:r>
          </a:p>
        </p:txBody>
      </p:sp>
      <p:sp>
        <p:nvSpPr>
          <p:cNvPr id="35" name="Rectangle 120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/>
          <p:nvPr/>
        </p:nvSpPr>
        <p:spPr>
          <a:xfrm>
            <a:off x="7095771" y="5715466"/>
            <a:ext cx="58349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434A54"/>
                </a:solidFill>
                <a:latin typeface="Arial"/>
                <a:ea typeface="微软雅黑"/>
                <a:cs typeface="Open Sans" charset="0"/>
                <a:sym typeface="Arial"/>
              </a:rPr>
              <a:t>Male User</a:t>
            </a:r>
          </a:p>
        </p:txBody>
      </p:sp>
      <p:sp>
        <p:nvSpPr>
          <p:cNvPr id="36" name="Rectangle 121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/>
          <p:nvPr/>
        </p:nvSpPr>
        <p:spPr>
          <a:xfrm>
            <a:off x="9042089" y="5727622"/>
            <a:ext cx="75341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434A54"/>
                </a:solidFill>
                <a:latin typeface="Arial"/>
                <a:ea typeface="微软雅黑"/>
                <a:cs typeface="Open Sans" charset="0"/>
                <a:sym typeface="Arial"/>
              </a:rPr>
              <a:t>Female User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314282" y="5328266"/>
            <a:ext cx="702472" cy="630070"/>
            <a:chOff x="1245823" y="5162894"/>
            <a:chExt cx="702472" cy="630070"/>
          </a:xfrm>
        </p:grpSpPr>
        <p:pic>
          <p:nvPicPr>
            <p:cNvPr id="38" name="图片 37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245823" y="5162894"/>
              <a:ext cx="702472" cy="630070"/>
            </a:xfrm>
            <a:prstGeom prst="rect">
              <a:avLst/>
            </a:prstGeom>
          </p:spPr>
        </p:pic>
        <p:grpSp>
          <p:nvGrpSpPr>
            <p:cNvPr id="39" name="Group 179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  <p:cNvGrpSpPr/>
            <p:nvPr/>
          </p:nvGrpSpPr>
          <p:grpSpPr>
            <a:xfrm>
              <a:off x="1494098" y="5276237"/>
              <a:ext cx="164438" cy="382585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4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274084" y="5263139"/>
            <a:ext cx="760970" cy="775062"/>
            <a:chOff x="3205625" y="5097767"/>
            <a:chExt cx="760970" cy="775062"/>
          </a:xfrm>
        </p:grpSpPr>
        <p:pic>
          <p:nvPicPr>
            <p:cNvPr id="43" name="图片 42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  <p:cNvPicPr>
              <a:picLocks noChangeAspect="1"/>
            </p:cNvPicPr>
            <p:nvPr/>
          </p:nvPicPr>
          <p:blipFill rotWithShape="1">
            <a:blip r:embed="rId8" cstate="email"/>
            <a:srcRect b="-3885"/>
            <a:stretch>
              <a:fillRect/>
            </a:stretch>
          </p:blipFill>
          <p:spPr>
            <a:xfrm>
              <a:off x="3205625" y="5097767"/>
              <a:ext cx="760970" cy="775062"/>
            </a:xfrm>
            <a:prstGeom prst="rect">
              <a:avLst/>
            </a:prstGeom>
          </p:spPr>
        </p:pic>
        <p:grpSp>
          <p:nvGrpSpPr>
            <p:cNvPr id="44" name="Group 184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  <p:cNvGrpSpPr/>
            <p:nvPr/>
          </p:nvGrpSpPr>
          <p:grpSpPr>
            <a:xfrm>
              <a:off x="3507263" y="5291250"/>
              <a:ext cx="194659" cy="379912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4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503120" y="4004174"/>
            <a:ext cx="647839" cy="1546578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507832" y="2006041"/>
            <a:ext cx="647839" cy="3544711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450548" y="4331552"/>
            <a:ext cx="709835" cy="1219200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517256" y="3913863"/>
            <a:ext cx="647839" cy="1636889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14914" y="4636352"/>
            <a:ext cx="647839" cy="914400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519627" y="4636352"/>
            <a:ext cx="647839" cy="914400"/>
          </a:xfrm>
          <a:prstGeom prst="rect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1807311" y="2652245"/>
            <a:ext cx="1004712" cy="1964267"/>
          </a:xfrm>
          <a:prstGeom prst="line">
            <a:avLst/>
          </a:prstGeom>
          <a:noFill/>
          <a:ln w="889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82" name="直接连接符 81"/>
          <p:cNvCxnSpPr/>
          <p:nvPr/>
        </p:nvCxnSpPr>
        <p:spPr>
          <a:xfrm flipH="1" flipV="1">
            <a:off x="2814844" y="2646603"/>
            <a:ext cx="1001891" cy="2195687"/>
          </a:xfrm>
          <a:prstGeom prst="line">
            <a:avLst/>
          </a:prstGeom>
          <a:noFill/>
          <a:ln w="889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83" name="直接连接符 82"/>
          <p:cNvCxnSpPr/>
          <p:nvPr/>
        </p:nvCxnSpPr>
        <p:spPr>
          <a:xfrm flipV="1">
            <a:off x="3802628" y="1986201"/>
            <a:ext cx="1018819" cy="2833513"/>
          </a:xfrm>
          <a:prstGeom prst="line">
            <a:avLst/>
          </a:prstGeom>
          <a:noFill/>
          <a:ln w="889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H="1" flipV="1">
            <a:off x="4821447" y="1986201"/>
            <a:ext cx="914398" cy="1907822"/>
          </a:xfrm>
          <a:prstGeom prst="line">
            <a:avLst/>
          </a:prstGeom>
          <a:noFill/>
          <a:ln w="889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85" name="直接连接符 84"/>
          <p:cNvCxnSpPr/>
          <p:nvPr/>
        </p:nvCxnSpPr>
        <p:spPr>
          <a:xfrm flipV="1">
            <a:off x="5735845" y="3377557"/>
            <a:ext cx="1018819" cy="516466"/>
          </a:xfrm>
          <a:prstGeom prst="line">
            <a:avLst/>
          </a:prstGeom>
          <a:noFill/>
          <a:ln w="889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86" name="文本框 85"/>
          <p:cNvSpPr txBox="1"/>
          <p:nvPr/>
        </p:nvSpPr>
        <p:spPr>
          <a:xfrm>
            <a:off x="1443946" y="5507927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2020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417518" y="5507927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2021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537551" y="5507927"/>
            <a:ext cx="740532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2022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471397" y="5507927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2023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517118" y="5507927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2024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481077" y="5507927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Arial"/>
                <a:ea typeface="微软雅黑"/>
                <a:sym typeface="Arial"/>
              </a:rPr>
              <a:t>2025</a:t>
            </a:r>
            <a:endParaRPr lang="zh-CN" alt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95" name="Shape 2687"/>
          <p:cNvSpPr/>
          <p:nvPr/>
        </p:nvSpPr>
        <p:spPr>
          <a:xfrm>
            <a:off x="7779053" y="4186708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6" name="Shape 2645"/>
          <p:cNvSpPr/>
          <p:nvPr/>
        </p:nvSpPr>
        <p:spPr>
          <a:xfrm>
            <a:off x="7779053" y="3244526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7" name="Shape 2562"/>
          <p:cNvSpPr>
            <a:spLocks noChangeAspect="1"/>
          </p:cNvSpPr>
          <p:nvPr/>
        </p:nvSpPr>
        <p:spPr>
          <a:xfrm>
            <a:off x="7779053" y="5152827"/>
            <a:ext cx="298540" cy="298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8" name="Rectangle 23"/>
          <p:cNvSpPr/>
          <p:nvPr/>
        </p:nvSpPr>
        <p:spPr>
          <a:xfrm>
            <a:off x="8246504" y="3085199"/>
            <a:ext cx="276421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99" name="Rectangle 23"/>
          <p:cNvSpPr/>
          <p:nvPr/>
        </p:nvSpPr>
        <p:spPr>
          <a:xfrm>
            <a:off x="8246504" y="4099441"/>
            <a:ext cx="276421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00" name="Rectangle 23"/>
          <p:cNvSpPr/>
          <p:nvPr/>
        </p:nvSpPr>
        <p:spPr>
          <a:xfrm>
            <a:off x="8246504" y="5023941"/>
            <a:ext cx="276421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01" name="Shape 2783"/>
          <p:cNvSpPr/>
          <p:nvPr/>
        </p:nvSpPr>
        <p:spPr>
          <a:xfrm>
            <a:off x="7810274" y="2241525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2" name="Rectangle 23"/>
          <p:cNvSpPr/>
          <p:nvPr/>
        </p:nvSpPr>
        <p:spPr>
          <a:xfrm>
            <a:off x="8246503" y="2124992"/>
            <a:ext cx="276421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pic>
        <p:nvPicPr>
          <p:cNvPr id="103" name="图片 102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200000">
            <a:off x="907441" y="334796"/>
            <a:ext cx="1827015" cy="2356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5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6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9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0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6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7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8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50"/>
                                </p:stCondLst>
                                <p:childTnLst>
                                  <p:par>
                                    <p:cTn id="8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5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9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9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10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50"/>
                                </p:stCondLst>
                                <p:childTnLst>
                                  <p:par>
                                    <p:cTn id="1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95" grpId="0" animBg="1"/>
          <p:bldP spid="96" grpId="0" animBg="1"/>
          <p:bldP spid="97" grpId="0" animBg="1"/>
          <p:bldP spid="98" grpId="0"/>
          <p:bldP spid="99" grpId="0"/>
          <p:bldP spid="100" grpId="0"/>
          <p:bldP spid="101" grpId="0" animBg="1"/>
          <p:bldP spid="10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50"/>
                                </p:stCondLst>
                                <p:childTnLst>
                                  <p:par>
                                    <p:cTn id="8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5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9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9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10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50"/>
                                </p:stCondLst>
                                <p:childTnLst>
                                  <p:par>
                                    <p:cTn id="1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95" grpId="0" animBg="1"/>
          <p:bldP spid="96" grpId="0" animBg="1"/>
          <p:bldP spid="97" grpId="0" animBg="1"/>
          <p:bldP spid="98" grpId="0"/>
          <p:bldP spid="99" grpId="0"/>
          <p:bldP spid="100" grpId="0"/>
          <p:bldP spid="101" grpId="0" animBg="1"/>
          <p:bldP spid="10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53877" y="596771"/>
            <a:ext cx="4390848" cy="29546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60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itchFamily="49" charset="-122"/>
                <a:ea typeface="汉仪行楷简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03</a:t>
            </a:r>
            <a:endParaRPr lang="zh-CN" altLang="en-US" dirty="0"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2" y="310517"/>
            <a:ext cx="1847850" cy="2409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7137" y="3429000"/>
            <a:ext cx="476432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4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7328" y="4803175"/>
            <a:ext cx="20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The part three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60052" y="4138516"/>
            <a:ext cx="3178498" cy="645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06625" y="4835126"/>
            <a:ext cx="899849" cy="1016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34979" y="152385"/>
            <a:ext cx="2357021" cy="17079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342" y="967267"/>
            <a:ext cx="6368693" cy="5306400"/>
          </a:xfrm>
          <a:prstGeom prst="rect">
            <a:avLst/>
          </a:prstGeom>
          <a:noFill/>
          <a:effectLst/>
        </p:spPr>
      </p:pic>
      <p:sp>
        <p:nvSpPr>
          <p:cNvPr id="59" name="Text Placeholder 32"/>
          <p:cNvSpPr txBox="1"/>
          <p:nvPr/>
        </p:nvSpPr>
        <p:spPr>
          <a:xfrm>
            <a:off x="2361811" y="3303457"/>
            <a:ext cx="2020956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60" name="Text Placeholder 33"/>
          <p:cNvSpPr txBox="1"/>
          <p:nvPr/>
        </p:nvSpPr>
        <p:spPr>
          <a:xfrm>
            <a:off x="2519944" y="290331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9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SpPr txBox="1"/>
          <p:nvPr/>
        </p:nvSpPr>
        <p:spPr>
          <a:xfrm>
            <a:off x="2700732" y="4183749"/>
            <a:ext cx="131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blipFill dpi="0" rotWithShape="1">
                  <a:blip r:embed="rId6"/>
                  <a:srcRect/>
                  <a:tile tx="-107950" ty="-723900" sx="100000" sy="100000" flip="none" algn="tl"/>
                </a:blipFill>
                <a:latin typeface="Arial"/>
                <a:ea typeface="微软雅黑"/>
                <a:cs typeface="David" panose="020E0502060401010101" pitchFamily="34" charset="-79"/>
                <a:sym typeface="Arial"/>
              </a:rPr>
              <a:t>BUSINESS</a:t>
            </a:r>
            <a:endParaRPr lang="id-ID" sz="2800" b="1" spc="300" dirty="0">
              <a:blipFill dpi="0" rotWithShape="1">
                <a:blip r:embed="rId6"/>
                <a:srcRect/>
                <a:tile tx="-107950" ty="-723900" sx="100000" sy="100000" flip="none" algn="tl"/>
              </a:blipFill>
              <a:latin typeface="Arial"/>
              <a:ea typeface="微软雅黑"/>
              <a:cs typeface="David" panose="020E0502060401010101" pitchFamily="34" charset="-79"/>
              <a:sym typeface="Arial"/>
            </a:endParaRPr>
          </a:p>
        </p:txBody>
      </p:sp>
      <p:grpSp>
        <p:nvGrpSpPr>
          <p:cNvPr id="280" name="Group 10"/>
          <p:cNvGrpSpPr/>
          <p:nvPr/>
        </p:nvGrpSpPr>
        <p:grpSpPr>
          <a:xfrm>
            <a:off x="10349999" y="5590686"/>
            <a:ext cx="542727" cy="542727"/>
            <a:chOff x="9304338" y="8517442"/>
            <a:chExt cx="868362" cy="868362"/>
          </a:xfrm>
        </p:grpSpPr>
        <p:sp>
          <p:nvSpPr>
            <p:cNvPr id="281" name="Oval 8"/>
            <p:cNvSpPr/>
            <p:nvPr/>
          </p:nvSpPr>
          <p:spPr>
            <a:xfrm>
              <a:off x="9304338" y="8517442"/>
              <a:ext cx="868362" cy="868362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609600" dist="3810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3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82" name="Group 11"/>
            <p:cNvGrpSpPr/>
            <p:nvPr/>
          </p:nvGrpSpPr>
          <p:grpSpPr>
            <a:xfrm>
              <a:off x="9603626" y="8816730"/>
              <a:ext cx="269786" cy="269786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283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4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5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6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87" name="Group 9"/>
          <p:cNvGrpSpPr/>
          <p:nvPr/>
        </p:nvGrpSpPr>
        <p:grpSpPr>
          <a:xfrm>
            <a:off x="10350000" y="4146844"/>
            <a:ext cx="542727" cy="542727"/>
            <a:chOff x="9304338" y="6207294"/>
            <a:chExt cx="868362" cy="868362"/>
          </a:xfrm>
        </p:grpSpPr>
        <p:sp>
          <p:nvSpPr>
            <p:cNvPr id="288" name="Oval 7"/>
            <p:cNvSpPr/>
            <p:nvPr/>
          </p:nvSpPr>
          <p:spPr>
            <a:xfrm>
              <a:off x="9304338" y="6207294"/>
              <a:ext cx="868362" cy="868362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609600" dist="3810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3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9" name="AutoShape 59"/>
            <p:cNvSpPr/>
            <p:nvPr/>
          </p:nvSpPr>
          <p:spPr bwMode="auto">
            <a:xfrm>
              <a:off x="9603396" y="6506583"/>
              <a:ext cx="270246" cy="26978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907" tIns="11907" rIns="11907" bIns="11907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0" name="Group 5"/>
          <p:cNvGrpSpPr/>
          <p:nvPr/>
        </p:nvGrpSpPr>
        <p:grpSpPr>
          <a:xfrm>
            <a:off x="10350000" y="2703002"/>
            <a:ext cx="542727" cy="542727"/>
            <a:chOff x="9304338" y="3897145"/>
            <a:chExt cx="868362" cy="868362"/>
          </a:xfrm>
        </p:grpSpPr>
        <p:sp>
          <p:nvSpPr>
            <p:cNvPr id="291" name="Oval 6"/>
            <p:cNvSpPr/>
            <p:nvPr/>
          </p:nvSpPr>
          <p:spPr>
            <a:xfrm>
              <a:off x="9304338" y="3897145"/>
              <a:ext cx="868362" cy="868362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609600" dist="3810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30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92" name="Group 17"/>
            <p:cNvGrpSpPr/>
            <p:nvPr/>
          </p:nvGrpSpPr>
          <p:grpSpPr>
            <a:xfrm>
              <a:off x="9603396" y="4217649"/>
              <a:ext cx="270246" cy="227356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93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4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5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96" name="Group 4"/>
          <p:cNvGrpSpPr/>
          <p:nvPr/>
        </p:nvGrpSpPr>
        <p:grpSpPr>
          <a:xfrm>
            <a:off x="10349999" y="1259156"/>
            <a:ext cx="542727" cy="542727"/>
            <a:chOff x="9304338" y="1586996"/>
            <a:chExt cx="868362" cy="868362"/>
          </a:xfrm>
        </p:grpSpPr>
        <p:sp>
          <p:nvSpPr>
            <p:cNvPr id="297" name="Oval 3"/>
            <p:cNvSpPr/>
            <p:nvPr/>
          </p:nvSpPr>
          <p:spPr>
            <a:xfrm>
              <a:off x="9304338" y="1586996"/>
              <a:ext cx="868362" cy="868362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609600" dist="3810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30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98" name="Group 21"/>
            <p:cNvGrpSpPr/>
            <p:nvPr/>
          </p:nvGrpSpPr>
          <p:grpSpPr>
            <a:xfrm>
              <a:off x="9603626" y="1886284"/>
              <a:ext cx="269786" cy="269786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299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0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1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02" name="Arc 1"/>
          <p:cNvSpPr/>
          <p:nvPr/>
        </p:nvSpPr>
        <p:spPr>
          <a:xfrm flipH="1">
            <a:off x="9628921" y="1637942"/>
            <a:ext cx="1210709" cy="1210709"/>
          </a:xfrm>
          <a:prstGeom prst="arc">
            <a:avLst>
              <a:gd name="adj1" fmla="val 16200000"/>
              <a:gd name="adj2" fmla="val 5356891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530">
              <a:latin typeface="Arial"/>
              <a:ea typeface="微软雅黑"/>
              <a:sym typeface="Arial"/>
            </a:endParaRPr>
          </a:p>
        </p:txBody>
      </p:sp>
      <p:sp>
        <p:nvSpPr>
          <p:cNvPr id="303" name="Arc 51"/>
          <p:cNvSpPr/>
          <p:nvPr/>
        </p:nvSpPr>
        <p:spPr>
          <a:xfrm flipH="1">
            <a:off x="9628922" y="3098951"/>
            <a:ext cx="1210709" cy="1210709"/>
          </a:xfrm>
          <a:prstGeom prst="arc">
            <a:avLst>
              <a:gd name="adj1" fmla="val 16200000"/>
              <a:gd name="adj2" fmla="val 5356891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530">
              <a:latin typeface="Arial"/>
              <a:ea typeface="微软雅黑"/>
              <a:sym typeface="Arial"/>
            </a:endParaRPr>
          </a:p>
        </p:txBody>
      </p:sp>
      <p:sp>
        <p:nvSpPr>
          <p:cNvPr id="304" name="Arc 52"/>
          <p:cNvSpPr/>
          <p:nvPr/>
        </p:nvSpPr>
        <p:spPr>
          <a:xfrm flipH="1">
            <a:off x="9628922" y="4559959"/>
            <a:ext cx="1210709" cy="1210709"/>
          </a:xfrm>
          <a:prstGeom prst="arc">
            <a:avLst>
              <a:gd name="adj1" fmla="val 16200000"/>
              <a:gd name="adj2" fmla="val 5356891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530">
              <a:latin typeface="Arial"/>
              <a:ea typeface="微软雅黑"/>
              <a:sym typeface="Arial"/>
            </a:endParaRPr>
          </a:p>
        </p:txBody>
      </p:sp>
      <p:sp>
        <p:nvSpPr>
          <p:cNvPr id="305" name="Text Placeholder 32"/>
          <p:cNvSpPr txBox="1"/>
          <p:nvPr/>
        </p:nvSpPr>
        <p:spPr>
          <a:xfrm>
            <a:off x="5858507" y="2465311"/>
            <a:ext cx="3244702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06" name="Text Placeholder 33"/>
          <p:cNvSpPr txBox="1"/>
          <p:nvPr/>
        </p:nvSpPr>
        <p:spPr>
          <a:xfrm>
            <a:off x="6899292" y="216456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7" name="Text Placeholder 32"/>
          <p:cNvSpPr txBox="1"/>
          <p:nvPr/>
        </p:nvSpPr>
        <p:spPr>
          <a:xfrm>
            <a:off x="5858507" y="3752400"/>
            <a:ext cx="3244702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08" name="Text Placeholder 33"/>
          <p:cNvSpPr txBox="1"/>
          <p:nvPr/>
        </p:nvSpPr>
        <p:spPr>
          <a:xfrm>
            <a:off x="6899292" y="345165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9" name="Text Placeholder 32"/>
          <p:cNvSpPr txBox="1"/>
          <p:nvPr/>
        </p:nvSpPr>
        <p:spPr>
          <a:xfrm>
            <a:off x="5858507" y="5039489"/>
            <a:ext cx="3244702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10" name="Text Placeholder 33"/>
          <p:cNvSpPr txBox="1"/>
          <p:nvPr/>
        </p:nvSpPr>
        <p:spPr>
          <a:xfrm>
            <a:off x="6899292" y="4738740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5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1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6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0" grpId="0"/>
      <p:bldP spid="279" grpId="0"/>
      <p:bldP spid="302" grpId="0" animBg="1"/>
      <p:bldP spid="303" grpId="0" animBg="1"/>
      <p:bldP spid="304" grpId="0" animBg="1"/>
      <p:bldP spid="305" grpId="0"/>
      <p:bldP spid="306" grpId="0"/>
      <p:bldP spid="307" grpId="0"/>
      <p:bldP spid="308" grpId="0"/>
      <p:bldP spid="309" grpId="0"/>
      <p:bldP spid="3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08780" y="2917988"/>
            <a:ext cx="2976469" cy="199562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553929" y="2433355"/>
            <a:ext cx="3158836" cy="3158836"/>
          </a:xfrm>
          <a:prstGeom prst="ellipse">
            <a:avLst/>
          </a:prstGeom>
          <a:noFill/>
          <a:ln>
            <a:solidFill>
              <a:srgbClr val="A5BF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Группа 21"/>
          <p:cNvGrpSpPr/>
          <p:nvPr/>
        </p:nvGrpSpPr>
        <p:grpSpPr>
          <a:xfrm>
            <a:off x="6931402" y="2399234"/>
            <a:ext cx="784065" cy="784065"/>
            <a:chOff x="9201473" y="6391200"/>
            <a:chExt cx="1725167" cy="1725167"/>
          </a:xfrm>
          <a:noFill/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7" name="Овал 23"/>
            <p:cNvSpPr/>
            <p:nvPr/>
          </p:nvSpPr>
          <p:spPr>
            <a:xfrm>
              <a:off x="9201473" y="6391200"/>
              <a:ext cx="1725167" cy="1725167"/>
            </a:xfrm>
            <a:prstGeom prst="ellipse">
              <a:avLst/>
            </a:prstGeom>
            <a:solidFill>
              <a:srgbClr val="A5BFD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ru-RU" sz="240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Группа 24"/>
            <p:cNvGrpSpPr/>
            <p:nvPr/>
          </p:nvGrpSpPr>
          <p:grpSpPr>
            <a:xfrm>
              <a:off x="9662595" y="6852323"/>
              <a:ext cx="802920" cy="802920"/>
              <a:chOff x="3337904" y="2645306"/>
              <a:chExt cx="278017" cy="278017"/>
            </a:xfrm>
            <a:grpFill/>
          </p:grpSpPr>
          <p:sp>
            <p:nvSpPr>
              <p:cNvPr id="9" name="Oval 1747"/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Oval 1748"/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Line 1749"/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Line 1750"/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 1751"/>
              <p:cNvSpPr/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Freeform 1752"/>
              <p:cNvSpPr/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5" name="Группа 37"/>
          <p:cNvGrpSpPr/>
          <p:nvPr/>
        </p:nvGrpSpPr>
        <p:grpSpPr>
          <a:xfrm>
            <a:off x="6287004" y="5006209"/>
            <a:ext cx="784065" cy="784065"/>
            <a:chOff x="1230385" y="6391200"/>
            <a:chExt cx="1725167" cy="1725167"/>
          </a:xfrm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16" name="Овал 38"/>
            <p:cNvSpPr/>
            <p:nvPr/>
          </p:nvSpPr>
          <p:spPr>
            <a:xfrm>
              <a:off x="1230385" y="6391200"/>
              <a:ext cx="1725167" cy="1725167"/>
            </a:xfrm>
            <a:prstGeom prst="ellipse">
              <a:avLst/>
            </a:prstGeom>
            <a:solidFill>
              <a:srgbClr val="A5BFD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ru-RU" sz="240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7" name="Группа 39"/>
            <p:cNvGrpSpPr/>
            <p:nvPr/>
          </p:nvGrpSpPr>
          <p:grpSpPr>
            <a:xfrm>
              <a:off x="1609729" y="6870167"/>
              <a:ext cx="966478" cy="767232"/>
              <a:chOff x="8036388" y="2641187"/>
              <a:chExt cx="334650" cy="265660"/>
            </a:xfrm>
          </p:grpSpPr>
          <p:sp>
            <p:nvSpPr>
              <p:cNvPr id="18" name="Freeform 1970"/>
              <p:cNvSpPr/>
              <p:nvPr/>
            </p:nvSpPr>
            <p:spPr bwMode="auto">
              <a:xfrm>
                <a:off x="8104347" y="2641187"/>
                <a:ext cx="198731" cy="185345"/>
              </a:xfrm>
              <a:custGeom>
                <a:avLst/>
                <a:gdLst>
                  <a:gd name="T0" fmla="*/ 0 w 96"/>
                  <a:gd name="T1" fmla="*/ 3 h 90"/>
                  <a:gd name="T2" fmla="*/ 48 w 96"/>
                  <a:gd name="T3" fmla="*/ 90 h 90"/>
                  <a:gd name="T4" fmla="*/ 96 w 96"/>
                  <a:gd name="T5" fmla="*/ 3 h 90"/>
                  <a:gd name="T6" fmla="*/ 96 w 96"/>
                  <a:gd name="T7" fmla="*/ 0 h 90"/>
                  <a:gd name="T8" fmla="*/ 0 w 96"/>
                  <a:gd name="T9" fmla="*/ 0 h 90"/>
                  <a:gd name="T10" fmla="*/ 0 w 96"/>
                  <a:gd name="T11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90">
                    <a:moveTo>
                      <a:pt x="0" y="3"/>
                    </a:moveTo>
                    <a:cubicBezTo>
                      <a:pt x="0" y="51"/>
                      <a:pt x="21" y="90"/>
                      <a:pt x="48" y="90"/>
                    </a:cubicBezTo>
                    <a:cubicBezTo>
                      <a:pt x="75" y="90"/>
                      <a:pt x="96" y="51"/>
                      <a:pt x="96" y="3"/>
                    </a:cubicBezTo>
                    <a:cubicBezTo>
                      <a:pt x="96" y="2"/>
                      <a:pt x="96" y="1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1971"/>
              <p:cNvSpPr/>
              <p:nvPr/>
            </p:nvSpPr>
            <p:spPr bwMode="auto">
              <a:xfrm>
                <a:off x="8036388" y="2686493"/>
                <a:ext cx="334650" cy="140038"/>
              </a:xfrm>
              <a:custGeom>
                <a:avLst/>
                <a:gdLst>
                  <a:gd name="T0" fmla="*/ 32 w 162"/>
                  <a:gd name="T1" fmla="*/ 0 h 68"/>
                  <a:gd name="T2" fmla="*/ 0 w 162"/>
                  <a:gd name="T3" fmla="*/ 0 h 68"/>
                  <a:gd name="T4" fmla="*/ 81 w 162"/>
                  <a:gd name="T5" fmla="*/ 68 h 68"/>
                  <a:gd name="T6" fmla="*/ 162 w 162"/>
                  <a:gd name="T7" fmla="*/ 0 h 68"/>
                  <a:gd name="T8" fmla="*/ 131 w 16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68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39"/>
                      <a:pt x="41" y="68"/>
                      <a:pt x="81" y="68"/>
                    </a:cubicBezTo>
                    <a:cubicBezTo>
                      <a:pt x="121" y="68"/>
                      <a:pt x="154" y="39"/>
                      <a:pt x="162" y="0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Freeform 1972"/>
              <p:cNvSpPr/>
              <p:nvPr/>
            </p:nvSpPr>
            <p:spPr bwMode="auto">
              <a:xfrm>
                <a:off x="8148624" y="2826531"/>
                <a:ext cx="113266" cy="80316"/>
              </a:xfrm>
              <a:custGeom>
                <a:avLst/>
                <a:gdLst>
                  <a:gd name="T0" fmla="*/ 55 w 55"/>
                  <a:gd name="T1" fmla="*/ 39 h 39"/>
                  <a:gd name="T2" fmla="*/ 38 w 55"/>
                  <a:gd name="T3" fmla="*/ 0 h 39"/>
                  <a:gd name="T4" fmla="*/ 27 w 55"/>
                  <a:gd name="T5" fmla="*/ 0 h 39"/>
                  <a:gd name="T6" fmla="*/ 16 w 55"/>
                  <a:gd name="T7" fmla="*/ 0 h 39"/>
                  <a:gd name="T8" fmla="*/ 0 w 5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9">
                    <a:moveTo>
                      <a:pt x="55" y="39"/>
                    </a:moveTo>
                    <a:cubicBezTo>
                      <a:pt x="55" y="39"/>
                      <a:pt x="38" y="25"/>
                      <a:pt x="3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16" y="0"/>
                    </a:cubicBezTo>
                    <a:cubicBezTo>
                      <a:pt x="16" y="25"/>
                      <a:pt x="0" y="39"/>
                      <a:pt x="0" y="39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Line 1973"/>
              <p:cNvSpPr>
                <a:spLocks noChangeShapeType="1"/>
              </p:cNvSpPr>
              <p:nvPr/>
            </p:nvSpPr>
            <p:spPr bwMode="auto">
              <a:xfrm>
                <a:off x="8130089" y="2906847"/>
                <a:ext cx="148276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2" name="Группа 49"/>
          <p:cNvGrpSpPr/>
          <p:nvPr/>
        </p:nvGrpSpPr>
        <p:grpSpPr>
          <a:xfrm>
            <a:off x="4161896" y="2838062"/>
            <a:ext cx="784065" cy="784065"/>
            <a:chOff x="9201470" y="9801529"/>
            <a:chExt cx="1725167" cy="1725167"/>
          </a:xfrm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23" name="Овал 50"/>
            <p:cNvSpPr/>
            <p:nvPr/>
          </p:nvSpPr>
          <p:spPr>
            <a:xfrm>
              <a:off x="9201470" y="9801529"/>
              <a:ext cx="1725167" cy="1725167"/>
            </a:xfrm>
            <a:prstGeom prst="ellipse">
              <a:avLst/>
            </a:prstGeom>
            <a:solidFill>
              <a:srgbClr val="A5BFD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ru-RU" sz="240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4" name="Группа 51"/>
            <p:cNvGrpSpPr/>
            <p:nvPr/>
          </p:nvGrpSpPr>
          <p:grpSpPr>
            <a:xfrm>
              <a:off x="9521341" y="10262652"/>
              <a:ext cx="1085429" cy="802920"/>
              <a:chOff x="934602" y="1273756"/>
              <a:chExt cx="375838" cy="278017"/>
            </a:xfrm>
          </p:grpSpPr>
          <p:sp>
            <p:nvSpPr>
              <p:cNvPr id="25" name="Freeform 991"/>
              <p:cNvSpPr/>
              <p:nvPr/>
            </p:nvSpPr>
            <p:spPr bwMode="auto">
              <a:xfrm>
                <a:off x="1002562" y="1273756"/>
                <a:ext cx="307878" cy="236829"/>
              </a:xfrm>
              <a:custGeom>
                <a:avLst/>
                <a:gdLst>
                  <a:gd name="T0" fmla="*/ 132 w 149"/>
                  <a:gd name="T1" fmla="*/ 0 h 115"/>
                  <a:gd name="T2" fmla="*/ 16 w 149"/>
                  <a:gd name="T3" fmla="*/ 0 h 115"/>
                  <a:gd name="T4" fmla="*/ 0 w 149"/>
                  <a:gd name="T5" fmla="*/ 16 h 115"/>
                  <a:gd name="T6" fmla="*/ 0 w 149"/>
                  <a:gd name="T7" fmla="*/ 74 h 115"/>
                  <a:gd name="T8" fmla="*/ 16 w 149"/>
                  <a:gd name="T9" fmla="*/ 90 h 115"/>
                  <a:gd name="T10" fmla="*/ 104 w 149"/>
                  <a:gd name="T11" fmla="*/ 90 h 115"/>
                  <a:gd name="T12" fmla="*/ 127 w 149"/>
                  <a:gd name="T13" fmla="*/ 115 h 115"/>
                  <a:gd name="T14" fmla="*/ 127 w 149"/>
                  <a:gd name="T15" fmla="*/ 90 h 115"/>
                  <a:gd name="T16" fmla="*/ 132 w 149"/>
                  <a:gd name="T17" fmla="*/ 90 h 115"/>
                  <a:gd name="T18" fmla="*/ 149 w 149"/>
                  <a:gd name="T19" fmla="*/ 74 h 115"/>
                  <a:gd name="T20" fmla="*/ 149 w 149"/>
                  <a:gd name="T21" fmla="*/ 16 h 115"/>
                  <a:gd name="T22" fmla="*/ 132 w 149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115">
                    <a:moveTo>
                      <a:pt x="1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3"/>
                      <a:pt x="7" y="90"/>
                      <a:pt x="16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27" y="115"/>
                      <a:pt x="127" y="115"/>
                      <a:pt x="127" y="115"/>
                    </a:cubicBezTo>
                    <a:cubicBezTo>
                      <a:pt x="127" y="90"/>
                      <a:pt x="127" y="90"/>
                      <a:pt x="127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41" y="90"/>
                      <a:pt x="149" y="83"/>
                      <a:pt x="149" y="74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7"/>
                      <a:pt x="141" y="0"/>
                      <a:pt x="132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 992"/>
              <p:cNvSpPr/>
              <p:nvPr/>
            </p:nvSpPr>
            <p:spPr bwMode="auto">
              <a:xfrm>
                <a:off x="934602" y="1312884"/>
                <a:ext cx="303759" cy="238889"/>
              </a:xfrm>
              <a:custGeom>
                <a:avLst/>
                <a:gdLst>
                  <a:gd name="T0" fmla="*/ 147 w 147"/>
                  <a:gd name="T1" fmla="*/ 82 h 116"/>
                  <a:gd name="T2" fmla="*/ 133 w 147"/>
                  <a:gd name="T3" fmla="*/ 91 h 116"/>
                  <a:gd name="T4" fmla="*/ 45 w 147"/>
                  <a:gd name="T5" fmla="*/ 91 h 116"/>
                  <a:gd name="T6" fmla="*/ 23 w 147"/>
                  <a:gd name="T7" fmla="*/ 116 h 116"/>
                  <a:gd name="T8" fmla="*/ 23 w 147"/>
                  <a:gd name="T9" fmla="*/ 91 h 116"/>
                  <a:gd name="T10" fmla="*/ 17 w 147"/>
                  <a:gd name="T11" fmla="*/ 91 h 116"/>
                  <a:gd name="T12" fmla="*/ 0 w 147"/>
                  <a:gd name="T13" fmla="*/ 74 h 116"/>
                  <a:gd name="T14" fmla="*/ 0 w 147"/>
                  <a:gd name="T15" fmla="*/ 17 h 116"/>
                  <a:gd name="T16" fmla="*/ 17 w 147"/>
                  <a:gd name="T17" fmla="*/ 0 h 116"/>
                  <a:gd name="T18" fmla="*/ 31 w 147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16">
                    <a:moveTo>
                      <a:pt x="147" y="82"/>
                    </a:moveTo>
                    <a:cubicBezTo>
                      <a:pt x="144" y="87"/>
                      <a:pt x="139" y="91"/>
                      <a:pt x="133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8" y="91"/>
                      <a:pt x="0" y="83"/>
                      <a:pt x="0" y="7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Oval 993"/>
              <p:cNvSpPr>
                <a:spLocks noChangeArrowheads="1"/>
              </p:cNvSpPr>
              <p:nvPr/>
            </p:nvSpPr>
            <p:spPr bwMode="auto">
              <a:xfrm>
                <a:off x="1070521" y="1345834"/>
                <a:ext cx="3501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Oval 994"/>
              <p:cNvSpPr>
                <a:spLocks noChangeArrowheads="1"/>
              </p:cNvSpPr>
              <p:nvPr/>
            </p:nvSpPr>
            <p:spPr bwMode="auto">
              <a:xfrm>
                <a:off x="1134362" y="1345834"/>
                <a:ext cx="3604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Oval 995"/>
              <p:cNvSpPr>
                <a:spLocks noChangeArrowheads="1"/>
              </p:cNvSpPr>
              <p:nvPr/>
            </p:nvSpPr>
            <p:spPr bwMode="auto">
              <a:xfrm>
                <a:off x="1199233" y="1345834"/>
                <a:ext cx="3501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1219200"/>
                <a:endParaRPr lang="en-US" sz="24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0" name="Text Placeholder 32"/>
          <p:cNvSpPr txBox="1"/>
          <p:nvPr/>
        </p:nvSpPr>
        <p:spPr>
          <a:xfrm>
            <a:off x="1377950" y="2945500"/>
            <a:ext cx="2428174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1" name="Text Placeholder 33"/>
          <p:cNvSpPr txBox="1"/>
          <p:nvPr/>
        </p:nvSpPr>
        <p:spPr>
          <a:xfrm>
            <a:off x="1602207" y="264475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8460570" y="2412123"/>
            <a:ext cx="2428174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3" name="Text Placeholder 33"/>
          <p:cNvSpPr txBox="1"/>
          <p:nvPr/>
        </p:nvSpPr>
        <p:spPr>
          <a:xfrm>
            <a:off x="8460570" y="2111374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Text Placeholder 32"/>
          <p:cNvSpPr txBox="1"/>
          <p:nvPr/>
        </p:nvSpPr>
        <p:spPr>
          <a:xfrm>
            <a:off x="8104798" y="4775821"/>
            <a:ext cx="2428174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5" name="Text Placeholder 33"/>
          <p:cNvSpPr txBox="1"/>
          <p:nvPr/>
        </p:nvSpPr>
        <p:spPr>
          <a:xfrm>
            <a:off x="8104798" y="44750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aphicFrame>
        <p:nvGraphicFramePr>
          <p:cNvPr id="36" name="Chart 10"/>
          <p:cNvGraphicFramePr/>
          <p:nvPr/>
        </p:nvGraphicFramePr>
        <p:xfrm>
          <a:off x="1181861" y="4645086"/>
          <a:ext cx="3569725" cy="115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 flipV="1">
            <a:off x="929715" y="-25008"/>
            <a:ext cx="2177152" cy="307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c="http://schemas.openxmlformats.org/drawingml/2006/chart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0" grpId="0"/>
      <p:bldP spid="31" grpId="0"/>
      <p:bldP spid="32" grpId="0"/>
      <p:bldP spid="33" grpId="0"/>
      <p:bldP spid="34" grpId="0"/>
      <p:bldP spid="35" grpId="0"/>
      <p:bldGraphic spid="3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55" name="图片 54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V="1">
            <a:off x="6585155" y="435075"/>
            <a:ext cx="5125064" cy="5950975"/>
          </a:xfrm>
          <a:prstGeom prst="rect">
            <a:avLst/>
          </a:prstGeom>
          <a:noFill/>
          <a:effectLst/>
        </p:spPr>
      </p:pic>
      <p:pic>
        <p:nvPicPr>
          <p:cNvPr id="73" name="图片 72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18935" y="2295779"/>
            <a:ext cx="748601" cy="748601"/>
          </a:xfrm>
          <a:prstGeom prst="rect">
            <a:avLst/>
          </a:prstGeom>
        </p:spPr>
      </p:pic>
      <p:pic>
        <p:nvPicPr>
          <p:cNvPr id="74" name="图片 73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18935" y="4928457"/>
            <a:ext cx="748601" cy="748601"/>
          </a:xfrm>
          <a:prstGeom prst="rect">
            <a:avLst/>
          </a:prstGeom>
        </p:spPr>
      </p:pic>
      <p:pic>
        <p:nvPicPr>
          <p:cNvPr id="75" name="图片 74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618935" y="3612118"/>
            <a:ext cx="748601" cy="748601"/>
          </a:xfrm>
          <a:prstGeom prst="rect">
            <a:avLst/>
          </a:prstGeom>
        </p:spPr>
      </p:pic>
      <p:sp>
        <p:nvSpPr>
          <p:cNvPr id="76" name="TextBox 43"/>
          <p:cNvSpPr txBox="1"/>
          <p:nvPr/>
        </p:nvSpPr>
        <p:spPr>
          <a:xfrm>
            <a:off x="2733442" y="2225059"/>
            <a:ext cx="1266693" cy="2832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77" name="TextBox 44"/>
          <p:cNvSpPr txBox="1"/>
          <p:nvPr/>
        </p:nvSpPr>
        <p:spPr>
          <a:xfrm>
            <a:off x="2733442" y="2542780"/>
            <a:ext cx="3264381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8" name="TextBox 43"/>
          <p:cNvSpPr txBox="1"/>
          <p:nvPr/>
        </p:nvSpPr>
        <p:spPr>
          <a:xfrm>
            <a:off x="2733442" y="3540507"/>
            <a:ext cx="1266693" cy="2832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79" name="TextBox 44"/>
          <p:cNvSpPr txBox="1"/>
          <p:nvPr/>
        </p:nvSpPr>
        <p:spPr>
          <a:xfrm>
            <a:off x="2733442" y="3858228"/>
            <a:ext cx="3264381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0" name="TextBox 43"/>
          <p:cNvSpPr txBox="1"/>
          <p:nvPr/>
        </p:nvSpPr>
        <p:spPr>
          <a:xfrm>
            <a:off x="2733442" y="4855955"/>
            <a:ext cx="1266693" cy="2832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81" name="TextBox 44"/>
          <p:cNvSpPr txBox="1"/>
          <p:nvPr/>
        </p:nvSpPr>
        <p:spPr>
          <a:xfrm>
            <a:off x="2733442" y="5173676"/>
            <a:ext cx="3264381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82" name="图片 81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 flipH="1" flipV="1">
            <a:off x="5111039" y="1887377"/>
            <a:ext cx="4174770" cy="4822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84715" y="1489587"/>
            <a:ext cx="3318387" cy="45498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32" name="图片 31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16076" y="2377833"/>
            <a:ext cx="2041719" cy="3435927"/>
          </a:xfrm>
          <a:prstGeom prst="rect">
            <a:avLst/>
          </a:prstGeom>
        </p:spPr>
      </p:pic>
      <p:sp>
        <p:nvSpPr>
          <p:cNvPr id="33" name="Text Placeholder 32"/>
          <p:cNvSpPr txBox="1"/>
          <p:nvPr/>
        </p:nvSpPr>
        <p:spPr>
          <a:xfrm>
            <a:off x="1653253" y="2558506"/>
            <a:ext cx="2020956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4" name="Text Placeholder 33"/>
          <p:cNvSpPr txBox="1"/>
          <p:nvPr/>
        </p:nvSpPr>
        <p:spPr>
          <a:xfrm>
            <a:off x="1811386" y="2158366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 Placeholder 32"/>
          <p:cNvSpPr txBox="1"/>
          <p:nvPr/>
        </p:nvSpPr>
        <p:spPr>
          <a:xfrm>
            <a:off x="1653253" y="4205768"/>
            <a:ext cx="2020956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6" name="Text Placeholder 33"/>
          <p:cNvSpPr txBox="1"/>
          <p:nvPr/>
        </p:nvSpPr>
        <p:spPr>
          <a:xfrm>
            <a:off x="1811386" y="3805628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SpPr txBox="1"/>
          <p:nvPr/>
        </p:nvSpPr>
        <p:spPr>
          <a:xfrm>
            <a:off x="1484749" y="5100567"/>
            <a:ext cx="235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blipFill dpi="0" rotWithShape="1">
                  <a:blip r:embed="rId7"/>
                  <a:srcRect/>
                  <a:tile tx="-107950" ty="-723900" sx="100000" sy="100000" flip="none" algn="tl"/>
                </a:blipFill>
                <a:latin typeface="Arial"/>
                <a:ea typeface="微软雅黑"/>
                <a:cs typeface="David" panose="020E0502060401010101" pitchFamily="34" charset="-79"/>
                <a:sym typeface="Arial"/>
              </a:rPr>
              <a:t>BUSINESS</a:t>
            </a:r>
            <a:endParaRPr lang="id-ID" sz="2800" b="1" spc="300" dirty="0">
              <a:blipFill dpi="0" rotWithShape="1">
                <a:blip r:embed="rId7"/>
                <a:srcRect/>
                <a:tile tx="-107950" ty="-723900" sx="100000" sy="100000" flip="none" algn="tl"/>
              </a:blipFill>
              <a:latin typeface="Arial"/>
              <a:ea typeface="微软雅黑"/>
              <a:cs typeface="David" panose="020E0502060401010101" pitchFamily="34" charset="-79"/>
              <a:sym typeface="Arial"/>
            </a:endParaRPr>
          </a:p>
        </p:txBody>
      </p:sp>
      <p:sp>
        <p:nvSpPr>
          <p:cNvPr id="90" name="Freeform 13"/>
          <p:cNvSpPr>
            <a:spLocks noEditPoints="1"/>
          </p:cNvSpPr>
          <p:nvPr/>
        </p:nvSpPr>
        <p:spPr bwMode="auto">
          <a:xfrm>
            <a:off x="6390888" y="2434442"/>
            <a:ext cx="393792" cy="597370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1" name="TextBox 41"/>
          <p:cNvSpPr txBox="1"/>
          <p:nvPr/>
        </p:nvSpPr>
        <p:spPr>
          <a:xfrm>
            <a:off x="6865126" y="2586770"/>
            <a:ext cx="410369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A5BFDA"/>
                </a:solidFill>
                <a:latin typeface="Arial"/>
                <a:ea typeface="微软雅黑"/>
                <a:sym typeface="Arial"/>
              </a:rPr>
              <a:t>58%</a:t>
            </a:r>
            <a:endParaRPr lang="en-GB" sz="1600" b="1" dirty="0">
              <a:solidFill>
                <a:srgbClr val="A5BFDA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2" name="TextBox 44"/>
          <p:cNvSpPr txBox="1"/>
          <p:nvPr/>
        </p:nvSpPr>
        <p:spPr>
          <a:xfrm>
            <a:off x="6390888" y="3317640"/>
            <a:ext cx="108202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3" name="Rectangle 45"/>
          <p:cNvSpPr/>
          <p:nvPr/>
        </p:nvSpPr>
        <p:spPr>
          <a:xfrm>
            <a:off x="6390887" y="3621570"/>
            <a:ext cx="1958757" cy="644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4" name="Freeform 5"/>
          <p:cNvSpPr>
            <a:spLocks noEditPoints="1"/>
          </p:cNvSpPr>
          <p:nvPr/>
        </p:nvSpPr>
        <p:spPr bwMode="auto">
          <a:xfrm>
            <a:off x="9041041" y="2404587"/>
            <a:ext cx="601867" cy="574150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5" name="TextBox 40"/>
          <p:cNvSpPr txBox="1"/>
          <p:nvPr/>
        </p:nvSpPr>
        <p:spPr>
          <a:xfrm>
            <a:off x="9771522" y="2557652"/>
            <a:ext cx="410369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A5BFDA"/>
                </a:solidFill>
                <a:latin typeface="Arial"/>
                <a:ea typeface="微软雅黑"/>
                <a:sym typeface="Arial"/>
              </a:rPr>
              <a:t>42%</a:t>
            </a:r>
            <a:endParaRPr lang="en-GB" sz="1600" b="1" dirty="0">
              <a:solidFill>
                <a:srgbClr val="A5BFDA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6" name="Rectangle 42"/>
          <p:cNvSpPr/>
          <p:nvPr/>
        </p:nvSpPr>
        <p:spPr>
          <a:xfrm>
            <a:off x="9041041" y="3592452"/>
            <a:ext cx="1921637" cy="644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7" name="TextBox 43"/>
          <p:cNvSpPr txBox="1"/>
          <p:nvPr/>
        </p:nvSpPr>
        <p:spPr>
          <a:xfrm>
            <a:off x="9041041" y="3288522"/>
            <a:ext cx="1436291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8" name="Rectangle 12"/>
          <p:cNvSpPr/>
          <p:nvPr/>
        </p:nvSpPr>
        <p:spPr>
          <a:xfrm>
            <a:off x="6165925" y="5688021"/>
            <a:ext cx="120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8ACB9"/>
                </a:solidFill>
                <a:latin typeface="Arial"/>
                <a:ea typeface="微软雅黑"/>
                <a:cs typeface="Open Sans" charset="0"/>
                <a:sym typeface="Arial"/>
              </a:rPr>
              <a:t>part 01</a:t>
            </a:r>
            <a:endParaRPr lang="bg-BG" sz="3600" dirty="0">
              <a:solidFill>
                <a:srgbClr val="A8ACB9"/>
              </a:solidFill>
              <a:latin typeface="Arial"/>
              <a:ea typeface="微软雅黑"/>
              <a:cs typeface="Open Sans Condensed" panose="020B0806030504020204" pitchFamily="34" charset="0"/>
              <a:sym typeface="Arial"/>
            </a:endParaRPr>
          </a:p>
        </p:txBody>
      </p:sp>
      <p:sp>
        <p:nvSpPr>
          <p:cNvPr id="99" name="Rectangle 13"/>
          <p:cNvSpPr/>
          <p:nvPr/>
        </p:nvSpPr>
        <p:spPr>
          <a:xfrm>
            <a:off x="7303596" y="5685062"/>
            <a:ext cx="120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8ACB9"/>
                </a:solidFill>
                <a:latin typeface="Arial"/>
                <a:ea typeface="微软雅黑"/>
                <a:cs typeface="Open Sans Condensed" panose="020B0806030504020204" pitchFamily="34" charset="0"/>
                <a:sym typeface="Arial"/>
              </a:rPr>
              <a:t>part 02</a:t>
            </a:r>
            <a:endParaRPr lang="bg-BG" sz="3600" dirty="0">
              <a:solidFill>
                <a:srgbClr val="A8ACB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0" name="Rectangle 14"/>
          <p:cNvSpPr/>
          <p:nvPr/>
        </p:nvSpPr>
        <p:spPr>
          <a:xfrm>
            <a:off x="8436984" y="5685062"/>
            <a:ext cx="120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8ACB9"/>
                </a:solidFill>
                <a:latin typeface="Arial"/>
                <a:ea typeface="微软雅黑"/>
                <a:cs typeface="Open Sans" charset="0"/>
                <a:sym typeface="Arial"/>
              </a:rPr>
              <a:t>part 03</a:t>
            </a:r>
            <a:endParaRPr lang="bg-BG" sz="3600" dirty="0">
              <a:solidFill>
                <a:srgbClr val="A8ACB9"/>
              </a:solidFill>
              <a:latin typeface="Arial"/>
              <a:ea typeface="微软雅黑"/>
              <a:cs typeface="Open Sans Condensed" panose="020B0806030504020204" pitchFamily="34" charset="0"/>
              <a:sym typeface="Arial"/>
            </a:endParaRPr>
          </a:p>
        </p:txBody>
      </p:sp>
      <p:sp>
        <p:nvSpPr>
          <p:cNvPr id="101" name="Rectangle 15"/>
          <p:cNvSpPr/>
          <p:nvPr/>
        </p:nvSpPr>
        <p:spPr>
          <a:xfrm>
            <a:off x="9574655" y="5691637"/>
            <a:ext cx="120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8ACB9"/>
                </a:solidFill>
                <a:latin typeface="Arial"/>
                <a:ea typeface="微软雅黑"/>
                <a:cs typeface="Open Sans" charset="0"/>
                <a:sym typeface="Arial"/>
              </a:rPr>
              <a:t>part 04</a:t>
            </a:r>
            <a:endParaRPr lang="bg-BG" sz="3600" dirty="0">
              <a:solidFill>
                <a:srgbClr val="A8ACB9"/>
              </a:solidFill>
              <a:latin typeface="Arial"/>
              <a:ea typeface="微软雅黑"/>
              <a:cs typeface="Open Sans Condensed" panose="020B0806030504020204" pitchFamily="34" charset="0"/>
              <a:sym typeface="Arial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9794124" y="4816110"/>
            <a:ext cx="756000" cy="756000"/>
            <a:chOff x="4728966" y="4272088"/>
            <a:chExt cx="756000" cy="756000"/>
          </a:xfrm>
        </p:grpSpPr>
        <p:sp>
          <p:nvSpPr>
            <p:cNvPr id="103" name="Oval 25"/>
            <p:cNvSpPr>
              <a:spLocks noChangeAspect="1"/>
            </p:cNvSpPr>
            <p:nvPr/>
          </p:nvSpPr>
          <p:spPr>
            <a:xfrm flipH="1">
              <a:off x="4728966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4" name="Group 37"/>
            <p:cNvGrpSpPr>
              <a:grpSpLocks noChangeAspect="1"/>
            </p:cNvGrpSpPr>
            <p:nvPr/>
          </p:nvGrpSpPr>
          <p:grpSpPr>
            <a:xfrm>
              <a:off x="4985400" y="4534602"/>
              <a:ext cx="252114" cy="252000"/>
              <a:chOff x="4949888" y="2073218"/>
              <a:chExt cx="3471863" cy="3470275"/>
            </a:xfrm>
            <a:solidFill>
              <a:srgbClr val="595F6F"/>
            </a:solidFill>
          </p:grpSpPr>
          <p:sp>
            <p:nvSpPr>
              <p:cNvPr id="105" name="Freeform 6"/>
              <p:cNvSpPr>
                <a:spLocks noEditPoints="1"/>
              </p:cNvSpPr>
              <p:nvPr/>
            </p:nvSpPr>
            <p:spPr bwMode="auto">
              <a:xfrm>
                <a:off x="4949888" y="2073218"/>
                <a:ext cx="3471863" cy="3470275"/>
              </a:xfrm>
              <a:custGeom>
                <a:avLst/>
                <a:gdLst>
                  <a:gd name="T0" fmla="*/ 991 w 4374"/>
                  <a:gd name="T1" fmla="*/ 393 h 4372"/>
                  <a:gd name="T2" fmla="*/ 912 w 4374"/>
                  <a:gd name="T3" fmla="*/ 1198 h 4372"/>
                  <a:gd name="T4" fmla="*/ 315 w 4374"/>
                  <a:gd name="T5" fmla="*/ 1286 h 4372"/>
                  <a:gd name="T6" fmla="*/ 285 w 4374"/>
                  <a:gd name="T7" fmla="*/ 1593 h 4372"/>
                  <a:gd name="T8" fmla="*/ 884 w 4374"/>
                  <a:gd name="T9" fmla="*/ 1705 h 4372"/>
                  <a:gd name="T10" fmla="*/ 967 w 4374"/>
                  <a:gd name="T11" fmla="*/ 2582 h 4372"/>
                  <a:gd name="T12" fmla="*/ 437 w 4374"/>
                  <a:gd name="T13" fmla="*/ 2677 h 4372"/>
                  <a:gd name="T14" fmla="*/ 243 w 4374"/>
                  <a:gd name="T15" fmla="*/ 2915 h 4372"/>
                  <a:gd name="T16" fmla="*/ 437 w 4374"/>
                  <a:gd name="T17" fmla="*/ 3152 h 4372"/>
                  <a:gd name="T18" fmla="*/ 967 w 4374"/>
                  <a:gd name="T19" fmla="*/ 3247 h 4372"/>
                  <a:gd name="T20" fmla="*/ 1079 w 4374"/>
                  <a:gd name="T21" fmla="*/ 4087 h 4372"/>
                  <a:gd name="T22" fmla="*/ 1386 w 4374"/>
                  <a:gd name="T23" fmla="*/ 4057 h 4372"/>
                  <a:gd name="T24" fmla="*/ 1474 w 4374"/>
                  <a:gd name="T25" fmla="*/ 3218 h 4372"/>
                  <a:gd name="T26" fmla="*/ 2856 w 4374"/>
                  <a:gd name="T27" fmla="*/ 3174 h 4372"/>
                  <a:gd name="T28" fmla="*/ 2934 w 4374"/>
                  <a:gd name="T29" fmla="*/ 3981 h 4372"/>
                  <a:gd name="T30" fmla="*/ 3207 w 4374"/>
                  <a:gd name="T31" fmla="*/ 4125 h 4372"/>
                  <a:gd name="T32" fmla="*/ 3401 w 4374"/>
                  <a:gd name="T33" fmla="*/ 3885 h 4372"/>
                  <a:gd name="T34" fmla="*/ 3522 w 4374"/>
                  <a:gd name="T35" fmla="*/ 3158 h 4372"/>
                  <a:gd name="T36" fmla="*/ 4111 w 4374"/>
                  <a:gd name="T37" fmla="*/ 3008 h 4372"/>
                  <a:gd name="T38" fmla="*/ 4023 w 4374"/>
                  <a:gd name="T39" fmla="*/ 2713 h 4372"/>
                  <a:gd name="T40" fmla="*/ 3437 w 4374"/>
                  <a:gd name="T41" fmla="*/ 2636 h 4372"/>
                  <a:gd name="T42" fmla="*/ 3437 w 4374"/>
                  <a:gd name="T43" fmla="*/ 1737 h 4372"/>
                  <a:gd name="T44" fmla="*/ 4023 w 4374"/>
                  <a:gd name="T45" fmla="*/ 1659 h 4372"/>
                  <a:gd name="T46" fmla="*/ 4111 w 4374"/>
                  <a:gd name="T47" fmla="*/ 1364 h 4372"/>
                  <a:gd name="T48" fmla="*/ 3522 w 4374"/>
                  <a:gd name="T49" fmla="*/ 1214 h 4372"/>
                  <a:gd name="T50" fmla="*/ 3401 w 4374"/>
                  <a:gd name="T51" fmla="*/ 487 h 4372"/>
                  <a:gd name="T52" fmla="*/ 3207 w 4374"/>
                  <a:gd name="T53" fmla="*/ 249 h 4372"/>
                  <a:gd name="T54" fmla="*/ 2934 w 4374"/>
                  <a:gd name="T55" fmla="*/ 393 h 4372"/>
                  <a:gd name="T56" fmla="*/ 2856 w 4374"/>
                  <a:gd name="T57" fmla="*/ 1198 h 4372"/>
                  <a:gd name="T58" fmla="*/ 1474 w 4374"/>
                  <a:gd name="T59" fmla="*/ 1154 h 4372"/>
                  <a:gd name="T60" fmla="*/ 1386 w 4374"/>
                  <a:gd name="T61" fmla="*/ 315 h 4372"/>
                  <a:gd name="T62" fmla="*/ 1354 w 4374"/>
                  <a:gd name="T63" fmla="*/ 22 h 4372"/>
                  <a:gd name="T64" fmla="*/ 1679 w 4374"/>
                  <a:gd name="T65" fmla="*/ 347 h 4372"/>
                  <a:gd name="T66" fmla="*/ 2693 w 4374"/>
                  <a:gd name="T67" fmla="*/ 347 h 4372"/>
                  <a:gd name="T68" fmla="*/ 3018 w 4374"/>
                  <a:gd name="T69" fmla="*/ 22 h 4372"/>
                  <a:gd name="T70" fmla="*/ 3476 w 4374"/>
                  <a:gd name="T71" fmla="*/ 120 h 4372"/>
                  <a:gd name="T72" fmla="*/ 3644 w 4374"/>
                  <a:gd name="T73" fmla="*/ 973 h 4372"/>
                  <a:gd name="T74" fmla="*/ 4254 w 4374"/>
                  <a:gd name="T75" fmla="*/ 1139 h 4372"/>
                  <a:gd name="T76" fmla="*/ 4352 w 4374"/>
                  <a:gd name="T77" fmla="*/ 1597 h 4372"/>
                  <a:gd name="T78" fmla="*/ 4027 w 4374"/>
                  <a:gd name="T79" fmla="*/ 1922 h 4372"/>
                  <a:gd name="T80" fmla="*/ 4027 w 4374"/>
                  <a:gd name="T81" fmla="*/ 2450 h 4372"/>
                  <a:gd name="T82" fmla="*/ 4352 w 4374"/>
                  <a:gd name="T83" fmla="*/ 2775 h 4372"/>
                  <a:gd name="T84" fmla="*/ 4254 w 4374"/>
                  <a:gd name="T85" fmla="*/ 3234 h 4372"/>
                  <a:gd name="T86" fmla="*/ 3644 w 4374"/>
                  <a:gd name="T87" fmla="*/ 3401 h 4372"/>
                  <a:gd name="T88" fmla="*/ 3476 w 4374"/>
                  <a:gd name="T89" fmla="*/ 4252 h 4372"/>
                  <a:gd name="T90" fmla="*/ 3018 w 4374"/>
                  <a:gd name="T91" fmla="*/ 4350 h 4372"/>
                  <a:gd name="T92" fmla="*/ 2693 w 4374"/>
                  <a:gd name="T93" fmla="*/ 4025 h 4372"/>
                  <a:gd name="T94" fmla="*/ 1679 w 4374"/>
                  <a:gd name="T95" fmla="*/ 4025 h 4372"/>
                  <a:gd name="T96" fmla="*/ 1354 w 4374"/>
                  <a:gd name="T97" fmla="*/ 4350 h 4372"/>
                  <a:gd name="T98" fmla="*/ 896 w 4374"/>
                  <a:gd name="T99" fmla="*/ 4252 h 4372"/>
                  <a:gd name="T100" fmla="*/ 730 w 4374"/>
                  <a:gd name="T101" fmla="*/ 3401 h 4372"/>
                  <a:gd name="T102" fmla="*/ 120 w 4374"/>
                  <a:gd name="T103" fmla="*/ 3234 h 4372"/>
                  <a:gd name="T104" fmla="*/ 20 w 4374"/>
                  <a:gd name="T105" fmla="*/ 2775 h 4372"/>
                  <a:gd name="T106" fmla="*/ 347 w 4374"/>
                  <a:gd name="T107" fmla="*/ 2450 h 4372"/>
                  <a:gd name="T108" fmla="*/ 347 w 4374"/>
                  <a:gd name="T109" fmla="*/ 1922 h 4372"/>
                  <a:gd name="T110" fmla="*/ 20 w 4374"/>
                  <a:gd name="T111" fmla="*/ 1597 h 4372"/>
                  <a:gd name="T112" fmla="*/ 120 w 4374"/>
                  <a:gd name="T113" fmla="*/ 1139 h 4372"/>
                  <a:gd name="T114" fmla="*/ 730 w 4374"/>
                  <a:gd name="T115" fmla="*/ 973 h 4372"/>
                  <a:gd name="T116" fmla="*/ 896 w 4374"/>
                  <a:gd name="T117" fmla="*/ 120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4" h="4372">
                    <a:moveTo>
                      <a:pt x="1215" y="244"/>
                    </a:moveTo>
                    <a:lnTo>
                      <a:pt x="1167" y="249"/>
                    </a:lnTo>
                    <a:lnTo>
                      <a:pt x="1121" y="263"/>
                    </a:lnTo>
                    <a:lnTo>
                      <a:pt x="1079" y="285"/>
                    </a:lnTo>
                    <a:lnTo>
                      <a:pt x="1043" y="315"/>
                    </a:lnTo>
                    <a:lnTo>
                      <a:pt x="1013" y="351"/>
                    </a:lnTo>
                    <a:lnTo>
                      <a:pt x="991" y="393"/>
                    </a:lnTo>
                    <a:lnTo>
                      <a:pt x="977" y="439"/>
                    </a:lnTo>
                    <a:lnTo>
                      <a:pt x="971" y="487"/>
                    </a:lnTo>
                    <a:lnTo>
                      <a:pt x="971" y="1093"/>
                    </a:lnTo>
                    <a:lnTo>
                      <a:pt x="967" y="1127"/>
                    </a:lnTo>
                    <a:lnTo>
                      <a:pt x="955" y="1154"/>
                    </a:lnTo>
                    <a:lnTo>
                      <a:pt x="937" y="1180"/>
                    </a:lnTo>
                    <a:lnTo>
                      <a:pt x="912" y="1198"/>
                    </a:lnTo>
                    <a:lnTo>
                      <a:pt x="884" y="1210"/>
                    </a:lnTo>
                    <a:lnTo>
                      <a:pt x="850" y="1214"/>
                    </a:lnTo>
                    <a:lnTo>
                      <a:pt x="487" y="1214"/>
                    </a:lnTo>
                    <a:lnTo>
                      <a:pt x="437" y="1220"/>
                    </a:lnTo>
                    <a:lnTo>
                      <a:pt x="391" y="1234"/>
                    </a:lnTo>
                    <a:lnTo>
                      <a:pt x="351" y="1256"/>
                    </a:lnTo>
                    <a:lnTo>
                      <a:pt x="315" y="1286"/>
                    </a:lnTo>
                    <a:lnTo>
                      <a:pt x="285" y="1322"/>
                    </a:lnTo>
                    <a:lnTo>
                      <a:pt x="263" y="1364"/>
                    </a:lnTo>
                    <a:lnTo>
                      <a:pt x="247" y="1410"/>
                    </a:lnTo>
                    <a:lnTo>
                      <a:pt x="243" y="1457"/>
                    </a:lnTo>
                    <a:lnTo>
                      <a:pt x="247" y="1507"/>
                    </a:lnTo>
                    <a:lnTo>
                      <a:pt x="263" y="1553"/>
                    </a:lnTo>
                    <a:lnTo>
                      <a:pt x="285" y="1593"/>
                    </a:lnTo>
                    <a:lnTo>
                      <a:pt x="315" y="1629"/>
                    </a:lnTo>
                    <a:lnTo>
                      <a:pt x="351" y="1659"/>
                    </a:lnTo>
                    <a:lnTo>
                      <a:pt x="391" y="1681"/>
                    </a:lnTo>
                    <a:lnTo>
                      <a:pt x="437" y="1697"/>
                    </a:lnTo>
                    <a:lnTo>
                      <a:pt x="487" y="1701"/>
                    </a:lnTo>
                    <a:lnTo>
                      <a:pt x="850" y="1701"/>
                    </a:lnTo>
                    <a:lnTo>
                      <a:pt x="884" y="1705"/>
                    </a:lnTo>
                    <a:lnTo>
                      <a:pt x="912" y="1717"/>
                    </a:lnTo>
                    <a:lnTo>
                      <a:pt x="937" y="1737"/>
                    </a:lnTo>
                    <a:lnTo>
                      <a:pt x="955" y="1760"/>
                    </a:lnTo>
                    <a:lnTo>
                      <a:pt x="967" y="1790"/>
                    </a:lnTo>
                    <a:lnTo>
                      <a:pt x="971" y="1822"/>
                    </a:lnTo>
                    <a:lnTo>
                      <a:pt x="971" y="2550"/>
                    </a:lnTo>
                    <a:lnTo>
                      <a:pt x="967" y="2582"/>
                    </a:lnTo>
                    <a:lnTo>
                      <a:pt x="955" y="2612"/>
                    </a:lnTo>
                    <a:lnTo>
                      <a:pt x="937" y="2636"/>
                    </a:lnTo>
                    <a:lnTo>
                      <a:pt x="912" y="2655"/>
                    </a:lnTo>
                    <a:lnTo>
                      <a:pt x="884" y="2667"/>
                    </a:lnTo>
                    <a:lnTo>
                      <a:pt x="850" y="2671"/>
                    </a:lnTo>
                    <a:lnTo>
                      <a:pt x="487" y="2671"/>
                    </a:lnTo>
                    <a:lnTo>
                      <a:pt x="437" y="2677"/>
                    </a:lnTo>
                    <a:lnTo>
                      <a:pt x="391" y="2691"/>
                    </a:lnTo>
                    <a:lnTo>
                      <a:pt x="351" y="2713"/>
                    </a:lnTo>
                    <a:lnTo>
                      <a:pt x="315" y="2743"/>
                    </a:lnTo>
                    <a:lnTo>
                      <a:pt x="285" y="2779"/>
                    </a:lnTo>
                    <a:lnTo>
                      <a:pt x="263" y="2821"/>
                    </a:lnTo>
                    <a:lnTo>
                      <a:pt x="247" y="2867"/>
                    </a:lnTo>
                    <a:lnTo>
                      <a:pt x="243" y="2915"/>
                    </a:lnTo>
                    <a:lnTo>
                      <a:pt x="247" y="2964"/>
                    </a:lnTo>
                    <a:lnTo>
                      <a:pt x="263" y="3008"/>
                    </a:lnTo>
                    <a:lnTo>
                      <a:pt x="285" y="3050"/>
                    </a:lnTo>
                    <a:lnTo>
                      <a:pt x="315" y="3086"/>
                    </a:lnTo>
                    <a:lnTo>
                      <a:pt x="351" y="3116"/>
                    </a:lnTo>
                    <a:lnTo>
                      <a:pt x="391" y="3138"/>
                    </a:lnTo>
                    <a:lnTo>
                      <a:pt x="437" y="3152"/>
                    </a:lnTo>
                    <a:lnTo>
                      <a:pt x="487" y="3158"/>
                    </a:lnTo>
                    <a:lnTo>
                      <a:pt x="850" y="3158"/>
                    </a:lnTo>
                    <a:lnTo>
                      <a:pt x="884" y="3162"/>
                    </a:lnTo>
                    <a:lnTo>
                      <a:pt x="912" y="3174"/>
                    </a:lnTo>
                    <a:lnTo>
                      <a:pt x="937" y="3194"/>
                    </a:lnTo>
                    <a:lnTo>
                      <a:pt x="955" y="3218"/>
                    </a:lnTo>
                    <a:lnTo>
                      <a:pt x="967" y="3247"/>
                    </a:lnTo>
                    <a:lnTo>
                      <a:pt x="971" y="3279"/>
                    </a:lnTo>
                    <a:lnTo>
                      <a:pt x="971" y="3885"/>
                    </a:lnTo>
                    <a:lnTo>
                      <a:pt x="977" y="3935"/>
                    </a:lnTo>
                    <a:lnTo>
                      <a:pt x="991" y="3981"/>
                    </a:lnTo>
                    <a:lnTo>
                      <a:pt x="1013" y="4021"/>
                    </a:lnTo>
                    <a:lnTo>
                      <a:pt x="1043" y="4057"/>
                    </a:lnTo>
                    <a:lnTo>
                      <a:pt x="1079" y="4087"/>
                    </a:lnTo>
                    <a:lnTo>
                      <a:pt x="1121" y="4109"/>
                    </a:lnTo>
                    <a:lnTo>
                      <a:pt x="1167" y="4125"/>
                    </a:lnTo>
                    <a:lnTo>
                      <a:pt x="1215" y="4129"/>
                    </a:lnTo>
                    <a:lnTo>
                      <a:pt x="1265" y="4125"/>
                    </a:lnTo>
                    <a:lnTo>
                      <a:pt x="1310" y="4109"/>
                    </a:lnTo>
                    <a:lnTo>
                      <a:pt x="1350" y="4087"/>
                    </a:lnTo>
                    <a:lnTo>
                      <a:pt x="1386" y="4057"/>
                    </a:lnTo>
                    <a:lnTo>
                      <a:pt x="1416" y="4021"/>
                    </a:lnTo>
                    <a:lnTo>
                      <a:pt x="1438" y="3981"/>
                    </a:lnTo>
                    <a:lnTo>
                      <a:pt x="1452" y="3935"/>
                    </a:lnTo>
                    <a:lnTo>
                      <a:pt x="1458" y="3885"/>
                    </a:lnTo>
                    <a:lnTo>
                      <a:pt x="1458" y="3279"/>
                    </a:lnTo>
                    <a:lnTo>
                      <a:pt x="1462" y="3247"/>
                    </a:lnTo>
                    <a:lnTo>
                      <a:pt x="1474" y="3218"/>
                    </a:lnTo>
                    <a:lnTo>
                      <a:pt x="1494" y="3194"/>
                    </a:lnTo>
                    <a:lnTo>
                      <a:pt x="1518" y="3174"/>
                    </a:lnTo>
                    <a:lnTo>
                      <a:pt x="1548" y="3162"/>
                    </a:lnTo>
                    <a:lnTo>
                      <a:pt x="1580" y="3158"/>
                    </a:lnTo>
                    <a:lnTo>
                      <a:pt x="2794" y="3158"/>
                    </a:lnTo>
                    <a:lnTo>
                      <a:pt x="2826" y="3162"/>
                    </a:lnTo>
                    <a:lnTo>
                      <a:pt x="2856" y="3174"/>
                    </a:lnTo>
                    <a:lnTo>
                      <a:pt x="2880" y="3194"/>
                    </a:lnTo>
                    <a:lnTo>
                      <a:pt x="2898" y="3218"/>
                    </a:lnTo>
                    <a:lnTo>
                      <a:pt x="2912" y="3247"/>
                    </a:lnTo>
                    <a:lnTo>
                      <a:pt x="2916" y="3279"/>
                    </a:lnTo>
                    <a:lnTo>
                      <a:pt x="2916" y="3885"/>
                    </a:lnTo>
                    <a:lnTo>
                      <a:pt x="2920" y="3935"/>
                    </a:lnTo>
                    <a:lnTo>
                      <a:pt x="2934" y="3981"/>
                    </a:lnTo>
                    <a:lnTo>
                      <a:pt x="2958" y="4021"/>
                    </a:lnTo>
                    <a:lnTo>
                      <a:pt x="2988" y="4057"/>
                    </a:lnTo>
                    <a:lnTo>
                      <a:pt x="3024" y="4087"/>
                    </a:lnTo>
                    <a:lnTo>
                      <a:pt x="3064" y="4109"/>
                    </a:lnTo>
                    <a:lnTo>
                      <a:pt x="3109" y="4125"/>
                    </a:lnTo>
                    <a:lnTo>
                      <a:pt x="3159" y="4129"/>
                    </a:lnTo>
                    <a:lnTo>
                      <a:pt x="3207" y="4125"/>
                    </a:lnTo>
                    <a:lnTo>
                      <a:pt x="3253" y="4109"/>
                    </a:lnTo>
                    <a:lnTo>
                      <a:pt x="3295" y="4087"/>
                    </a:lnTo>
                    <a:lnTo>
                      <a:pt x="3331" y="4057"/>
                    </a:lnTo>
                    <a:lnTo>
                      <a:pt x="3361" y="4021"/>
                    </a:lnTo>
                    <a:lnTo>
                      <a:pt x="3383" y="3981"/>
                    </a:lnTo>
                    <a:lnTo>
                      <a:pt x="3397" y="3935"/>
                    </a:lnTo>
                    <a:lnTo>
                      <a:pt x="3401" y="3885"/>
                    </a:lnTo>
                    <a:lnTo>
                      <a:pt x="3401" y="3279"/>
                    </a:lnTo>
                    <a:lnTo>
                      <a:pt x="3407" y="3247"/>
                    </a:lnTo>
                    <a:lnTo>
                      <a:pt x="3419" y="3218"/>
                    </a:lnTo>
                    <a:lnTo>
                      <a:pt x="3437" y="3194"/>
                    </a:lnTo>
                    <a:lnTo>
                      <a:pt x="3463" y="3174"/>
                    </a:lnTo>
                    <a:lnTo>
                      <a:pt x="3490" y="3162"/>
                    </a:lnTo>
                    <a:lnTo>
                      <a:pt x="3522" y="3158"/>
                    </a:lnTo>
                    <a:lnTo>
                      <a:pt x="3887" y="3158"/>
                    </a:lnTo>
                    <a:lnTo>
                      <a:pt x="3935" y="3152"/>
                    </a:lnTo>
                    <a:lnTo>
                      <a:pt x="3981" y="3138"/>
                    </a:lnTo>
                    <a:lnTo>
                      <a:pt x="4023" y="3116"/>
                    </a:lnTo>
                    <a:lnTo>
                      <a:pt x="4059" y="3086"/>
                    </a:lnTo>
                    <a:lnTo>
                      <a:pt x="4089" y="3050"/>
                    </a:lnTo>
                    <a:lnTo>
                      <a:pt x="4111" y="3008"/>
                    </a:lnTo>
                    <a:lnTo>
                      <a:pt x="4125" y="2964"/>
                    </a:lnTo>
                    <a:lnTo>
                      <a:pt x="4131" y="2915"/>
                    </a:lnTo>
                    <a:lnTo>
                      <a:pt x="4125" y="2867"/>
                    </a:lnTo>
                    <a:lnTo>
                      <a:pt x="4111" y="2821"/>
                    </a:lnTo>
                    <a:lnTo>
                      <a:pt x="4089" y="2779"/>
                    </a:lnTo>
                    <a:lnTo>
                      <a:pt x="4059" y="2743"/>
                    </a:lnTo>
                    <a:lnTo>
                      <a:pt x="4023" y="2713"/>
                    </a:lnTo>
                    <a:lnTo>
                      <a:pt x="3981" y="2691"/>
                    </a:lnTo>
                    <a:lnTo>
                      <a:pt x="3935" y="2677"/>
                    </a:lnTo>
                    <a:lnTo>
                      <a:pt x="3887" y="2671"/>
                    </a:lnTo>
                    <a:lnTo>
                      <a:pt x="3522" y="2671"/>
                    </a:lnTo>
                    <a:lnTo>
                      <a:pt x="3490" y="2667"/>
                    </a:lnTo>
                    <a:lnTo>
                      <a:pt x="3463" y="2655"/>
                    </a:lnTo>
                    <a:lnTo>
                      <a:pt x="3437" y="2636"/>
                    </a:lnTo>
                    <a:lnTo>
                      <a:pt x="3419" y="2612"/>
                    </a:lnTo>
                    <a:lnTo>
                      <a:pt x="3407" y="2584"/>
                    </a:lnTo>
                    <a:lnTo>
                      <a:pt x="3401" y="2550"/>
                    </a:lnTo>
                    <a:lnTo>
                      <a:pt x="3401" y="1822"/>
                    </a:lnTo>
                    <a:lnTo>
                      <a:pt x="3407" y="1790"/>
                    </a:lnTo>
                    <a:lnTo>
                      <a:pt x="3419" y="1760"/>
                    </a:lnTo>
                    <a:lnTo>
                      <a:pt x="3437" y="1737"/>
                    </a:lnTo>
                    <a:lnTo>
                      <a:pt x="3463" y="1717"/>
                    </a:lnTo>
                    <a:lnTo>
                      <a:pt x="3490" y="1705"/>
                    </a:lnTo>
                    <a:lnTo>
                      <a:pt x="3522" y="1701"/>
                    </a:lnTo>
                    <a:lnTo>
                      <a:pt x="3887" y="1701"/>
                    </a:lnTo>
                    <a:lnTo>
                      <a:pt x="3935" y="1697"/>
                    </a:lnTo>
                    <a:lnTo>
                      <a:pt x="3981" y="1681"/>
                    </a:lnTo>
                    <a:lnTo>
                      <a:pt x="4023" y="1659"/>
                    </a:lnTo>
                    <a:lnTo>
                      <a:pt x="4059" y="1629"/>
                    </a:lnTo>
                    <a:lnTo>
                      <a:pt x="4089" y="1593"/>
                    </a:lnTo>
                    <a:lnTo>
                      <a:pt x="4111" y="1553"/>
                    </a:lnTo>
                    <a:lnTo>
                      <a:pt x="4125" y="1507"/>
                    </a:lnTo>
                    <a:lnTo>
                      <a:pt x="4131" y="1457"/>
                    </a:lnTo>
                    <a:lnTo>
                      <a:pt x="4125" y="1410"/>
                    </a:lnTo>
                    <a:lnTo>
                      <a:pt x="4111" y="1364"/>
                    </a:lnTo>
                    <a:lnTo>
                      <a:pt x="4089" y="1322"/>
                    </a:lnTo>
                    <a:lnTo>
                      <a:pt x="4059" y="1286"/>
                    </a:lnTo>
                    <a:lnTo>
                      <a:pt x="4023" y="1256"/>
                    </a:lnTo>
                    <a:lnTo>
                      <a:pt x="3981" y="1234"/>
                    </a:lnTo>
                    <a:lnTo>
                      <a:pt x="3935" y="1220"/>
                    </a:lnTo>
                    <a:lnTo>
                      <a:pt x="3887" y="1214"/>
                    </a:lnTo>
                    <a:lnTo>
                      <a:pt x="3522" y="1214"/>
                    </a:lnTo>
                    <a:lnTo>
                      <a:pt x="3490" y="1210"/>
                    </a:lnTo>
                    <a:lnTo>
                      <a:pt x="3463" y="1198"/>
                    </a:lnTo>
                    <a:lnTo>
                      <a:pt x="3437" y="1180"/>
                    </a:lnTo>
                    <a:lnTo>
                      <a:pt x="3419" y="1154"/>
                    </a:lnTo>
                    <a:lnTo>
                      <a:pt x="3407" y="1127"/>
                    </a:lnTo>
                    <a:lnTo>
                      <a:pt x="3401" y="1093"/>
                    </a:lnTo>
                    <a:lnTo>
                      <a:pt x="3401" y="487"/>
                    </a:lnTo>
                    <a:lnTo>
                      <a:pt x="3397" y="439"/>
                    </a:lnTo>
                    <a:lnTo>
                      <a:pt x="3383" y="393"/>
                    </a:lnTo>
                    <a:lnTo>
                      <a:pt x="3361" y="351"/>
                    </a:lnTo>
                    <a:lnTo>
                      <a:pt x="3331" y="315"/>
                    </a:lnTo>
                    <a:lnTo>
                      <a:pt x="3295" y="285"/>
                    </a:lnTo>
                    <a:lnTo>
                      <a:pt x="3253" y="263"/>
                    </a:lnTo>
                    <a:lnTo>
                      <a:pt x="3207" y="249"/>
                    </a:lnTo>
                    <a:lnTo>
                      <a:pt x="3159" y="244"/>
                    </a:lnTo>
                    <a:lnTo>
                      <a:pt x="3109" y="249"/>
                    </a:lnTo>
                    <a:lnTo>
                      <a:pt x="3064" y="263"/>
                    </a:lnTo>
                    <a:lnTo>
                      <a:pt x="3024" y="285"/>
                    </a:lnTo>
                    <a:lnTo>
                      <a:pt x="2988" y="315"/>
                    </a:lnTo>
                    <a:lnTo>
                      <a:pt x="2958" y="351"/>
                    </a:lnTo>
                    <a:lnTo>
                      <a:pt x="2934" y="393"/>
                    </a:lnTo>
                    <a:lnTo>
                      <a:pt x="2920" y="439"/>
                    </a:lnTo>
                    <a:lnTo>
                      <a:pt x="2916" y="487"/>
                    </a:lnTo>
                    <a:lnTo>
                      <a:pt x="2916" y="1093"/>
                    </a:lnTo>
                    <a:lnTo>
                      <a:pt x="2912" y="1127"/>
                    </a:lnTo>
                    <a:lnTo>
                      <a:pt x="2898" y="1154"/>
                    </a:lnTo>
                    <a:lnTo>
                      <a:pt x="2880" y="1180"/>
                    </a:lnTo>
                    <a:lnTo>
                      <a:pt x="2856" y="1198"/>
                    </a:lnTo>
                    <a:lnTo>
                      <a:pt x="2826" y="1210"/>
                    </a:lnTo>
                    <a:lnTo>
                      <a:pt x="2794" y="1214"/>
                    </a:lnTo>
                    <a:lnTo>
                      <a:pt x="1580" y="1214"/>
                    </a:lnTo>
                    <a:lnTo>
                      <a:pt x="1548" y="1210"/>
                    </a:lnTo>
                    <a:lnTo>
                      <a:pt x="1518" y="1198"/>
                    </a:lnTo>
                    <a:lnTo>
                      <a:pt x="1494" y="1180"/>
                    </a:lnTo>
                    <a:lnTo>
                      <a:pt x="1474" y="1154"/>
                    </a:lnTo>
                    <a:lnTo>
                      <a:pt x="1462" y="1127"/>
                    </a:lnTo>
                    <a:lnTo>
                      <a:pt x="1458" y="1093"/>
                    </a:lnTo>
                    <a:lnTo>
                      <a:pt x="1458" y="487"/>
                    </a:lnTo>
                    <a:lnTo>
                      <a:pt x="1452" y="439"/>
                    </a:lnTo>
                    <a:lnTo>
                      <a:pt x="1438" y="393"/>
                    </a:lnTo>
                    <a:lnTo>
                      <a:pt x="1416" y="351"/>
                    </a:lnTo>
                    <a:lnTo>
                      <a:pt x="1386" y="315"/>
                    </a:lnTo>
                    <a:lnTo>
                      <a:pt x="1350" y="285"/>
                    </a:lnTo>
                    <a:lnTo>
                      <a:pt x="1310" y="263"/>
                    </a:lnTo>
                    <a:lnTo>
                      <a:pt x="1265" y="249"/>
                    </a:lnTo>
                    <a:lnTo>
                      <a:pt x="1215" y="244"/>
                    </a:lnTo>
                    <a:close/>
                    <a:moveTo>
                      <a:pt x="1215" y="0"/>
                    </a:moveTo>
                    <a:lnTo>
                      <a:pt x="1286" y="6"/>
                    </a:lnTo>
                    <a:lnTo>
                      <a:pt x="1354" y="22"/>
                    </a:lnTo>
                    <a:lnTo>
                      <a:pt x="1420" y="46"/>
                    </a:lnTo>
                    <a:lnTo>
                      <a:pt x="1480" y="80"/>
                    </a:lnTo>
                    <a:lnTo>
                      <a:pt x="1534" y="120"/>
                    </a:lnTo>
                    <a:lnTo>
                      <a:pt x="1582" y="168"/>
                    </a:lnTo>
                    <a:lnTo>
                      <a:pt x="1622" y="222"/>
                    </a:lnTo>
                    <a:lnTo>
                      <a:pt x="1655" y="281"/>
                    </a:lnTo>
                    <a:lnTo>
                      <a:pt x="1679" y="347"/>
                    </a:lnTo>
                    <a:lnTo>
                      <a:pt x="1695" y="415"/>
                    </a:lnTo>
                    <a:lnTo>
                      <a:pt x="1701" y="487"/>
                    </a:lnTo>
                    <a:lnTo>
                      <a:pt x="1701" y="973"/>
                    </a:lnTo>
                    <a:lnTo>
                      <a:pt x="2673" y="973"/>
                    </a:lnTo>
                    <a:lnTo>
                      <a:pt x="2673" y="487"/>
                    </a:lnTo>
                    <a:lnTo>
                      <a:pt x="2679" y="415"/>
                    </a:lnTo>
                    <a:lnTo>
                      <a:pt x="2693" y="347"/>
                    </a:lnTo>
                    <a:lnTo>
                      <a:pt x="2719" y="281"/>
                    </a:lnTo>
                    <a:lnTo>
                      <a:pt x="2750" y="222"/>
                    </a:lnTo>
                    <a:lnTo>
                      <a:pt x="2792" y="168"/>
                    </a:lnTo>
                    <a:lnTo>
                      <a:pt x="2840" y="120"/>
                    </a:lnTo>
                    <a:lnTo>
                      <a:pt x="2894" y="80"/>
                    </a:lnTo>
                    <a:lnTo>
                      <a:pt x="2954" y="46"/>
                    </a:lnTo>
                    <a:lnTo>
                      <a:pt x="3018" y="22"/>
                    </a:lnTo>
                    <a:lnTo>
                      <a:pt x="3088" y="6"/>
                    </a:lnTo>
                    <a:lnTo>
                      <a:pt x="3159" y="0"/>
                    </a:lnTo>
                    <a:lnTo>
                      <a:pt x="3231" y="6"/>
                    </a:lnTo>
                    <a:lnTo>
                      <a:pt x="3299" y="22"/>
                    </a:lnTo>
                    <a:lnTo>
                      <a:pt x="3363" y="46"/>
                    </a:lnTo>
                    <a:lnTo>
                      <a:pt x="3423" y="80"/>
                    </a:lnTo>
                    <a:lnTo>
                      <a:pt x="3476" y="120"/>
                    </a:lnTo>
                    <a:lnTo>
                      <a:pt x="3524" y="168"/>
                    </a:lnTo>
                    <a:lnTo>
                      <a:pt x="3566" y="222"/>
                    </a:lnTo>
                    <a:lnTo>
                      <a:pt x="3600" y="281"/>
                    </a:lnTo>
                    <a:lnTo>
                      <a:pt x="3624" y="347"/>
                    </a:lnTo>
                    <a:lnTo>
                      <a:pt x="3640" y="415"/>
                    </a:lnTo>
                    <a:lnTo>
                      <a:pt x="3644" y="487"/>
                    </a:lnTo>
                    <a:lnTo>
                      <a:pt x="3644" y="973"/>
                    </a:lnTo>
                    <a:lnTo>
                      <a:pt x="3887" y="973"/>
                    </a:lnTo>
                    <a:lnTo>
                      <a:pt x="3959" y="977"/>
                    </a:lnTo>
                    <a:lnTo>
                      <a:pt x="4027" y="993"/>
                    </a:lnTo>
                    <a:lnTo>
                      <a:pt x="4093" y="1017"/>
                    </a:lnTo>
                    <a:lnTo>
                      <a:pt x="4153" y="1051"/>
                    </a:lnTo>
                    <a:lnTo>
                      <a:pt x="4206" y="1091"/>
                    </a:lnTo>
                    <a:lnTo>
                      <a:pt x="4254" y="1139"/>
                    </a:lnTo>
                    <a:lnTo>
                      <a:pt x="4294" y="1194"/>
                    </a:lnTo>
                    <a:lnTo>
                      <a:pt x="4328" y="1254"/>
                    </a:lnTo>
                    <a:lnTo>
                      <a:pt x="4352" y="1318"/>
                    </a:lnTo>
                    <a:lnTo>
                      <a:pt x="4368" y="1386"/>
                    </a:lnTo>
                    <a:lnTo>
                      <a:pt x="4374" y="1457"/>
                    </a:lnTo>
                    <a:lnTo>
                      <a:pt x="4368" y="1529"/>
                    </a:lnTo>
                    <a:lnTo>
                      <a:pt x="4352" y="1597"/>
                    </a:lnTo>
                    <a:lnTo>
                      <a:pt x="4328" y="1663"/>
                    </a:lnTo>
                    <a:lnTo>
                      <a:pt x="4294" y="1723"/>
                    </a:lnTo>
                    <a:lnTo>
                      <a:pt x="4254" y="1776"/>
                    </a:lnTo>
                    <a:lnTo>
                      <a:pt x="4206" y="1824"/>
                    </a:lnTo>
                    <a:lnTo>
                      <a:pt x="4153" y="1864"/>
                    </a:lnTo>
                    <a:lnTo>
                      <a:pt x="4093" y="1898"/>
                    </a:lnTo>
                    <a:lnTo>
                      <a:pt x="4027" y="1922"/>
                    </a:lnTo>
                    <a:lnTo>
                      <a:pt x="3959" y="1938"/>
                    </a:lnTo>
                    <a:lnTo>
                      <a:pt x="3887" y="1944"/>
                    </a:lnTo>
                    <a:lnTo>
                      <a:pt x="3644" y="1944"/>
                    </a:lnTo>
                    <a:lnTo>
                      <a:pt x="3644" y="2428"/>
                    </a:lnTo>
                    <a:lnTo>
                      <a:pt x="3887" y="2428"/>
                    </a:lnTo>
                    <a:lnTo>
                      <a:pt x="3959" y="2434"/>
                    </a:lnTo>
                    <a:lnTo>
                      <a:pt x="4027" y="2450"/>
                    </a:lnTo>
                    <a:lnTo>
                      <a:pt x="4093" y="2474"/>
                    </a:lnTo>
                    <a:lnTo>
                      <a:pt x="4153" y="2508"/>
                    </a:lnTo>
                    <a:lnTo>
                      <a:pt x="4206" y="2548"/>
                    </a:lnTo>
                    <a:lnTo>
                      <a:pt x="4254" y="2596"/>
                    </a:lnTo>
                    <a:lnTo>
                      <a:pt x="4294" y="2649"/>
                    </a:lnTo>
                    <a:lnTo>
                      <a:pt x="4328" y="2709"/>
                    </a:lnTo>
                    <a:lnTo>
                      <a:pt x="4352" y="2775"/>
                    </a:lnTo>
                    <a:lnTo>
                      <a:pt x="4368" y="2843"/>
                    </a:lnTo>
                    <a:lnTo>
                      <a:pt x="4374" y="2915"/>
                    </a:lnTo>
                    <a:lnTo>
                      <a:pt x="4368" y="2986"/>
                    </a:lnTo>
                    <a:lnTo>
                      <a:pt x="4352" y="3054"/>
                    </a:lnTo>
                    <a:lnTo>
                      <a:pt x="4328" y="3120"/>
                    </a:lnTo>
                    <a:lnTo>
                      <a:pt x="4294" y="3180"/>
                    </a:lnTo>
                    <a:lnTo>
                      <a:pt x="4254" y="3234"/>
                    </a:lnTo>
                    <a:lnTo>
                      <a:pt x="4206" y="3281"/>
                    </a:lnTo>
                    <a:lnTo>
                      <a:pt x="4153" y="3321"/>
                    </a:lnTo>
                    <a:lnTo>
                      <a:pt x="4093" y="3355"/>
                    </a:lnTo>
                    <a:lnTo>
                      <a:pt x="4027" y="3379"/>
                    </a:lnTo>
                    <a:lnTo>
                      <a:pt x="3959" y="3395"/>
                    </a:lnTo>
                    <a:lnTo>
                      <a:pt x="3887" y="3401"/>
                    </a:lnTo>
                    <a:lnTo>
                      <a:pt x="3644" y="3401"/>
                    </a:lnTo>
                    <a:lnTo>
                      <a:pt x="3644" y="3885"/>
                    </a:lnTo>
                    <a:lnTo>
                      <a:pt x="3640" y="3957"/>
                    </a:lnTo>
                    <a:lnTo>
                      <a:pt x="3624" y="4025"/>
                    </a:lnTo>
                    <a:lnTo>
                      <a:pt x="3600" y="4091"/>
                    </a:lnTo>
                    <a:lnTo>
                      <a:pt x="3566" y="4150"/>
                    </a:lnTo>
                    <a:lnTo>
                      <a:pt x="3524" y="4204"/>
                    </a:lnTo>
                    <a:lnTo>
                      <a:pt x="3476" y="4252"/>
                    </a:lnTo>
                    <a:lnTo>
                      <a:pt x="3423" y="4294"/>
                    </a:lnTo>
                    <a:lnTo>
                      <a:pt x="3363" y="4326"/>
                    </a:lnTo>
                    <a:lnTo>
                      <a:pt x="3299" y="4350"/>
                    </a:lnTo>
                    <a:lnTo>
                      <a:pt x="3231" y="4366"/>
                    </a:lnTo>
                    <a:lnTo>
                      <a:pt x="3159" y="4372"/>
                    </a:lnTo>
                    <a:lnTo>
                      <a:pt x="3088" y="4366"/>
                    </a:lnTo>
                    <a:lnTo>
                      <a:pt x="3018" y="4350"/>
                    </a:lnTo>
                    <a:lnTo>
                      <a:pt x="2954" y="4326"/>
                    </a:lnTo>
                    <a:lnTo>
                      <a:pt x="2894" y="4294"/>
                    </a:lnTo>
                    <a:lnTo>
                      <a:pt x="2840" y="4252"/>
                    </a:lnTo>
                    <a:lnTo>
                      <a:pt x="2792" y="4204"/>
                    </a:lnTo>
                    <a:lnTo>
                      <a:pt x="2750" y="4150"/>
                    </a:lnTo>
                    <a:lnTo>
                      <a:pt x="2719" y="4091"/>
                    </a:lnTo>
                    <a:lnTo>
                      <a:pt x="2693" y="4025"/>
                    </a:lnTo>
                    <a:lnTo>
                      <a:pt x="2679" y="3957"/>
                    </a:lnTo>
                    <a:lnTo>
                      <a:pt x="2673" y="3885"/>
                    </a:lnTo>
                    <a:lnTo>
                      <a:pt x="2673" y="3401"/>
                    </a:lnTo>
                    <a:lnTo>
                      <a:pt x="1701" y="3401"/>
                    </a:lnTo>
                    <a:lnTo>
                      <a:pt x="1701" y="3885"/>
                    </a:lnTo>
                    <a:lnTo>
                      <a:pt x="1695" y="3957"/>
                    </a:lnTo>
                    <a:lnTo>
                      <a:pt x="1679" y="4025"/>
                    </a:lnTo>
                    <a:lnTo>
                      <a:pt x="1655" y="4091"/>
                    </a:lnTo>
                    <a:lnTo>
                      <a:pt x="1622" y="4150"/>
                    </a:lnTo>
                    <a:lnTo>
                      <a:pt x="1582" y="4204"/>
                    </a:lnTo>
                    <a:lnTo>
                      <a:pt x="1534" y="4252"/>
                    </a:lnTo>
                    <a:lnTo>
                      <a:pt x="1480" y="4294"/>
                    </a:lnTo>
                    <a:lnTo>
                      <a:pt x="1420" y="4326"/>
                    </a:lnTo>
                    <a:lnTo>
                      <a:pt x="1354" y="4350"/>
                    </a:lnTo>
                    <a:lnTo>
                      <a:pt x="1286" y="4366"/>
                    </a:lnTo>
                    <a:lnTo>
                      <a:pt x="1215" y="4372"/>
                    </a:lnTo>
                    <a:lnTo>
                      <a:pt x="1143" y="4366"/>
                    </a:lnTo>
                    <a:lnTo>
                      <a:pt x="1075" y="4350"/>
                    </a:lnTo>
                    <a:lnTo>
                      <a:pt x="1011" y="4326"/>
                    </a:lnTo>
                    <a:lnTo>
                      <a:pt x="951" y="4294"/>
                    </a:lnTo>
                    <a:lnTo>
                      <a:pt x="896" y="4252"/>
                    </a:lnTo>
                    <a:lnTo>
                      <a:pt x="848" y="4204"/>
                    </a:lnTo>
                    <a:lnTo>
                      <a:pt x="808" y="4150"/>
                    </a:lnTo>
                    <a:lnTo>
                      <a:pt x="774" y="4091"/>
                    </a:lnTo>
                    <a:lnTo>
                      <a:pt x="750" y="4025"/>
                    </a:lnTo>
                    <a:lnTo>
                      <a:pt x="734" y="3957"/>
                    </a:lnTo>
                    <a:lnTo>
                      <a:pt x="730" y="3885"/>
                    </a:lnTo>
                    <a:lnTo>
                      <a:pt x="730" y="3401"/>
                    </a:lnTo>
                    <a:lnTo>
                      <a:pt x="487" y="3401"/>
                    </a:lnTo>
                    <a:lnTo>
                      <a:pt x="415" y="3395"/>
                    </a:lnTo>
                    <a:lnTo>
                      <a:pt x="347" y="3379"/>
                    </a:lnTo>
                    <a:lnTo>
                      <a:pt x="281" y="3355"/>
                    </a:lnTo>
                    <a:lnTo>
                      <a:pt x="221" y="3321"/>
                    </a:lnTo>
                    <a:lnTo>
                      <a:pt x="168" y="3281"/>
                    </a:lnTo>
                    <a:lnTo>
                      <a:pt x="120" y="3234"/>
                    </a:lnTo>
                    <a:lnTo>
                      <a:pt x="78" y="3180"/>
                    </a:lnTo>
                    <a:lnTo>
                      <a:pt x="46" y="3120"/>
                    </a:lnTo>
                    <a:lnTo>
                      <a:pt x="20" y="3054"/>
                    </a:lnTo>
                    <a:lnTo>
                      <a:pt x="6" y="2986"/>
                    </a:lnTo>
                    <a:lnTo>
                      <a:pt x="0" y="2915"/>
                    </a:lnTo>
                    <a:lnTo>
                      <a:pt x="6" y="2843"/>
                    </a:lnTo>
                    <a:lnTo>
                      <a:pt x="20" y="2775"/>
                    </a:lnTo>
                    <a:lnTo>
                      <a:pt x="46" y="2709"/>
                    </a:lnTo>
                    <a:lnTo>
                      <a:pt x="78" y="2649"/>
                    </a:lnTo>
                    <a:lnTo>
                      <a:pt x="120" y="2596"/>
                    </a:lnTo>
                    <a:lnTo>
                      <a:pt x="168" y="2548"/>
                    </a:lnTo>
                    <a:lnTo>
                      <a:pt x="221" y="2508"/>
                    </a:lnTo>
                    <a:lnTo>
                      <a:pt x="281" y="2474"/>
                    </a:lnTo>
                    <a:lnTo>
                      <a:pt x="347" y="2450"/>
                    </a:lnTo>
                    <a:lnTo>
                      <a:pt x="415" y="2434"/>
                    </a:lnTo>
                    <a:lnTo>
                      <a:pt x="487" y="2428"/>
                    </a:lnTo>
                    <a:lnTo>
                      <a:pt x="730" y="2428"/>
                    </a:lnTo>
                    <a:lnTo>
                      <a:pt x="730" y="1944"/>
                    </a:lnTo>
                    <a:lnTo>
                      <a:pt x="487" y="1944"/>
                    </a:lnTo>
                    <a:lnTo>
                      <a:pt x="415" y="1938"/>
                    </a:lnTo>
                    <a:lnTo>
                      <a:pt x="347" y="1922"/>
                    </a:lnTo>
                    <a:lnTo>
                      <a:pt x="281" y="1898"/>
                    </a:lnTo>
                    <a:lnTo>
                      <a:pt x="221" y="1864"/>
                    </a:lnTo>
                    <a:lnTo>
                      <a:pt x="168" y="1824"/>
                    </a:lnTo>
                    <a:lnTo>
                      <a:pt x="120" y="1776"/>
                    </a:lnTo>
                    <a:lnTo>
                      <a:pt x="78" y="1723"/>
                    </a:lnTo>
                    <a:lnTo>
                      <a:pt x="46" y="1663"/>
                    </a:lnTo>
                    <a:lnTo>
                      <a:pt x="20" y="1597"/>
                    </a:lnTo>
                    <a:lnTo>
                      <a:pt x="6" y="1529"/>
                    </a:lnTo>
                    <a:lnTo>
                      <a:pt x="0" y="1457"/>
                    </a:lnTo>
                    <a:lnTo>
                      <a:pt x="6" y="1386"/>
                    </a:lnTo>
                    <a:lnTo>
                      <a:pt x="20" y="1318"/>
                    </a:lnTo>
                    <a:lnTo>
                      <a:pt x="46" y="1254"/>
                    </a:lnTo>
                    <a:lnTo>
                      <a:pt x="78" y="1194"/>
                    </a:lnTo>
                    <a:lnTo>
                      <a:pt x="120" y="1139"/>
                    </a:lnTo>
                    <a:lnTo>
                      <a:pt x="168" y="1091"/>
                    </a:lnTo>
                    <a:lnTo>
                      <a:pt x="221" y="1051"/>
                    </a:lnTo>
                    <a:lnTo>
                      <a:pt x="281" y="1017"/>
                    </a:lnTo>
                    <a:lnTo>
                      <a:pt x="347" y="993"/>
                    </a:lnTo>
                    <a:lnTo>
                      <a:pt x="415" y="977"/>
                    </a:lnTo>
                    <a:lnTo>
                      <a:pt x="487" y="973"/>
                    </a:lnTo>
                    <a:lnTo>
                      <a:pt x="730" y="973"/>
                    </a:lnTo>
                    <a:lnTo>
                      <a:pt x="730" y="487"/>
                    </a:lnTo>
                    <a:lnTo>
                      <a:pt x="734" y="415"/>
                    </a:lnTo>
                    <a:lnTo>
                      <a:pt x="750" y="347"/>
                    </a:lnTo>
                    <a:lnTo>
                      <a:pt x="774" y="281"/>
                    </a:lnTo>
                    <a:lnTo>
                      <a:pt x="808" y="222"/>
                    </a:lnTo>
                    <a:lnTo>
                      <a:pt x="848" y="168"/>
                    </a:lnTo>
                    <a:lnTo>
                      <a:pt x="896" y="120"/>
                    </a:lnTo>
                    <a:lnTo>
                      <a:pt x="951" y="80"/>
                    </a:lnTo>
                    <a:lnTo>
                      <a:pt x="1011" y="46"/>
                    </a:lnTo>
                    <a:lnTo>
                      <a:pt x="1075" y="22"/>
                    </a:lnTo>
                    <a:lnTo>
                      <a:pt x="1143" y="6"/>
                    </a:lnTo>
                    <a:lnTo>
                      <a:pt x="1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/>
            </p:nvSpPr>
            <p:spPr bwMode="auto">
              <a:xfrm>
                <a:off x="6107176" y="3422593"/>
                <a:ext cx="1157288" cy="771525"/>
              </a:xfrm>
              <a:custGeom>
                <a:avLst/>
                <a:gdLst>
                  <a:gd name="T0" fmla="*/ 243 w 1458"/>
                  <a:gd name="T1" fmla="*/ 243 h 970"/>
                  <a:gd name="T2" fmla="*/ 243 w 1458"/>
                  <a:gd name="T3" fmla="*/ 727 h 970"/>
                  <a:gd name="T4" fmla="*/ 1215 w 1458"/>
                  <a:gd name="T5" fmla="*/ 727 h 970"/>
                  <a:gd name="T6" fmla="*/ 1215 w 1458"/>
                  <a:gd name="T7" fmla="*/ 243 h 970"/>
                  <a:gd name="T8" fmla="*/ 243 w 1458"/>
                  <a:gd name="T9" fmla="*/ 243 h 970"/>
                  <a:gd name="T10" fmla="*/ 122 w 1458"/>
                  <a:gd name="T11" fmla="*/ 0 h 970"/>
                  <a:gd name="T12" fmla="*/ 1336 w 1458"/>
                  <a:gd name="T13" fmla="*/ 0 h 970"/>
                  <a:gd name="T14" fmla="*/ 1368 w 1458"/>
                  <a:gd name="T15" fmla="*/ 4 h 970"/>
                  <a:gd name="T16" fmla="*/ 1398 w 1458"/>
                  <a:gd name="T17" fmla="*/ 16 h 970"/>
                  <a:gd name="T18" fmla="*/ 1422 w 1458"/>
                  <a:gd name="T19" fmla="*/ 36 h 970"/>
                  <a:gd name="T20" fmla="*/ 1442 w 1458"/>
                  <a:gd name="T21" fmla="*/ 59 h 970"/>
                  <a:gd name="T22" fmla="*/ 1454 w 1458"/>
                  <a:gd name="T23" fmla="*/ 89 h 970"/>
                  <a:gd name="T24" fmla="*/ 1458 w 1458"/>
                  <a:gd name="T25" fmla="*/ 121 h 970"/>
                  <a:gd name="T26" fmla="*/ 1458 w 1458"/>
                  <a:gd name="T27" fmla="*/ 849 h 970"/>
                  <a:gd name="T28" fmla="*/ 1454 w 1458"/>
                  <a:gd name="T29" fmla="*/ 881 h 970"/>
                  <a:gd name="T30" fmla="*/ 1442 w 1458"/>
                  <a:gd name="T31" fmla="*/ 911 h 970"/>
                  <a:gd name="T32" fmla="*/ 1422 w 1458"/>
                  <a:gd name="T33" fmla="*/ 935 h 970"/>
                  <a:gd name="T34" fmla="*/ 1398 w 1458"/>
                  <a:gd name="T35" fmla="*/ 954 h 970"/>
                  <a:gd name="T36" fmla="*/ 1368 w 1458"/>
                  <a:gd name="T37" fmla="*/ 966 h 970"/>
                  <a:gd name="T38" fmla="*/ 1336 w 1458"/>
                  <a:gd name="T39" fmla="*/ 970 h 970"/>
                  <a:gd name="T40" fmla="*/ 122 w 1458"/>
                  <a:gd name="T41" fmla="*/ 970 h 970"/>
                  <a:gd name="T42" fmla="*/ 90 w 1458"/>
                  <a:gd name="T43" fmla="*/ 966 h 970"/>
                  <a:gd name="T44" fmla="*/ 60 w 1458"/>
                  <a:gd name="T45" fmla="*/ 954 h 970"/>
                  <a:gd name="T46" fmla="*/ 36 w 1458"/>
                  <a:gd name="T47" fmla="*/ 935 h 970"/>
                  <a:gd name="T48" fmla="*/ 16 w 1458"/>
                  <a:gd name="T49" fmla="*/ 911 h 970"/>
                  <a:gd name="T50" fmla="*/ 4 w 1458"/>
                  <a:gd name="T51" fmla="*/ 881 h 970"/>
                  <a:gd name="T52" fmla="*/ 0 w 1458"/>
                  <a:gd name="T53" fmla="*/ 849 h 970"/>
                  <a:gd name="T54" fmla="*/ 0 w 1458"/>
                  <a:gd name="T55" fmla="*/ 121 h 970"/>
                  <a:gd name="T56" fmla="*/ 4 w 1458"/>
                  <a:gd name="T57" fmla="*/ 89 h 970"/>
                  <a:gd name="T58" fmla="*/ 16 w 1458"/>
                  <a:gd name="T59" fmla="*/ 59 h 970"/>
                  <a:gd name="T60" fmla="*/ 36 w 1458"/>
                  <a:gd name="T61" fmla="*/ 36 h 970"/>
                  <a:gd name="T62" fmla="*/ 60 w 1458"/>
                  <a:gd name="T63" fmla="*/ 16 h 970"/>
                  <a:gd name="T64" fmla="*/ 90 w 1458"/>
                  <a:gd name="T65" fmla="*/ 4 h 970"/>
                  <a:gd name="T66" fmla="*/ 122 w 1458"/>
                  <a:gd name="T6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8" h="970">
                    <a:moveTo>
                      <a:pt x="243" y="243"/>
                    </a:moveTo>
                    <a:lnTo>
                      <a:pt x="243" y="727"/>
                    </a:lnTo>
                    <a:lnTo>
                      <a:pt x="1215" y="727"/>
                    </a:lnTo>
                    <a:lnTo>
                      <a:pt x="1215" y="243"/>
                    </a:lnTo>
                    <a:lnTo>
                      <a:pt x="243" y="243"/>
                    </a:lnTo>
                    <a:close/>
                    <a:moveTo>
                      <a:pt x="122" y="0"/>
                    </a:moveTo>
                    <a:lnTo>
                      <a:pt x="1336" y="0"/>
                    </a:lnTo>
                    <a:lnTo>
                      <a:pt x="1368" y="4"/>
                    </a:lnTo>
                    <a:lnTo>
                      <a:pt x="1398" y="16"/>
                    </a:lnTo>
                    <a:lnTo>
                      <a:pt x="1422" y="36"/>
                    </a:lnTo>
                    <a:lnTo>
                      <a:pt x="1442" y="59"/>
                    </a:lnTo>
                    <a:lnTo>
                      <a:pt x="1454" y="89"/>
                    </a:lnTo>
                    <a:lnTo>
                      <a:pt x="1458" y="121"/>
                    </a:lnTo>
                    <a:lnTo>
                      <a:pt x="1458" y="849"/>
                    </a:lnTo>
                    <a:lnTo>
                      <a:pt x="1454" y="881"/>
                    </a:lnTo>
                    <a:lnTo>
                      <a:pt x="1442" y="911"/>
                    </a:lnTo>
                    <a:lnTo>
                      <a:pt x="1422" y="935"/>
                    </a:lnTo>
                    <a:lnTo>
                      <a:pt x="1398" y="954"/>
                    </a:lnTo>
                    <a:lnTo>
                      <a:pt x="1368" y="966"/>
                    </a:lnTo>
                    <a:lnTo>
                      <a:pt x="1336" y="970"/>
                    </a:lnTo>
                    <a:lnTo>
                      <a:pt x="122" y="970"/>
                    </a:lnTo>
                    <a:lnTo>
                      <a:pt x="90" y="966"/>
                    </a:lnTo>
                    <a:lnTo>
                      <a:pt x="60" y="954"/>
                    </a:lnTo>
                    <a:lnTo>
                      <a:pt x="36" y="935"/>
                    </a:lnTo>
                    <a:lnTo>
                      <a:pt x="16" y="911"/>
                    </a:lnTo>
                    <a:lnTo>
                      <a:pt x="4" y="881"/>
                    </a:lnTo>
                    <a:lnTo>
                      <a:pt x="0" y="849"/>
                    </a:lnTo>
                    <a:lnTo>
                      <a:pt x="0" y="121"/>
                    </a:lnTo>
                    <a:lnTo>
                      <a:pt x="4" y="89"/>
                    </a:lnTo>
                    <a:lnTo>
                      <a:pt x="16" y="59"/>
                    </a:lnTo>
                    <a:lnTo>
                      <a:pt x="36" y="36"/>
                    </a:lnTo>
                    <a:lnTo>
                      <a:pt x="60" y="16"/>
                    </a:lnTo>
                    <a:lnTo>
                      <a:pt x="90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390887" y="4817811"/>
            <a:ext cx="756000" cy="756000"/>
            <a:chOff x="1325729" y="4273789"/>
            <a:chExt cx="756000" cy="756000"/>
          </a:xfrm>
        </p:grpSpPr>
        <p:sp>
          <p:nvSpPr>
            <p:cNvPr id="108" name="Oval 28"/>
            <p:cNvSpPr>
              <a:spLocks noChangeAspect="1"/>
            </p:cNvSpPr>
            <p:nvPr/>
          </p:nvSpPr>
          <p:spPr>
            <a:xfrm flipH="1">
              <a:off x="1325729" y="4273789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9" name="Group 44"/>
            <p:cNvGrpSpPr>
              <a:grpSpLocks noChangeAspect="1"/>
            </p:cNvGrpSpPr>
            <p:nvPr/>
          </p:nvGrpSpPr>
          <p:grpSpPr>
            <a:xfrm>
              <a:off x="1639388" y="4534602"/>
              <a:ext cx="128681" cy="252000"/>
              <a:chOff x="5943600" y="3128963"/>
              <a:chExt cx="304800" cy="596900"/>
            </a:xfrm>
          </p:grpSpPr>
          <p:sp>
            <p:nvSpPr>
              <p:cNvPr id="110" name="Freeform 13"/>
              <p:cNvSpPr>
                <a:spLocks noEditPoints="1"/>
              </p:cNvSpPr>
              <p:nvPr/>
            </p:nvSpPr>
            <p:spPr bwMode="auto">
              <a:xfrm>
                <a:off x="5943600" y="3128963"/>
                <a:ext cx="304800" cy="596900"/>
              </a:xfrm>
              <a:custGeom>
                <a:avLst/>
                <a:gdLst>
                  <a:gd name="T0" fmla="*/ 729 w 1728"/>
                  <a:gd name="T1" fmla="*/ 127 h 3382"/>
                  <a:gd name="T2" fmla="*/ 543 w 1728"/>
                  <a:gd name="T3" fmla="*/ 187 h 3382"/>
                  <a:gd name="T4" fmla="*/ 382 w 1728"/>
                  <a:gd name="T5" fmla="*/ 291 h 3382"/>
                  <a:gd name="T6" fmla="*/ 252 w 1728"/>
                  <a:gd name="T7" fmla="*/ 430 h 3382"/>
                  <a:gd name="T8" fmla="*/ 163 w 1728"/>
                  <a:gd name="T9" fmla="*/ 600 h 3382"/>
                  <a:gd name="T10" fmla="*/ 119 w 1728"/>
                  <a:gd name="T11" fmla="*/ 792 h 3382"/>
                  <a:gd name="T12" fmla="*/ 127 w 1728"/>
                  <a:gd name="T13" fmla="*/ 994 h 3382"/>
                  <a:gd name="T14" fmla="*/ 187 w 1728"/>
                  <a:gd name="T15" fmla="*/ 1179 h 3382"/>
                  <a:gd name="T16" fmla="*/ 292 w 1728"/>
                  <a:gd name="T17" fmla="*/ 1340 h 3382"/>
                  <a:gd name="T18" fmla="*/ 432 w 1728"/>
                  <a:gd name="T19" fmla="*/ 1468 h 3382"/>
                  <a:gd name="T20" fmla="*/ 603 w 1728"/>
                  <a:gd name="T21" fmla="*/ 1558 h 3382"/>
                  <a:gd name="T22" fmla="*/ 796 w 1728"/>
                  <a:gd name="T23" fmla="*/ 1601 h 3382"/>
                  <a:gd name="T24" fmla="*/ 999 w 1728"/>
                  <a:gd name="T25" fmla="*/ 1593 h 3382"/>
                  <a:gd name="T26" fmla="*/ 1185 w 1728"/>
                  <a:gd name="T27" fmla="*/ 1533 h 3382"/>
                  <a:gd name="T28" fmla="*/ 1346 w 1728"/>
                  <a:gd name="T29" fmla="*/ 1429 h 3382"/>
                  <a:gd name="T30" fmla="*/ 1476 w 1728"/>
                  <a:gd name="T31" fmla="*/ 1290 h 3382"/>
                  <a:gd name="T32" fmla="*/ 1565 w 1728"/>
                  <a:gd name="T33" fmla="*/ 1119 h 3382"/>
                  <a:gd name="T34" fmla="*/ 1609 w 1728"/>
                  <a:gd name="T35" fmla="*/ 928 h 3382"/>
                  <a:gd name="T36" fmla="*/ 1601 w 1728"/>
                  <a:gd name="T37" fmla="*/ 726 h 3382"/>
                  <a:gd name="T38" fmla="*/ 1541 w 1728"/>
                  <a:gd name="T39" fmla="*/ 541 h 3382"/>
                  <a:gd name="T40" fmla="*/ 1436 w 1728"/>
                  <a:gd name="T41" fmla="*/ 380 h 3382"/>
                  <a:gd name="T42" fmla="*/ 1296 w 1728"/>
                  <a:gd name="T43" fmla="*/ 251 h 3382"/>
                  <a:gd name="T44" fmla="*/ 1125 w 1728"/>
                  <a:gd name="T45" fmla="*/ 162 h 3382"/>
                  <a:gd name="T46" fmla="*/ 932 w 1728"/>
                  <a:gd name="T47" fmla="*/ 119 h 3382"/>
                  <a:gd name="T48" fmla="*/ 939 w 1728"/>
                  <a:gd name="T49" fmla="*/ 4 h 3382"/>
                  <a:gd name="T50" fmla="*/ 1151 w 1728"/>
                  <a:gd name="T51" fmla="*/ 48 h 3382"/>
                  <a:gd name="T52" fmla="*/ 1340 w 1728"/>
                  <a:gd name="T53" fmla="*/ 143 h 3382"/>
                  <a:gd name="T54" fmla="*/ 1499 w 1728"/>
                  <a:gd name="T55" fmla="*/ 277 h 3382"/>
                  <a:gd name="T56" fmla="*/ 1622 w 1728"/>
                  <a:gd name="T57" fmla="*/ 447 h 3382"/>
                  <a:gd name="T58" fmla="*/ 1700 w 1728"/>
                  <a:gd name="T59" fmla="*/ 643 h 3382"/>
                  <a:gd name="T60" fmla="*/ 1728 w 1728"/>
                  <a:gd name="T61" fmla="*/ 860 h 3382"/>
                  <a:gd name="T62" fmla="*/ 1699 w 1728"/>
                  <a:gd name="T63" fmla="*/ 1079 h 3382"/>
                  <a:gd name="T64" fmla="*/ 1619 w 1728"/>
                  <a:gd name="T65" fmla="*/ 1278 h 3382"/>
                  <a:gd name="T66" fmla="*/ 1494 w 1728"/>
                  <a:gd name="T67" fmla="*/ 1448 h 3382"/>
                  <a:gd name="T68" fmla="*/ 1330 w 1728"/>
                  <a:gd name="T69" fmla="*/ 1582 h 3382"/>
                  <a:gd name="T70" fmla="*/ 1138 w 1728"/>
                  <a:gd name="T71" fmla="*/ 1675 h 3382"/>
                  <a:gd name="T72" fmla="*/ 922 w 1728"/>
                  <a:gd name="T73" fmla="*/ 1717 h 3382"/>
                  <a:gd name="T74" fmla="*/ 911 w 1728"/>
                  <a:gd name="T75" fmla="*/ 3358 h 3382"/>
                  <a:gd name="T76" fmla="*/ 864 w 1728"/>
                  <a:gd name="T77" fmla="*/ 3382 h 3382"/>
                  <a:gd name="T78" fmla="*/ 817 w 1728"/>
                  <a:gd name="T79" fmla="*/ 3358 h 3382"/>
                  <a:gd name="T80" fmla="*/ 806 w 1728"/>
                  <a:gd name="T81" fmla="*/ 1717 h 3382"/>
                  <a:gd name="T82" fmla="*/ 590 w 1728"/>
                  <a:gd name="T83" fmla="*/ 1675 h 3382"/>
                  <a:gd name="T84" fmla="*/ 398 w 1728"/>
                  <a:gd name="T85" fmla="*/ 1582 h 3382"/>
                  <a:gd name="T86" fmla="*/ 234 w 1728"/>
                  <a:gd name="T87" fmla="*/ 1448 h 3382"/>
                  <a:gd name="T88" fmla="*/ 109 w 1728"/>
                  <a:gd name="T89" fmla="*/ 1278 h 3382"/>
                  <a:gd name="T90" fmla="*/ 29 w 1728"/>
                  <a:gd name="T91" fmla="*/ 1079 h 3382"/>
                  <a:gd name="T92" fmla="*/ 0 w 1728"/>
                  <a:gd name="T93" fmla="*/ 860 h 3382"/>
                  <a:gd name="T94" fmla="*/ 28 w 1728"/>
                  <a:gd name="T95" fmla="*/ 643 h 3382"/>
                  <a:gd name="T96" fmla="*/ 106 w 1728"/>
                  <a:gd name="T97" fmla="*/ 447 h 3382"/>
                  <a:gd name="T98" fmla="*/ 229 w 1728"/>
                  <a:gd name="T99" fmla="*/ 277 h 3382"/>
                  <a:gd name="T100" fmla="*/ 388 w 1728"/>
                  <a:gd name="T101" fmla="*/ 143 h 3382"/>
                  <a:gd name="T102" fmla="*/ 577 w 1728"/>
                  <a:gd name="T103" fmla="*/ 48 h 3382"/>
                  <a:gd name="T104" fmla="*/ 789 w 1728"/>
                  <a:gd name="T105" fmla="*/ 4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8" h="3382">
                    <a:moveTo>
                      <a:pt x="864" y="115"/>
                    </a:moveTo>
                    <a:lnTo>
                      <a:pt x="796" y="119"/>
                    </a:lnTo>
                    <a:lnTo>
                      <a:pt x="729" y="127"/>
                    </a:lnTo>
                    <a:lnTo>
                      <a:pt x="665" y="142"/>
                    </a:lnTo>
                    <a:lnTo>
                      <a:pt x="603" y="162"/>
                    </a:lnTo>
                    <a:lnTo>
                      <a:pt x="543" y="187"/>
                    </a:lnTo>
                    <a:lnTo>
                      <a:pt x="487" y="217"/>
                    </a:lnTo>
                    <a:lnTo>
                      <a:pt x="432" y="251"/>
                    </a:lnTo>
                    <a:lnTo>
                      <a:pt x="382" y="291"/>
                    </a:lnTo>
                    <a:lnTo>
                      <a:pt x="335" y="333"/>
                    </a:lnTo>
                    <a:lnTo>
                      <a:pt x="292" y="380"/>
                    </a:lnTo>
                    <a:lnTo>
                      <a:pt x="252" y="430"/>
                    </a:lnTo>
                    <a:lnTo>
                      <a:pt x="217" y="484"/>
                    </a:lnTo>
                    <a:lnTo>
                      <a:pt x="187" y="541"/>
                    </a:lnTo>
                    <a:lnTo>
                      <a:pt x="163" y="600"/>
                    </a:lnTo>
                    <a:lnTo>
                      <a:pt x="142" y="662"/>
                    </a:lnTo>
                    <a:lnTo>
                      <a:pt x="127" y="726"/>
                    </a:lnTo>
                    <a:lnTo>
                      <a:pt x="119" y="792"/>
                    </a:lnTo>
                    <a:lnTo>
                      <a:pt x="115" y="860"/>
                    </a:lnTo>
                    <a:lnTo>
                      <a:pt x="119" y="928"/>
                    </a:lnTo>
                    <a:lnTo>
                      <a:pt x="127" y="994"/>
                    </a:lnTo>
                    <a:lnTo>
                      <a:pt x="142" y="1058"/>
                    </a:lnTo>
                    <a:lnTo>
                      <a:pt x="163" y="1119"/>
                    </a:lnTo>
                    <a:lnTo>
                      <a:pt x="187" y="1179"/>
                    </a:lnTo>
                    <a:lnTo>
                      <a:pt x="217" y="1235"/>
                    </a:lnTo>
                    <a:lnTo>
                      <a:pt x="252" y="1290"/>
                    </a:lnTo>
                    <a:lnTo>
                      <a:pt x="292" y="1340"/>
                    </a:lnTo>
                    <a:lnTo>
                      <a:pt x="335" y="1386"/>
                    </a:lnTo>
                    <a:lnTo>
                      <a:pt x="382" y="1429"/>
                    </a:lnTo>
                    <a:lnTo>
                      <a:pt x="432" y="1468"/>
                    </a:lnTo>
                    <a:lnTo>
                      <a:pt x="487" y="1503"/>
                    </a:lnTo>
                    <a:lnTo>
                      <a:pt x="543" y="1533"/>
                    </a:lnTo>
                    <a:lnTo>
                      <a:pt x="603" y="1558"/>
                    </a:lnTo>
                    <a:lnTo>
                      <a:pt x="665" y="1578"/>
                    </a:lnTo>
                    <a:lnTo>
                      <a:pt x="729" y="1593"/>
                    </a:lnTo>
                    <a:lnTo>
                      <a:pt x="796" y="1601"/>
                    </a:lnTo>
                    <a:lnTo>
                      <a:pt x="864" y="1604"/>
                    </a:lnTo>
                    <a:lnTo>
                      <a:pt x="932" y="1601"/>
                    </a:lnTo>
                    <a:lnTo>
                      <a:pt x="999" y="1593"/>
                    </a:lnTo>
                    <a:lnTo>
                      <a:pt x="1063" y="1578"/>
                    </a:lnTo>
                    <a:lnTo>
                      <a:pt x="1125" y="1558"/>
                    </a:lnTo>
                    <a:lnTo>
                      <a:pt x="1185" y="1533"/>
                    </a:lnTo>
                    <a:lnTo>
                      <a:pt x="1241" y="1503"/>
                    </a:lnTo>
                    <a:lnTo>
                      <a:pt x="1296" y="1468"/>
                    </a:lnTo>
                    <a:lnTo>
                      <a:pt x="1346" y="1429"/>
                    </a:lnTo>
                    <a:lnTo>
                      <a:pt x="1393" y="1386"/>
                    </a:lnTo>
                    <a:lnTo>
                      <a:pt x="1436" y="1340"/>
                    </a:lnTo>
                    <a:lnTo>
                      <a:pt x="1476" y="1290"/>
                    </a:lnTo>
                    <a:lnTo>
                      <a:pt x="1511" y="1235"/>
                    </a:lnTo>
                    <a:lnTo>
                      <a:pt x="1541" y="1179"/>
                    </a:lnTo>
                    <a:lnTo>
                      <a:pt x="1565" y="1119"/>
                    </a:lnTo>
                    <a:lnTo>
                      <a:pt x="1586" y="1058"/>
                    </a:lnTo>
                    <a:lnTo>
                      <a:pt x="1601" y="994"/>
                    </a:lnTo>
                    <a:lnTo>
                      <a:pt x="1609" y="928"/>
                    </a:lnTo>
                    <a:lnTo>
                      <a:pt x="1613" y="860"/>
                    </a:lnTo>
                    <a:lnTo>
                      <a:pt x="1609" y="792"/>
                    </a:lnTo>
                    <a:lnTo>
                      <a:pt x="1601" y="726"/>
                    </a:lnTo>
                    <a:lnTo>
                      <a:pt x="1586" y="662"/>
                    </a:lnTo>
                    <a:lnTo>
                      <a:pt x="1565" y="600"/>
                    </a:lnTo>
                    <a:lnTo>
                      <a:pt x="1541" y="541"/>
                    </a:lnTo>
                    <a:lnTo>
                      <a:pt x="1511" y="484"/>
                    </a:lnTo>
                    <a:lnTo>
                      <a:pt x="1476" y="430"/>
                    </a:lnTo>
                    <a:lnTo>
                      <a:pt x="1436" y="380"/>
                    </a:lnTo>
                    <a:lnTo>
                      <a:pt x="1393" y="333"/>
                    </a:lnTo>
                    <a:lnTo>
                      <a:pt x="1346" y="291"/>
                    </a:lnTo>
                    <a:lnTo>
                      <a:pt x="1296" y="251"/>
                    </a:lnTo>
                    <a:lnTo>
                      <a:pt x="1241" y="217"/>
                    </a:lnTo>
                    <a:lnTo>
                      <a:pt x="1185" y="187"/>
                    </a:lnTo>
                    <a:lnTo>
                      <a:pt x="1125" y="162"/>
                    </a:lnTo>
                    <a:lnTo>
                      <a:pt x="1063" y="142"/>
                    </a:lnTo>
                    <a:lnTo>
                      <a:pt x="999" y="127"/>
                    </a:lnTo>
                    <a:lnTo>
                      <a:pt x="932" y="119"/>
                    </a:lnTo>
                    <a:lnTo>
                      <a:pt x="864" y="115"/>
                    </a:lnTo>
                    <a:close/>
                    <a:moveTo>
                      <a:pt x="864" y="0"/>
                    </a:moveTo>
                    <a:lnTo>
                      <a:pt x="939" y="4"/>
                    </a:lnTo>
                    <a:lnTo>
                      <a:pt x="1012" y="13"/>
                    </a:lnTo>
                    <a:lnTo>
                      <a:pt x="1082" y="28"/>
                    </a:lnTo>
                    <a:lnTo>
                      <a:pt x="1151" y="48"/>
                    </a:lnTo>
                    <a:lnTo>
                      <a:pt x="1216" y="75"/>
                    </a:lnTo>
                    <a:lnTo>
                      <a:pt x="1280" y="107"/>
                    </a:lnTo>
                    <a:lnTo>
                      <a:pt x="1340" y="143"/>
                    </a:lnTo>
                    <a:lnTo>
                      <a:pt x="1397" y="183"/>
                    </a:lnTo>
                    <a:lnTo>
                      <a:pt x="1450" y="228"/>
                    </a:lnTo>
                    <a:lnTo>
                      <a:pt x="1499" y="277"/>
                    </a:lnTo>
                    <a:lnTo>
                      <a:pt x="1544" y="330"/>
                    </a:lnTo>
                    <a:lnTo>
                      <a:pt x="1586" y="387"/>
                    </a:lnTo>
                    <a:lnTo>
                      <a:pt x="1622" y="447"/>
                    </a:lnTo>
                    <a:lnTo>
                      <a:pt x="1653" y="510"/>
                    </a:lnTo>
                    <a:lnTo>
                      <a:pt x="1680" y="575"/>
                    </a:lnTo>
                    <a:lnTo>
                      <a:pt x="1700" y="643"/>
                    </a:lnTo>
                    <a:lnTo>
                      <a:pt x="1715" y="713"/>
                    </a:lnTo>
                    <a:lnTo>
                      <a:pt x="1725" y="785"/>
                    </a:lnTo>
                    <a:lnTo>
                      <a:pt x="1728" y="860"/>
                    </a:lnTo>
                    <a:lnTo>
                      <a:pt x="1725" y="935"/>
                    </a:lnTo>
                    <a:lnTo>
                      <a:pt x="1715" y="1008"/>
                    </a:lnTo>
                    <a:lnTo>
                      <a:pt x="1699" y="1079"/>
                    </a:lnTo>
                    <a:lnTo>
                      <a:pt x="1678" y="1148"/>
                    </a:lnTo>
                    <a:lnTo>
                      <a:pt x="1651" y="1214"/>
                    </a:lnTo>
                    <a:lnTo>
                      <a:pt x="1619" y="1278"/>
                    </a:lnTo>
                    <a:lnTo>
                      <a:pt x="1582" y="1337"/>
                    </a:lnTo>
                    <a:lnTo>
                      <a:pt x="1540" y="1395"/>
                    </a:lnTo>
                    <a:lnTo>
                      <a:pt x="1494" y="1448"/>
                    </a:lnTo>
                    <a:lnTo>
                      <a:pt x="1442" y="1497"/>
                    </a:lnTo>
                    <a:lnTo>
                      <a:pt x="1389" y="1542"/>
                    </a:lnTo>
                    <a:lnTo>
                      <a:pt x="1330" y="1582"/>
                    </a:lnTo>
                    <a:lnTo>
                      <a:pt x="1269" y="1618"/>
                    </a:lnTo>
                    <a:lnTo>
                      <a:pt x="1205" y="1649"/>
                    </a:lnTo>
                    <a:lnTo>
                      <a:pt x="1138" y="1675"/>
                    </a:lnTo>
                    <a:lnTo>
                      <a:pt x="1068" y="1695"/>
                    </a:lnTo>
                    <a:lnTo>
                      <a:pt x="996" y="1709"/>
                    </a:lnTo>
                    <a:lnTo>
                      <a:pt x="922" y="1717"/>
                    </a:lnTo>
                    <a:lnTo>
                      <a:pt x="922" y="3324"/>
                    </a:lnTo>
                    <a:lnTo>
                      <a:pt x="919" y="3342"/>
                    </a:lnTo>
                    <a:lnTo>
                      <a:pt x="911" y="3358"/>
                    </a:lnTo>
                    <a:lnTo>
                      <a:pt x="898" y="3370"/>
                    </a:lnTo>
                    <a:lnTo>
                      <a:pt x="882" y="3379"/>
                    </a:lnTo>
                    <a:lnTo>
                      <a:pt x="864" y="3382"/>
                    </a:lnTo>
                    <a:lnTo>
                      <a:pt x="846" y="3379"/>
                    </a:lnTo>
                    <a:lnTo>
                      <a:pt x="830" y="3370"/>
                    </a:lnTo>
                    <a:lnTo>
                      <a:pt x="817" y="3358"/>
                    </a:lnTo>
                    <a:lnTo>
                      <a:pt x="809" y="3342"/>
                    </a:lnTo>
                    <a:lnTo>
                      <a:pt x="806" y="3324"/>
                    </a:lnTo>
                    <a:lnTo>
                      <a:pt x="806" y="1717"/>
                    </a:lnTo>
                    <a:lnTo>
                      <a:pt x="732" y="1709"/>
                    </a:lnTo>
                    <a:lnTo>
                      <a:pt x="660" y="1695"/>
                    </a:lnTo>
                    <a:lnTo>
                      <a:pt x="590" y="1675"/>
                    </a:lnTo>
                    <a:lnTo>
                      <a:pt x="523" y="1649"/>
                    </a:lnTo>
                    <a:lnTo>
                      <a:pt x="459" y="1618"/>
                    </a:lnTo>
                    <a:lnTo>
                      <a:pt x="398" y="1582"/>
                    </a:lnTo>
                    <a:lnTo>
                      <a:pt x="339" y="1542"/>
                    </a:lnTo>
                    <a:lnTo>
                      <a:pt x="286" y="1497"/>
                    </a:lnTo>
                    <a:lnTo>
                      <a:pt x="234" y="1448"/>
                    </a:lnTo>
                    <a:lnTo>
                      <a:pt x="188" y="1395"/>
                    </a:lnTo>
                    <a:lnTo>
                      <a:pt x="146" y="1337"/>
                    </a:lnTo>
                    <a:lnTo>
                      <a:pt x="109" y="1278"/>
                    </a:lnTo>
                    <a:lnTo>
                      <a:pt x="77" y="1214"/>
                    </a:lnTo>
                    <a:lnTo>
                      <a:pt x="50" y="1148"/>
                    </a:lnTo>
                    <a:lnTo>
                      <a:pt x="29" y="1079"/>
                    </a:lnTo>
                    <a:lnTo>
                      <a:pt x="13" y="1008"/>
                    </a:lnTo>
                    <a:lnTo>
                      <a:pt x="3" y="935"/>
                    </a:lnTo>
                    <a:lnTo>
                      <a:pt x="0" y="860"/>
                    </a:lnTo>
                    <a:lnTo>
                      <a:pt x="3" y="785"/>
                    </a:lnTo>
                    <a:lnTo>
                      <a:pt x="13" y="713"/>
                    </a:lnTo>
                    <a:lnTo>
                      <a:pt x="28" y="643"/>
                    </a:lnTo>
                    <a:lnTo>
                      <a:pt x="48" y="575"/>
                    </a:lnTo>
                    <a:lnTo>
                      <a:pt x="75" y="510"/>
                    </a:lnTo>
                    <a:lnTo>
                      <a:pt x="106" y="447"/>
                    </a:lnTo>
                    <a:lnTo>
                      <a:pt x="142" y="387"/>
                    </a:lnTo>
                    <a:lnTo>
                      <a:pt x="184" y="330"/>
                    </a:lnTo>
                    <a:lnTo>
                      <a:pt x="229" y="277"/>
                    </a:lnTo>
                    <a:lnTo>
                      <a:pt x="278" y="228"/>
                    </a:lnTo>
                    <a:lnTo>
                      <a:pt x="331" y="183"/>
                    </a:lnTo>
                    <a:lnTo>
                      <a:pt x="388" y="143"/>
                    </a:lnTo>
                    <a:lnTo>
                      <a:pt x="448" y="107"/>
                    </a:lnTo>
                    <a:lnTo>
                      <a:pt x="512" y="75"/>
                    </a:lnTo>
                    <a:lnTo>
                      <a:pt x="577" y="48"/>
                    </a:lnTo>
                    <a:lnTo>
                      <a:pt x="646" y="28"/>
                    </a:lnTo>
                    <a:lnTo>
                      <a:pt x="716" y="13"/>
                    </a:lnTo>
                    <a:lnTo>
                      <a:pt x="789" y="4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1" name="Freeform 14"/>
              <p:cNvSpPr>
                <a:spLocks noEditPoints="1"/>
              </p:cNvSpPr>
              <p:nvPr/>
            </p:nvSpPr>
            <p:spPr bwMode="auto">
              <a:xfrm>
                <a:off x="6003925" y="3200401"/>
                <a:ext cx="82550" cy="80963"/>
              </a:xfrm>
              <a:custGeom>
                <a:avLst/>
                <a:gdLst>
                  <a:gd name="T0" fmla="*/ 205 w 461"/>
                  <a:gd name="T1" fmla="*/ 118 h 459"/>
                  <a:gd name="T2" fmla="*/ 159 w 461"/>
                  <a:gd name="T3" fmla="*/ 140 h 459"/>
                  <a:gd name="T4" fmla="*/ 128 w 461"/>
                  <a:gd name="T5" fmla="*/ 179 h 459"/>
                  <a:gd name="T6" fmla="*/ 116 w 461"/>
                  <a:gd name="T7" fmla="*/ 230 h 459"/>
                  <a:gd name="T8" fmla="*/ 128 w 461"/>
                  <a:gd name="T9" fmla="*/ 280 h 459"/>
                  <a:gd name="T10" fmla="*/ 159 w 461"/>
                  <a:gd name="T11" fmla="*/ 320 h 459"/>
                  <a:gd name="T12" fmla="*/ 205 w 461"/>
                  <a:gd name="T13" fmla="*/ 341 h 459"/>
                  <a:gd name="T14" fmla="*/ 257 w 461"/>
                  <a:gd name="T15" fmla="*/ 341 h 459"/>
                  <a:gd name="T16" fmla="*/ 303 w 461"/>
                  <a:gd name="T17" fmla="*/ 320 h 459"/>
                  <a:gd name="T18" fmla="*/ 335 w 461"/>
                  <a:gd name="T19" fmla="*/ 280 h 459"/>
                  <a:gd name="T20" fmla="*/ 347 w 461"/>
                  <a:gd name="T21" fmla="*/ 230 h 459"/>
                  <a:gd name="T22" fmla="*/ 335 w 461"/>
                  <a:gd name="T23" fmla="*/ 179 h 459"/>
                  <a:gd name="T24" fmla="*/ 303 w 461"/>
                  <a:gd name="T25" fmla="*/ 140 h 459"/>
                  <a:gd name="T26" fmla="*/ 257 w 461"/>
                  <a:gd name="T27" fmla="*/ 118 h 459"/>
                  <a:gd name="T28" fmla="*/ 231 w 461"/>
                  <a:gd name="T29" fmla="*/ 0 h 459"/>
                  <a:gd name="T30" fmla="*/ 304 w 461"/>
                  <a:gd name="T31" fmla="*/ 12 h 459"/>
                  <a:gd name="T32" fmla="*/ 367 w 461"/>
                  <a:gd name="T33" fmla="*/ 45 h 459"/>
                  <a:gd name="T34" fmla="*/ 416 w 461"/>
                  <a:gd name="T35" fmla="*/ 94 h 459"/>
                  <a:gd name="T36" fmla="*/ 449 w 461"/>
                  <a:gd name="T37" fmla="*/ 158 h 459"/>
                  <a:gd name="T38" fmla="*/ 461 w 461"/>
                  <a:gd name="T39" fmla="*/ 230 h 459"/>
                  <a:gd name="T40" fmla="*/ 449 w 461"/>
                  <a:gd name="T41" fmla="*/ 303 h 459"/>
                  <a:gd name="T42" fmla="*/ 416 w 461"/>
                  <a:gd name="T43" fmla="*/ 365 h 459"/>
                  <a:gd name="T44" fmla="*/ 367 w 461"/>
                  <a:gd name="T45" fmla="*/ 414 h 459"/>
                  <a:gd name="T46" fmla="*/ 304 w 461"/>
                  <a:gd name="T47" fmla="*/ 447 h 459"/>
                  <a:gd name="T48" fmla="*/ 231 w 461"/>
                  <a:gd name="T49" fmla="*/ 459 h 459"/>
                  <a:gd name="T50" fmla="*/ 159 w 461"/>
                  <a:gd name="T51" fmla="*/ 447 h 459"/>
                  <a:gd name="T52" fmla="*/ 94 w 461"/>
                  <a:gd name="T53" fmla="*/ 414 h 459"/>
                  <a:gd name="T54" fmla="*/ 45 w 461"/>
                  <a:gd name="T55" fmla="*/ 365 h 459"/>
                  <a:gd name="T56" fmla="*/ 12 w 461"/>
                  <a:gd name="T57" fmla="*/ 303 h 459"/>
                  <a:gd name="T58" fmla="*/ 0 w 461"/>
                  <a:gd name="T59" fmla="*/ 230 h 459"/>
                  <a:gd name="T60" fmla="*/ 12 w 461"/>
                  <a:gd name="T61" fmla="*/ 158 h 459"/>
                  <a:gd name="T62" fmla="*/ 45 w 461"/>
                  <a:gd name="T63" fmla="*/ 94 h 459"/>
                  <a:gd name="T64" fmla="*/ 94 w 461"/>
                  <a:gd name="T65" fmla="*/ 45 h 459"/>
                  <a:gd name="T66" fmla="*/ 159 w 461"/>
                  <a:gd name="T67" fmla="*/ 12 h 459"/>
                  <a:gd name="T68" fmla="*/ 231 w 461"/>
                  <a:gd name="T6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1" h="459">
                    <a:moveTo>
                      <a:pt x="231" y="115"/>
                    </a:moveTo>
                    <a:lnTo>
                      <a:pt x="205" y="118"/>
                    </a:lnTo>
                    <a:lnTo>
                      <a:pt x="180" y="127"/>
                    </a:lnTo>
                    <a:lnTo>
                      <a:pt x="159" y="140"/>
                    </a:lnTo>
                    <a:lnTo>
                      <a:pt x="140" y="158"/>
                    </a:lnTo>
                    <a:lnTo>
                      <a:pt x="128" y="179"/>
                    </a:lnTo>
                    <a:lnTo>
                      <a:pt x="119" y="204"/>
                    </a:lnTo>
                    <a:lnTo>
                      <a:pt x="116" y="230"/>
                    </a:lnTo>
                    <a:lnTo>
                      <a:pt x="119" y="256"/>
                    </a:lnTo>
                    <a:lnTo>
                      <a:pt x="128" y="280"/>
                    </a:lnTo>
                    <a:lnTo>
                      <a:pt x="140" y="301"/>
                    </a:lnTo>
                    <a:lnTo>
                      <a:pt x="159" y="320"/>
                    </a:lnTo>
                    <a:lnTo>
                      <a:pt x="180" y="332"/>
                    </a:lnTo>
                    <a:lnTo>
                      <a:pt x="205" y="341"/>
                    </a:lnTo>
                    <a:lnTo>
                      <a:pt x="231" y="344"/>
                    </a:lnTo>
                    <a:lnTo>
                      <a:pt x="257" y="341"/>
                    </a:lnTo>
                    <a:lnTo>
                      <a:pt x="282" y="332"/>
                    </a:lnTo>
                    <a:lnTo>
                      <a:pt x="303" y="320"/>
                    </a:lnTo>
                    <a:lnTo>
                      <a:pt x="321" y="301"/>
                    </a:lnTo>
                    <a:lnTo>
                      <a:pt x="335" y="280"/>
                    </a:lnTo>
                    <a:lnTo>
                      <a:pt x="344" y="256"/>
                    </a:lnTo>
                    <a:lnTo>
                      <a:pt x="347" y="230"/>
                    </a:lnTo>
                    <a:lnTo>
                      <a:pt x="344" y="204"/>
                    </a:lnTo>
                    <a:lnTo>
                      <a:pt x="335" y="179"/>
                    </a:lnTo>
                    <a:lnTo>
                      <a:pt x="321" y="158"/>
                    </a:lnTo>
                    <a:lnTo>
                      <a:pt x="303" y="140"/>
                    </a:lnTo>
                    <a:lnTo>
                      <a:pt x="282" y="127"/>
                    </a:lnTo>
                    <a:lnTo>
                      <a:pt x="257" y="118"/>
                    </a:lnTo>
                    <a:lnTo>
                      <a:pt x="231" y="115"/>
                    </a:lnTo>
                    <a:close/>
                    <a:moveTo>
                      <a:pt x="231" y="0"/>
                    </a:moveTo>
                    <a:lnTo>
                      <a:pt x="269" y="4"/>
                    </a:lnTo>
                    <a:lnTo>
                      <a:pt x="304" y="12"/>
                    </a:lnTo>
                    <a:lnTo>
                      <a:pt x="337" y="26"/>
                    </a:lnTo>
                    <a:lnTo>
                      <a:pt x="367" y="45"/>
                    </a:lnTo>
                    <a:lnTo>
                      <a:pt x="394" y="67"/>
                    </a:lnTo>
                    <a:lnTo>
                      <a:pt x="416" y="94"/>
                    </a:lnTo>
                    <a:lnTo>
                      <a:pt x="436" y="125"/>
                    </a:lnTo>
                    <a:lnTo>
                      <a:pt x="449" y="158"/>
                    </a:lnTo>
                    <a:lnTo>
                      <a:pt x="458" y="193"/>
                    </a:lnTo>
                    <a:lnTo>
                      <a:pt x="461" y="230"/>
                    </a:lnTo>
                    <a:lnTo>
                      <a:pt x="458" y="267"/>
                    </a:lnTo>
                    <a:lnTo>
                      <a:pt x="449" y="303"/>
                    </a:lnTo>
                    <a:lnTo>
                      <a:pt x="436" y="335"/>
                    </a:lnTo>
                    <a:lnTo>
                      <a:pt x="416" y="365"/>
                    </a:lnTo>
                    <a:lnTo>
                      <a:pt x="394" y="392"/>
                    </a:lnTo>
                    <a:lnTo>
                      <a:pt x="367" y="414"/>
                    </a:lnTo>
                    <a:lnTo>
                      <a:pt x="337" y="433"/>
                    </a:lnTo>
                    <a:lnTo>
                      <a:pt x="304" y="447"/>
                    </a:lnTo>
                    <a:lnTo>
                      <a:pt x="269" y="456"/>
                    </a:lnTo>
                    <a:lnTo>
                      <a:pt x="231" y="459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5" y="433"/>
                    </a:lnTo>
                    <a:lnTo>
                      <a:pt x="94" y="414"/>
                    </a:lnTo>
                    <a:lnTo>
                      <a:pt x="68" y="392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3"/>
                    </a:lnTo>
                    <a:lnTo>
                      <a:pt x="4" y="267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2" y="158"/>
                    </a:lnTo>
                    <a:lnTo>
                      <a:pt x="26" y="125"/>
                    </a:lnTo>
                    <a:lnTo>
                      <a:pt x="45" y="94"/>
                    </a:lnTo>
                    <a:lnTo>
                      <a:pt x="68" y="67"/>
                    </a:lnTo>
                    <a:lnTo>
                      <a:pt x="94" y="45"/>
                    </a:lnTo>
                    <a:lnTo>
                      <a:pt x="125" y="26"/>
                    </a:lnTo>
                    <a:lnTo>
                      <a:pt x="159" y="12"/>
                    </a:lnTo>
                    <a:lnTo>
                      <a:pt x="194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7528559" y="4816110"/>
            <a:ext cx="756000" cy="756000"/>
            <a:chOff x="2463401" y="4272088"/>
            <a:chExt cx="756000" cy="756000"/>
          </a:xfrm>
        </p:grpSpPr>
        <p:sp>
          <p:nvSpPr>
            <p:cNvPr id="113" name="Oval 27"/>
            <p:cNvSpPr>
              <a:spLocks noChangeAspect="1"/>
            </p:cNvSpPr>
            <p:nvPr/>
          </p:nvSpPr>
          <p:spPr>
            <a:xfrm flipH="1">
              <a:off x="2463401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4" name="Group 73"/>
            <p:cNvGrpSpPr>
              <a:grpSpLocks noChangeAspect="1"/>
            </p:cNvGrpSpPr>
            <p:nvPr/>
          </p:nvGrpSpPr>
          <p:grpSpPr>
            <a:xfrm>
              <a:off x="2729712" y="4534602"/>
              <a:ext cx="246063" cy="252000"/>
              <a:chOff x="5348288" y="2809875"/>
              <a:chExt cx="592138" cy="606425"/>
            </a:xfrm>
          </p:grpSpPr>
          <p:sp>
            <p:nvSpPr>
              <p:cNvPr id="115" name="Freeform 19"/>
              <p:cNvSpPr>
                <a:spLocks noEditPoints="1"/>
              </p:cNvSpPr>
              <p:nvPr/>
            </p:nvSpPr>
            <p:spPr bwMode="auto">
              <a:xfrm>
                <a:off x="5592763" y="3305175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6" name="Freeform 20"/>
              <p:cNvSpPr/>
              <p:nvPr/>
            </p:nvSpPr>
            <p:spPr bwMode="auto">
              <a:xfrm>
                <a:off x="5592763" y="2840038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Freeform 21"/>
              <p:cNvSpPr/>
              <p:nvPr/>
            </p:nvSpPr>
            <p:spPr bwMode="auto">
              <a:xfrm>
                <a:off x="5664201" y="2840038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Freeform 22"/>
              <p:cNvSpPr/>
              <p:nvPr/>
            </p:nvSpPr>
            <p:spPr bwMode="auto">
              <a:xfrm>
                <a:off x="5357813" y="2927350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5348288" y="2879725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Freeform 24"/>
              <p:cNvSpPr/>
              <p:nvPr/>
            </p:nvSpPr>
            <p:spPr bwMode="auto">
              <a:xfrm>
                <a:off x="5384801" y="3022600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Freeform 25"/>
              <p:cNvSpPr/>
              <p:nvPr/>
            </p:nvSpPr>
            <p:spPr bwMode="auto">
              <a:xfrm>
                <a:off x="5435601" y="3214688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Freeform 26"/>
              <p:cNvSpPr/>
              <p:nvPr/>
            </p:nvSpPr>
            <p:spPr bwMode="auto">
              <a:xfrm>
                <a:off x="5370513" y="2974975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5375276" y="2849563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Freeform 28"/>
              <p:cNvSpPr/>
              <p:nvPr/>
            </p:nvSpPr>
            <p:spPr bwMode="auto">
              <a:xfrm>
                <a:off x="5422901" y="2836863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5422901" y="3167063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Freeform 30"/>
              <p:cNvSpPr/>
              <p:nvPr/>
            </p:nvSpPr>
            <p:spPr bwMode="auto">
              <a:xfrm>
                <a:off x="5397501" y="3071813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Freeform 31"/>
              <p:cNvSpPr/>
              <p:nvPr/>
            </p:nvSpPr>
            <p:spPr bwMode="auto">
              <a:xfrm>
                <a:off x="5410201" y="3119438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Freeform 32"/>
              <p:cNvSpPr/>
              <p:nvPr/>
            </p:nvSpPr>
            <p:spPr bwMode="auto">
              <a:xfrm>
                <a:off x="5894388" y="2974975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Freeform 33"/>
              <p:cNvSpPr/>
              <p:nvPr/>
            </p:nvSpPr>
            <p:spPr bwMode="auto">
              <a:xfrm>
                <a:off x="5907088" y="2927350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Freeform 34"/>
              <p:cNvSpPr/>
              <p:nvPr/>
            </p:nvSpPr>
            <p:spPr bwMode="auto">
              <a:xfrm>
                <a:off x="5919788" y="2879725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Freeform 35"/>
              <p:cNvSpPr/>
              <p:nvPr/>
            </p:nvSpPr>
            <p:spPr bwMode="auto">
              <a:xfrm>
                <a:off x="5835651" y="2836863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Freeform 36"/>
              <p:cNvSpPr/>
              <p:nvPr/>
            </p:nvSpPr>
            <p:spPr bwMode="auto">
              <a:xfrm>
                <a:off x="5883276" y="2849563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3" name="Freeform 37"/>
              <p:cNvSpPr/>
              <p:nvPr/>
            </p:nvSpPr>
            <p:spPr bwMode="auto">
              <a:xfrm>
                <a:off x="5881688" y="3022600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Freeform 38"/>
              <p:cNvSpPr>
                <a:spLocks noEditPoints="1"/>
              </p:cNvSpPr>
              <p:nvPr/>
            </p:nvSpPr>
            <p:spPr bwMode="auto">
              <a:xfrm>
                <a:off x="5448301" y="2809875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Freeform 39"/>
              <p:cNvSpPr/>
              <p:nvPr/>
            </p:nvSpPr>
            <p:spPr bwMode="auto">
              <a:xfrm>
                <a:off x="5843588" y="3167063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Freeform 40"/>
              <p:cNvSpPr/>
              <p:nvPr/>
            </p:nvSpPr>
            <p:spPr bwMode="auto">
              <a:xfrm>
                <a:off x="5829301" y="3214688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Freeform 41"/>
              <p:cNvSpPr/>
              <p:nvPr/>
            </p:nvSpPr>
            <p:spPr bwMode="auto">
              <a:xfrm>
                <a:off x="5856288" y="3119438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Freeform 42"/>
              <p:cNvSpPr/>
              <p:nvPr/>
            </p:nvSpPr>
            <p:spPr bwMode="auto">
              <a:xfrm>
                <a:off x="5868988" y="3071813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8666231" y="4816110"/>
            <a:ext cx="756000" cy="756000"/>
            <a:chOff x="3601073" y="4272088"/>
            <a:chExt cx="756000" cy="756000"/>
          </a:xfrm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140" name="Oval 26"/>
            <p:cNvSpPr>
              <a:spLocks noChangeAspect="1"/>
            </p:cNvSpPr>
            <p:nvPr/>
          </p:nvSpPr>
          <p:spPr>
            <a:xfrm flipH="1">
              <a:off x="3601073" y="4272088"/>
              <a:ext cx="756000" cy="756000"/>
            </a:xfrm>
            <a:prstGeom prst="ellipse">
              <a:avLst/>
            </a:prstGeom>
            <a:solidFill>
              <a:srgbClr val="A5BF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41" name="Group 82"/>
            <p:cNvGrpSpPr>
              <a:grpSpLocks noChangeAspect="1"/>
            </p:cNvGrpSpPr>
            <p:nvPr/>
          </p:nvGrpSpPr>
          <p:grpSpPr>
            <a:xfrm>
              <a:off x="3849247" y="4534602"/>
              <a:ext cx="252000" cy="252000"/>
              <a:chOff x="5319713" y="3014663"/>
              <a:chExt cx="609600" cy="609600"/>
            </a:xfrm>
            <a:solidFill>
              <a:srgbClr val="FFFFFF"/>
            </a:solidFill>
          </p:grpSpPr>
          <p:sp>
            <p:nvSpPr>
              <p:cNvPr id="142" name="Freeform 47"/>
              <p:cNvSpPr>
                <a:spLocks noEditPoints="1"/>
              </p:cNvSpPr>
              <p:nvPr/>
            </p:nvSpPr>
            <p:spPr bwMode="auto">
              <a:xfrm>
                <a:off x="5776913" y="3238501"/>
                <a:ext cx="101600" cy="101600"/>
              </a:xfrm>
              <a:custGeom>
                <a:avLst/>
                <a:gdLst>
                  <a:gd name="T0" fmla="*/ 257 w 576"/>
                  <a:gd name="T1" fmla="*/ 119 h 576"/>
                  <a:gd name="T2" fmla="*/ 201 w 576"/>
                  <a:gd name="T3" fmla="*/ 139 h 576"/>
                  <a:gd name="T4" fmla="*/ 156 w 576"/>
                  <a:gd name="T5" fmla="*/ 177 h 576"/>
                  <a:gd name="T6" fmla="*/ 126 w 576"/>
                  <a:gd name="T7" fmla="*/ 229 h 576"/>
                  <a:gd name="T8" fmla="*/ 115 w 576"/>
                  <a:gd name="T9" fmla="*/ 288 h 576"/>
                  <a:gd name="T10" fmla="*/ 126 w 576"/>
                  <a:gd name="T11" fmla="*/ 349 h 576"/>
                  <a:gd name="T12" fmla="*/ 156 w 576"/>
                  <a:gd name="T13" fmla="*/ 399 h 576"/>
                  <a:gd name="T14" fmla="*/ 201 w 576"/>
                  <a:gd name="T15" fmla="*/ 437 h 576"/>
                  <a:gd name="T16" fmla="*/ 257 w 576"/>
                  <a:gd name="T17" fmla="*/ 458 h 576"/>
                  <a:gd name="T18" fmla="*/ 319 w 576"/>
                  <a:gd name="T19" fmla="*/ 458 h 576"/>
                  <a:gd name="T20" fmla="*/ 375 w 576"/>
                  <a:gd name="T21" fmla="*/ 437 h 576"/>
                  <a:gd name="T22" fmla="*/ 420 w 576"/>
                  <a:gd name="T23" fmla="*/ 399 h 576"/>
                  <a:gd name="T24" fmla="*/ 450 w 576"/>
                  <a:gd name="T25" fmla="*/ 349 h 576"/>
                  <a:gd name="T26" fmla="*/ 461 w 576"/>
                  <a:gd name="T27" fmla="*/ 288 h 576"/>
                  <a:gd name="T28" fmla="*/ 450 w 576"/>
                  <a:gd name="T29" fmla="*/ 229 h 576"/>
                  <a:gd name="T30" fmla="*/ 420 w 576"/>
                  <a:gd name="T31" fmla="*/ 177 h 576"/>
                  <a:gd name="T32" fmla="*/ 375 w 576"/>
                  <a:gd name="T33" fmla="*/ 139 h 576"/>
                  <a:gd name="T34" fmla="*/ 319 w 576"/>
                  <a:gd name="T35" fmla="*/ 119 h 576"/>
                  <a:gd name="T36" fmla="*/ 288 w 576"/>
                  <a:gd name="T37" fmla="*/ 0 h 576"/>
                  <a:gd name="T38" fmla="*/ 371 w 576"/>
                  <a:gd name="T39" fmla="*/ 13 h 576"/>
                  <a:gd name="T40" fmla="*/ 445 w 576"/>
                  <a:gd name="T41" fmla="*/ 46 h 576"/>
                  <a:gd name="T42" fmla="*/ 505 w 576"/>
                  <a:gd name="T43" fmla="*/ 100 h 576"/>
                  <a:gd name="T44" fmla="*/ 549 w 576"/>
                  <a:gd name="T45" fmla="*/ 167 h 576"/>
                  <a:gd name="T46" fmla="*/ 573 w 576"/>
                  <a:gd name="T47" fmla="*/ 246 h 576"/>
                  <a:gd name="T48" fmla="*/ 573 w 576"/>
                  <a:gd name="T49" fmla="*/ 331 h 576"/>
                  <a:gd name="T50" fmla="*/ 549 w 576"/>
                  <a:gd name="T51" fmla="*/ 410 h 576"/>
                  <a:gd name="T52" fmla="*/ 505 w 576"/>
                  <a:gd name="T53" fmla="*/ 477 h 576"/>
                  <a:gd name="T54" fmla="*/ 445 w 576"/>
                  <a:gd name="T55" fmla="*/ 530 h 576"/>
                  <a:gd name="T56" fmla="*/ 371 w 576"/>
                  <a:gd name="T57" fmla="*/ 564 h 576"/>
                  <a:gd name="T58" fmla="*/ 288 w 576"/>
                  <a:gd name="T59" fmla="*/ 576 h 576"/>
                  <a:gd name="T60" fmla="*/ 205 w 576"/>
                  <a:gd name="T61" fmla="*/ 564 h 576"/>
                  <a:gd name="T62" fmla="*/ 131 w 576"/>
                  <a:gd name="T63" fmla="*/ 530 h 576"/>
                  <a:gd name="T64" fmla="*/ 71 w 576"/>
                  <a:gd name="T65" fmla="*/ 477 h 576"/>
                  <a:gd name="T66" fmla="*/ 27 w 576"/>
                  <a:gd name="T67" fmla="*/ 410 h 576"/>
                  <a:gd name="T68" fmla="*/ 3 w 576"/>
                  <a:gd name="T69" fmla="*/ 331 h 576"/>
                  <a:gd name="T70" fmla="*/ 3 w 576"/>
                  <a:gd name="T71" fmla="*/ 246 h 576"/>
                  <a:gd name="T72" fmla="*/ 27 w 576"/>
                  <a:gd name="T73" fmla="*/ 167 h 576"/>
                  <a:gd name="T74" fmla="*/ 71 w 576"/>
                  <a:gd name="T75" fmla="*/ 100 h 576"/>
                  <a:gd name="T76" fmla="*/ 131 w 576"/>
                  <a:gd name="T77" fmla="*/ 46 h 576"/>
                  <a:gd name="T78" fmla="*/ 205 w 576"/>
                  <a:gd name="T79" fmla="*/ 13 h 576"/>
                  <a:gd name="T80" fmla="*/ 288 w 576"/>
                  <a:gd name="T8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6" h="576">
                    <a:moveTo>
                      <a:pt x="288" y="115"/>
                    </a:moveTo>
                    <a:lnTo>
                      <a:pt x="257" y="119"/>
                    </a:lnTo>
                    <a:lnTo>
                      <a:pt x="227" y="126"/>
                    </a:lnTo>
                    <a:lnTo>
                      <a:pt x="201" y="139"/>
                    </a:lnTo>
                    <a:lnTo>
                      <a:pt x="177" y="156"/>
                    </a:lnTo>
                    <a:lnTo>
                      <a:pt x="156" y="177"/>
                    </a:lnTo>
                    <a:lnTo>
                      <a:pt x="139" y="201"/>
                    </a:lnTo>
                    <a:lnTo>
                      <a:pt x="126" y="229"/>
                    </a:lnTo>
                    <a:lnTo>
                      <a:pt x="118" y="257"/>
                    </a:lnTo>
                    <a:lnTo>
                      <a:pt x="115" y="288"/>
                    </a:lnTo>
                    <a:lnTo>
                      <a:pt x="118" y="320"/>
                    </a:lnTo>
                    <a:lnTo>
                      <a:pt x="126" y="349"/>
                    </a:lnTo>
                    <a:lnTo>
                      <a:pt x="139" y="375"/>
                    </a:lnTo>
                    <a:lnTo>
                      <a:pt x="156" y="399"/>
                    </a:lnTo>
                    <a:lnTo>
                      <a:pt x="177" y="420"/>
                    </a:lnTo>
                    <a:lnTo>
                      <a:pt x="201" y="437"/>
                    </a:lnTo>
                    <a:lnTo>
                      <a:pt x="227" y="451"/>
                    </a:lnTo>
                    <a:lnTo>
                      <a:pt x="257" y="458"/>
                    </a:lnTo>
                    <a:lnTo>
                      <a:pt x="288" y="461"/>
                    </a:lnTo>
                    <a:lnTo>
                      <a:pt x="319" y="458"/>
                    </a:lnTo>
                    <a:lnTo>
                      <a:pt x="349" y="451"/>
                    </a:lnTo>
                    <a:lnTo>
                      <a:pt x="375" y="437"/>
                    </a:lnTo>
                    <a:lnTo>
                      <a:pt x="399" y="420"/>
                    </a:lnTo>
                    <a:lnTo>
                      <a:pt x="420" y="399"/>
                    </a:lnTo>
                    <a:lnTo>
                      <a:pt x="437" y="375"/>
                    </a:lnTo>
                    <a:lnTo>
                      <a:pt x="450" y="349"/>
                    </a:lnTo>
                    <a:lnTo>
                      <a:pt x="458" y="320"/>
                    </a:lnTo>
                    <a:lnTo>
                      <a:pt x="461" y="288"/>
                    </a:lnTo>
                    <a:lnTo>
                      <a:pt x="458" y="257"/>
                    </a:lnTo>
                    <a:lnTo>
                      <a:pt x="450" y="229"/>
                    </a:lnTo>
                    <a:lnTo>
                      <a:pt x="437" y="201"/>
                    </a:lnTo>
                    <a:lnTo>
                      <a:pt x="420" y="177"/>
                    </a:lnTo>
                    <a:lnTo>
                      <a:pt x="399" y="156"/>
                    </a:lnTo>
                    <a:lnTo>
                      <a:pt x="375" y="139"/>
                    </a:lnTo>
                    <a:lnTo>
                      <a:pt x="349" y="126"/>
                    </a:lnTo>
                    <a:lnTo>
                      <a:pt x="319" y="119"/>
                    </a:lnTo>
                    <a:lnTo>
                      <a:pt x="288" y="115"/>
                    </a:lnTo>
                    <a:close/>
                    <a:moveTo>
                      <a:pt x="288" y="0"/>
                    </a:moveTo>
                    <a:lnTo>
                      <a:pt x="331" y="3"/>
                    </a:lnTo>
                    <a:lnTo>
                      <a:pt x="371" y="13"/>
                    </a:lnTo>
                    <a:lnTo>
                      <a:pt x="409" y="27"/>
                    </a:lnTo>
                    <a:lnTo>
                      <a:pt x="445" y="46"/>
                    </a:lnTo>
                    <a:lnTo>
                      <a:pt x="477" y="71"/>
                    </a:lnTo>
                    <a:lnTo>
                      <a:pt x="505" y="100"/>
                    </a:lnTo>
                    <a:lnTo>
                      <a:pt x="530" y="131"/>
                    </a:lnTo>
                    <a:lnTo>
                      <a:pt x="549" y="167"/>
                    </a:lnTo>
                    <a:lnTo>
                      <a:pt x="563" y="205"/>
                    </a:lnTo>
                    <a:lnTo>
                      <a:pt x="573" y="246"/>
                    </a:lnTo>
                    <a:lnTo>
                      <a:pt x="576" y="288"/>
                    </a:lnTo>
                    <a:lnTo>
                      <a:pt x="573" y="331"/>
                    </a:lnTo>
                    <a:lnTo>
                      <a:pt x="563" y="371"/>
                    </a:lnTo>
                    <a:lnTo>
                      <a:pt x="549" y="410"/>
                    </a:lnTo>
                    <a:lnTo>
                      <a:pt x="530" y="445"/>
                    </a:lnTo>
                    <a:lnTo>
                      <a:pt x="505" y="477"/>
                    </a:lnTo>
                    <a:lnTo>
                      <a:pt x="477" y="506"/>
                    </a:lnTo>
                    <a:lnTo>
                      <a:pt x="445" y="530"/>
                    </a:lnTo>
                    <a:lnTo>
                      <a:pt x="409" y="550"/>
                    </a:lnTo>
                    <a:lnTo>
                      <a:pt x="371" y="564"/>
                    </a:lnTo>
                    <a:lnTo>
                      <a:pt x="331" y="573"/>
                    </a:lnTo>
                    <a:lnTo>
                      <a:pt x="288" y="576"/>
                    </a:lnTo>
                    <a:lnTo>
                      <a:pt x="245" y="573"/>
                    </a:lnTo>
                    <a:lnTo>
                      <a:pt x="205" y="564"/>
                    </a:lnTo>
                    <a:lnTo>
                      <a:pt x="167" y="550"/>
                    </a:lnTo>
                    <a:lnTo>
                      <a:pt x="131" y="530"/>
                    </a:lnTo>
                    <a:lnTo>
                      <a:pt x="99" y="506"/>
                    </a:lnTo>
                    <a:lnTo>
                      <a:pt x="71" y="477"/>
                    </a:lnTo>
                    <a:lnTo>
                      <a:pt x="46" y="445"/>
                    </a:lnTo>
                    <a:lnTo>
                      <a:pt x="27" y="410"/>
                    </a:lnTo>
                    <a:lnTo>
                      <a:pt x="13" y="371"/>
                    </a:lnTo>
                    <a:lnTo>
                      <a:pt x="3" y="331"/>
                    </a:lnTo>
                    <a:lnTo>
                      <a:pt x="0" y="288"/>
                    </a:lnTo>
                    <a:lnTo>
                      <a:pt x="3" y="246"/>
                    </a:lnTo>
                    <a:lnTo>
                      <a:pt x="13" y="205"/>
                    </a:lnTo>
                    <a:lnTo>
                      <a:pt x="27" y="167"/>
                    </a:lnTo>
                    <a:lnTo>
                      <a:pt x="46" y="131"/>
                    </a:lnTo>
                    <a:lnTo>
                      <a:pt x="71" y="100"/>
                    </a:lnTo>
                    <a:lnTo>
                      <a:pt x="99" y="71"/>
                    </a:lnTo>
                    <a:lnTo>
                      <a:pt x="131" y="46"/>
                    </a:lnTo>
                    <a:lnTo>
                      <a:pt x="167" y="27"/>
                    </a:lnTo>
                    <a:lnTo>
                      <a:pt x="205" y="13"/>
                    </a:lnTo>
                    <a:lnTo>
                      <a:pt x="245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3" name="Freeform 48"/>
              <p:cNvSpPr/>
              <p:nvPr/>
            </p:nvSpPr>
            <p:spPr bwMode="auto">
              <a:xfrm>
                <a:off x="5492751" y="34512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4" name="Freeform 49"/>
              <p:cNvSpPr/>
              <p:nvPr/>
            </p:nvSpPr>
            <p:spPr bwMode="auto">
              <a:xfrm>
                <a:off x="5492751" y="35020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Freeform 50"/>
              <p:cNvSpPr>
                <a:spLocks noEditPoints="1"/>
              </p:cNvSpPr>
              <p:nvPr/>
            </p:nvSpPr>
            <p:spPr bwMode="auto">
              <a:xfrm>
                <a:off x="5319713" y="3014663"/>
                <a:ext cx="609600" cy="609600"/>
              </a:xfrm>
              <a:custGeom>
                <a:avLst/>
                <a:gdLst>
                  <a:gd name="T0" fmla="*/ 2938 w 3456"/>
                  <a:gd name="T1" fmla="*/ 2995 h 3456"/>
                  <a:gd name="T2" fmla="*/ 2995 w 3456"/>
                  <a:gd name="T3" fmla="*/ 2592 h 3456"/>
                  <a:gd name="T4" fmla="*/ 3007 w 3456"/>
                  <a:gd name="T5" fmla="*/ 2558 h 3456"/>
                  <a:gd name="T6" fmla="*/ 3035 w 3456"/>
                  <a:gd name="T7" fmla="*/ 2538 h 3456"/>
                  <a:gd name="T8" fmla="*/ 3071 w 3456"/>
                  <a:gd name="T9" fmla="*/ 2538 h 3456"/>
                  <a:gd name="T10" fmla="*/ 3099 w 3456"/>
                  <a:gd name="T11" fmla="*/ 2558 h 3456"/>
                  <a:gd name="T12" fmla="*/ 3110 w 3456"/>
                  <a:gd name="T13" fmla="*/ 2592 h 3456"/>
                  <a:gd name="T14" fmla="*/ 3341 w 3456"/>
                  <a:gd name="T15" fmla="*/ 2822 h 3456"/>
                  <a:gd name="T16" fmla="*/ 2938 w 3456"/>
                  <a:gd name="T17" fmla="*/ 2131 h 3456"/>
                  <a:gd name="T18" fmla="*/ 634 w 3456"/>
                  <a:gd name="T19" fmla="*/ 3341 h 3456"/>
                  <a:gd name="T20" fmla="*/ 2822 w 3456"/>
                  <a:gd name="T21" fmla="*/ 2131 h 3456"/>
                  <a:gd name="T22" fmla="*/ 115 w 3456"/>
                  <a:gd name="T23" fmla="*/ 2131 h 3456"/>
                  <a:gd name="T24" fmla="*/ 346 w 3456"/>
                  <a:gd name="T25" fmla="*/ 2822 h 3456"/>
                  <a:gd name="T26" fmla="*/ 349 w 3456"/>
                  <a:gd name="T27" fmla="*/ 2574 h 3456"/>
                  <a:gd name="T28" fmla="*/ 370 w 3456"/>
                  <a:gd name="T29" fmla="*/ 2546 h 3456"/>
                  <a:gd name="T30" fmla="*/ 403 w 3456"/>
                  <a:gd name="T31" fmla="*/ 2534 h 3456"/>
                  <a:gd name="T32" fmla="*/ 437 w 3456"/>
                  <a:gd name="T33" fmla="*/ 2546 h 3456"/>
                  <a:gd name="T34" fmla="*/ 458 w 3456"/>
                  <a:gd name="T35" fmla="*/ 2574 h 3456"/>
                  <a:gd name="T36" fmla="*/ 461 w 3456"/>
                  <a:gd name="T37" fmla="*/ 2995 h 3456"/>
                  <a:gd name="T38" fmla="*/ 518 w 3456"/>
                  <a:gd name="T39" fmla="*/ 2131 h 3456"/>
                  <a:gd name="T40" fmla="*/ 115 w 3456"/>
                  <a:gd name="T41" fmla="*/ 1094 h 3456"/>
                  <a:gd name="T42" fmla="*/ 3341 w 3456"/>
                  <a:gd name="T43" fmla="*/ 2016 h 3456"/>
                  <a:gd name="T44" fmla="*/ 115 w 3456"/>
                  <a:gd name="T45" fmla="*/ 1094 h 3456"/>
                  <a:gd name="T46" fmla="*/ 634 w 3456"/>
                  <a:gd name="T47" fmla="*/ 979 h 3456"/>
                  <a:gd name="T48" fmla="*/ 2822 w 3456"/>
                  <a:gd name="T49" fmla="*/ 115 h 3456"/>
                  <a:gd name="T50" fmla="*/ 518 w 3456"/>
                  <a:gd name="T51" fmla="*/ 0 h 3456"/>
                  <a:gd name="T52" fmla="*/ 2938 w 3456"/>
                  <a:gd name="T53" fmla="*/ 979 h 3456"/>
                  <a:gd name="T54" fmla="*/ 3456 w 3456"/>
                  <a:gd name="T55" fmla="*/ 2938 h 3456"/>
                  <a:gd name="T56" fmla="*/ 3110 w 3456"/>
                  <a:gd name="T57" fmla="*/ 3110 h 3456"/>
                  <a:gd name="T58" fmla="*/ 2938 w 3456"/>
                  <a:gd name="T59" fmla="*/ 3456 h 3456"/>
                  <a:gd name="T60" fmla="*/ 518 w 3456"/>
                  <a:gd name="T61" fmla="*/ 3110 h 3456"/>
                  <a:gd name="T62" fmla="*/ 346 w 3456"/>
                  <a:gd name="T63" fmla="*/ 2938 h 3456"/>
                  <a:gd name="T64" fmla="*/ 0 w 3456"/>
                  <a:gd name="T65" fmla="*/ 979 h 3456"/>
                  <a:gd name="T66" fmla="*/ 518 w 3456"/>
                  <a:gd name="T67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56" h="3456">
                    <a:moveTo>
                      <a:pt x="2938" y="2131"/>
                    </a:moveTo>
                    <a:lnTo>
                      <a:pt x="2938" y="2995"/>
                    </a:lnTo>
                    <a:lnTo>
                      <a:pt x="2995" y="2995"/>
                    </a:lnTo>
                    <a:lnTo>
                      <a:pt x="2995" y="2592"/>
                    </a:lnTo>
                    <a:lnTo>
                      <a:pt x="2998" y="2574"/>
                    </a:lnTo>
                    <a:lnTo>
                      <a:pt x="3007" y="2558"/>
                    </a:lnTo>
                    <a:lnTo>
                      <a:pt x="3019" y="2546"/>
                    </a:lnTo>
                    <a:lnTo>
                      <a:pt x="3035" y="2538"/>
                    </a:lnTo>
                    <a:lnTo>
                      <a:pt x="3053" y="2534"/>
                    </a:lnTo>
                    <a:lnTo>
                      <a:pt x="3071" y="2538"/>
                    </a:lnTo>
                    <a:lnTo>
                      <a:pt x="3086" y="2546"/>
                    </a:lnTo>
                    <a:lnTo>
                      <a:pt x="3099" y="2558"/>
                    </a:lnTo>
                    <a:lnTo>
                      <a:pt x="3107" y="2574"/>
                    </a:lnTo>
                    <a:lnTo>
                      <a:pt x="3110" y="2592"/>
                    </a:lnTo>
                    <a:lnTo>
                      <a:pt x="3110" y="2822"/>
                    </a:lnTo>
                    <a:lnTo>
                      <a:pt x="3341" y="2822"/>
                    </a:lnTo>
                    <a:lnTo>
                      <a:pt x="3341" y="2131"/>
                    </a:lnTo>
                    <a:lnTo>
                      <a:pt x="2938" y="2131"/>
                    </a:lnTo>
                    <a:close/>
                    <a:moveTo>
                      <a:pt x="634" y="2131"/>
                    </a:moveTo>
                    <a:lnTo>
                      <a:pt x="634" y="3341"/>
                    </a:lnTo>
                    <a:lnTo>
                      <a:pt x="2822" y="3341"/>
                    </a:lnTo>
                    <a:lnTo>
                      <a:pt x="2822" y="2131"/>
                    </a:lnTo>
                    <a:lnTo>
                      <a:pt x="634" y="2131"/>
                    </a:lnTo>
                    <a:close/>
                    <a:moveTo>
                      <a:pt x="115" y="2131"/>
                    </a:moveTo>
                    <a:lnTo>
                      <a:pt x="115" y="2822"/>
                    </a:lnTo>
                    <a:lnTo>
                      <a:pt x="346" y="2822"/>
                    </a:lnTo>
                    <a:lnTo>
                      <a:pt x="346" y="2592"/>
                    </a:lnTo>
                    <a:lnTo>
                      <a:pt x="349" y="2574"/>
                    </a:lnTo>
                    <a:lnTo>
                      <a:pt x="357" y="2558"/>
                    </a:lnTo>
                    <a:lnTo>
                      <a:pt x="370" y="2546"/>
                    </a:lnTo>
                    <a:lnTo>
                      <a:pt x="385" y="2538"/>
                    </a:lnTo>
                    <a:lnTo>
                      <a:pt x="403" y="2534"/>
                    </a:lnTo>
                    <a:lnTo>
                      <a:pt x="421" y="2538"/>
                    </a:lnTo>
                    <a:lnTo>
                      <a:pt x="437" y="2546"/>
                    </a:lnTo>
                    <a:lnTo>
                      <a:pt x="449" y="2558"/>
                    </a:lnTo>
                    <a:lnTo>
                      <a:pt x="458" y="2574"/>
                    </a:lnTo>
                    <a:lnTo>
                      <a:pt x="461" y="2592"/>
                    </a:lnTo>
                    <a:lnTo>
                      <a:pt x="461" y="2995"/>
                    </a:lnTo>
                    <a:lnTo>
                      <a:pt x="518" y="2995"/>
                    </a:lnTo>
                    <a:lnTo>
                      <a:pt x="518" y="2131"/>
                    </a:lnTo>
                    <a:lnTo>
                      <a:pt x="115" y="2131"/>
                    </a:lnTo>
                    <a:close/>
                    <a:moveTo>
                      <a:pt x="115" y="1094"/>
                    </a:moveTo>
                    <a:lnTo>
                      <a:pt x="115" y="2016"/>
                    </a:lnTo>
                    <a:lnTo>
                      <a:pt x="3341" y="2016"/>
                    </a:lnTo>
                    <a:lnTo>
                      <a:pt x="3341" y="1094"/>
                    </a:lnTo>
                    <a:lnTo>
                      <a:pt x="115" y="1094"/>
                    </a:lnTo>
                    <a:close/>
                    <a:moveTo>
                      <a:pt x="634" y="115"/>
                    </a:moveTo>
                    <a:lnTo>
                      <a:pt x="634" y="979"/>
                    </a:lnTo>
                    <a:lnTo>
                      <a:pt x="2822" y="979"/>
                    </a:lnTo>
                    <a:lnTo>
                      <a:pt x="2822" y="115"/>
                    </a:lnTo>
                    <a:lnTo>
                      <a:pt x="634" y="115"/>
                    </a:lnTo>
                    <a:close/>
                    <a:moveTo>
                      <a:pt x="518" y="0"/>
                    </a:moveTo>
                    <a:lnTo>
                      <a:pt x="2938" y="0"/>
                    </a:lnTo>
                    <a:lnTo>
                      <a:pt x="2938" y="979"/>
                    </a:lnTo>
                    <a:lnTo>
                      <a:pt x="3456" y="979"/>
                    </a:lnTo>
                    <a:lnTo>
                      <a:pt x="3456" y="2938"/>
                    </a:lnTo>
                    <a:lnTo>
                      <a:pt x="3110" y="2938"/>
                    </a:lnTo>
                    <a:lnTo>
                      <a:pt x="3110" y="3110"/>
                    </a:lnTo>
                    <a:lnTo>
                      <a:pt x="2938" y="3110"/>
                    </a:lnTo>
                    <a:lnTo>
                      <a:pt x="2938" y="3456"/>
                    </a:lnTo>
                    <a:lnTo>
                      <a:pt x="518" y="3456"/>
                    </a:lnTo>
                    <a:lnTo>
                      <a:pt x="518" y="3110"/>
                    </a:lnTo>
                    <a:lnTo>
                      <a:pt x="346" y="3110"/>
                    </a:lnTo>
                    <a:lnTo>
                      <a:pt x="346" y="2938"/>
                    </a:lnTo>
                    <a:lnTo>
                      <a:pt x="0" y="2938"/>
                    </a:lnTo>
                    <a:lnTo>
                      <a:pt x="0" y="979"/>
                    </a:lnTo>
                    <a:lnTo>
                      <a:pt x="518" y="979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8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5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9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4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9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4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6" grpId="0"/>
      <p:bldP spid="37" grpId="0"/>
      <p:bldP spid="90" grpId="0" animBg="1"/>
      <p:bldP spid="91" grpId="0"/>
      <p:bldP spid="92" grpId="0"/>
      <p:bldP spid="93" grpId="0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02651" y="647571"/>
            <a:ext cx="4390848" cy="29546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60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itchFamily="49" charset="-122"/>
                <a:ea typeface="汉仪行楷简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04</a:t>
            </a:r>
            <a:endParaRPr lang="zh-CN" altLang="en-US" dirty="0"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2" y="310517"/>
            <a:ext cx="1847850" cy="2409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7137" y="3479800"/>
            <a:ext cx="466187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4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9755" y="4853975"/>
            <a:ext cx="1876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The part four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308826" y="4189316"/>
            <a:ext cx="3178498" cy="645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06625" y="4835126"/>
            <a:ext cx="899849" cy="1016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34979" y="152385"/>
            <a:ext cx="2357021" cy="17079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V="1">
            <a:off x="473249" y="415380"/>
            <a:ext cx="4431152" cy="60272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2603261" y="4980937"/>
            <a:ext cx="211624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1" name="Group 30"/>
          <p:cNvGrpSpPr/>
          <p:nvPr/>
        </p:nvGrpSpPr>
        <p:grpSpPr>
          <a:xfrm rot="2700000">
            <a:off x="2143025" y="4687563"/>
            <a:ext cx="490313" cy="490313"/>
            <a:chOff x="5176911" y="787791"/>
            <a:chExt cx="708074" cy="708074"/>
          </a:xfrm>
          <a:solidFill>
            <a:srgbClr val="A5BFDA"/>
          </a:solidFill>
        </p:grpSpPr>
        <p:sp>
          <p:nvSpPr>
            <p:cNvPr id="12" name="Oval 25"/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Oval 26"/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Oval 27"/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Oval 28"/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Oval 29"/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7" name="TextBox 38"/>
          <p:cNvSpPr txBox="1"/>
          <p:nvPr/>
        </p:nvSpPr>
        <p:spPr>
          <a:xfrm>
            <a:off x="5604471" y="4980937"/>
            <a:ext cx="2180064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8" name="Group 39"/>
          <p:cNvGrpSpPr/>
          <p:nvPr/>
        </p:nvGrpSpPr>
        <p:grpSpPr>
          <a:xfrm rot="2700000">
            <a:off x="5184207" y="4687563"/>
            <a:ext cx="490313" cy="490313"/>
            <a:chOff x="5176911" y="787791"/>
            <a:chExt cx="708074" cy="708074"/>
          </a:xfrm>
          <a:solidFill>
            <a:srgbClr val="A5BFDA"/>
          </a:solidFill>
        </p:grpSpPr>
        <p:sp>
          <p:nvSpPr>
            <p:cNvPr id="19" name="Oval 40"/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Oval 41"/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Oval 42"/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Oval 43"/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Oval 44"/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7" name="TextBox 22"/>
          <p:cNvSpPr txBox="1"/>
          <p:nvPr/>
        </p:nvSpPr>
        <p:spPr>
          <a:xfrm>
            <a:off x="8747506" y="4980937"/>
            <a:ext cx="211624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8" name="Group 30"/>
          <p:cNvGrpSpPr/>
          <p:nvPr/>
        </p:nvGrpSpPr>
        <p:grpSpPr>
          <a:xfrm rot="2700000">
            <a:off x="8287270" y="4687563"/>
            <a:ext cx="490313" cy="490313"/>
            <a:chOff x="5176911" y="787791"/>
            <a:chExt cx="708074" cy="708074"/>
          </a:xfrm>
          <a:solidFill>
            <a:srgbClr val="A5BFDA"/>
          </a:solidFill>
        </p:grpSpPr>
        <p:sp>
          <p:nvSpPr>
            <p:cNvPr id="29" name="Oval 25"/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Oval 26"/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Oval 27"/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Oval 28"/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Oval 29"/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2460342" y="5858460"/>
            <a:ext cx="1312394" cy="278266"/>
            <a:chOff x="3599699" y="9482257"/>
            <a:chExt cx="2719843" cy="576686"/>
          </a:xfrm>
          <a:solidFill>
            <a:schemeClr val="bg1"/>
          </a:solidFill>
        </p:grpSpPr>
        <p:sp>
          <p:nvSpPr>
            <p:cNvPr id="35" name="Shape 2859"/>
            <p:cNvSpPr/>
            <p:nvPr/>
          </p:nvSpPr>
          <p:spPr>
            <a:xfrm>
              <a:off x="3599699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Shape 2860"/>
            <p:cNvSpPr/>
            <p:nvPr/>
          </p:nvSpPr>
          <p:spPr>
            <a:xfrm>
              <a:off x="4320095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Shape 2865"/>
            <p:cNvSpPr/>
            <p:nvPr/>
          </p:nvSpPr>
          <p:spPr>
            <a:xfrm>
              <a:off x="5040491" y="9482257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Shape 2869"/>
            <p:cNvSpPr/>
            <p:nvPr/>
          </p:nvSpPr>
          <p:spPr>
            <a:xfrm>
              <a:off x="5760887" y="950028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5389008" y="5858460"/>
            <a:ext cx="1312394" cy="278266"/>
            <a:chOff x="3599699" y="9482257"/>
            <a:chExt cx="2719843" cy="576686"/>
          </a:xfrm>
          <a:solidFill>
            <a:schemeClr val="bg1"/>
          </a:solidFill>
        </p:grpSpPr>
        <p:sp>
          <p:nvSpPr>
            <p:cNvPr id="40" name="Shape 2859"/>
            <p:cNvSpPr/>
            <p:nvPr/>
          </p:nvSpPr>
          <p:spPr>
            <a:xfrm>
              <a:off x="3599699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Shape 2860"/>
            <p:cNvSpPr/>
            <p:nvPr/>
          </p:nvSpPr>
          <p:spPr>
            <a:xfrm>
              <a:off x="4320095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Shape 2865"/>
            <p:cNvSpPr/>
            <p:nvPr/>
          </p:nvSpPr>
          <p:spPr>
            <a:xfrm>
              <a:off x="5040491" y="9482257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Shape 2869"/>
            <p:cNvSpPr/>
            <p:nvPr/>
          </p:nvSpPr>
          <p:spPr>
            <a:xfrm>
              <a:off x="5760887" y="950028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4" name="Group 3"/>
          <p:cNvGrpSpPr/>
          <p:nvPr/>
        </p:nvGrpSpPr>
        <p:grpSpPr>
          <a:xfrm>
            <a:off x="8587240" y="5858460"/>
            <a:ext cx="1312394" cy="278266"/>
            <a:chOff x="3599699" y="9482257"/>
            <a:chExt cx="2719843" cy="576686"/>
          </a:xfrm>
          <a:solidFill>
            <a:schemeClr val="bg1"/>
          </a:solidFill>
        </p:grpSpPr>
        <p:sp>
          <p:nvSpPr>
            <p:cNvPr id="45" name="Shape 2859"/>
            <p:cNvSpPr/>
            <p:nvPr/>
          </p:nvSpPr>
          <p:spPr>
            <a:xfrm>
              <a:off x="3599699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Shape 2860"/>
            <p:cNvSpPr/>
            <p:nvPr/>
          </p:nvSpPr>
          <p:spPr>
            <a:xfrm>
              <a:off x="4320095" y="948225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Shape 2865"/>
            <p:cNvSpPr/>
            <p:nvPr/>
          </p:nvSpPr>
          <p:spPr>
            <a:xfrm>
              <a:off x="5040491" y="9482257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Shape 2869"/>
            <p:cNvSpPr/>
            <p:nvPr/>
          </p:nvSpPr>
          <p:spPr>
            <a:xfrm>
              <a:off x="5760887" y="950028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9" name="Rectangle 70"/>
          <p:cNvSpPr>
            <a:spLocks noChangeArrowheads="1"/>
          </p:cNvSpPr>
          <p:nvPr/>
        </p:nvSpPr>
        <p:spPr bwMode="auto">
          <a:xfrm>
            <a:off x="2601998" y="4729915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0" name="Rectangle 70"/>
          <p:cNvSpPr>
            <a:spLocks noChangeArrowheads="1"/>
          </p:cNvSpPr>
          <p:nvPr/>
        </p:nvSpPr>
        <p:spPr bwMode="auto">
          <a:xfrm>
            <a:off x="5604075" y="4729915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1" name="Rectangle 70"/>
          <p:cNvSpPr>
            <a:spLocks noChangeArrowheads="1"/>
          </p:cNvSpPr>
          <p:nvPr/>
        </p:nvSpPr>
        <p:spPr bwMode="auto">
          <a:xfrm>
            <a:off x="8747506" y="4729915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3" name="Rectangle 6"/>
          <p:cNvSpPr/>
          <p:nvPr>
            <p:custDataLst>
              <p:tags r:id="rId1"/>
            </p:custDataLst>
          </p:nvPr>
        </p:nvSpPr>
        <p:spPr>
          <a:xfrm>
            <a:off x="2460625" y="2147570"/>
            <a:ext cx="2305050" cy="2288540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solidFill>
              <a:srgbClr val="A5BFDA"/>
            </a:solidFill>
          </a:ln>
          <a:effectLst>
            <a:outerShdw blurRad="635000" dist="635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4" name="Rectangle 6"/>
          <p:cNvSpPr/>
          <p:nvPr>
            <p:custDataLst>
              <p:tags r:id="rId2"/>
            </p:custDataLst>
          </p:nvPr>
        </p:nvSpPr>
        <p:spPr>
          <a:xfrm>
            <a:off x="5380355" y="2151380"/>
            <a:ext cx="2305050" cy="2288540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solidFill>
              <a:srgbClr val="A5BFDA"/>
            </a:solidFill>
          </a:ln>
          <a:effectLst>
            <a:outerShdw blurRad="635000" dist="635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5" name="Rectangle 6"/>
          <p:cNvSpPr/>
          <p:nvPr>
            <p:custDataLst>
              <p:tags r:id="rId3"/>
            </p:custDataLst>
          </p:nvPr>
        </p:nvSpPr>
        <p:spPr>
          <a:xfrm>
            <a:off x="8300085" y="2151380"/>
            <a:ext cx="2305050" cy="2288540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solidFill>
              <a:srgbClr val="A5BFDA"/>
            </a:solidFill>
          </a:ln>
          <a:effectLst>
            <a:outerShdw blurRad="635000" dist="635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5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5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5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1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1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7" grpId="0"/>
      <p:bldP spid="27" grpId="0"/>
      <p:bldP spid="49" grpId="0"/>
      <p:bldP spid="50" grpId="0"/>
      <p:bldP spid="51" grpId="0"/>
      <p:bldP spid="53" grpId="0" bldLvl="0" animBg="1"/>
      <p:bldP spid="54" grpId="0" bldLvl="0" animBg="1"/>
      <p:bldP spid="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7862" y="3154936"/>
            <a:ext cx="439988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itchFamily="49" charset="-122"/>
                <a:ea typeface="汉仪行楷简" pitchFamily="49" charset="-122"/>
                <a:cs typeface="+mn-ea"/>
                <a:sym typeface="Arial"/>
              </a:rPr>
              <a:t>CONTENTS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836" y="221185"/>
            <a:ext cx="1847850" cy="2409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35381" y="5120681"/>
            <a:ext cx="1444943" cy="16322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712975" y="1598217"/>
            <a:ext cx="3721104" cy="9577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8324" y="3899642"/>
            <a:ext cx="3178498" cy="64581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337233" y="1929097"/>
            <a:ext cx="24599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01 ·Add title text</a:t>
            </a:r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712975" y="2721642"/>
            <a:ext cx="3721104" cy="95775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337233" y="3052522"/>
            <a:ext cx="24599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02 ·Add title text</a:t>
            </a:r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712975" y="3845067"/>
            <a:ext cx="3721104" cy="95775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337233" y="4175947"/>
            <a:ext cx="24599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03 ·Add title text</a:t>
            </a:r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712975" y="4968492"/>
            <a:ext cx="3721104" cy="95775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37233" y="5299372"/>
            <a:ext cx="24599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04 ·Add title text</a:t>
            </a:r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endParaRPr lang="zh-CN" altLang="en-US" sz="2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064269" flipH="1">
            <a:off x="339410" y="4844053"/>
            <a:ext cx="2581441" cy="1870609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1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6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5" name="图片 4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8536792" y="453722"/>
            <a:ext cx="3178497" cy="59505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9391" y="1034963"/>
            <a:ext cx="5181611" cy="467564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1497944" y="3494842"/>
            <a:ext cx="5843585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97943" y="3494842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28743.76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97944" y="4400588"/>
            <a:ext cx="5843585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97944" y="5306334"/>
            <a:ext cx="5843585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497943" y="4400588"/>
            <a:ext cx="4409131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51443.98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97944" y="5306334"/>
            <a:ext cx="3252311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36618.46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468327" y="3118521"/>
            <a:ext cx="1394513" cy="28321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468325" y="4034785"/>
            <a:ext cx="1938925" cy="28321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1468327" y="4960369"/>
            <a:ext cx="1394513" cy="28321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9607" y="1754428"/>
            <a:ext cx="488097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C0104"/>
                </a:solidFill>
                <a:latin typeface="Arial"/>
                <a:ea typeface="微软雅黑"/>
                <a:cs typeface="+mn-ea"/>
                <a:sym typeface="Arial"/>
              </a:rPr>
              <a:t>Picture on slide </a:t>
            </a:r>
          </a:p>
        </p:txBody>
      </p:sp>
      <p:sp>
        <p:nvSpPr>
          <p:cNvPr id="17" name="矩形 16"/>
          <p:cNvSpPr/>
          <p:nvPr/>
        </p:nvSpPr>
        <p:spPr>
          <a:xfrm>
            <a:off x="1469606" y="2486932"/>
            <a:ext cx="5843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4" name="图片占位符 2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4394992" y="-915190"/>
            <a:ext cx="3414715" cy="11226799"/>
          </a:xfrm>
          <a:prstGeom prst="rect">
            <a:avLst/>
          </a:prstGeom>
        </p:spPr>
      </p:pic>
      <p:cxnSp>
        <p:nvCxnSpPr>
          <p:cNvPr id="5" name="PA_直接连接符 21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CxnSpPr/>
          <p:nvPr>
            <p:custDataLst>
              <p:tags r:id="rId1"/>
            </p:custDataLst>
          </p:nvPr>
        </p:nvCxnSpPr>
        <p:spPr>
          <a:xfrm>
            <a:off x="1618456" y="3101303"/>
            <a:ext cx="8955088" cy="0"/>
          </a:xfrm>
          <a:prstGeom prst="line">
            <a:avLst/>
          </a:prstGeom>
          <a:noFill/>
          <a:ln w="12700" cap="flat" cmpd="sng" algn="ctr">
            <a:solidFill>
              <a:srgbClr val="A5BFDA"/>
            </a:solidFill>
            <a:prstDash val="solid"/>
            <a:miter lim="800000"/>
          </a:ln>
          <a:effectLst/>
        </p:spPr>
      </p:cxnSp>
      <p:sp>
        <p:nvSpPr>
          <p:cNvPr id="6" name="PA_椭圆 32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/>
          <p:nvPr>
            <p:custDataLst>
              <p:tags r:id="rId2"/>
            </p:custDataLst>
          </p:nvPr>
        </p:nvSpPr>
        <p:spPr>
          <a:xfrm>
            <a:off x="2697800" y="2951206"/>
            <a:ext cx="300194" cy="300194"/>
          </a:xfrm>
          <a:prstGeom prst="ellipse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7" name="PA_椭圆 33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/>
          <p:nvPr>
            <p:custDataLst>
              <p:tags r:id="rId3"/>
            </p:custDataLst>
          </p:nvPr>
        </p:nvSpPr>
        <p:spPr>
          <a:xfrm>
            <a:off x="4806000" y="2951206"/>
            <a:ext cx="300194" cy="300194"/>
          </a:xfrm>
          <a:prstGeom prst="ellipse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8" name="PA_椭圆 3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/>
          <p:nvPr>
            <p:custDataLst>
              <p:tags r:id="rId4"/>
            </p:custDataLst>
          </p:nvPr>
        </p:nvSpPr>
        <p:spPr>
          <a:xfrm>
            <a:off x="6914200" y="2951206"/>
            <a:ext cx="300194" cy="300194"/>
          </a:xfrm>
          <a:prstGeom prst="ellipse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9" name="PA_椭圆 35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/>
          <p:nvPr>
            <p:custDataLst>
              <p:tags r:id="rId5"/>
            </p:custDataLst>
          </p:nvPr>
        </p:nvSpPr>
        <p:spPr>
          <a:xfrm>
            <a:off x="9022400" y="2951206"/>
            <a:ext cx="300194" cy="300194"/>
          </a:xfrm>
          <a:prstGeom prst="ellipse">
            <a:avLst/>
          </a:prstGeom>
          <a:solidFill>
            <a:srgbClr val="A5BFDA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0" name="PA_文本框 3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6"/>
            </p:custDataLst>
          </p:nvPr>
        </p:nvSpPr>
        <p:spPr>
          <a:xfrm>
            <a:off x="2153017" y="2291382"/>
            <a:ext cx="13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/>
                <a:ea typeface="微软雅黑"/>
                <a:cs typeface="Open Sans" charset="0"/>
                <a:sym typeface="Arial"/>
              </a:rPr>
              <a:t>2026</a:t>
            </a:r>
            <a:endParaRPr lang="zh-CN" altLang="en-US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1" name="PA_文本框 3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7"/>
            </p:custDataLst>
          </p:nvPr>
        </p:nvSpPr>
        <p:spPr>
          <a:xfrm>
            <a:off x="4261217" y="2291382"/>
            <a:ext cx="13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/>
                <a:ea typeface="微软雅黑"/>
                <a:cs typeface="Open Sans" charset="0"/>
                <a:sym typeface="Arial"/>
              </a:rPr>
              <a:t>2027</a:t>
            </a:r>
            <a:endParaRPr lang="zh-CN" altLang="en-US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2" name="PA_文本框 3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8"/>
            </p:custDataLst>
          </p:nvPr>
        </p:nvSpPr>
        <p:spPr>
          <a:xfrm>
            <a:off x="6369417" y="2291382"/>
            <a:ext cx="13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/>
                <a:ea typeface="微软雅黑"/>
                <a:cs typeface="Open Sans" charset="0"/>
                <a:sym typeface="Arial"/>
              </a:rPr>
              <a:t>2028</a:t>
            </a:r>
            <a:endParaRPr lang="zh-CN" altLang="en-US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3" name="PA_文本框 3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9"/>
            </p:custDataLst>
          </p:nvPr>
        </p:nvSpPr>
        <p:spPr>
          <a:xfrm>
            <a:off x="8477617" y="2291382"/>
            <a:ext cx="13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/>
                <a:ea typeface="微软雅黑"/>
                <a:cs typeface="Open Sans" charset="0"/>
                <a:sym typeface="Arial"/>
              </a:rPr>
              <a:t>2029</a:t>
            </a:r>
            <a:endParaRPr lang="zh-CN" altLang="en-US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4" name="PA_文本框 33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10"/>
            </p:custDataLst>
          </p:nvPr>
        </p:nvSpPr>
        <p:spPr>
          <a:xfrm>
            <a:off x="1923937" y="3410669"/>
            <a:ext cx="184791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5" name="PA_文本框 33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11"/>
            </p:custDataLst>
          </p:nvPr>
        </p:nvSpPr>
        <p:spPr>
          <a:xfrm>
            <a:off x="4032137" y="3410669"/>
            <a:ext cx="184791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6" name="PA_文本框 33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12"/>
            </p:custDataLst>
          </p:nvPr>
        </p:nvSpPr>
        <p:spPr>
          <a:xfrm>
            <a:off x="6140337" y="3410669"/>
            <a:ext cx="184791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7" name="PA_文本框 33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>
            <p:custDataLst>
              <p:tags r:id="rId13"/>
            </p:custDataLst>
          </p:nvPr>
        </p:nvSpPr>
        <p:spPr>
          <a:xfrm>
            <a:off x="8248537" y="3410669"/>
            <a:ext cx="184791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charset="0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 autoUpdateAnimBg="0"/>
      <p:bldP spid="8" grpId="0" animBg="1" autoUpdateAnimBg="0"/>
      <p:bldP spid="9" grpId="0" animBg="1" autoUpdateAnimBg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6445" y="1527807"/>
            <a:ext cx="5575305" cy="4608919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1466850" y="2235693"/>
            <a:ext cx="3325651" cy="3302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solidFill>
              <a:srgbClr val="A5BFDA"/>
            </a:solidFill>
          </a:ln>
          <a:effectLst>
            <a:outerShdw blurRad="635000" dist="635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838343" y="2137046"/>
            <a:ext cx="846906" cy="851120"/>
          </a:xfrm>
          <a:custGeom>
            <a:avLst/>
            <a:gdLst>
              <a:gd name="T0" fmla="*/ 561 w 798"/>
              <a:gd name="T1" fmla="*/ 672 h 801"/>
              <a:gd name="T2" fmla="*/ 683 w 798"/>
              <a:gd name="T3" fmla="*/ 267 h 801"/>
              <a:gd name="T4" fmla="*/ 111 w 798"/>
              <a:gd name="T5" fmla="*/ 535 h 801"/>
              <a:gd name="T6" fmla="*/ 48 w 798"/>
              <a:gd name="T7" fmla="*/ 457 h 801"/>
              <a:gd name="T8" fmla="*/ 203 w 798"/>
              <a:gd name="T9" fmla="*/ 182 h 801"/>
              <a:gd name="T10" fmla="*/ 507 w 798"/>
              <a:gd name="T11" fmla="*/ 688 h 801"/>
              <a:gd name="T12" fmla="*/ 406 w 798"/>
              <a:gd name="T13" fmla="*/ 18 h 801"/>
              <a:gd name="T14" fmla="*/ 546 w 798"/>
              <a:gd name="T15" fmla="*/ 172 h 801"/>
              <a:gd name="T16" fmla="*/ 485 w 798"/>
              <a:gd name="T17" fmla="*/ 152 h 801"/>
              <a:gd name="T18" fmla="*/ 400 w 798"/>
              <a:gd name="T19" fmla="*/ 123 h 801"/>
              <a:gd name="T20" fmla="*/ 365 w 798"/>
              <a:gd name="T21" fmla="*/ 245 h 801"/>
              <a:gd name="T22" fmla="*/ 437 w 798"/>
              <a:gd name="T23" fmla="*/ 163 h 801"/>
              <a:gd name="T24" fmla="*/ 225 w 798"/>
              <a:gd name="T25" fmla="*/ 350 h 801"/>
              <a:gd name="T26" fmla="*/ 360 w 798"/>
              <a:gd name="T27" fmla="*/ 578 h 801"/>
              <a:gd name="T28" fmla="*/ 596 w 798"/>
              <a:gd name="T29" fmla="*/ 445 h 801"/>
              <a:gd name="T30" fmla="*/ 427 w 798"/>
              <a:gd name="T31" fmla="*/ 216 h 801"/>
              <a:gd name="T32" fmla="*/ 542 w 798"/>
              <a:gd name="T33" fmla="*/ 210 h 801"/>
              <a:gd name="T34" fmla="*/ 570 w 798"/>
              <a:gd name="T35" fmla="*/ 580 h 801"/>
              <a:gd name="T36" fmla="*/ 162 w 798"/>
              <a:gd name="T37" fmla="*/ 212 h 801"/>
              <a:gd name="T38" fmla="*/ 281 w 798"/>
              <a:gd name="T39" fmla="*/ 534 h 801"/>
              <a:gd name="T40" fmla="*/ 292 w 798"/>
              <a:gd name="T41" fmla="*/ 298 h 801"/>
              <a:gd name="T42" fmla="*/ 564 w 798"/>
              <a:gd name="T43" fmla="*/ 218 h 801"/>
              <a:gd name="T44" fmla="*/ 249 w 798"/>
              <a:gd name="T45" fmla="*/ 252 h 801"/>
              <a:gd name="T46" fmla="*/ 72 w 798"/>
              <a:gd name="T47" fmla="*/ 380 h 801"/>
              <a:gd name="T48" fmla="*/ 609 w 798"/>
              <a:gd name="T49" fmla="*/ 244 h 801"/>
              <a:gd name="T50" fmla="*/ 185 w 798"/>
              <a:gd name="T51" fmla="*/ 249 h 801"/>
              <a:gd name="T52" fmla="*/ 221 w 798"/>
              <a:gd name="T53" fmla="*/ 304 h 801"/>
              <a:gd name="T54" fmla="*/ 620 w 798"/>
              <a:gd name="T55" fmla="*/ 356 h 801"/>
              <a:gd name="T56" fmla="*/ 632 w 798"/>
              <a:gd name="T57" fmla="*/ 353 h 801"/>
              <a:gd name="T58" fmla="*/ 619 w 798"/>
              <a:gd name="T59" fmla="*/ 261 h 801"/>
              <a:gd name="T60" fmla="*/ 286 w 798"/>
              <a:gd name="T61" fmla="*/ 379 h 801"/>
              <a:gd name="T62" fmla="*/ 459 w 798"/>
              <a:gd name="T63" fmla="*/ 501 h 801"/>
              <a:gd name="T64" fmla="*/ 495 w 798"/>
              <a:gd name="T65" fmla="*/ 319 h 801"/>
              <a:gd name="T66" fmla="*/ 431 w 798"/>
              <a:gd name="T67" fmla="*/ 287 h 801"/>
              <a:gd name="T68" fmla="*/ 387 w 798"/>
              <a:gd name="T69" fmla="*/ 417 h 801"/>
              <a:gd name="T70" fmla="*/ 406 w 798"/>
              <a:gd name="T71" fmla="*/ 299 h 801"/>
              <a:gd name="T72" fmla="*/ 343 w 798"/>
              <a:gd name="T73" fmla="*/ 379 h 801"/>
              <a:gd name="T74" fmla="*/ 344 w 798"/>
              <a:gd name="T75" fmla="*/ 452 h 801"/>
              <a:gd name="T76" fmla="*/ 357 w 798"/>
              <a:gd name="T77" fmla="*/ 480 h 801"/>
              <a:gd name="T78" fmla="*/ 487 w 798"/>
              <a:gd name="T79" fmla="*/ 494 h 801"/>
              <a:gd name="T80" fmla="*/ 432 w 798"/>
              <a:gd name="T81" fmla="*/ 369 h 801"/>
              <a:gd name="T82" fmla="*/ 492 w 798"/>
              <a:gd name="T83" fmla="*/ 392 h 801"/>
              <a:gd name="T84" fmla="*/ 450 w 798"/>
              <a:gd name="T85" fmla="*/ 342 h 801"/>
              <a:gd name="T86" fmla="*/ 368 w 798"/>
              <a:gd name="T87" fmla="*/ 312 h 801"/>
              <a:gd name="T88" fmla="*/ 250 w 798"/>
              <a:gd name="T89" fmla="*/ 461 h 801"/>
              <a:gd name="T90" fmla="*/ 308 w 798"/>
              <a:gd name="T91" fmla="*/ 318 h 801"/>
              <a:gd name="T92" fmla="*/ 332 w 798"/>
              <a:gd name="T93" fmla="*/ 337 h 801"/>
              <a:gd name="T94" fmla="*/ 504 w 798"/>
              <a:gd name="T95" fmla="*/ 355 h 801"/>
              <a:gd name="T96" fmla="*/ 306 w 798"/>
              <a:gd name="T97" fmla="*/ 445 h 801"/>
              <a:gd name="T98" fmla="*/ 467 w 798"/>
              <a:gd name="T99" fmla="*/ 432 h 801"/>
              <a:gd name="T100" fmla="*/ 395 w 798"/>
              <a:gd name="T101" fmla="*/ 483 h 801"/>
              <a:gd name="T102" fmla="*/ 347 w 798"/>
              <a:gd name="T103" fmla="*/ 502 h 801"/>
              <a:gd name="T104" fmla="*/ 236 w 798"/>
              <a:gd name="T105" fmla="*/ 530 h 801"/>
              <a:gd name="T106" fmla="*/ 249 w 798"/>
              <a:gd name="T107" fmla="*/ 580 h 801"/>
              <a:gd name="T108" fmla="*/ 524 w 798"/>
              <a:gd name="T109" fmla="*/ 575 h 801"/>
              <a:gd name="T110" fmla="*/ 463 w 798"/>
              <a:gd name="T111" fmla="*/ 582 h 801"/>
              <a:gd name="T112" fmla="*/ 366 w 798"/>
              <a:gd name="T113" fmla="*/ 551 h 801"/>
              <a:gd name="T114" fmla="*/ 386 w 798"/>
              <a:gd name="T115" fmla="*/ 664 h 801"/>
              <a:gd name="T116" fmla="*/ 524 w 798"/>
              <a:gd name="T117" fmla="*/ 646 h 801"/>
              <a:gd name="T118" fmla="*/ 416 w 798"/>
              <a:gd name="T119" fmla="*/ 717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8" h="801">
                <a:moveTo>
                  <a:pt x="410" y="7"/>
                </a:moveTo>
                <a:cubicBezTo>
                  <a:pt x="426" y="28"/>
                  <a:pt x="426" y="28"/>
                  <a:pt x="426" y="28"/>
                </a:cubicBezTo>
                <a:cubicBezTo>
                  <a:pt x="451" y="44"/>
                  <a:pt x="480" y="51"/>
                  <a:pt x="501" y="75"/>
                </a:cubicBezTo>
                <a:cubicBezTo>
                  <a:pt x="511" y="85"/>
                  <a:pt x="519" y="97"/>
                  <a:pt x="526" y="108"/>
                </a:cubicBezTo>
                <a:cubicBezTo>
                  <a:pt x="557" y="118"/>
                  <a:pt x="587" y="141"/>
                  <a:pt x="603" y="169"/>
                </a:cubicBezTo>
                <a:cubicBezTo>
                  <a:pt x="604" y="174"/>
                  <a:pt x="606" y="180"/>
                  <a:pt x="611" y="182"/>
                </a:cubicBezTo>
                <a:cubicBezTo>
                  <a:pt x="640" y="196"/>
                  <a:pt x="664" y="221"/>
                  <a:pt x="679" y="249"/>
                </a:cubicBezTo>
                <a:cubicBezTo>
                  <a:pt x="681" y="257"/>
                  <a:pt x="686" y="265"/>
                  <a:pt x="688" y="274"/>
                </a:cubicBezTo>
                <a:cubicBezTo>
                  <a:pt x="699" y="281"/>
                  <a:pt x="710" y="288"/>
                  <a:pt x="720" y="299"/>
                </a:cubicBezTo>
                <a:cubicBezTo>
                  <a:pt x="743" y="329"/>
                  <a:pt x="749" y="368"/>
                  <a:pt x="780" y="392"/>
                </a:cubicBezTo>
                <a:cubicBezTo>
                  <a:pt x="785" y="398"/>
                  <a:pt x="791" y="403"/>
                  <a:pt x="798" y="407"/>
                </a:cubicBezTo>
                <a:cubicBezTo>
                  <a:pt x="798" y="408"/>
                  <a:pt x="797" y="409"/>
                  <a:pt x="796" y="409"/>
                </a:cubicBezTo>
                <a:cubicBezTo>
                  <a:pt x="792" y="408"/>
                  <a:pt x="790" y="414"/>
                  <a:pt x="787" y="414"/>
                </a:cubicBezTo>
                <a:cubicBezTo>
                  <a:pt x="766" y="425"/>
                  <a:pt x="757" y="449"/>
                  <a:pt x="748" y="469"/>
                </a:cubicBezTo>
                <a:cubicBezTo>
                  <a:pt x="735" y="495"/>
                  <a:pt x="718" y="525"/>
                  <a:pt x="688" y="536"/>
                </a:cubicBezTo>
                <a:cubicBezTo>
                  <a:pt x="681" y="537"/>
                  <a:pt x="681" y="545"/>
                  <a:pt x="677" y="548"/>
                </a:cubicBezTo>
                <a:cubicBezTo>
                  <a:pt x="658" y="575"/>
                  <a:pt x="635" y="602"/>
                  <a:pt x="608" y="619"/>
                </a:cubicBezTo>
                <a:cubicBezTo>
                  <a:pt x="601" y="623"/>
                  <a:pt x="602" y="631"/>
                  <a:pt x="597" y="636"/>
                </a:cubicBezTo>
                <a:cubicBezTo>
                  <a:pt x="590" y="648"/>
                  <a:pt x="579" y="657"/>
                  <a:pt x="570" y="666"/>
                </a:cubicBezTo>
                <a:cubicBezTo>
                  <a:pt x="567" y="668"/>
                  <a:pt x="564" y="670"/>
                  <a:pt x="561" y="672"/>
                </a:cubicBezTo>
                <a:cubicBezTo>
                  <a:pt x="548" y="683"/>
                  <a:pt x="533" y="690"/>
                  <a:pt x="517" y="695"/>
                </a:cubicBezTo>
                <a:cubicBezTo>
                  <a:pt x="514" y="699"/>
                  <a:pt x="513" y="705"/>
                  <a:pt x="509" y="709"/>
                </a:cubicBezTo>
                <a:cubicBezTo>
                  <a:pt x="493" y="733"/>
                  <a:pt x="465" y="740"/>
                  <a:pt x="443" y="756"/>
                </a:cubicBezTo>
                <a:cubicBezTo>
                  <a:pt x="427" y="765"/>
                  <a:pt x="412" y="779"/>
                  <a:pt x="400" y="792"/>
                </a:cubicBezTo>
                <a:cubicBezTo>
                  <a:pt x="396" y="795"/>
                  <a:pt x="395" y="801"/>
                  <a:pt x="391" y="801"/>
                </a:cubicBezTo>
                <a:cubicBezTo>
                  <a:pt x="389" y="800"/>
                  <a:pt x="391" y="799"/>
                  <a:pt x="391" y="797"/>
                </a:cubicBezTo>
                <a:cubicBezTo>
                  <a:pt x="405" y="782"/>
                  <a:pt x="419" y="766"/>
                  <a:pt x="436" y="756"/>
                </a:cubicBezTo>
                <a:cubicBezTo>
                  <a:pt x="459" y="741"/>
                  <a:pt x="486" y="733"/>
                  <a:pt x="504" y="711"/>
                </a:cubicBezTo>
                <a:cubicBezTo>
                  <a:pt x="509" y="706"/>
                  <a:pt x="511" y="700"/>
                  <a:pt x="512" y="693"/>
                </a:cubicBezTo>
                <a:cubicBezTo>
                  <a:pt x="540" y="686"/>
                  <a:pt x="565" y="668"/>
                  <a:pt x="585" y="647"/>
                </a:cubicBezTo>
                <a:cubicBezTo>
                  <a:pt x="592" y="639"/>
                  <a:pt x="598" y="630"/>
                  <a:pt x="601" y="620"/>
                </a:cubicBezTo>
                <a:cubicBezTo>
                  <a:pt x="628" y="603"/>
                  <a:pt x="651" y="578"/>
                  <a:pt x="669" y="553"/>
                </a:cubicBezTo>
                <a:cubicBezTo>
                  <a:pt x="677" y="547"/>
                  <a:pt x="678" y="535"/>
                  <a:pt x="688" y="531"/>
                </a:cubicBezTo>
                <a:cubicBezTo>
                  <a:pt x="712" y="524"/>
                  <a:pt x="728" y="499"/>
                  <a:pt x="740" y="479"/>
                </a:cubicBezTo>
                <a:cubicBezTo>
                  <a:pt x="752" y="453"/>
                  <a:pt x="762" y="422"/>
                  <a:pt x="790" y="409"/>
                </a:cubicBezTo>
                <a:cubicBezTo>
                  <a:pt x="790" y="406"/>
                  <a:pt x="790" y="406"/>
                  <a:pt x="790" y="406"/>
                </a:cubicBezTo>
                <a:cubicBezTo>
                  <a:pt x="767" y="388"/>
                  <a:pt x="748" y="363"/>
                  <a:pt x="739" y="336"/>
                </a:cubicBezTo>
                <a:cubicBezTo>
                  <a:pt x="731" y="323"/>
                  <a:pt x="724" y="308"/>
                  <a:pt x="713" y="296"/>
                </a:cubicBezTo>
                <a:cubicBezTo>
                  <a:pt x="704" y="289"/>
                  <a:pt x="696" y="281"/>
                  <a:pt x="686" y="277"/>
                </a:cubicBezTo>
                <a:cubicBezTo>
                  <a:pt x="684" y="274"/>
                  <a:pt x="684" y="270"/>
                  <a:pt x="683" y="267"/>
                </a:cubicBezTo>
                <a:cubicBezTo>
                  <a:pt x="677" y="249"/>
                  <a:pt x="665" y="233"/>
                  <a:pt x="653" y="218"/>
                </a:cubicBezTo>
                <a:cubicBezTo>
                  <a:pt x="639" y="202"/>
                  <a:pt x="623" y="192"/>
                  <a:pt x="606" y="183"/>
                </a:cubicBezTo>
                <a:cubicBezTo>
                  <a:pt x="599" y="173"/>
                  <a:pt x="596" y="160"/>
                  <a:pt x="587" y="151"/>
                </a:cubicBezTo>
                <a:cubicBezTo>
                  <a:pt x="569" y="133"/>
                  <a:pt x="548" y="117"/>
                  <a:pt x="524" y="112"/>
                </a:cubicBezTo>
                <a:cubicBezTo>
                  <a:pt x="512" y="89"/>
                  <a:pt x="493" y="66"/>
                  <a:pt x="469" y="55"/>
                </a:cubicBezTo>
                <a:cubicBezTo>
                  <a:pt x="449" y="42"/>
                  <a:pt x="422" y="37"/>
                  <a:pt x="411" y="12"/>
                </a:cubicBezTo>
                <a:cubicBezTo>
                  <a:pt x="409" y="11"/>
                  <a:pt x="407" y="8"/>
                  <a:pt x="405" y="11"/>
                </a:cubicBezTo>
                <a:cubicBezTo>
                  <a:pt x="390" y="25"/>
                  <a:pt x="376" y="42"/>
                  <a:pt x="358" y="51"/>
                </a:cubicBezTo>
                <a:cubicBezTo>
                  <a:pt x="331" y="66"/>
                  <a:pt x="304" y="81"/>
                  <a:pt x="284" y="107"/>
                </a:cubicBezTo>
                <a:cubicBezTo>
                  <a:pt x="260" y="117"/>
                  <a:pt x="235" y="127"/>
                  <a:pt x="217" y="148"/>
                </a:cubicBezTo>
                <a:cubicBezTo>
                  <a:pt x="209" y="157"/>
                  <a:pt x="202" y="168"/>
                  <a:pt x="196" y="178"/>
                </a:cubicBezTo>
                <a:cubicBezTo>
                  <a:pt x="185" y="182"/>
                  <a:pt x="175" y="188"/>
                  <a:pt x="165" y="195"/>
                </a:cubicBezTo>
                <a:cubicBezTo>
                  <a:pt x="152" y="207"/>
                  <a:pt x="140" y="217"/>
                  <a:pt x="129" y="231"/>
                </a:cubicBezTo>
                <a:cubicBezTo>
                  <a:pt x="122" y="241"/>
                  <a:pt x="115" y="252"/>
                  <a:pt x="110" y="263"/>
                </a:cubicBezTo>
                <a:cubicBezTo>
                  <a:pt x="86" y="273"/>
                  <a:pt x="69" y="297"/>
                  <a:pt x="53" y="318"/>
                </a:cubicBezTo>
                <a:cubicBezTo>
                  <a:pt x="34" y="343"/>
                  <a:pt x="30" y="374"/>
                  <a:pt x="6" y="395"/>
                </a:cubicBezTo>
                <a:cubicBezTo>
                  <a:pt x="6" y="396"/>
                  <a:pt x="6" y="396"/>
                  <a:pt x="6" y="396"/>
                </a:cubicBezTo>
                <a:cubicBezTo>
                  <a:pt x="47" y="419"/>
                  <a:pt x="48" y="470"/>
                  <a:pt x="79" y="501"/>
                </a:cubicBezTo>
                <a:cubicBezTo>
                  <a:pt x="88" y="508"/>
                  <a:pt x="94" y="518"/>
                  <a:pt x="105" y="519"/>
                </a:cubicBezTo>
                <a:cubicBezTo>
                  <a:pt x="109" y="523"/>
                  <a:pt x="108" y="530"/>
                  <a:pt x="111" y="535"/>
                </a:cubicBezTo>
                <a:cubicBezTo>
                  <a:pt x="121" y="561"/>
                  <a:pt x="140" y="585"/>
                  <a:pt x="161" y="604"/>
                </a:cubicBezTo>
                <a:cubicBezTo>
                  <a:pt x="172" y="614"/>
                  <a:pt x="189" y="613"/>
                  <a:pt x="195" y="629"/>
                </a:cubicBezTo>
                <a:cubicBezTo>
                  <a:pt x="210" y="652"/>
                  <a:pt x="231" y="675"/>
                  <a:pt x="255" y="687"/>
                </a:cubicBezTo>
                <a:cubicBezTo>
                  <a:pt x="277" y="697"/>
                  <a:pt x="277" y="697"/>
                  <a:pt x="277" y="697"/>
                </a:cubicBezTo>
                <a:cubicBezTo>
                  <a:pt x="282" y="701"/>
                  <a:pt x="280" y="706"/>
                  <a:pt x="284" y="710"/>
                </a:cubicBezTo>
                <a:cubicBezTo>
                  <a:pt x="295" y="730"/>
                  <a:pt x="314" y="742"/>
                  <a:pt x="331" y="755"/>
                </a:cubicBezTo>
                <a:cubicBezTo>
                  <a:pt x="350" y="768"/>
                  <a:pt x="378" y="774"/>
                  <a:pt x="388" y="797"/>
                </a:cubicBezTo>
                <a:cubicBezTo>
                  <a:pt x="387" y="798"/>
                  <a:pt x="387" y="798"/>
                  <a:pt x="387" y="798"/>
                </a:cubicBezTo>
                <a:cubicBezTo>
                  <a:pt x="380" y="791"/>
                  <a:pt x="375" y="780"/>
                  <a:pt x="365" y="777"/>
                </a:cubicBezTo>
                <a:cubicBezTo>
                  <a:pt x="354" y="769"/>
                  <a:pt x="341" y="766"/>
                  <a:pt x="332" y="758"/>
                </a:cubicBezTo>
                <a:cubicBezTo>
                  <a:pt x="326" y="756"/>
                  <a:pt x="322" y="752"/>
                  <a:pt x="317" y="748"/>
                </a:cubicBezTo>
                <a:cubicBezTo>
                  <a:pt x="307" y="740"/>
                  <a:pt x="297" y="734"/>
                  <a:pt x="289" y="724"/>
                </a:cubicBezTo>
                <a:cubicBezTo>
                  <a:pt x="278" y="717"/>
                  <a:pt x="281" y="701"/>
                  <a:pt x="269" y="697"/>
                </a:cubicBezTo>
                <a:cubicBezTo>
                  <a:pt x="239" y="686"/>
                  <a:pt x="215" y="663"/>
                  <a:pt x="196" y="636"/>
                </a:cubicBezTo>
                <a:cubicBezTo>
                  <a:pt x="192" y="630"/>
                  <a:pt x="188" y="622"/>
                  <a:pt x="181" y="618"/>
                </a:cubicBezTo>
                <a:cubicBezTo>
                  <a:pt x="173" y="618"/>
                  <a:pt x="168" y="611"/>
                  <a:pt x="161" y="607"/>
                </a:cubicBezTo>
                <a:cubicBezTo>
                  <a:pt x="140" y="592"/>
                  <a:pt x="126" y="569"/>
                  <a:pt x="112" y="547"/>
                </a:cubicBezTo>
                <a:cubicBezTo>
                  <a:pt x="106" y="538"/>
                  <a:pt x="109" y="523"/>
                  <a:pt x="96" y="519"/>
                </a:cubicBezTo>
                <a:cubicBezTo>
                  <a:pt x="93" y="518"/>
                  <a:pt x="93" y="518"/>
                  <a:pt x="93" y="518"/>
                </a:cubicBezTo>
                <a:cubicBezTo>
                  <a:pt x="71" y="502"/>
                  <a:pt x="57" y="480"/>
                  <a:pt x="48" y="457"/>
                </a:cubicBezTo>
                <a:cubicBezTo>
                  <a:pt x="45" y="455"/>
                  <a:pt x="46" y="451"/>
                  <a:pt x="44" y="448"/>
                </a:cubicBezTo>
                <a:cubicBezTo>
                  <a:pt x="37" y="428"/>
                  <a:pt x="22" y="409"/>
                  <a:pt x="3" y="398"/>
                </a:cubicBezTo>
                <a:cubicBezTo>
                  <a:pt x="1" y="399"/>
                  <a:pt x="0" y="397"/>
                  <a:pt x="0" y="395"/>
                </a:cubicBezTo>
                <a:cubicBezTo>
                  <a:pt x="4" y="391"/>
                  <a:pt x="8" y="387"/>
                  <a:pt x="13" y="383"/>
                </a:cubicBezTo>
                <a:cubicBezTo>
                  <a:pt x="28" y="362"/>
                  <a:pt x="34" y="336"/>
                  <a:pt x="51" y="315"/>
                </a:cubicBezTo>
                <a:cubicBezTo>
                  <a:pt x="64" y="295"/>
                  <a:pt x="79" y="278"/>
                  <a:pt x="99" y="265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20" y="233"/>
                  <a:pt x="143" y="209"/>
                  <a:pt x="166" y="189"/>
                </a:cubicBezTo>
                <a:cubicBezTo>
                  <a:pt x="175" y="183"/>
                  <a:pt x="184" y="180"/>
                  <a:pt x="194" y="175"/>
                </a:cubicBezTo>
                <a:cubicBezTo>
                  <a:pt x="212" y="143"/>
                  <a:pt x="242" y="119"/>
                  <a:pt x="276" y="107"/>
                </a:cubicBezTo>
                <a:cubicBezTo>
                  <a:pt x="288" y="105"/>
                  <a:pt x="290" y="91"/>
                  <a:pt x="300" y="85"/>
                </a:cubicBezTo>
                <a:cubicBezTo>
                  <a:pt x="325" y="61"/>
                  <a:pt x="358" y="51"/>
                  <a:pt x="383" y="28"/>
                </a:cubicBezTo>
                <a:cubicBezTo>
                  <a:pt x="390" y="18"/>
                  <a:pt x="402" y="13"/>
                  <a:pt x="407" y="1"/>
                </a:cubicBezTo>
                <a:cubicBezTo>
                  <a:pt x="410" y="0"/>
                  <a:pt x="409" y="5"/>
                  <a:pt x="410" y="7"/>
                </a:cubicBezTo>
                <a:close/>
                <a:moveTo>
                  <a:pt x="406" y="18"/>
                </a:moveTo>
                <a:cubicBezTo>
                  <a:pt x="404" y="18"/>
                  <a:pt x="404" y="18"/>
                  <a:pt x="404" y="18"/>
                </a:cubicBezTo>
                <a:cubicBezTo>
                  <a:pt x="404" y="25"/>
                  <a:pt x="398" y="29"/>
                  <a:pt x="394" y="34"/>
                </a:cubicBezTo>
                <a:cubicBezTo>
                  <a:pt x="361" y="63"/>
                  <a:pt x="313" y="68"/>
                  <a:pt x="291" y="111"/>
                </a:cubicBezTo>
                <a:cubicBezTo>
                  <a:pt x="264" y="117"/>
                  <a:pt x="242" y="133"/>
                  <a:pt x="222" y="151"/>
                </a:cubicBezTo>
                <a:cubicBezTo>
                  <a:pt x="215" y="161"/>
                  <a:pt x="203" y="170"/>
                  <a:pt x="203" y="182"/>
                </a:cubicBezTo>
                <a:cubicBezTo>
                  <a:pt x="190" y="185"/>
                  <a:pt x="179" y="193"/>
                  <a:pt x="168" y="200"/>
                </a:cubicBezTo>
                <a:cubicBezTo>
                  <a:pt x="143" y="218"/>
                  <a:pt x="128" y="245"/>
                  <a:pt x="114" y="271"/>
                </a:cubicBezTo>
                <a:cubicBezTo>
                  <a:pt x="103" y="276"/>
                  <a:pt x="91" y="280"/>
                  <a:pt x="83" y="290"/>
                </a:cubicBezTo>
                <a:cubicBezTo>
                  <a:pt x="50" y="320"/>
                  <a:pt x="43" y="362"/>
                  <a:pt x="14" y="394"/>
                </a:cubicBezTo>
                <a:cubicBezTo>
                  <a:pt x="14" y="395"/>
                  <a:pt x="14" y="397"/>
                  <a:pt x="15" y="398"/>
                </a:cubicBezTo>
                <a:cubicBezTo>
                  <a:pt x="28" y="402"/>
                  <a:pt x="35" y="414"/>
                  <a:pt x="43" y="424"/>
                </a:cubicBezTo>
                <a:cubicBezTo>
                  <a:pt x="52" y="436"/>
                  <a:pt x="53" y="448"/>
                  <a:pt x="60" y="461"/>
                </a:cubicBezTo>
                <a:cubicBezTo>
                  <a:pt x="69" y="482"/>
                  <a:pt x="84" y="505"/>
                  <a:pt x="108" y="514"/>
                </a:cubicBezTo>
                <a:cubicBezTo>
                  <a:pt x="113" y="514"/>
                  <a:pt x="112" y="520"/>
                  <a:pt x="113" y="524"/>
                </a:cubicBezTo>
                <a:cubicBezTo>
                  <a:pt x="119" y="540"/>
                  <a:pt x="128" y="555"/>
                  <a:pt x="137" y="570"/>
                </a:cubicBezTo>
                <a:cubicBezTo>
                  <a:pt x="150" y="589"/>
                  <a:pt x="170" y="604"/>
                  <a:pt x="191" y="613"/>
                </a:cubicBezTo>
                <a:cubicBezTo>
                  <a:pt x="200" y="618"/>
                  <a:pt x="201" y="631"/>
                  <a:pt x="208" y="639"/>
                </a:cubicBezTo>
                <a:cubicBezTo>
                  <a:pt x="228" y="659"/>
                  <a:pt x="249" y="680"/>
                  <a:pt x="276" y="688"/>
                </a:cubicBezTo>
                <a:cubicBezTo>
                  <a:pt x="278" y="691"/>
                  <a:pt x="282" y="688"/>
                  <a:pt x="284" y="692"/>
                </a:cubicBezTo>
                <a:cubicBezTo>
                  <a:pt x="291" y="711"/>
                  <a:pt x="304" y="728"/>
                  <a:pt x="321" y="739"/>
                </a:cubicBezTo>
                <a:cubicBezTo>
                  <a:pt x="339" y="761"/>
                  <a:pt x="372" y="762"/>
                  <a:pt x="388" y="786"/>
                </a:cubicBezTo>
                <a:cubicBezTo>
                  <a:pt x="392" y="791"/>
                  <a:pt x="395" y="782"/>
                  <a:pt x="399" y="780"/>
                </a:cubicBezTo>
                <a:cubicBezTo>
                  <a:pt x="404" y="773"/>
                  <a:pt x="411" y="765"/>
                  <a:pt x="417" y="759"/>
                </a:cubicBezTo>
                <a:cubicBezTo>
                  <a:pt x="445" y="738"/>
                  <a:pt x="484" y="733"/>
                  <a:pt x="502" y="699"/>
                </a:cubicBezTo>
                <a:cubicBezTo>
                  <a:pt x="503" y="695"/>
                  <a:pt x="503" y="690"/>
                  <a:pt x="507" y="688"/>
                </a:cubicBezTo>
                <a:cubicBezTo>
                  <a:pt x="540" y="680"/>
                  <a:pt x="568" y="655"/>
                  <a:pt x="590" y="628"/>
                </a:cubicBezTo>
                <a:cubicBezTo>
                  <a:pt x="591" y="623"/>
                  <a:pt x="593" y="619"/>
                  <a:pt x="596" y="614"/>
                </a:cubicBezTo>
                <a:cubicBezTo>
                  <a:pt x="625" y="597"/>
                  <a:pt x="650" y="571"/>
                  <a:pt x="669" y="543"/>
                </a:cubicBezTo>
                <a:cubicBezTo>
                  <a:pt x="676" y="537"/>
                  <a:pt x="673" y="524"/>
                  <a:pt x="685" y="524"/>
                </a:cubicBezTo>
                <a:cubicBezTo>
                  <a:pt x="712" y="511"/>
                  <a:pt x="729" y="488"/>
                  <a:pt x="741" y="460"/>
                </a:cubicBezTo>
                <a:cubicBezTo>
                  <a:pt x="743" y="456"/>
                  <a:pt x="746" y="452"/>
                  <a:pt x="747" y="447"/>
                </a:cubicBezTo>
                <a:cubicBezTo>
                  <a:pt x="754" y="436"/>
                  <a:pt x="761" y="423"/>
                  <a:pt x="771" y="414"/>
                </a:cubicBezTo>
                <a:cubicBezTo>
                  <a:pt x="773" y="409"/>
                  <a:pt x="781" y="409"/>
                  <a:pt x="780" y="404"/>
                </a:cubicBezTo>
                <a:cubicBezTo>
                  <a:pt x="779" y="401"/>
                  <a:pt x="777" y="400"/>
                  <a:pt x="774" y="400"/>
                </a:cubicBezTo>
                <a:cubicBezTo>
                  <a:pt x="757" y="388"/>
                  <a:pt x="746" y="368"/>
                  <a:pt x="737" y="351"/>
                </a:cubicBezTo>
                <a:cubicBezTo>
                  <a:pt x="728" y="323"/>
                  <a:pt x="709" y="292"/>
                  <a:pt x="679" y="282"/>
                </a:cubicBezTo>
                <a:cubicBezTo>
                  <a:pt x="674" y="269"/>
                  <a:pt x="669" y="255"/>
                  <a:pt x="663" y="243"/>
                </a:cubicBezTo>
                <a:cubicBezTo>
                  <a:pt x="653" y="222"/>
                  <a:pt x="631" y="208"/>
                  <a:pt x="614" y="195"/>
                </a:cubicBezTo>
                <a:cubicBezTo>
                  <a:pt x="606" y="188"/>
                  <a:pt x="591" y="188"/>
                  <a:pt x="593" y="174"/>
                </a:cubicBezTo>
                <a:cubicBezTo>
                  <a:pt x="583" y="159"/>
                  <a:pt x="571" y="142"/>
                  <a:pt x="554" y="132"/>
                </a:cubicBezTo>
                <a:cubicBezTo>
                  <a:pt x="528" y="120"/>
                  <a:pt x="528" y="120"/>
                  <a:pt x="528" y="120"/>
                </a:cubicBezTo>
                <a:cubicBezTo>
                  <a:pt x="524" y="118"/>
                  <a:pt x="519" y="118"/>
                  <a:pt x="516" y="114"/>
                </a:cubicBezTo>
                <a:cubicBezTo>
                  <a:pt x="506" y="98"/>
                  <a:pt x="495" y="80"/>
                  <a:pt x="478" y="69"/>
                </a:cubicBezTo>
                <a:cubicBezTo>
                  <a:pt x="462" y="56"/>
                  <a:pt x="445" y="49"/>
                  <a:pt x="428" y="39"/>
                </a:cubicBezTo>
                <a:cubicBezTo>
                  <a:pt x="419" y="35"/>
                  <a:pt x="411" y="27"/>
                  <a:pt x="406" y="18"/>
                </a:cubicBezTo>
                <a:close/>
                <a:moveTo>
                  <a:pt x="422" y="42"/>
                </a:moveTo>
                <a:cubicBezTo>
                  <a:pt x="415" y="38"/>
                  <a:pt x="413" y="30"/>
                  <a:pt x="406" y="29"/>
                </a:cubicBezTo>
                <a:cubicBezTo>
                  <a:pt x="404" y="31"/>
                  <a:pt x="401" y="33"/>
                  <a:pt x="399" y="37"/>
                </a:cubicBezTo>
                <a:cubicBezTo>
                  <a:pt x="386" y="48"/>
                  <a:pt x="371" y="56"/>
                  <a:pt x="356" y="63"/>
                </a:cubicBezTo>
                <a:cubicBezTo>
                  <a:pt x="335" y="72"/>
                  <a:pt x="315" y="87"/>
                  <a:pt x="300" y="105"/>
                </a:cubicBezTo>
                <a:cubicBezTo>
                  <a:pt x="298" y="108"/>
                  <a:pt x="297" y="112"/>
                  <a:pt x="295" y="115"/>
                </a:cubicBezTo>
                <a:cubicBezTo>
                  <a:pt x="280" y="116"/>
                  <a:pt x="265" y="123"/>
                  <a:pt x="252" y="132"/>
                </a:cubicBezTo>
                <a:cubicBezTo>
                  <a:pt x="237" y="144"/>
                  <a:pt x="222" y="158"/>
                  <a:pt x="210" y="174"/>
                </a:cubicBezTo>
                <a:cubicBezTo>
                  <a:pt x="209" y="175"/>
                  <a:pt x="208" y="177"/>
                  <a:pt x="210" y="179"/>
                </a:cubicBezTo>
                <a:cubicBezTo>
                  <a:pt x="222" y="174"/>
                  <a:pt x="235" y="176"/>
                  <a:pt x="247" y="174"/>
                </a:cubicBezTo>
                <a:cubicBezTo>
                  <a:pt x="262" y="154"/>
                  <a:pt x="285" y="144"/>
                  <a:pt x="310" y="141"/>
                </a:cubicBezTo>
                <a:cubicBezTo>
                  <a:pt x="313" y="132"/>
                  <a:pt x="316" y="122"/>
                  <a:pt x="324" y="114"/>
                </a:cubicBezTo>
                <a:cubicBezTo>
                  <a:pt x="343" y="91"/>
                  <a:pt x="371" y="85"/>
                  <a:pt x="395" y="72"/>
                </a:cubicBezTo>
                <a:cubicBezTo>
                  <a:pt x="400" y="68"/>
                  <a:pt x="400" y="68"/>
                  <a:pt x="400" y="68"/>
                </a:cubicBezTo>
                <a:cubicBezTo>
                  <a:pt x="403" y="66"/>
                  <a:pt x="400" y="60"/>
                  <a:pt x="405" y="60"/>
                </a:cubicBezTo>
                <a:cubicBezTo>
                  <a:pt x="409" y="66"/>
                  <a:pt x="416" y="71"/>
                  <a:pt x="422" y="75"/>
                </a:cubicBezTo>
                <a:cubicBezTo>
                  <a:pt x="446" y="84"/>
                  <a:pt x="470" y="99"/>
                  <a:pt x="483" y="123"/>
                </a:cubicBezTo>
                <a:cubicBezTo>
                  <a:pt x="488" y="128"/>
                  <a:pt x="487" y="140"/>
                  <a:pt x="497" y="141"/>
                </a:cubicBezTo>
                <a:cubicBezTo>
                  <a:pt x="516" y="143"/>
                  <a:pt x="532" y="154"/>
                  <a:pt x="545" y="169"/>
                </a:cubicBezTo>
                <a:cubicBezTo>
                  <a:pt x="546" y="172"/>
                  <a:pt x="546" y="172"/>
                  <a:pt x="546" y="172"/>
                </a:cubicBezTo>
                <a:cubicBezTo>
                  <a:pt x="548" y="174"/>
                  <a:pt x="551" y="174"/>
                  <a:pt x="553" y="173"/>
                </a:cubicBezTo>
                <a:cubicBezTo>
                  <a:pt x="565" y="173"/>
                  <a:pt x="577" y="177"/>
                  <a:pt x="588" y="180"/>
                </a:cubicBezTo>
                <a:cubicBezTo>
                  <a:pt x="580" y="164"/>
                  <a:pt x="569" y="146"/>
                  <a:pt x="552" y="138"/>
                </a:cubicBezTo>
                <a:cubicBezTo>
                  <a:pt x="540" y="131"/>
                  <a:pt x="528" y="124"/>
                  <a:pt x="514" y="121"/>
                </a:cubicBezTo>
                <a:cubicBezTo>
                  <a:pt x="506" y="104"/>
                  <a:pt x="494" y="89"/>
                  <a:pt x="481" y="76"/>
                </a:cubicBezTo>
                <a:cubicBezTo>
                  <a:pt x="462" y="62"/>
                  <a:pt x="442" y="52"/>
                  <a:pt x="422" y="42"/>
                </a:cubicBezTo>
                <a:close/>
                <a:moveTo>
                  <a:pt x="417" y="78"/>
                </a:moveTo>
                <a:cubicBezTo>
                  <a:pt x="410" y="72"/>
                  <a:pt x="410" y="72"/>
                  <a:pt x="410" y="72"/>
                </a:cubicBezTo>
                <a:cubicBezTo>
                  <a:pt x="407" y="69"/>
                  <a:pt x="404" y="73"/>
                  <a:pt x="401" y="75"/>
                </a:cubicBezTo>
                <a:cubicBezTo>
                  <a:pt x="369" y="90"/>
                  <a:pt x="328" y="104"/>
                  <a:pt x="315" y="141"/>
                </a:cubicBezTo>
                <a:cubicBezTo>
                  <a:pt x="314" y="143"/>
                  <a:pt x="311" y="143"/>
                  <a:pt x="310" y="145"/>
                </a:cubicBezTo>
                <a:cubicBezTo>
                  <a:pt x="288" y="148"/>
                  <a:pt x="267" y="158"/>
                  <a:pt x="254" y="175"/>
                </a:cubicBezTo>
                <a:cubicBezTo>
                  <a:pt x="254" y="177"/>
                  <a:pt x="257" y="177"/>
                  <a:pt x="259" y="177"/>
                </a:cubicBezTo>
                <a:cubicBezTo>
                  <a:pt x="270" y="168"/>
                  <a:pt x="282" y="157"/>
                  <a:pt x="297" y="155"/>
                </a:cubicBezTo>
                <a:cubicBezTo>
                  <a:pt x="307" y="150"/>
                  <a:pt x="325" y="154"/>
                  <a:pt x="325" y="139"/>
                </a:cubicBezTo>
                <a:cubicBezTo>
                  <a:pt x="335" y="106"/>
                  <a:pt x="370" y="97"/>
                  <a:pt x="397" y="85"/>
                </a:cubicBezTo>
                <a:cubicBezTo>
                  <a:pt x="400" y="83"/>
                  <a:pt x="403" y="80"/>
                  <a:pt x="407" y="78"/>
                </a:cubicBezTo>
                <a:cubicBezTo>
                  <a:pt x="421" y="89"/>
                  <a:pt x="439" y="93"/>
                  <a:pt x="453" y="104"/>
                </a:cubicBezTo>
                <a:cubicBezTo>
                  <a:pt x="471" y="114"/>
                  <a:pt x="476" y="135"/>
                  <a:pt x="484" y="151"/>
                </a:cubicBezTo>
                <a:cubicBezTo>
                  <a:pt x="485" y="152"/>
                  <a:pt x="485" y="152"/>
                  <a:pt x="485" y="152"/>
                </a:cubicBezTo>
                <a:cubicBezTo>
                  <a:pt x="499" y="152"/>
                  <a:pt x="512" y="154"/>
                  <a:pt x="523" y="163"/>
                </a:cubicBezTo>
                <a:cubicBezTo>
                  <a:pt x="529" y="165"/>
                  <a:pt x="531" y="178"/>
                  <a:pt x="539" y="172"/>
                </a:cubicBezTo>
                <a:cubicBezTo>
                  <a:pt x="532" y="160"/>
                  <a:pt x="519" y="153"/>
                  <a:pt x="506" y="148"/>
                </a:cubicBezTo>
                <a:cubicBezTo>
                  <a:pt x="501" y="145"/>
                  <a:pt x="493" y="146"/>
                  <a:pt x="488" y="143"/>
                </a:cubicBezTo>
                <a:cubicBezTo>
                  <a:pt x="482" y="126"/>
                  <a:pt x="470" y="108"/>
                  <a:pt x="454" y="97"/>
                </a:cubicBezTo>
                <a:cubicBezTo>
                  <a:pt x="443" y="90"/>
                  <a:pt x="429" y="85"/>
                  <a:pt x="417" y="78"/>
                </a:cubicBezTo>
                <a:close/>
                <a:moveTo>
                  <a:pt x="473" y="135"/>
                </a:moveTo>
                <a:cubicBezTo>
                  <a:pt x="462" y="106"/>
                  <a:pt x="432" y="96"/>
                  <a:pt x="408" y="83"/>
                </a:cubicBezTo>
                <a:cubicBezTo>
                  <a:pt x="381" y="99"/>
                  <a:pt x="345" y="102"/>
                  <a:pt x="330" y="135"/>
                </a:cubicBezTo>
                <a:cubicBezTo>
                  <a:pt x="327" y="140"/>
                  <a:pt x="329" y="148"/>
                  <a:pt x="322" y="152"/>
                </a:cubicBezTo>
                <a:cubicBezTo>
                  <a:pt x="306" y="158"/>
                  <a:pt x="287" y="158"/>
                  <a:pt x="274" y="169"/>
                </a:cubicBezTo>
                <a:cubicBezTo>
                  <a:pt x="271" y="172"/>
                  <a:pt x="266" y="173"/>
                  <a:pt x="265" y="178"/>
                </a:cubicBezTo>
                <a:cubicBezTo>
                  <a:pt x="278" y="183"/>
                  <a:pt x="278" y="183"/>
                  <a:pt x="278" y="183"/>
                </a:cubicBezTo>
                <a:cubicBezTo>
                  <a:pt x="294" y="194"/>
                  <a:pt x="313" y="206"/>
                  <a:pt x="319" y="224"/>
                </a:cubicBezTo>
                <a:cubicBezTo>
                  <a:pt x="319" y="225"/>
                  <a:pt x="320" y="225"/>
                  <a:pt x="321" y="224"/>
                </a:cubicBezTo>
                <a:cubicBezTo>
                  <a:pt x="321" y="213"/>
                  <a:pt x="328" y="204"/>
                  <a:pt x="336" y="197"/>
                </a:cubicBezTo>
                <a:cubicBezTo>
                  <a:pt x="340" y="191"/>
                  <a:pt x="347" y="191"/>
                  <a:pt x="350" y="186"/>
                </a:cubicBezTo>
                <a:cubicBezTo>
                  <a:pt x="347" y="180"/>
                  <a:pt x="348" y="174"/>
                  <a:pt x="349" y="168"/>
                </a:cubicBezTo>
                <a:cubicBezTo>
                  <a:pt x="352" y="151"/>
                  <a:pt x="370" y="141"/>
                  <a:pt x="383" y="132"/>
                </a:cubicBezTo>
                <a:cubicBezTo>
                  <a:pt x="389" y="129"/>
                  <a:pt x="391" y="117"/>
                  <a:pt x="400" y="123"/>
                </a:cubicBezTo>
                <a:cubicBezTo>
                  <a:pt x="409" y="136"/>
                  <a:pt x="423" y="142"/>
                  <a:pt x="434" y="151"/>
                </a:cubicBezTo>
                <a:cubicBezTo>
                  <a:pt x="444" y="160"/>
                  <a:pt x="447" y="171"/>
                  <a:pt x="448" y="183"/>
                </a:cubicBezTo>
                <a:cubicBezTo>
                  <a:pt x="462" y="188"/>
                  <a:pt x="471" y="202"/>
                  <a:pt x="475" y="217"/>
                </a:cubicBezTo>
                <a:cubicBezTo>
                  <a:pt x="488" y="198"/>
                  <a:pt x="507" y="182"/>
                  <a:pt x="528" y="175"/>
                </a:cubicBezTo>
                <a:cubicBezTo>
                  <a:pt x="527" y="169"/>
                  <a:pt x="521" y="167"/>
                  <a:pt x="517" y="163"/>
                </a:cubicBezTo>
                <a:cubicBezTo>
                  <a:pt x="508" y="157"/>
                  <a:pt x="495" y="154"/>
                  <a:pt x="483" y="157"/>
                </a:cubicBezTo>
                <a:cubicBezTo>
                  <a:pt x="479" y="150"/>
                  <a:pt x="476" y="142"/>
                  <a:pt x="473" y="135"/>
                </a:cubicBezTo>
                <a:close/>
                <a:moveTo>
                  <a:pt x="413" y="143"/>
                </a:moveTo>
                <a:cubicBezTo>
                  <a:pt x="408" y="139"/>
                  <a:pt x="402" y="131"/>
                  <a:pt x="395" y="127"/>
                </a:cubicBezTo>
                <a:cubicBezTo>
                  <a:pt x="389" y="135"/>
                  <a:pt x="380" y="141"/>
                  <a:pt x="371" y="145"/>
                </a:cubicBezTo>
                <a:cubicBezTo>
                  <a:pt x="359" y="151"/>
                  <a:pt x="354" y="164"/>
                  <a:pt x="353" y="177"/>
                </a:cubicBezTo>
                <a:cubicBezTo>
                  <a:pt x="353" y="182"/>
                  <a:pt x="356" y="186"/>
                  <a:pt x="354" y="190"/>
                </a:cubicBezTo>
                <a:cubicBezTo>
                  <a:pt x="348" y="193"/>
                  <a:pt x="342" y="197"/>
                  <a:pt x="337" y="202"/>
                </a:cubicBezTo>
                <a:cubicBezTo>
                  <a:pt x="329" y="211"/>
                  <a:pt x="324" y="222"/>
                  <a:pt x="328" y="234"/>
                </a:cubicBezTo>
                <a:cubicBezTo>
                  <a:pt x="330" y="245"/>
                  <a:pt x="341" y="253"/>
                  <a:pt x="352" y="255"/>
                </a:cubicBezTo>
                <a:cubicBezTo>
                  <a:pt x="361" y="255"/>
                  <a:pt x="370" y="253"/>
                  <a:pt x="375" y="244"/>
                </a:cubicBezTo>
                <a:cubicBezTo>
                  <a:pt x="377" y="239"/>
                  <a:pt x="377" y="234"/>
                  <a:pt x="374" y="230"/>
                </a:cubicBezTo>
                <a:cubicBezTo>
                  <a:pt x="374" y="227"/>
                  <a:pt x="370" y="227"/>
                  <a:pt x="369" y="228"/>
                </a:cubicBezTo>
                <a:cubicBezTo>
                  <a:pt x="368" y="230"/>
                  <a:pt x="369" y="232"/>
                  <a:pt x="370" y="234"/>
                </a:cubicBezTo>
                <a:cubicBezTo>
                  <a:pt x="369" y="238"/>
                  <a:pt x="368" y="242"/>
                  <a:pt x="365" y="245"/>
                </a:cubicBezTo>
                <a:cubicBezTo>
                  <a:pt x="359" y="250"/>
                  <a:pt x="350" y="247"/>
                  <a:pt x="344" y="245"/>
                </a:cubicBezTo>
                <a:cubicBezTo>
                  <a:pt x="337" y="240"/>
                  <a:pt x="335" y="232"/>
                  <a:pt x="335" y="225"/>
                </a:cubicBezTo>
                <a:cubicBezTo>
                  <a:pt x="336" y="209"/>
                  <a:pt x="350" y="198"/>
                  <a:pt x="362" y="192"/>
                </a:cubicBezTo>
                <a:cubicBezTo>
                  <a:pt x="362" y="186"/>
                  <a:pt x="358" y="179"/>
                  <a:pt x="359" y="173"/>
                </a:cubicBezTo>
                <a:cubicBezTo>
                  <a:pt x="361" y="159"/>
                  <a:pt x="373" y="150"/>
                  <a:pt x="385" y="145"/>
                </a:cubicBezTo>
                <a:cubicBezTo>
                  <a:pt x="389" y="143"/>
                  <a:pt x="393" y="141"/>
                  <a:pt x="396" y="138"/>
                </a:cubicBezTo>
                <a:cubicBezTo>
                  <a:pt x="404" y="146"/>
                  <a:pt x="413" y="148"/>
                  <a:pt x="420" y="154"/>
                </a:cubicBezTo>
                <a:cubicBezTo>
                  <a:pt x="433" y="160"/>
                  <a:pt x="434" y="174"/>
                  <a:pt x="435" y="186"/>
                </a:cubicBezTo>
                <a:cubicBezTo>
                  <a:pt x="438" y="192"/>
                  <a:pt x="446" y="193"/>
                  <a:pt x="450" y="197"/>
                </a:cubicBezTo>
                <a:cubicBezTo>
                  <a:pt x="458" y="205"/>
                  <a:pt x="465" y="217"/>
                  <a:pt x="462" y="228"/>
                </a:cubicBezTo>
                <a:cubicBezTo>
                  <a:pt x="458" y="236"/>
                  <a:pt x="451" y="239"/>
                  <a:pt x="445" y="243"/>
                </a:cubicBezTo>
                <a:cubicBezTo>
                  <a:pt x="439" y="245"/>
                  <a:pt x="433" y="244"/>
                  <a:pt x="428" y="241"/>
                </a:cubicBezTo>
                <a:cubicBezTo>
                  <a:pt x="424" y="238"/>
                  <a:pt x="423" y="233"/>
                  <a:pt x="421" y="229"/>
                </a:cubicBezTo>
                <a:cubicBezTo>
                  <a:pt x="419" y="231"/>
                  <a:pt x="419" y="234"/>
                  <a:pt x="419" y="236"/>
                </a:cubicBezTo>
                <a:cubicBezTo>
                  <a:pt x="420" y="241"/>
                  <a:pt x="424" y="246"/>
                  <a:pt x="429" y="249"/>
                </a:cubicBezTo>
                <a:cubicBezTo>
                  <a:pt x="441" y="252"/>
                  <a:pt x="456" y="250"/>
                  <a:pt x="464" y="239"/>
                </a:cubicBezTo>
                <a:cubicBezTo>
                  <a:pt x="471" y="230"/>
                  <a:pt x="471" y="217"/>
                  <a:pt x="465" y="206"/>
                </a:cubicBezTo>
                <a:cubicBezTo>
                  <a:pt x="463" y="200"/>
                  <a:pt x="459" y="195"/>
                  <a:pt x="454" y="192"/>
                </a:cubicBezTo>
                <a:cubicBezTo>
                  <a:pt x="449" y="188"/>
                  <a:pt x="443" y="188"/>
                  <a:pt x="440" y="182"/>
                </a:cubicBezTo>
                <a:cubicBezTo>
                  <a:pt x="444" y="176"/>
                  <a:pt x="439" y="169"/>
                  <a:pt x="437" y="163"/>
                </a:cubicBezTo>
                <a:cubicBezTo>
                  <a:pt x="433" y="160"/>
                  <a:pt x="431" y="153"/>
                  <a:pt x="426" y="152"/>
                </a:cubicBezTo>
                <a:cubicBezTo>
                  <a:pt x="422" y="148"/>
                  <a:pt x="418" y="145"/>
                  <a:pt x="413" y="143"/>
                </a:cubicBezTo>
                <a:close/>
                <a:moveTo>
                  <a:pt x="401" y="170"/>
                </a:moveTo>
                <a:cubicBezTo>
                  <a:pt x="397" y="170"/>
                  <a:pt x="398" y="165"/>
                  <a:pt x="394" y="166"/>
                </a:cubicBezTo>
                <a:cubicBezTo>
                  <a:pt x="387" y="170"/>
                  <a:pt x="382" y="179"/>
                  <a:pt x="381" y="187"/>
                </a:cubicBezTo>
                <a:cubicBezTo>
                  <a:pt x="381" y="192"/>
                  <a:pt x="383" y="197"/>
                  <a:pt x="382" y="201"/>
                </a:cubicBezTo>
                <a:cubicBezTo>
                  <a:pt x="376" y="203"/>
                  <a:pt x="372" y="206"/>
                  <a:pt x="366" y="208"/>
                </a:cubicBezTo>
                <a:cubicBezTo>
                  <a:pt x="363" y="212"/>
                  <a:pt x="355" y="214"/>
                  <a:pt x="357" y="221"/>
                </a:cubicBezTo>
                <a:cubicBezTo>
                  <a:pt x="359" y="229"/>
                  <a:pt x="368" y="222"/>
                  <a:pt x="372" y="224"/>
                </a:cubicBezTo>
                <a:cubicBezTo>
                  <a:pt x="376" y="224"/>
                  <a:pt x="379" y="227"/>
                  <a:pt x="381" y="230"/>
                </a:cubicBezTo>
                <a:cubicBezTo>
                  <a:pt x="383" y="235"/>
                  <a:pt x="382" y="241"/>
                  <a:pt x="380" y="245"/>
                </a:cubicBezTo>
                <a:cubicBezTo>
                  <a:pt x="373" y="255"/>
                  <a:pt x="363" y="260"/>
                  <a:pt x="352" y="259"/>
                </a:cubicBezTo>
                <a:cubicBezTo>
                  <a:pt x="340" y="259"/>
                  <a:pt x="331" y="251"/>
                  <a:pt x="324" y="243"/>
                </a:cubicBezTo>
                <a:cubicBezTo>
                  <a:pt x="323" y="243"/>
                  <a:pt x="323" y="243"/>
                  <a:pt x="323" y="243"/>
                </a:cubicBezTo>
                <a:cubicBezTo>
                  <a:pt x="323" y="255"/>
                  <a:pt x="320" y="268"/>
                  <a:pt x="318" y="280"/>
                </a:cubicBezTo>
                <a:cubicBezTo>
                  <a:pt x="304" y="305"/>
                  <a:pt x="274" y="313"/>
                  <a:pt x="247" y="314"/>
                </a:cubicBezTo>
                <a:cubicBezTo>
                  <a:pt x="255" y="323"/>
                  <a:pt x="260" y="333"/>
                  <a:pt x="259" y="346"/>
                </a:cubicBezTo>
                <a:cubicBezTo>
                  <a:pt x="256" y="350"/>
                  <a:pt x="255" y="355"/>
                  <a:pt x="251" y="358"/>
                </a:cubicBezTo>
                <a:cubicBezTo>
                  <a:pt x="245" y="361"/>
                  <a:pt x="238" y="363"/>
                  <a:pt x="232" y="359"/>
                </a:cubicBezTo>
                <a:cubicBezTo>
                  <a:pt x="229" y="356"/>
                  <a:pt x="226" y="353"/>
                  <a:pt x="225" y="350"/>
                </a:cubicBezTo>
                <a:cubicBezTo>
                  <a:pt x="222" y="347"/>
                  <a:pt x="219" y="346"/>
                  <a:pt x="215" y="347"/>
                </a:cubicBezTo>
                <a:cubicBezTo>
                  <a:pt x="207" y="349"/>
                  <a:pt x="202" y="356"/>
                  <a:pt x="200" y="364"/>
                </a:cubicBezTo>
                <a:cubicBezTo>
                  <a:pt x="197" y="375"/>
                  <a:pt x="184" y="370"/>
                  <a:pt x="178" y="376"/>
                </a:cubicBezTo>
                <a:cubicBezTo>
                  <a:pt x="171" y="384"/>
                  <a:pt x="163" y="391"/>
                  <a:pt x="163" y="403"/>
                </a:cubicBezTo>
                <a:cubicBezTo>
                  <a:pt x="170" y="411"/>
                  <a:pt x="175" y="418"/>
                  <a:pt x="184" y="423"/>
                </a:cubicBezTo>
                <a:cubicBezTo>
                  <a:pt x="188" y="426"/>
                  <a:pt x="198" y="421"/>
                  <a:pt x="198" y="429"/>
                </a:cubicBezTo>
                <a:cubicBezTo>
                  <a:pt x="203" y="438"/>
                  <a:pt x="204" y="451"/>
                  <a:pt x="216" y="454"/>
                </a:cubicBezTo>
                <a:cubicBezTo>
                  <a:pt x="218" y="453"/>
                  <a:pt x="219" y="451"/>
                  <a:pt x="219" y="449"/>
                </a:cubicBezTo>
                <a:cubicBezTo>
                  <a:pt x="221" y="441"/>
                  <a:pt x="229" y="440"/>
                  <a:pt x="236" y="438"/>
                </a:cubicBezTo>
                <a:cubicBezTo>
                  <a:pt x="240" y="438"/>
                  <a:pt x="243" y="441"/>
                  <a:pt x="248" y="441"/>
                </a:cubicBezTo>
                <a:cubicBezTo>
                  <a:pt x="251" y="443"/>
                  <a:pt x="254" y="447"/>
                  <a:pt x="254" y="452"/>
                </a:cubicBezTo>
                <a:cubicBezTo>
                  <a:pt x="256" y="465"/>
                  <a:pt x="252" y="479"/>
                  <a:pt x="242" y="487"/>
                </a:cubicBezTo>
                <a:cubicBezTo>
                  <a:pt x="244" y="490"/>
                  <a:pt x="248" y="487"/>
                  <a:pt x="251" y="487"/>
                </a:cubicBezTo>
                <a:cubicBezTo>
                  <a:pt x="267" y="488"/>
                  <a:pt x="283" y="492"/>
                  <a:pt x="296" y="501"/>
                </a:cubicBezTo>
                <a:cubicBezTo>
                  <a:pt x="316" y="512"/>
                  <a:pt x="321" y="535"/>
                  <a:pt x="321" y="555"/>
                </a:cubicBezTo>
                <a:cubicBezTo>
                  <a:pt x="322" y="555"/>
                  <a:pt x="322" y="555"/>
                  <a:pt x="322" y="555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36" y="541"/>
                  <a:pt x="353" y="537"/>
                  <a:pt x="367" y="543"/>
                </a:cubicBezTo>
                <a:cubicBezTo>
                  <a:pt x="371" y="547"/>
                  <a:pt x="374" y="552"/>
                  <a:pt x="373" y="558"/>
                </a:cubicBezTo>
                <a:cubicBezTo>
                  <a:pt x="372" y="566"/>
                  <a:pt x="369" y="575"/>
                  <a:pt x="360" y="578"/>
                </a:cubicBezTo>
                <a:cubicBezTo>
                  <a:pt x="356" y="579"/>
                  <a:pt x="355" y="584"/>
                  <a:pt x="356" y="588"/>
                </a:cubicBezTo>
                <a:cubicBezTo>
                  <a:pt x="358" y="593"/>
                  <a:pt x="365" y="600"/>
                  <a:pt x="371" y="602"/>
                </a:cubicBezTo>
                <a:cubicBezTo>
                  <a:pt x="376" y="603"/>
                  <a:pt x="376" y="609"/>
                  <a:pt x="375" y="612"/>
                </a:cubicBezTo>
                <a:cubicBezTo>
                  <a:pt x="377" y="624"/>
                  <a:pt x="390" y="627"/>
                  <a:pt x="399" y="630"/>
                </a:cubicBezTo>
                <a:cubicBezTo>
                  <a:pt x="403" y="622"/>
                  <a:pt x="415" y="619"/>
                  <a:pt x="414" y="608"/>
                </a:cubicBezTo>
                <a:cubicBezTo>
                  <a:pt x="415" y="606"/>
                  <a:pt x="412" y="604"/>
                  <a:pt x="415" y="602"/>
                </a:cubicBezTo>
                <a:cubicBezTo>
                  <a:pt x="420" y="603"/>
                  <a:pt x="418" y="596"/>
                  <a:pt x="422" y="596"/>
                </a:cubicBezTo>
                <a:cubicBezTo>
                  <a:pt x="426" y="593"/>
                  <a:pt x="431" y="588"/>
                  <a:pt x="429" y="583"/>
                </a:cubicBezTo>
                <a:cubicBezTo>
                  <a:pt x="425" y="582"/>
                  <a:pt x="420" y="583"/>
                  <a:pt x="417" y="580"/>
                </a:cubicBezTo>
                <a:cubicBezTo>
                  <a:pt x="410" y="575"/>
                  <a:pt x="408" y="567"/>
                  <a:pt x="409" y="560"/>
                </a:cubicBezTo>
                <a:cubicBezTo>
                  <a:pt x="412" y="549"/>
                  <a:pt x="423" y="542"/>
                  <a:pt x="433" y="541"/>
                </a:cubicBezTo>
                <a:cubicBezTo>
                  <a:pt x="447" y="540"/>
                  <a:pt x="460" y="546"/>
                  <a:pt x="466" y="557"/>
                </a:cubicBezTo>
                <a:cubicBezTo>
                  <a:pt x="467" y="542"/>
                  <a:pt x="471" y="529"/>
                  <a:pt x="478" y="517"/>
                </a:cubicBezTo>
                <a:cubicBezTo>
                  <a:pt x="486" y="503"/>
                  <a:pt x="501" y="496"/>
                  <a:pt x="515" y="491"/>
                </a:cubicBezTo>
                <a:cubicBezTo>
                  <a:pt x="527" y="486"/>
                  <a:pt x="540" y="490"/>
                  <a:pt x="552" y="492"/>
                </a:cubicBezTo>
                <a:cubicBezTo>
                  <a:pt x="542" y="483"/>
                  <a:pt x="539" y="471"/>
                  <a:pt x="538" y="459"/>
                </a:cubicBezTo>
                <a:cubicBezTo>
                  <a:pt x="538" y="450"/>
                  <a:pt x="545" y="441"/>
                  <a:pt x="554" y="438"/>
                </a:cubicBezTo>
                <a:cubicBezTo>
                  <a:pt x="561" y="435"/>
                  <a:pt x="568" y="440"/>
                  <a:pt x="573" y="443"/>
                </a:cubicBezTo>
                <a:cubicBezTo>
                  <a:pt x="576" y="446"/>
                  <a:pt x="577" y="451"/>
                  <a:pt x="581" y="453"/>
                </a:cubicBezTo>
                <a:cubicBezTo>
                  <a:pt x="587" y="452"/>
                  <a:pt x="594" y="451"/>
                  <a:pt x="596" y="445"/>
                </a:cubicBezTo>
                <a:cubicBezTo>
                  <a:pt x="599" y="440"/>
                  <a:pt x="596" y="433"/>
                  <a:pt x="599" y="428"/>
                </a:cubicBezTo>
                <a:cubicBezTo>
                  <a:pt x="615" y="426"/>
                  <a:pt x="615" y="426"/>
                  <a:pt x="615" y="426"/>
                </a:cubicBezTo>
                <a:cubicBezTo>
                  <a:pt x="622" y="424"/>
                  <a:pt x="626" y="416"/>
                  <a:pt x="628" y="409"/>
                </a:cubicBezTo>
                <a:cubicBezTo>
                  <a:pt x="630" y="405"/>
                  <a:pt x="634" y="403"/>
                  <a:pt x="636" y="399"/>
                </a:cubicBezTo>
                <a:cubicBezTo>
                  <a:pt x="628" y="389"/>
                  <a:pt x="620" y="377"/>
                  <a:pt x="607" y="375"/>
                </a:cubicBezTo>
                <a:cubicBezTo>
                  <a:pt x="604" y="374"/>
                  <a:pt x="600" y="376"/>
                  <a:pt x="597" y="375"/>
                </a:cubicBezTo>
                <a:cubicBezTo>
                  <a:pt x="594" y="368"/>
                  <a:pt x="588" y="362"/>
                  <a:pt x="581" y="357"/>
                </a:cubicBezTo>
                <a:cubicBezTo>
                  <a:pt x="578" y="357"/>
                  <a:pt x="578" y="357"/>
                  <a:pt x="578" y="357"/>
                </a:cubicBezTo>
                <a:cubicBezTo>
                  <a:pt x="574" y="363"/>
                  <a:pt x="569" y="369"/>
                  <a:pt x="560" y="369"/>
                </a:cubicBezTo>
                <a:cubicBezTo>
                  <a:pt x="553" y="368"/>
                  <a:pt x="544" y="367"/>
                  <a:pt x="540" y="359"/>
                </a:cubicBezTo>
                <a:cubicBezTo>
                  <a:pt x="534" y="351"/>
                  <a:pt x="532" y="339"/>
                  <a:pt x="535" y="330"/>
                </a:cubicBezTo>
                <a:cubicBezTo>
                  <a:pt x="538" y="322"/>
                  <a:pt x="544" y="314"/>
                  <a:pt x="551" y="311"/>
                </a:cubicBezTo>
                <a:cubicBezTo>
                  <a:pt x="533" y="311"/>
                  <a:pt x="533" y="311"/>
                  <a:pt x="533" y="311"/>
                </a:cubicBezTo>
                <a:cubicBezTo>
                  <a:pt x="518" y="310"/>
                  <a:pt x="505" y="301"/>
                  <a:pt x="492" y="295"/>
                </a:cubicBezTo>
                <a:cubicBezTo>
                  <a:pt x="477" y="282"/>
                  <a:pt x="470" y="264"/>
                  <a:pt x="466" y="245"/>
                </a:cubicBezTo>
                <a:cubicBezTo>
                  <a:pt x="465" y="245"/>
                  <a:pt x="465" y="245"/>
                  <a:pt x="465" y="245"/>
                </a:cubicBezTo>
                <a:cubicBezTo>
                  <a:pt x="457" y="252"/>
                  <a:pt x="447" y="255"/>
                  <a:pt x="435" y="255"/>
                </a:cubicBezTo>
                <a:cubicBezTo>
                  <a:pt x="426" y="255"/>
                  <a:pt x="419" y="249"/>
                  <a:pt x="415" y="241"/>
                </a:cubicBezTo>
                <a:cubicBezTo>
                  <a:pt x="414" y="235"/>
                  <a:pt x="414" y="228"/>
                  <a:pt x="417" y="222"/>
                </a:cubicBezTo>
                <a:cubicBezTo>
                  <a:pt x="420" y="219"/>
                  <a:pt x="423" y="216"/>
                  <a:pt x="427" y="216"/>
                </a:cubicBezTo>
                <a:cubicBezTo>
                  <a:pt x="429" y="216"/>
                  <a:pt x="431" y="218"/>
                  <a:pt x="432" y="216"/>
                </a:cubicBezTo>
                <a:cubicBezTo>
                  <a:pt x="435" y="211"/>
                  <a:pt x="430" y="207"/>
                  <a:pt x="429" y="202"/>
                </a:cubicBezTo>
                <a:cubicBezTo>
                  <a:pt x="416" y="198"/>
                  <a:pt x="416" y="198"/>
                  <a:pt x="416" y="198"/>
                </a:cubicBezTo>
                <a:cubicBezTo>
                  <a:pt x="411" y="195"/>
                  <a:pt x="414" y="191"/>
                  <a:pt x="413" y="186"/>
                </a:cubicBezTo>
                <a:cubicBezTo>
                  <a:pt x="412" y="179"/>
                  <a:pt x="408" y="172"/>
                  <a:pt x="401" y="170"/>
                </a:cubicBezTo>
                <a:close/>
                <a:moveTo>
                  <a:pt x="591" y="189"/>
                </a:moveTo>
                <a:cubicBezTo>
                  <a:pt x="582" y="182"/>
                  <a:pt x="571" y="181"/>
                  <a:pt x="559" y="180"/>
                </a:cubicBezTo>
                <a:cubicBezTo>
                  <a:pt x="549" y="179"/>
                  <a:pt x="539" y="179"/>
                  <a:pt x="529" y="180"/>
                </a:cubicBezTo>
                <a:cubicBezTo>
                  <a:pt x="507" y="189"/>
                  <a:pt x="484" y="206"/>
                  <a:pt x="476" y="229"/>
                </a:cubicBezTo>
                <a:cubicBezTo>
                  <a:pt x="468" y="243"/>
                  <a:pt x="476" y="260"/>
                  <a:pt x="481" y="274"/>
                </a:cubicBezTo>
                <a:cubicBezTo>
                  <a:pt x="494" y="295"/>
                  <a:pt x="519" y="307"/>
                  <a:pt x="546" y="305"/>
                </a:cubicBezTo>
                <a:cubicBezTo>
                  <a:pt x="562" y="305"/>
                  <a:pt x="573" y="292"/>
                  <a:pt x="585" y="284"/>
                </a:cubicBezTo>
                <a:cubicBezTo>
                  <a:pt x="598" y="271"/>
                  <a:pt x="603" y="253"/>
                  <a:pt x="603" y="236"/>
                </a:cubicBezTo>
                <a:cubicBezTo>
                  <a:pt x="604" y="229"/>
                  <a:pt x="597" y="227"/>
                  <a:pt x="593" y="224"/>
                </a:cubicBezTo>
                <a:cubicBezTo>
                  <a:pt x="588" y="222"/>
                  <a:pt x="582" y="216"/>
                  <a:pt x="578" y="221"/>
                </a:cubicBezTo>
                <a:cubicBezTo>
                  <a:pt x="580" y="229"/>
                  <a:pt x="578" y="237"/>
                  <a:pt x="578" y="245"/>
                </a:cubicBezTo>
                <a:cubicBezTo>
                  <a:pt x="573" y="258"/>
                  <a:pt x="565" y="274"/>
                  <a:pt x="548" y="275"/>
                </a:cubicBezTo>
                <a:cubicBezTo>
                  <a:pt x="535" y="280"/>
                  <a:pt x="520" y="273"/>
                  <a:pt x="511" y="263"/>
                </a:cubicBezTo>
                <a:cubicBezTo>
                  <a:pt x="503" y="252"/>
                  <a:pt x="502" y="237"/>
                  <a:pt x="509" y="225"/>
                </a:cubicBezTo>
                <a:cubicBezTo>
                  <a:pt x="518" y="215"/>
                  <a:pt x="530" y="212"/>
                  <a:pt x="542" y="210"/>
                </a:cubicBezTo>
                <a:cubicBezTo>
                  <a:pt x="578" y="203"/>
                  <a:pt x="611" y="225"/>
                  <a:pt x="631" y="254"/>
                </a:cubicBezTo>
                <a:cubicBezTo>
                  <a:pt x="643" y="270"/>
                  <a:pt x="647" y="290"/>
                  <a:pt x="654" y="308"/>
                </a:cubicBezTo>
                <a:cubicBezTo>
                  <a:pt x="665" y="310"/>
                  <a:pt x="665" y="310"/>
                  <a:pt x="665" y="310"/>
                </a:cubicBezTo>
                <a:cubicBezTo>
                  <a:pt x="686" y="315"/>
                  <a:pt x="701" y="337"/>
                  <a:pt x="709" y="356"/>
                </a:cubicBezTo>
                <a:cubicBezTo>
                  <a:pt x="713" y="370"/>
                  <a:pt x="716" y="387"/>
                  <a:pt x="730" y="396"/>
                </a:cubicBezTo>
                <a:cubicBezTo>
                  <a:pt x="732" y="400"/>
                  <a:pt x="736" y="401"/>
                  <a:pt x="736" y="405"/>
                </a:cubicBezTo>
                <a:cubicBezTo>
                  <a:pt x="732" y="410"/>
                  <a:pt x="727" y="413"/>
                  <a:pt x="725" y="418"/>
                </a:cubicBezTo>
                <a:cubicBezTo>
                  <a:pt x="724" y="421"/>
                  <a:pt x="720" y="422"/>
                  <a:pt x="720" y="424"/>
                </a:cubicBezTo>
                <a:cubicBezTo>
                  <a:pt x="710" y="438"/>
                  <a:pt x="708" y="453"/>
                  <a:pt x="698" y="466"/>
                </a:cubicBezTo>
                <a:cubicBezTo>
                  <a:pt x="689" y="480"/>
                  <a:pt x="676" y="490"/>
                  <a:pt x="662" y="498"/>
                </a:cubicBezTo>
                <a:cubicBezTo>
                  <a:pt x="658" y="498"/>
                  <a:pt x="653" y="499"/>
                  <a:pt x="651" y="502"/>
                </a:cubicBezTo>
                <a:cubicBezTo>
                  <a:pt x="644" y="534"/>
                  <a:pt x="622" y="561"/>
                  <a:pt x="596" y="578"/>
                </a:cubicBezTo>
                <a:cubicBezTo>
                  <a:pt x="586" y="588"/>
                  <a:pt x="570" y="587"/>
                  <a:pt x="558" y="594"/>
                </a:cubicBezTo>
                <a:cubicBezTo>
                  <a:pt x="537" y="593"/>
                  <a:pt x="537" y="593"/>
                  <a:pt x="537" y="593"/>
                </a:cubicBezTo>
                <a:cubicBezTo>
                  <a:pt x="526" y="594"/>
                  <a:pt x="517" y="587"/>
                  <a:pt x="508" y="583"/>
                </a:cubicBezTo>
                <a:cubicBezTo>
                  <a:pt x="501" y="575"/>
                  <a:pt x="499" y="564"/>
                  <a:pt x="500" y="554"/>
                </a:cubicBezTo>
                <a:cubicBezTo>
                  <a:pt x="500" y="545"/>
                  <a:pt x="506" y="537"/>
                  <a:pt x="513" y="531"/>
                </a:cubicBezTo>
                <a:cubicBezTo>
                  <a:pt x="523" y="523"/>
                  <a:pt x="540" y="519"/>
                  <a:pt x="552" y="525"/>
                </a:cubicBezTo>
                <a:cubicBezTo>
                  <a:pt x="568" y="537"/>
                  <a:pt x="573" y="557"/>
                  <a:pt x="572" y="577"/>
                </a:cubicBezTo>
                <a:cubicBezTo>
                  <a:pt x="570" y="580"/>
                  <a:pt x="570" y="580"/>
                  <a:pt x="570" y="580"/>
                </a:cubicBezTo>
                <a:cubicBezTo>
                  <a:pt x="569" y="581"/>
                  <a:pt x="568" y="584"/>
                  <a:pt x="570" y="584"/>
                </a:cubicBezTo>
                <a:cubicBezTo>
                  <a:pt x="580" y="581"/>
                  <a:pt x="590" y="577"/>
                  <a:pt x="597" y="571"/>
                </a:cubicBezTo>
                <a:cubicBezTo>
                  <a:pt x="600" y="556"/>
                  <a:pt x="596" y="541"/>
                  <a:pt x="590" y="529"/>
                </a:cubicBezTo>
                <a:cubicBezTo>
                  <a:pt x="575" y="506"/>
                  <a:pt x="547" y="491"/>
                  <a:pt x="519" y="495"/>
                </a:cubicBezTo>
                <a:cubicBezTo>
                  <a:pt x="503" y="501"/>
                  <a:pt x="485" y="510"/>
                  <a:pt x="479" y="528"/>
                </a:cubicBezTo>
                <a:cubicBezTo>
                  <a:pt x="470" y="549"/>
                  <a:pt x="473" y="574"/>
                  <a:pt x="484" y="593"/>
                </a:cubicBezTo>
                <a:cubicBezTo>
                  <a:pt x="494" y="608"/>
                  <a:pt x="510" y="615"/>
                  <a:pt x="525" y="619"/>
                </a:cubicBezTo>
                <a:cubicBezTo>
                  <a:pt x="587" y="635"/>
                  <a:pt x="633" y="583"/>
                  <a:pt x="666" y="538"/>
                </a:cubicBezTo>
                <a:cubicBezTo>
                  <a:pt x="673" y="533"/>
                  <a:pt x="669" y="517"/>
                  <a:pt x="682" y="519"/>
                </a:cubicBezTo>
                <a:cubicBezTo>
                  <a:pt x="730" y="498"/>
                  <a:pt x="735" y="441"/>
                  <a:pt x="770" y="406"/>
                </a:cubicBezTo>
                <a:cubicBezTo>
                  <a:pt x="769" y="405"/>
                  <a:pt x="769" y="405"/>
                  <a:pt x="769" y="405"/>
                </a:cubicBezTo>
                <a:cubicBezTo>
                  <a:pt x="752" y="388"/>
                  <a:pt x="738" y="367"/>
                  <a:pt x="729" y="346"/>
                </a:cubicBezTo>
                <a:cubicBezTo>
                  <a:pt x="722" y="323"/>
                  <a:pt x="706" y="301"/>
                  <a:pt x="685" y="289"/>
                </a:cubicBezTo>
                <a:cubicBezTo>
                  <a:pt x="682" y="288"/>
                  <a:pt x="678" y="289"/>
                  <a:pt x="676" y="287"/>
                </a:cubicBezTo>
                <a:cubicBezTo>
                  <a:pt x="671" y="263"/>
                  <a:pt x="658" y="240"/>
                  <a:pt x="641" y="222"/>
                </a:cubicBezTo>
                <a:cubicBezTo>
                  <a:pt x="625" y="209"/>
                  <a:pt x="610" y="197"/>
                  <a:pt x="591" y="189"/>
                </a:cubicBezTo>
                <a:close/>
                <a:moveTo>
                  <a:pt x="281" y="191"/>
                </a:moveTo>
                <a:cubicBezTo>
                  <a:pt x="266" y="184"/>
                  <a:pt x="252" y="178"/>
                  <a:pt x="234" y="180"/>
                </a:cubicBezTo>
                <a:cubicBezTo>
                  <a:pt x="228" y="181"/>
                  <a:pt x="219" y="178"/>
                  <a:pt x="215" y="183"/>
                </a:cubicBezTo>
                <a:cubicBezTo>
                  <a:pt x="194" y="185"/>
                  <a:pt x="178" y="199"/>
                  <a:pt x="162" y="212"/>
                </a:cubicBezTo>
                <a:cubicBezTo>
                  <a:pt x="140" y="229"/>
                  <a:pt x="130" y="256"/>
                  <a:pt x="115" y="278"/>
                </a:cubicBezTo>
                <a:cubicBezTo>
                  <a:pt x="100" y="279"/>
                  <a:pt x="88" y="292"/>
                  <a:pt x="78" y="303"/>
                </a:cubicBezTo>
                <a:cubicBezTo>
                  <a:pt x="56" y="327"/>
                  <a:pt x="49" y="358"/>
                  <a:pt x="32" y="383"/>
                </a:cubicBezTo>
                <a:cubicBezTo>
                  <a:pt x="30" y="387"/>
                  <a:pt x="24" y="390"/>
                  <a:pt x="26" y="395"/>
                </a:cubicBezTo>
                <a:cubicBezTo>
                  <a:pt x="68" y="427"/>
                  <a:pt x="61" y="493"/>
                  <a:pt x="115" y="510"/>
                </a:cubicBezTo>
                <a:cubicBezTo>
                  <a:pt x="120" y="514"/>
                  <a:pt x="118" y="521"/>
                  <a:pt x="120" y="527"/>
                </a:cubicBezTo>
                <a:cubicBezTo>
                  <a:pt x="132" y="552"/>
                  <a:pt x="144" y="578"/>
                  <a:pt x="169" y="595"/>
                </a:cubicBezTo>
                <a:cubicBezTo>
                  <a:pt x="183" y="603"/>
                  <a:pt x="196" y="612"/>
                  <a:pt x="211" y="614"/>
                </a:cubicBezTo>
                <a:cubicBezTo>
                  <a:pt x="241" y="621"/>
                  <a:pt x="277" y="617"/>
                  <a:pt x="297" y="592"/>
                </a:cubicBezTo>
                <a:cubicBezTo>
                  <a:pt x="309" y="584"/>
                  <a:pt x="315" y="571"/>
                  <a:pt x="316" y="556"/>
                </a:cubicBezTo>
                <a:cubicBezTo>
                  <a:pt x="318" y="541"/>
                  <a:pt x="312" y="527"/>
                  <a:pt x="305" y="515"/>
                </a:cubicBezTo>
                <a:cubicBezTo>
                  <a:pt x="289" y="496"/>
                  <a:pt x="264" y="490"/>
                  <a:pt x="240" y="494"/>
                </a:cubicBezTo>
                <a:cubicBezTo>
                  <a:pt x="225" y="494"/>
                  <a:pt x="214" y="505"/>
                  <a:pt x="203" y="516"/>
                </a:cubicBezTo>
                <a:cubicBezTo>
                  <a:pt x="195" y="523"/>
                  <a:pt x="195" y="534"/>
                  <a:pt x="192" y="544"/>
                </a:cubicBezTo>
                <a:cubicBezTo>
                  <a:pt x="191" y="552"/>
                  <a:pt x="189" y="559"/>
                  <a:pt x="192" y="567"/>
                </a:cubicBezTo>
                <a:cubicBezTo>
                  <a:pt x="199" y="572"/>
                  <a:pt x="206" y="576"/>
                  <a:pt x="214" y="577"/>
                </a:cubicBezTo>
                <a:cubicBezTo>
                  <a:pt x="216" y="577"/>
                  <a:pt x="220" y="580"/>
                  <a:pt x="220" y="576"/>
                </a:cubicBezTo>
                <a:cubicBezTo>
                  <a:pt x="214" y="560"/>
                  <a:pt x="218" y="544"/>
                  <a:pt x="226" y="531"/>
                </a:cubicBezTo>
                <a:cubicBezTo>
                  <a:pt x="233" y="523"/>
                  <a:pt x="241" y="519"/>
                  <a:pt x="251" y="520"/>
                </a:cubicBezTo>
                <a:cubicBezTo>
                  <a:pt x="263" y="521"/>
                  <a:pt x="276" y="522"/>
                  <a:pt x="281" y="534"/>
                </a:cubicBezTo>
                <a:cubicBezTo>
                  <a:pt x="286" y="541"/>
                  <a:pt x="286" y="549"/>
                  <a:pt x="285" y="557"/>
                </a:cubicBezTo>
                <a:cubicBezTo>
                  <a:pt x="280" y="574"/>
                  <a:pt x="262" y="584"/>
                  <a:pt x="245" y="586"/>
                </a:cubicBezTo>
                <a:cubicBezTo>
                  <a:pt x="230" y="588"/>
                  <a:pt x="217" y="582"/>
                  <a:pt x="204" y="579"/>
                </a:cubicBezTo>
                <a:cubicBezTo>
                  <a:pt x="183" y="570"/>
                  <a:pt x="164" y="549"/>
                  <a:pt x="154" y="528"/>
                </a:cubicBezTo>
                <a:cubicBezTo>
                  <a:pt x="146" y="516"/>
                  <a:pt x="142" y="502"/>
                  <a:pt x="135" y="490"/>
                </a:cubicBezTo>
                <a:cubicBezTo>
                  <a:pt x="131" y="490"/>
                  <a:pt x="128" y="487"/>
                  <a:pt x="125" y="486"/>
                </a:cubicBezTo>
                <a:cubicBezTo>
                  <a:pt x="90" y="468"/>
                  <a:pt x="85" y="430"/>
                  <a:pt x="66" y="401"/>
                </a:cubicBezTo>
                <a:cubicBezTo>
                  <a:pt x="63" y="397"/>
                  <a:pt x="55" y="398"/>
                  <a:pt x="56" y="392"/>
                </a:cubicBezTo>
                <a:cubicBezTo>
                  <a:pt x="68" y="381"/>
                  <a:pt x="70" y="365"/>
                  <a:pt x="76" y="351"/>
                </a:cubicBezTo>
                <a:cubicBezTo>
                  <a:pt x="87" y="327"/>
                  <a:pt x="111" y="308"/>
                  <a:pt x="136" y="300"/>
                </a:cubicBezTo>
                <a:cubicBezTo>
                  <a:pt x="150" y="259"/>
                  <a:pt x="184" y="215"/>
                  <a:pt x="229" y="208"/>
                </a:cubicBezTo>
                <a:cubicBezTo>
                  <a:pt x="253" y="206"/>
                  <a:pt x="279" y="214"/>
                  <a:pt x="290" y="236"/>
                </a:cubicBezTo>
                <a:cubicBezTo>
                  <a:pt x="294" y="251"/>
                  <a:pt x="288" y="268"/>
                  <a:pt x="276" y="278"/>
                </a:cubicBezTo>
                <a:cubicBezTo>
                  <a:pt x="263" y="284"/>
                  <a:pt x="246" y="282"/>
                  <a:pt x="235" y="274"/>
                </a:cubicBezTo>
                <a:cubicBezTo>
                  <a:pt x="222" y="262"/>
                  <a:pt x="217" y="246"/>
                  <a:pt x="216" y="230"/>
                </a:cubicBezTo>
                <a:cubicBezTo>
                  <a:pt x="215" y="225"/>
                  <a:pt x="217" y="220"/>
                  <a:pt x="215" y="217"/>
                </a:cubicBezTo>
                <a:cubicBezTo>
                  <a:pt x="206" y="218"/>
                  <a:pt x="199" y="224"/>
                  <a:pt x="192" y="230"/>
                </a:cubicBezTo>
                <a:cubicBezTo>
                  <a:pt x="192" y="238"/>
                  <a:pt x="189" y="247"/>
                  <a:pt x="192" y="255"/>
                </a:cubicBezTo>
                <a:cubicBezTo>
                  <a:pt x="197" y="277"/>
                  <a:pt x="214" y="297"/>
                  <a:pt x="235" y="304"/>
                </a:cubicBezTo>
                <a:cubicBezTo>
                  <a:pt x="254" y="313"/>
                  <a:pt x="275" y="304"/>
                  <a:pt x="292" y="298"/>
                </a:cubicBezTo>
                <a:cubicBezTo>
                  <a:pt x="302" y="291"/>
                  <a:pt x="313" y="281"/>
                  <a:pt x="312" y="268"/>
                </a:cubicBezTo>
                <a:cubicBezTo>
                  <a:pt x="314" y="257"/>
                  <a:pt x="321" y="248"/>
                  <a:pt x="317" y="235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02" y="206"/>
                  <a:pt x="291" y="199"/>
                  <a:pt x="281" y="191"/>
                </a:cubicBezTo>
                <a:close/>
                <a:moveTo>
                  <a:pt x="278" y="228"/>
                </a:moveTo>
                <a:cubicBezTo>
                  <a:pt x="266" y="217"/>
                  <a:pt x="251" y="212"/>
                  <a:pt x="233" y="212"/>
                </a:cubicBezTo>
                <a:cubicBezTo>
                  <a:pt x="232" y="213"/>
                  <a:pt x="231" y="214"/>
                  <a:pt x="232" y="215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8" y="219"/>
                  <a:pt x="274" y="225"/>
                  <a:pt x="279" y="241"/>
                </a:cubicBezTo>
                <a:cubicBezTo>
                  <a:pt x="281" y="249"/>
                  <a:pt x="280" y="258"/>
                  <a:pt x="275" y="265"/>
                </a:cubicBezTo>
                <a:cubicBezTo>
                  <a:pt x="270" y="269"/>
                  <a:pt x="262" y="270"/>
                  <a:pt x="256" y="269"/>
                </a:cubicBezTo>
                <a:cubicBezTo>
                  <a:pt x="240" y="266"/>
                  <a:pt x="232" y="252"/>
                  <a:pt x="229" y="238"/>
                </a:cubicBezTo>
                <a:cubicBezTo>
                  <a:pt x="229" y="237"/>
                  <a:pt x="226" y="236"/>
                  <a:pt x="227" y="234"/>
                </a:cubicBezTo>
                <a:cubicBezTo>
                  <a:pt x="225" y="228"/>
                  <a:pt x="228" y="220"/>
                  <a:pt x="226" y="213"/>
                </a:cubicBezTo>
                <a:cubicBezTo>
                  <a:pt x="224" y="213"/>
                  <a:pt x="223" y="214"/>
                  <a:pt x="222" y="215"/>
                </a:cubicBezTo>
                <a:cubicBezTo>
                  <a:pt x="218" y="233"/>
                  <a:pt x="222" y="256"/>
                  <a:pt x="238" y="269"/>
                </a:cubicBezTo>
                <a:cubicBezTo>
                  <a:pt x="247" y="277"/>
                  <a:pt x="261" y="279"/>
                  <a:pt x="273" y="274"/>
                </a:cubicBezTo>
                <a:cubicBezTo>
                  <a:pt x="279" y="270"/>
                  <a:pt x="282" y="264"/>
                  <a:pt x="285" y="258"/>
                </a:cubicBezTo>
                <a:cubicBezTo>
                  <a:pt x="290" y="248"/>
                  <a:pt x="285" y="237"/>
                  <a:pt x="278" y="228"/>
                </a:cubicBezTo>
                <a:close/>
                <a:moveTo>
                  <a:pt x="564" y="218"/>
                </a:moveTo>
                <a:cubicBezTo>
                  <a:pt x="563" y="215"/>
                  <a:pt x="563" y="215"/>
                  <a:pt x="563" y="215"/>
                </a:cubicBezTo>
                <a:cubicBezTo>
                  <a:pt x="556" y="215"/>
                  <a:pt x="549" y="214"/>
                  <a:pt x="543" y="216"/>
                </a:cubicBezTo>
                <a:cubicBezTo>
                  <a:pt x="537" y="217"/>
                  <a:pt x="531" y="222"/>
                  <a:pt x="524" y="221"/>
                </a:cubicBezTo>
                <a:cubicBezTo>
                  <a:pt x="517" y="225"/>
                  <a:pt x="509" y="233"/>
                  <a:pt x="511" y="241"/>
                </a:cubicBezTo>
                <a:cubicBezTo>
                  <a:pt x="510" y="253"/>
                  <a:pt x="518" y="264"/>
                  <a:pt x="528" y="270"/>
                </a:cubicBezTo>
                <a:cubicBezTo>
                  <a:pt x="540" y="274"/>
                  <a:pt x="554" y="271"/>
                  <a:pt x="563" y="262"/>
                </a:cubicBezTo>
                <a:cubicBezTo>
                  <a:pt x="572" y="251"/>
                  <a:pt x="575" y="237"/>
                  <a:pt x="574" y="223"/>
                </a:cubicBezTo>
                <a:cubicBezTo>
                  <a:pt x="573" y="220"/>
                  <a:pt x="572" y="216"/>
                  <a:pt x="568" y="217"/>
                </a:cubicBezTo>
                <a:cubicBezTo>
                  <a:pt x="567" y="220"/>
                  <a:pt x="568" y="224"/>
                  <a:pt x="569" y="229"/>
                </a:cubicBezTo>
                <a:cubicBezTo>
                  <a:pt x="567" y="243"/>
                  <a:pt x="562" y="257"/>
                  <a:pt x="549" y="264"/>
                </a:cubicBezTo>
                <a:cubicBezTo>
                  <a:pt x="541" y="268"/>
                  <a:pt x="532" y="265"/>
                  <a:pt x="526" y="259"/>
                </a:cubicBezTo>
                <a:cubicBezTo>
                  <a:pt x="518" y="253"/>
                  <a:pt x="519" y="244"/>
                  <a:pt x="520" y="235"/>
                </a:cubicBezTo>
                <a:cubicBezTo>
                  <a:pt x="528" y="221"/>
                  <a:pt x="545" y="220"/>
                  <a:pt x="559" y="221"/>
                </a:cubicBezTo>
                <a:cubicBezTo>
                  <a:pt x="562" y="221"/>
                  <a:pt x="564" y="220"/>
                  <a:pt x="564" y="218"/>
                </a:cubicBezTo>
                <a:close/>
                <a:moveTo>
                  <a:pt x="265" y="227"/>
                </a:moveTo>
                <a:cubicBezTo>
                  <a:pt x="258" y="223"/>
                  <a:pt x="249" y="220"/>
                  <a:pt x="240" y="219"/>
                </a:cubicBezTo>
                <a:cubicBezTo>
                  <a:pt x="242" y="224"/>
                  <a:pt x="248" y="224"/>
                  <a:pt x="252" y="227"/>
                </a:cubicBezTo>
                <a:cubicBezTo>
                  <a:pt x="261" y="231"/>
                  <a:pt x="263" y="240"/>
                  <a:pt x="268" y="247"/>
                </a:cubicBezTo>
                <a:cubicBezTo>
                  <a:pt x="267" y="251"/>
                  <a:pt x="262" y="253"/>
                  <a:pt x="259" y="254"/>
                </a:cubicBezTo>
                <a:cubicBezTo>
                  <a:pt x="249" y="252"/>
                  <a:pt x="249" y="252"/>
                  <a:pt x="249" y="252"/>
                </a:cubicBezTo>
                <a:cubicBezTo>
                  <a:pt x="239" y="248"/>
                  <a:pt x="234" y="236"/>
                  <a:pt x="231" y="225"/>
                </a:cubicBezTo>
                <a:cubicBezTo>
                  <a:pt x="231" y="225"/>
                  <a:pt x="231" y="225"/>
                  <a:pt x="230" y="225"/>
                </a:cubicBezTo>
                <a:cubicBezTo>
                  <a:pt x="232" y="242"/>
                  <a:pt x="237" y="260"/>
                  <a:pt x="255" y="265"/>
                </a:cubicBezTo>
                <a:cubicBezTo>
                  <a:pt x="261" y="267"/>
                  <a:pt x="268" y="267"/>
                  <a:pt x="273" y="262"/>
                </a:cubicBezTo>
                <a:cubicBezTo>
                  <a:pt x="277" y="259"/>
                  <a:pt x="276" y="254"/>
                  <a:pt x="277" y="249"/>
                </a:cubicBezTo>
                <a:cubicBezTo>
                  <a:pt x="277" y="241"/>
                  <a:pt x="272" y="233"/>
                  <a:pt x="265" y="227"/>
                </a:cubicBezTo>
                <a:close/>
                <a:moveTo>
                  <a:pt x="555" y="225"/>
                </a:moveTo>
                <a:cubicBezTo>
                  <a:pt x="544" y="224"/>
                  <a:pt x="533" y="225"/>
                  <a:pt x="525" y="234"/>
                </a:cubicBezTo>
                <a:cubicBezTo>
                  <a:pt x="521" y="239"/>
                  <a:pt x="522" y="246"/>
                  <a:pt x="524" y="252"/>
                </a:cubicBezTo>
                <a:cubicBezTo>
                  <a:pt x="530" y="257"/>
                  <a:pt x="535" y="264"/>
                  <a:pt x="543" y="262"/>
                </a:cubicBezTo>
                <a:cubicBezTo>
                  <a:pt x="555" y="258"/>
                  <a:pt x="564" y="245"/>
                  <a:pt x="564" y="232"/>
                </a:cubicBezTo>
                <a:cubicBezTo>
                  <a:pt x="558" y="240"/>
                  <a:pt x="552" y="254"/>
                  <a:pt x="539" y="253"/>
                </a:cubicBezTo>
                <a:cubicBezTo>
                  <a:pt x="536" y="251"/>
                  <a:pt x="533" y="248"/>
                  <a:pt x="533" y="243"/>
                </a:cubicBezTo>
                <a:cubicBezTo>
                  <a:pt x="533" y="237"/>
                  <a:pt x="540" y="231"/>
                  <a:pt x="546" y="229"/>
                </a:cubicBezTo>
                <a:cubicBezTo>
                  <a:pt x="548" y="226"/>
                  <a:pt x="554" y="228"/>
                  <a:pt x="555" y="225"/>
                </a:cubicBezTo>
                <a:close/>
                <a:moveTo>
                  <a:pt x="186" y="240"/>
                </a:moveTo>
                <a:cubicBezTo>
                  <a:pt x="187" y="239"/>
                  <a:pt x="186" y="233"/>
                  <a:pt x="183" y="237"/>
                </a:cubicBezTo>
                <a:cubicBezTo>
                  <a:pt x="162" y="255"/>
                  <a:pt x="149" y="280"/>
                  <a:pt x="140" y="304"/>
                </a:cubicBezTo>
                <a:cubicBezTo>
                  <a:pt x="127" y="312"/>
                  <a:pt x="110" y="315"/>
                  <a:pt x="100" y="329"/>
                </a:cubicBezTo>
                <a:cubicBezTo>
                  <a:pt x="84" y="342"/>
                  <a:pt x="79" y="362"/>
                  <a:pt x="72" y="380"/>
                </a:cubicBezTo>
                <a:cubicBezTo>
                  <a:pt x="72" y="385"/>
                  <a:pt x="66" y="388"/>
                  <a:pt x="67" y="393"/>
                </a:cubicBezTo>
                <a:cubicBezTo>
                  <a:pt x="72" y="396"/>
                  <a:pt x="74" y="401"/>
                  <a:pt x="78" y="406"/>
                </a:cubicBezTo>
                <a:cubicBezTo>
                  <a:pt x="90" y="437"/>
                  <a:pt x="105" y="477"/>
                  <a:pt x="141" y="486"/>
                </a:cubicBezTo>
                <a:cubicBezTo>
                  <a:pt x="152" y="512"/>
                  <a:pt x="161" y="539"/>
                  <a:pt x="182" y="559"/>
                </a:cubicBezTo>
                <a:cubicBezTo>
                  <a:pt x="184" y="559"/>
                  <a:pt x="184" y="559"/>
                  <a:pt x="184" y="559"/>
                </a:cubicBezTo>
                <a:cubicBezTo>
                  <a:pt x="185" y="557"/>
                  <a:pt x="185" y="554"/>
                  <a:pt x="184" y="553"/>
                </a:cubicBezTo>
                <a:cubicBezTo>
                  <a:pt x="181" y="552"/>
                  <a:pt x="180" y="548"/>
                  <a:pt x="177" y="546"/>
                </a:cubicBezTo>
                <a:cubicBezTo>
                  <a:pt x="165" y="525"/>
                  <a:pt x="154" y="506"/>
                  <a:pt x="147" y="483"/>
                </a:cubicBezTo>
                <a:cubicBezTo>
                  <a:pt x="145" y="480"/>
                  <a:pt x="145" y="480"/>
                  <a:pt x="145" y="480"/>
                </a:cubicBezTo>
                <a:cubicBezTo>
                  <a:pt x="130" y="479"/>
                  <a:pt x="120" y="467"/>
                  <a:pt x="109" y="458"/>
                </a:cubicBezTo>
                <a:cubicBezTo>
                  <a:pt x="95" y="437"/>
                  <a:pt x="90" y="412"/>
                  <a:pt x="74" y="391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80" y="373"/>
                  <a:pt x="88" y="356"/>
                  <a:pt x="95" y="341"/>
                </a:cubicBezTo>
                <a:cubicBezTo>
                  <a:pt x="104" y="327"/>
                  <a:pt x="119" y="319"/>
                  <a:pt x="132" y="313"/>
                </a:cubicBezTo>
                <a:cubicBezTo>
                  <a:pt x="137" y="310"/>
                  <a:pt x="145" y="311"/>
                  <a:pt x="148" y="305"/>
                </a:cubicBezTo>
                <a:cubicBezTo>
                  <a:pt x="155" y="288"/>
                  <a:pt x="159" y="270"/>
                  <a:pt x="171" y="255"/>
                </a:cubicBezTo>
                <a:cubicBezTo>
                  <a:pt x="175" y="250"/>
                  <a:pt x="182" y="245"/>
                  <a:pt x="186" y="240"/>
                </a:cubicBezTo>
                <a:close/>
                <a:moveTo>
                  <a:pt x="635" y="272"/>
                </a:moveTo>
                <a:cubicBezTo>
                  <a:pt x="629" y="259"/>
                  <a:pt x="621" y="246"/>
                  <a:pt x="609" y="237"/>
                </a:cubicBezTo>
                <a:cubicBezTo>
                  <a:pt x="608" y="239"/>
                  <a:pt x="608" y="242"/>
                  <a:pt x="609" y="244"/>
                </a:cubicBezTo>
                <a:cubicBezTo>
                  <a:pt x="609" y="246"/>
                  <a:pt x="611" y="245"/>
                  <a:pt x="612" y="246"/>
                </a:cubicBezTo>
                <a:cubicBezTo>
                  <a:pt x="629" y="266"/>
                  <a:pt x="637" y="291"/>
                  <a:pt x="644" y="316"/>
                </a:cubicBezTo>
                <a:cubicBezTo>
                  <a:pt x="647" y="320"/>
                  <a:pt x="652" y="320"/>
                  <a:pt x="657" y="320"/>
                </a:cubicBezTo>
                <a:cubicBezTo>
                  <a:pt x="691" y="326"/>
                  <a:pt x="695" y="365"/>
                  <a:pt x="708" y="390"/>
                </a:cubicBezTo>
                <a:cubicBezTo>
                  <a:pt x="710" y="396"/>
                  <a:pt x="717" y="400"/>
                  <a:pt x="718" y="407"/>
                </a:cubicBezTo>
                <a:cubicBezTo>
                  <a:pt x="702" y="426"/>
                  <a:pt x="697" y="451"/>
                  <a:pt x="682" y="471"/>
                </a:cubicBezTo>
                <a:cubicBezTo>
                  <a:pt x="671" y="486"/>
                  <a:pt x="653" y="485"/>
                  <a:pt x="640" y="494"/>
                </a:cubicBezTo>
                <a:cubicBezTo>
                  <a:pt x="637" y="506"/>
                  <a:pt x="635" y="517"/>
                  <a:pt x="631" y="528"/>
                </a:cubicBezTo>
                <a:cubicBezTo>
                  <a:pt x="624" y="540"/>
                  <a:pt x="617" y="555"/>
                  <a:pt x="604" y="562"/>
                </a:cubicBezTo>
                <a:cubicBezTo>
                  <a:pt x="604" y="563"/>
                  <a:pt x="603" y="564"/>
                  <a:pt x="604" y="564"/>
                </a:cubicBezTo>
                <a:cubicBezTo>
                  <a:pt x="625" y="550"/>
                  <a:pt x="637" y="526"/>
                  <a:pt x="644" y="502"/>
                </a:cubicBezTo>
                <a:cubicBezTo>
                  <a:pt x="644" y="494"/>
                  <a:pt x="654" y="496"/>
                  <a:pt x="659" y="493"/>
                </a:cubicBezTo>
                <a:cubicBezTo>
                  <a:pt x="697" y="478"/>
                  <a:pt x="702" y="434"/>
                  <a:pt x="726" y="407"/>
                </a:cubicBezTo>
                <a:cubicBezTo>
                  <a:pt x="727" y="405"/>
                  <a:pt x="728" y="403"/>
                  <a:pt x="726" y="402"/>
                </a:cubicBezTo>
                <a:cubicBezTo>
                  <a:pt x="710" y="390"/>
                  <a:pt x="708" y="371"/>
                  <a:pt x="701" y="354"/>
                </a:cubicBezTo>
                <a:cubicBezTo>
                  <a:pt x="693" y="333"/>
                  <a:pt x="675" y="316"/>
                  <a:pt x="653" y="313"/>
                </a:cubicBezTo>
                <a:cubicBezTo>
                  <a:pt x="649" y="309"/>
                  <a:pt x="649" y="309"/>
                  <a:pt x="649" y="309"/>
                </a:cubicBezTo>
                <a:cubicBezTo>
                  <a:pt x="646" y="295"/>
                  <a:pt x="641" y="283"/>
                  <a:pt x="635" y="272"/>
                </a:cubicBezTo>
                <a:close/>
                <a:moveTo>
                  <a:pt x="188" y="264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64" y="263"/>
                  <a:pt x="160" y="288"/>
                  <a:pt x="151" y="309"/>
                </a:cubicBezTo>
                <a:cubicBezTo>
                  <a:pt x="143" y="314"/>
                  <a:pt x="133" y="318"/>
                  <a:pt x="124" y="321"/>
                </a:cubicBezTo>
                <a:cubicBezTo>
                  <a:pt x="100" y="330"/>
                  <a:pt x="92" y="357"/>
                  <a:pt x="84" y="379"/>
                </a:cubicBezTo>
                <a:cubicBezTo>
                  <a:pt x="83" y="383"/>
                  <a:pt x="79" y="386"/>
                  <a:pt x="79" y="390"/>
                </a:cubicBezTo>
                <a:cubicBezTo>
                  <a:pt x="99" y="417"/>
                  <a:pt x="99" y="458"/>
                  <a:pt x="134" y="473"/>
                </a:cubicBezTo>
                <a:cubicBezTo>
                  <a:pt x="140" y="475"/>
                  <a:pt x="147" y="473"/>
                  <a:pt x="150" y="478"/>
                </a:cubicBezTo>
                <a:cubicBezTo>
                  <a:pt x="156" y="497"/>
                  <a:pt x="164" y="516"/>
                  <a:pt x="174" y="534"/>
                </a:cubicBezTo>
                <a:cubicBezTo>
                  <a:pt x="177" y="539"/>
                  <a:pt x="180" y="545"/>
                  <a:pt x="185" y="549"/>
                </a:cubicBezTo>
                <a:cubicBezTo>
                  <a:pt x="191" y="525"/>
                  <a:pt x="191" y="525"/>
                  <a:pt x="191" y="525"/>
                </a:cubicBezTo>
                <a:cubicBezTo>
                  <a:pt x="196" y="512"/>
                  <a:pt x="208" y="500"/>
                  <a:pt x="221" y="495"/>
                </a:cubicBezTo>
                <a:cubicBezTo>
                  <a:pt x="222" y="494"/>
                  <a:pt x="222" y="493"/>
                  <a:pt x="222" y="492"/>
                </a:cubicBezTo>
                <a:cubicBezTo>
                  <a:pt x="201" y="491"/>
                  <a:pt x="184" y="476"/>
                  <a:pt x="175" y="459"/>
                </a:cubicBezTo>
                <a:cubicBezTo>
                  <a:pt x="168" y="459"/>
                  <a:pt x="162" y="456"/>
                  <a:pt x="156" y="453"/>
                </a:cubicBezTo>
                <a:cubicBezTo>
                  <a:pt x="133" y="442"/>
                  <a:pt x="134" y="410"/>
                  <a:pt x="112" y="400"/>
                </a:cubicBezTo>
                <a:cubicBezTo>
                  <a:pt x="111" y="398"/>
                  <a:pt x="111" y="394"/>
                  <a:pt x="113" y="393"/>
                </a:cubicBezTo>
                <a:cubicBezTo>
                  <a:pt x="137" y="377"/>
                  <a:pt x="139" y="344"/>
                  <a:pt x="168" y="336"/>
                </a:cubicBezTo>
                <a:cubicBezTo>
                  <a:pt x="173" y="334"/>
                  <a:pt x="179" y="339"/>
                  <a:pt x="181" y="332"/>
                </a:cubicBezTo>
                <a:cubicBezTo>
                  <a:pt x="188" y="316"/>
                  <a:pt x="204" y="308"/>
                  <a:pt x="221" y="305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04" y="296"/>
                  <a:pt x="195" y="280"/>
                  <a:pt x="188" y="264"/>
                </a:cubicBezTo>
                <a:close/>
                <a:moveTo>
                  <a:pt x="619" y="261"/>
                </a:moveTo>
                <a:cubicBezTo>
                  <a:pt x="615" y="257"/>
                  <a:pt x="614" y="250"/>
                  <a:pt x="608" y="248"/>
                </a:cubicBezTo>
                <a:cubicBezTo>
                  <a:pt x="606" y="252"/>
                  <a:pt x="606" y="257"/>
                  <a:pt x="605" y="261"/>
                </a:cubicBezTo>
                <a:cubicBezTo>
                  <a:pt x="599" y="281"/>
                  <a:pt x="581" y="295"/>
                  <a:pt x="564" y="306"/>
                </a:cubicBezTo>
                <a:cubicBezTo>
                  <a:pt x="562" y="308"/>
                  <a:pt x="558" y="308"/>
                  <a:pt x="558" y="310"/>
                </a:cubicBezTo>
                <a:cubicBezTo>
                  <a:pt x="560" y="310"/>
                  <a:pt x="563" y="310"/>
                  <a:pt x="566" y="310"/>
                </a:cubicBezTo>
                <a:cubicBezTo>
                  <a:pt x="588" y="309"/>
                  <a:pt x="606" y="324"/>
                  <a:pt x="616" y="342"/>
                </a:cubicBezTo>
                <a:cubicBezTo>
                  <a:pt x="617" y="347"/>
                  <a:pt x="617" y="347"/>
                  <a:pt x="617" y="347"/>
                </a:cubicBezTo>
                <a:cubicBezTo>
                  <a:pt x="617" y="348"/>
                  <a:pt x="615" y="349"/>
                  <a:pt x="613" y="349"/>
                </a:cubicBezTo>
                <a:cubicBezTo>
                  <a:pt x="610" y="340"/>
                  <a:pt x="602" y="333"/>
                  <a:pt x="597" y="327"/>
                </a:cubicBezTo>
                <a:cubicBezTo>
                  <a:pt x="586" y="317"/>
                  <a:pt x="570" y="315"/>
                  <a:pt x="555" y="316"/>
                </a:cubicBezTo>
                <a:cubicBezTo>
                  <a:pt x="546" y="318"/>
                  <a:pt x="541" y="328"/>
                  <a:pt x="538" y="335"/>
                </a:cubicBezTo>
                <a:cubicBezTo>
                  <a:pt x="539" y="342"/>
                  <a:pt x="538" y="350"/>
                  <a:pt x="543" y="355"/>
                </a:cubicBezTo>
                <a:cubicBezTo>
                  <a:pt x="547" y="358"/>
                  <a:pt x="551" y="360"/>
                  <a:pt x="556" y="360"/>
                </a:cubicBezTo>
                <a:cubicBezTo>
                  <a:pt x="553" y="355"/>
                  <a:pt x="547" y="352"/>
                  <a:pt x="547" y="347"/>
                </a:cubicBezTo>
                <a:cubicBezTo>
                  <a:pt x="546" y="341"/>
                  <a:pt x="549" y="334"/>
                  <a:pt x="554" y="330"/>
                </a:cubicBezTo>
                <a:cubicBezTo>
                  <a:pt x="560" y="326"/>
                  <a:pt x="568" y="322"/>
                  <a:pt x="577" y="325"/>
                </a:cubicBezTo>
                <a:cubicBezTo>
                  <a:pt x="589" y="328"/>
                  <a:pt x="597" y="338"/>
                  <a:pt x="601" y="349"/>
                </a:cubicBezTo>
                <a:cubicBezTo>
                  <a:pt x="601" y="361"/>
                  <a:pt x="614" y="351"/>
                  <a:pt x="620" y="356"/>
                </a:cubicBezTo>
                <a:cubicBezTo>
                  <a:pt x="643" y="359"/>
                  <a:pt x="653" y="383"/>
                  <a:pt x="664" y="400"/>
                </a:cubicBezTo>
                <a:cubicBezTo>
                  <a:pt x="669" y="409"/>
                  <a:pt x="655" y="414"/>
                  <a:pt x="655" y="423"/>
                </a:cubicBezTo>
                <a:cubicBezTo>
                  <a:pt x="652" y="433"/>
                  <a:pt x="643" y="441"/>
                  <a:pt x="634" y="447"/>
                </a:cubicBezTo>
                <a:cubicBezTo>
                  <a:pt x="627" y="452"/>
                  <a:pt x="620" y="448"/>
                  <a:pt x="614" y="454"/>
                </a:cubicBezTo>
                <a:cubicBezTo>
                  <a:pt x="610" y="464"/>
                  <a:pt x="600" y="474"/>
                  <a:pt x="592" y="480"/>
                </a:cubicBezTo>
                <a:cubicBezTo>
                  <a:pt x="583" y="485"/>
                  <a:pt x="570" y="488"/>
                  <a:pt x="561" y="480"/>
                </a:cubicBezTo>
                <a:cubicBezTo>
                  <a:pt x="553" y="475"/>
                  <a:pt x="550" y="466"/>
                  <a:pt x="550" y="456"/>
                </a:cubicBezTo>
                <a:cubicBezTo>
                  <a:pt x="551" y="451"/>
                  <a:pt x="555" y="447"/>
                  <a:pt x="559" y="444"/>
                </a:cubicBezTo>
                <a:cubicBezTo>
                  <a:pt x="559" y="443"/>
                  <a:pt x="559" y="443"/>
                  <a:pt x="559" y="443"/>
                </a:cubicBezTo>
                <a:cubicBezTo>
                  <a:pt x="554" y="444"/>
                  <a:pt x="548" y="447"/>
                  <a:pt x="545" y="452"/>
                </a:cubicBezTo>
                <a:cubicBezTo>
                  <a:pt x="543" y="459"/>
                  <a:pt x="541" y="467"/>
                  <a:pt x="545" y="473"/>
                </a:cubicBezTo>
                <a:cubicBezTo>
                  <a:pt x="549" y="483"/>
                  <a:pt x="559" y="491"/>
                  <a:pt x="570" y="493"/>
                </a:cubicBezTo>
                <a:cubicBezTo>
                  <a:pt x="587" y="495"/>
                  <a:pt x="600" y="486"/>
                  <a:pt x="612" y="474"/>
                </a:cubicBezTo>
                <a:cubicBezTo>
                  <a:pt x="615" y="470"/>
                  <a:pt x="617" y="464"/>
                  <a:pt x="620" y="461"/>
                </a:cubicBezTo>
                <a:cubicBezTo>
                  <a:pt x="630" y="460"/>
                  <a:pt x="637" y="456"/>
                  <a:pt x="645" y="451"/>
                </a:cubicBezTo>
                <a:cubicBezTo>
                  <a:pt x="661" y="440"/>
                  <a:pt x="661" y="419"/>
                  <a:pt x="677" y="408"/>
                </a:cubicBezTo>
                <a:cubicBezTo>
                  <a:pt x="678" y="406"/>
                  <a:pt x="678" y="406"/>
                  <a:pt x="678" y="406"/>
                </a:cubicBezTo>
                <a:cubicBezTo>
                  <a:pt x="666" y="390"/>
                  <a:pt x="666" y="390"/>
                  <a:pt x="666" y="390"/>
                </a:cubicBezTo>
                <a:cubicBezTo>
                  <a:pt x="661" y="376"/>
                  <a:pt x="650" y="362"/>
                  <a:pt x="635" y="355"/>
                </a:cubicBezTo>
                <a:cubicBezTo>
                  <a:pt x="634" y="354"/>
                  <a:pt x="633" y="355"/>
                  <a:pt x="632" y="353"/>
                </a:cubicBezTo>
                <a:cubicBezTo>
                  <a:pt x="628" y="350"/>
                  <a:pt x="620" y="352"/>
                  <a:pt x="618" y="347"/>
                </a:cubicBezTo>
                <a:cubicBezTo>
                  <a:pt x="619" y="345"/>
                  <a:pt x="620" y="344"/>
                  <a:pt x="622" y="344"/>
                </a:cubicBezTo>
                <a:cubicBezTo>
                  <a:pt x="644" y="349"/>
                  <a:pt x="662" y="367"/>
                  <a:pt x="671" y="387"/>
                </a:cubicBezTo>
                <a:cubicBezTo>
                  <a:pt x="673" y="393"/>
                  <a:pt x="678" y="397"/>
                  <a:pt x="682" y="402"/>
                </a:cubicBezTo>
                <a:cubicBezTo>
                  <a:pt x="683" y="404"/>
                  <a:pt x="687" y="405"/>
                  <a:pt x="687" y="408"/>
                </a:cubicBezTo>
                <a:cubicBezTo>
                  <a:pt x="682" y="411"/>
                  <a:pt x="676" y="414"/>
                  <a:pt x="673" y="419"/>
                </a:cubicBezTo>
                <a:cubicBezTo>
                  <a:pt x="665" y="441"/>
                  <a:pt x="648" y="462"/>
                  <a:pt x="624" y="466"/>
                </a:cubicBezTo>
                <a:cubicBezTo>
                  <a:pt x="618" y="476"/>
                  <a:pt x="610" y="484"/>
                  <a:pt x="601" y="491"/>
                </a:cubicBezTo>
                <a:cubicBezTo>
                  <a:pt x="591" y="496"/>
                  <a:pt x="579" y="501"/>
                  <a:pt x="567" y="499"/>
                </a:cubicBezTo>
                <a:cubicBezTo>
                  <a:pt x="567" y="499"/>
                  <a:pt x="567" y="500"/>
                  <a:pt x="568" y="500"/>
                </a:cubicBezTo>
                <a:cubicBezTo>
                  <a:pt x="582" y="509"/>
                  <a:pt x="594" y="522"/>
                  <a:pt x="599" y="537"/>
                </a:cubicBezTo>
                <a:cubicBezTo>
                  <a:pt x="602" y="543"/>
                  <a:pt x="601" y="552"/>
                  <a:pt x="605" y="556"/>
                </a:cubicBezTo>
                <a:cubicBezTo>
                  <a:pt x="621" y="543"/>
                  <a:pt x="631" y="523"/>
                  <a:pt x="634" y="503"/>
                </a:cubicBezTo>
                <a:cubicBezTo>
                  <a:pt x="636" y="498"/>
                  <a:pt x="634" y="494"/>
                  <a:pt x="636" y="490"/>
                </a:cubicBezTo>
                <a:cubicBezTo>
                  <a:pt x="650" y="482"/>
                  <a:pt x="668" y="483"/>
                  <a:pt x="678" y="469"/>
                </a:cubicBezTo>
                <a:cubicBezTo>
                  <a:pt x="693" y="449"/>
                  <a:pt x="699" y="427"/>
                  <a:pt x="714" y="407"/>
                </a:cubicBezTo>
                <a:cubicBezTo>
                  <a:pt x="714" y="402"/>
                  <a:pt x="709" y="400"/>
                  <a:pt x="707" y="395"/>
                </a:cubicBezTo>
                <a:cubicBezTo>
                  <a:pt x="699" y="377"/>
                  <a:pt x="692" y="357"/>
                  <a:pt x="682" y="340"/>
                </a:cubicBezTo>
                <a:cubicBezTo>
                  <a:pt x="672" y="324"/>
                  <a:pt x="654" y="326"/>
                  <a:pt x="641" y="319"/>
                </a:cubicBezTo>
                <a:cubicBezTo>
                  <a:pt x="636" y="299"/>
                  <a:pt x="631" y="278"/>
                  <a:pt x="619" y="261"/>
                </a:cubicBezTo>
                <a:close/>
                <a:moveTo>
                  <a:pt x="400" y="265"/>
                </a:moveTo>
                <a:cubicBezTo>
                  <a:pt x="398" y="265"/>
                  <a:pt x="398" y="265"/>
                  <a:pt x="398" y="265"/>
                </a:cubicBezTo>
                <a:cubicBezTo>
                  <a:pt x="394" y="270"/>
                  <a:pt x="389" y="275"/>
                  <a:pt x="384" y="281"/>
                </a:cubicBezTo>
                <a:cubicBezTo>
                  <a:pt x="374" y="280"/>
                  <a:pt x="374" y="280"/>
                  <a:pt x="374" y="280"/>
                </a:cubicBezTo>
                <a:cubicBezTo>
                  <a:pt x="369" y="281"/>
                  <a:pt x="362" y="282"/>
                  <a:pt x="361" y="287"/>
                </a:cubicBezTo>
                <a:cubicBezTo>
                  <a:pt x="366" y="286"/>
                  <a:pt x="370" y="293"/>
                  <a:pt x="373" y="296"/>
                </a:cubicBezTo>
                <a:cubicBezTo>
                  <a:pt x="373" y="297"/>
                  <a:pt x="373" y="299"/>
                  <a:pt x="372" y="299"/>
                </a:cubicBezTo>
                <a:cubicBezTo>
                  <a:pt x="366" y="295"/>
                  <a:pt x="357" y="295"/>
                  <a:pt x="350" y="298"/>
                </a:cubicBezTo>
                <a:cubicBezTo>
                  <a:pt x="350" y="301"/>
                  <a:pt x="351" y="302"/>
                  <a:pt x="352" y="303"/>
                </a:cubicBezTo>
                <a:cubicBezTo>
                  <a:pt x="353" y="306"/>
                  <a:pt x="355" y="309"/>
                  <a:pt x="352" y="311"/>
                </a:cubicBezTo>
                <a:cubicBezTo>
                  <a:pt x="334" y="312"/>
                  <a:pt x="334" y="312"/>
                  <a:pt x="334" y="312"/>
                </a:cubicBezTo>
                <a:cubicBezTo>
                  <a:pt x="332" y="305"/>
                  <a:pt x="324" y="305"/>
                  <a:pt x="318" y="302"/>
                </a:cubicBezTo>
                <a:cubicBezTo>
                  <a:pt x="306" y="302"/>
                  <a:pt x="292" y="311"/>
                  <a:pt x="288" y="322"/>
                </a:cubicBezTo>
                <a:cubicBezTo>
                  <a:pt x="287" y="325"/>
                  <a:pt x="291" y="325"/>
                  <a:pt x="292" y="326"/>
                </a:cubicBezTo>
                <a:cubicBezTo>
                  <a:pt x="300" y="325"/>
                  <a:pt x="308" y="331"/>
                  <a:pt x="314" y="338"/>
                </a:cubicBezTo>
                <a:cubicBezTo>
                  <a:pt x="315" y="340"/>
                  <a:pt x="317" y="342"/>
                  <a:pt x="315" y="344"/>
                </a:cubicBezTo>
                <a:cubicBezTo>
                  <a:pt x="304" y="341"/>
                  <a:pt x="291" y="344"/>
                  <a:pt x="282" y="352"/>
                </a:cubicBezTo>
                <a:cubicBezTo>
                  <a:pt x="281" y="353"/>
                  <a:pt x="280" y="355"/>
                  <a:pt x="282" y="356"/>
                </a:cubicBezTo>
                <a:cubicBezTo>
                  <a:pt x="292" y="358"/>
                  <a:pt x="300" y="368"/>
                  <a:pt x="303" y="376"/>
                </a:cubicBezTo>
                <a:cubicBezTo>
                  <a:pt x="300" y="385"/>
                  <a:pt x="292" y="376"/>
                  <a:pt x="286" y="379"/>
                </a:cubicBezTo>
                <a:cubicBezTo>
                  <a:pt x="276" y="380"/>
                  <a:pt x="267" y="388"/>
                  <a:pt x="264" y="399"/>
                </a:cubicBezTo>
                <a:cubicBezTo>
                  <a:pt x="264" y="404"/>
                  <a:pt x="261" y="410"/>
                  <a:pt x="267" y="413"/>
                </a:cubicBezTo>
                <a:cubicBezTo>
                  <a:pt x="274" y="410"/>
                  <a:pt x="283" y="411"/>
                  <a:pt x="290" y="414"/>
                </a:cubicBezTo>
                <a:cubicBezTo>
                  <a:pt x="292" y="416"/>
                  <a:pt x="297" y="417"/>
                  <a:pt x="297" y="422"/>
                </a:cubicBezTo>
                <a:cubicBezTo>
                  <a:pt x="288" y="426"/>
                  <a:pt x="279" y="436"/>
                  <a:pt x="278" y="447"/>
                </a:cubicBezTo>
                <a:cubicBezTo>
                  <a:pt x="279" y="454"/>
                  <a:pt x="286" y="448"/>
                  <a:pt x="290" y="449"/>
                </a:cubicBezTo>
                <a:cubicBezTo>
                  <a:pt x="296" y="451"/>
                  <a:pt x="308" y="447"/>
                  <a:pt x="308" y="457"/>
                </a:cubicBezTo>
                <a:cubicBezTo>
                  <a:pt x="308" y="462"/>
                  <a:pt x="304" y="462"/>
                  <a:pt x="301" y="464"/>
                </a:cubicBezTo>
                <a:cubicBezTo>
                  <a:pt x="295" y="470"/>
                  <a:pt x="296" y="481"/>
                  <a:pt x="297" y="488"/>
                </a:cubicBezTo>
                <a:cubicBezTo>
                  <a:pt x="300" y="491"/>
                  <a:pt x="301" y="499"/>
                  <a:pt x="307" y="498"/>
                </a:cubicBezTo>
                <a:cubicBezTo>
                  <a:pt x="313" y="491"/>
                  <a:pt x="322" y="486"/>
                  <a:pt x="331" y="490"/>
                </a:cubicBezTo>
                <a:cubicBezTo>
                  <a:pt x="329" y="502"/>
                  <a:pt x="335" y="511"/>
                  <a:pt x="343" y="519"/>
                </a:cubicBezTo>
                <a:cubicBezTo>
                  <a:pt x="344" y="520"/>
                  <a:pt x="346" y="520"/>
                  <a:pt x="347" y="519"/>
                </a:cubicBezTo>
                <a:cubicBezTo>
                  <a:pt x="350" y="513"/>
                  <a:pt x="353" y="506"/>
                  <a:pt x="359" y="502"/>
                </a:cubicBezTo>
                <a:cubicBezTo>
                  <a:pt x="363" y="500"/>
                  <a:pt x="367" y="496"/>
                  <a:pt x="371" y="499"/>
                </a:cubicBezTo>
                <a:cubicBezTo>
                  <a:pt x="374" y="510"/>
                  <a:pt x="386" y="518"/>
                  <a:pt x="396" y="521"/>
                </a:cubicBezTo>
                <a:cubicBezTo>
                  <a:pt x="406" y="516"/>
                  <a:pt x="417" y="511"/>
                  <a:pt x="419" y="499"/>
                </a:cubicBezTo>
                <a:cubicBezTo>
                  <a:pt x="425" y="497"/>
                  <a:pt x="428" y="503"/>
                  <a:pt x="432" y="506"/>
                </a:cubicBezTo>
                <a:cubicBezTo>
                  <a:pt x="438" y="511"/>
                  <a:pt x="439" y="523"/>
                  <a:pt x="449" y="519"/>
                </a:cubicBezTo>
                <a:cubicBezTo>
                  <a:pt x="454" y="515"/>
                  <a:pt x="457" y="508"/>
                  <a:pt x="459" y="501"/>
                </a:cubicBezTo>
                <a:cubicBezTo>
                  <a:pt x="460" y="498"/>
                  <a:pt x="460" y="493"/>
                  <a:pt x="461" y="490"/>
                </a:cubicBezTo>
                <a:cubicBezTo>
                  <a:pt x="468" y="487"/>
                  <a:pt x="475" y="492"/>
                  <a:pt x="481" y="496"/>
                </a:cubicBezTo>
                <a:cubicBezTo>
                  <a:pt x="484" y="498"/>
                  <a:pt x="484" y="502"/>
                  <a:pt x="487" y="503"/>
                </a:cubicBezTo>
                <a:cubicBezTo>
                  <a:pt x="492" y="498"/>
                  <a:pt x="495" y="489"/>
                  <a:pt x="492" y="481"/>
                </a:cubicBezTo>
                <a:cubicBezTo>
                  <a:pt x="493" y="469"/>
                  <a:pt x="474" y="469"/>
                  <a:pt x="481" y="458"/>
                </a:cubicBezTo>
                <a:cubicBezTo>
                  <a:pt x="483" y="456"/>
                  <a:pt x="486" y="454"/>
                  <a:pt x="489" y="455"/>
                </a:cubicBezTo>
                <a:cubicBezTo>
                  <a:pt x="495" y="453"/>
                  <a:pt x="501" y="458"/>
                  <a:pt x="507" y="458"/>
                </a:cubicBezTo>
                <a:cubicBezTo>
                  <a:pt x="509" y="455"/>
                  <a:pt x="508" y="450"/>
                  <a:pt x="508" y="445"/>
                </a:cubicBezTo>
                <a:cubicBezTo>
                  <a:pt x="506" y="436"/>
                  <a:pt x="499" y="431"/>
                  <a:pt x="494" y="425"/>
                </a:cubicBezTo>
                <a:cubicBezTo>
                  <a:pt x="497" y="422"/>
                  <a:pt x="500" y="420"/>
                  <a:pt x="504" y="417"/>
                </a:cubicBezTo>
                <a:cubicBezTo>
                  <a:pt x="510" y="415"/>
                  <a:pt x="518" y="415"/>
                  <a:pt x="524" y="418"/>
                </a:cubicBezTo>
                <a:cubicBezTo>
                  <a:pt x="525" y="415"/>
                  <a:pt x="525" y="408"/>
                  <a:pt x="522" y="404"/>
                </a:cubicBezTo>
                <a:cubicBezTo>
                  <a:pt x="519" y="397"/>
                  <a:pt x="512" y="392"/>
                  <a:pt x="505" y="390"/>
                </a:cubicBezTo>
                <a:cubicBezTo>
                  <a:pt x="502" y="388"/>
                  <a:pt x="499" y="390"/>
                  <a:pt x="497" y="388"/>
                </a:cubicBezTo>
                <a:cubicBezTo>
                  <a:pt x="497" y="383"/>
                  <a:pt x="489" y="379"/>
                  <a:pt x="493" y="373"/>
                </a:cubicBezTo>
                <a:cubicBezTo>
                  <a:pt x="497" y="366"/>
                  <a:pt x="504" y="359"/>
                  <a:pt x="512" y="357"/>
                </a:cubicBezTo>
                <a:cubicBezTo>
                  <a:pt x="509" y="351"/>
                  <a:pt x="502" y="349"/>
                  <a:pt x="497" y="346"/>
                </a:cubicBezTo>
                <a:cubicBezTo>
                  <a:pt x="490" y="343"/>
                  <a:pt x="483" y="347"/>
                  <a:pt x="477" y="346"/>
                </a:cubicBezTo>
                <a:cubicBezTo>
                  <a:pt x="479" y="337"/>
                  <a:pt x="489" y="333"/>
                  <a:pt x="498" y="331"/>
                </a:cubicBezTo>
                <a:cubicBezTo>
                  <a:pt x="499" y="327"/>
                  <a:pt x="497" y="322"/>
                  <a:pt x="495" y="319"/>
                </a:cubicBezTo>
                <a:cubicBezTo>
                  <a:pt x="490" y="312"/>
                  <a:pt x="483" y="311"/>
                  <a:pt x="476" y="310"/>
                </a:cubicBezTo>
                <a:cubicBezTo>
                  <a:pt x="468" y="310"/>
                  <a:pt x="462" y="312"/>
                  <a:pt x="457" y="318"/>
                </a:cubicBezTo>
                <a:cubicBezTo>
                  <a:pt x="453" y="319"/>
                  <a:pt x="448" y="316"/>
                  <a:pt x="445" y="319"/>
                </a:cubicBezTo>
                <a:cubicBezTo>
                  <a:pt x="442" y="312"/>
                  <a:pt x="448" y="309"/>
                  <a:pt x="450" y="305"/>
                </a:cubicBezTo>
                <a:cubicBezTo>
                  <a:pt x="451" y="302"/>
                  <a:pt x="448" y="302"/>
                  <a:pt x="447" y="302"/>
                </a:cubicBezTo>
                <a:cubicBezTo>
                  <a:pt x="438" y="302"/>
                  <a:pt x="429" y="302"/>
                  <a:pt x="422" y="307"/>
                </a:cubicBezTo>
                <a:cubicBezTo>
                  <a:pt x="422" y="306"/>
                  <a:pt x="422" y="306"/>
                  <a:pt x="422" y="306"/>
                </a:cubicBezTo>
                <a:cubicBezTo>
                  <a:pt x="425" y="298"/>
                  <a:pt x="430" y="292"/>
                  <a:pt x="437" y="287"/>
                </a:cubicBezTo>
                <a:cubicBezTo>
                  <a:pt x="438" y="283"/>
                  <a:pt x="433" y="282"/>
                  <a:pt x="432" y="279"/>
                </a:cubicBezTo>
                <a:cubicBezTo>
                  <a:pt x="425" y="276"/>
                  <a:pt x="419" y="279"/>
                  <a:pt x="412" y="280"/>
                </a:cubicBezTo>
                <a:cubicBezTo>
                  <a:pt x="409" y="274"/>
                  <a:pt x="403" y="271"/>
                  <a:pt x="400" y="265"/>
                </a:cubicBezTo>
                <a:close/>
                <a:moveTo>
                  <a:pt x="408" y="282"/>
                </a:moveTo>
                <a:cubicBezTo>
                  <a:pt x="405" y="279"/>
                  <a:pt x="401" y="264"/>
                  <a:pt x="395" y="274"/>
                </a:cubicBezTo>
                <a:cubicBezTo>
                  <a:pt x="391" y="278"/>
                  <a:pt x="389" y="284"/>
                  <a:pt x="385" y="289"/>
                </a:cubicBezTo>
                <a:cubicBezTo>
                  <a:pt x="382" y="286"/>
                  <a:pt x="376" y="284"/>
                  <a:pt x="372" y="285"/>
                </a:cubicBezTo>
                <a:cubicBezTo>
                  <a:pt x="372" y="295"/>
                  <a:pt x="384" y="293"/>
                  <a:pt x="390" y="297"/>
                </a:cubicBezTo>
                <a:cubicBezTo>
                  <a:pt x="395" y="293"/>
                  <a:pt x="392" y="287"/>
                  <a:pt x="397" y="284"/>
                </a:cubicBezTo>
                <a:cubicBezTo>
                  <a:pt x="401" y="287"/>
                  <a:pt x="403" y="292"/>
                  <a:pt x="406" y="294"/>
                </a:cubicBezTo>
                <a:cubicBezTo>
                  <a:pt x="419" y="290"/>
                  <a:pt x="419" y="290"/>
                  <a:pt x="419" y="290"/>
                </a:cubicBezTo>
                <a:cubicBezTo>
                  <a:pt x="424" y="291"/>
                  <a:pt x="428" y="291"/>
                  <a:pt x="431" y="287"/>
                </a:cubicBezTo>
                <a:cubicBezTo>
                  <a:pt x="431" y="285"/>
                  <a:pt x="431" y="283"/>
                  <a:pt x="429" y="282"/>
                </a:cubicBezTo>
                <a:cubicBezTo>
                  <a:pt x="424" y="280"/>
                  <a:pt x="418" y="283"/>
                  <a:pt x="413" y="285"/>
                </a:cubicBezTo>
                <a:cubicBezTo>
                  <a:pt x="411" y="285"/>
                  <a:pt x="408" y="284"/>
                  <a:pt x="408" y="282"/>
                </a:cubicBezTo>
                <a:close/>
                <a:moveTo>
                  <a:pt x="406" y="299"/>
                </a:moveTo>
                <a:cubicBezTo>
                  <a:pt x="403" y="298"/>
                  <a:pt x="402" y="294"/>
                  <a:pt x="400" y="293"/>
                </a:cubicBezTo>
                <a:cubicBezTo>
                  <a:pt x="395" y="292"/>
                  <a:pt x="395" y="298"/>
                  <a:pt x="393" y="300"/>
                </a:cubicBezTo>
                <a:cubicBezTo>
                  <a:pt x="389" y="301"/>
                  <a:pt x="386" y="297"/>
                  <a:pt x="381" y="297"/>
                </a:cubicBezTo>
                <a:cubicBezTo>
                  <a:pt x="379" y="300"/>
                  <a:pt x="381" y="302"/>
                  <a:pt x="381" y="305"/>
                </a:cubicBezTo>
                <a:cubicBezTo>
                  <a:pt x="388" y="324"/>
                  <a:pt x="378" y="344"/>
                  <a:pt x="371" y="361"/>
                </a:cubicBezTo>
                <a:cubicBezTo>
                  <a:pt x="369" y="364"/>
                  <a:pt x="370" y="368"/>
                  <a:pt x="368" y="372"/>
                </a:cubicBezTo>
                <a:cubicBezTo>
                  <a:pt x="363" y="380"/>
                  <a:pt x="374" y="391"/>
                  <a:pt x="364" y="396"/>
                </a:cubicBezTo>
                <a:cubicBezTo>
                  <a:pt x="359" y="402"/>
                  <a:pt x="357" y="409"/>
                  <a:pt x="360" y="416"/>
                </a:cubicBezTo>
                <a:cubicBezTo>
                  <a:pt x="361" y="422"/>
                  <a:pt x="367" y="424"/>
                  <a:pt x="372" y="424"/>
                </a:cubicBezTo>
                <a:cubicBezTo>
                  <a:pt x="376" y="426"/>
                  <a:pt x="379" y="422"/>
                  <a:pt x="381" y="419"/>
                </a:cubicBezTo>
                <a:cubicBezTo>
                  <a:pt x="382" y="415"/>
                  <a:pt x="385" y="411"/>
                  <a:pt x="381" y="408"/>
                </a:cubicBezTo>
                <a:cubicBezTo>
                  <a:pt x="377" y="411"/>
                  <a:pt x="376" y="419"/>
                  <a:pt x="370" y="416"/>
                </a:cubicBezTo>
                <a:cubicBezTo>
                  <a:pt x="368" y="413"/>
                  <a:pt x="365" y="410"/>
                  <a:pt x="367" y="405"/>
                </a:cubicBezTo>
                <a:cubicBezTo>
                  <a:pt x="368" y="402"/>
                  <a:pt x="372" y="399"/>
                  <a:pt x="375" y="398"/>
                </a:cubicBezTo>
                <a:cubicBezTo>
                  <a:pt x="379" y="398"/>
                  <a:pt x="383" y="400"/>
                  <a:pt x="386" y="402"/>
                </a:cubicBezTo>
                <a:cubicBezTo>
                  <a:pt x="390" y="406"/>
                  <a:pt x="389" y="413"/>
                  <a:pt x="387" y="417"/>
                </a:cubicBezTo>
                <a:cubicBezTo>
                  <a:pt x="387" y="423"/>
                  <a:pt x="376" y="427"/>
                  <a:pt x="382" y="434"/>
                </a:cubicBezTo>
                <a:cubicBezTo>
                  <a:pt x="389" y="433"/>
                  <a:pt x="390" y="425"/>
                  <a:pt x="393" y="420"/>
                </a:cubicBezTo>
                <a:cubicBezTo>
                  <a:pt x="394" y="420"/>
                  <a:pt x="395" y="421"/>
                  <a:pt x="397" y="422"/>
                </a:cubicBezTo>
                <a:cubicBezTo>
                  <a:pt x="399" y="426"/>
                  <a:pt x="403" y="429"/>
                  <a:pt x="408" y="431"/>
                </a:cubicBezTo>
                <a:cubicBezTo>
                  <a:pt x="409" y="431"/>
                  <a:pt x="408" y="428"/>
                  <a:pt x="409" y="427"/>
                </a:cubicBezTo>
                <a:cubicBezTo>
                  <a:pt x="405" y="422"/>
                  <a:pt x="400" y="416"/>
                  <a:pt x="402" y="409"/>
                </a:cubicBezTo>
                <a:cubicBezTo>
                  <a:pt x="403" y="405"/>
                  <a:pt x="407" y="402"/>
                  <a:pt x="410" y="399"/>
                </a:cubicBezTo>
                <a:cubicBezTo>
                  <a:pt x="413" y="398"/>
                  <a:pt x="417" y="398"/>
                  <a:pt x="419" y="400"/>
                </a:cubicBezTo>
                <a:cubicBezTo>
                  <a:pt x="424" y="401"/>
                  <a:pt x="424" y="405"/>
                  <a:pt x="423" y="408"/>
                </a:cubicBezTo>
                <a:cubicBezTo>
                  <a:pt x="422" y="412"/>
                  <a:pt x="420" y="417"/>
                  <a:pt x="415" y="417"/>
                </a:cubicBezTo>
                <a:cubicBezTo>
                  <a:pt x="413" y="417"/>
                  <a:pt x="412" y="415"/>
                  <a:pt x="411" y="413"/>
                </a:cubicBezTo>
                <a:cubicBezTo>
                  <a:pt x="410" y="413"/>
                  <a:pt x="409" y="412"/>
                  <a:pt x="409" y="413"/>
                </a:cubicBezTo>
                <a:cubicBezTo>
                  <a:pt x="409" y="416"/>
                  <a:pt x="409" y="420"/>
                  <a:pt x="411" y="422"/>
                </a:cubicBezTo>
                <a:cubicBezTo>
                  <a:pt x="414" y="424"/>
                  <a:pt x="417" y="425"/>
                  <a:pt x="421" y="424"/>
                </a:cubicBezTo>
                <a:cubicBezTo>
                  <a:pt x="426" y="422"/>
                  <a:pt x="430" y="416"/>
                  <a:pt x="431" y="410"/>
                </a:cubicBezTo>
                <a:cubicBezTo>
                  <a:pt x="431" y="400"/>
                  <a:pt x="428" y="390"/>
                  <a:pt x="419" y="384"/>
                </a:cubicBezTo>
                <a:cubicBezTo>
                  <a:pt x="420" y="376"/>
                  <a:pt x="421" y="368"/>
                  <a:pt x="421" y="360"/>
                </a:cubicBezTo>
                <a:cubicBezTo>
                  <a:pt x="416" y="343"/>
                  <a:pt x="410" y="323"/>
                  <a:pt x="418" y="305"/>
                </a:cubicBezTo>
                <a:cubicBezTo>
                  <a:pt x="417" y="301"/>
                  <a:pt x="423" y="298"/>
                  <a:pt x="422" y="294"/>
                </a:cubicBezTo>
                <a:cubicBezTo>
                  <a:pt x="415" y="293"/>
                  <a:pt x="410" y="296"/>
                  <a:pt x="406" y="299"/>
                </a:cubicBezTo>
                <a:close/>
                <a:moveTo>
                  <a:pt x="377" y="310"/>
                </a:moveTo>
                <a:cubicBezTo>
                  <a:pt x="374" y="302"/>
                  <a:pt x="364" y="297"/>
                  <a:pt x="356" y="301"/>
                </a:cubicBezTo>
                <a:cubicBezTo>
                  <a:pt x="358" y="306"/>
                  <a:pt x="357" y="312"/>
                  <a:pt x="362" y="315"/>
                </a:cubicBezTo>
                <a:cubicBezTo>
                  <a:pt x="367" y="315"/>
                  <a:pt x="362" y="309"/>
                  <a:pt x="364" y="306"/>
                </a:cubicBezTo>
                <a:cubicBezTo>
                  <a:pt x="370" y="305"/>
                  <a:pt x="374" y="311"/>
                  <a:pt x="377" y="314"/>
                </a:cubicBezTo>
                <a:cubicBezTo>
                  <a:pt x="378" y="313"/>
                  <a:pt x="378" y="311"/>
                  <a:pt x="377" y="310"/>
                </a:cubicBezTo>
                <a:close/>
                <a:moveTo>
                  <a:pt x="444" y="307"/>
                </a:moveTo>
                <a:cubicBezTo>
                  <a:pt x="443" y="306"/>
                  <a:pt x="443" y="306"/>
                  <a:pt x="443" y="306"/>
                </a:cubicBezTo>
                <a:cubicBezTo>
                  <a:pt x="434" y="304"/>
                  <a:pt x="426" y="308"/>
                  <a:pt x="419" y="313"/>
                </a:cubicBezTo>
                <a:cubicBezTo>
                  <a:pt x="420" y="315"/>
                  <a:pt x="418" y="318"/>
                  <a:pt x="420" y="319"/>
                </a:cubicBezTo>
                <a:cubicBezTo>
                  <a:pt x="426" y="317"/>
                  <a:pt x="429" y="312"/>
                  <a:pt x="435" y="312"/>
                </a:cubicBezTo>
                <a:cubicBezTo>
                  <a:pt x="439" y="315"/>
                  <a:pt x="431" y="319"/>
                  <a:pt x="434" y="323"/>
                </a:cubicBezTo>
                <a:cubicBezTo>
                  <a:pt x="442" y="321"/>
                  <a:pt x="440" y="312"/>
                  <a:pt x="444" y="307"/>
                </a:cubicBezTo>
                <a:close/>
                <a:moveTo>
                  <a:pt x="335" y="317"/>
                </a:moveTo>
                <a:cubicBezTo>
                  <a:pt x="332" y="313"/>
                  <a:pt x="328" y="308"/>
                  <a:pt x="322" y="307"/>
                </a:cubicBezTo>
                <a:cubicBezTo>
                  <a:pt x="314" y="303"/>
                  <a:pt x="307" y="310"/>
                  <a:pt x="300" y="313"/>
                </a:cubicBezTo>
                <a:cubicBezTo>
                  <a:pt x="299" y="315"/>
                  <a:pt x="295" y="318"/>
                  <a:pt x="297" y="322"/>
                </a:cubicBezTo>
                <a:cubicBezTo>
                  <a:pt x="301" y="323"/>
                  <a:pt x="306" y="325"/>
                  <a:pt x="310" y="329"/>
                </a:cubicBezTo>
                <a:cubicBezTo>
                  <a:pt x="319" y="335"/>
                  <a:pt x="323" y="346"/>
                  <a:pt x="325" y="357"/>
                </a:cubicBezTo>
                <a:cubicBezTo>
                  <a:pt x="327" y="367"/>
                  <a:pt x="337" y="370"/>
                  <a:pt x="343" y="379"/>
                </a:cubicBezTo>
                <a:cubicBezTo>
                  <a:pt x="344" y="385"/>
                  <a:pt x="346" y="393"/>
                  <a:pt x="342" y="398"/>
                </a:cubicBezTo>
                <a:cubicBezTo>
                  <a:pt x="340" y="403"/>
                  <a:pt x="335" y="405"/>
                  <a:pt x="330" y="405"/>
                </a:cubicBezTo>
                <a:cubicBezTo>
                  <a:pt x="327" y="406"/>
                  <a:pt x="323" y="404"/>
                  <a:pt x="321" y="401"/>
                </a:cubicBezTo>
                <a:cubicBezTo>
                  <a:pt x="320" y="399"/>
                  <a:pt x="320" y="395"/>
                  <a:pt x="322" y="394"/>
                </a:cubicBezTo>
                <a:cubicBezTo>
                  <a:pt x="324" y="391"/>
                  <a:pt x="327" y="391"/>
                  <a:pt x="330" y="392"/>
                </a:cubicBezTo>
                <a:cubicBezTo>
                  <a:pt x="333" y="392"/>
                  <a:pt x="334" y="398"/>
                  <a:pt x="337" y="396"/>
                </a:cubicBezTo>
                <a:cubicBezTo>
                  <a:pt x="341" y="391"/>
                  <a:pt x="339" y="384"/>
                  <a:pt x="337" y="379"/>
                </a:cubicBezTo>
                <a:cubicBezTo>
                  <a:pt x="332" y="372"/>
                  <a:pt x="323" y="369"/>
                  <a:pt x="315" y="372"/>
                </a:cubicBezTo>
                <a:cubicBezTo>
                  <a:pt x="311" y="373"/>
                  <a:pt x="307" y="375"/>
                  <a:pt x="306" y="379"/>
                </a:cubicBezTo>
                <a:cubicBezTo>
                  <a:pt x="302" y="388"/>
                  <a:pt x="293" y="378"/>
                  <a:pt x="285" y="383"/>
                </a:cubicBezTo>
                <a:cubicBezTo>
                  <a:pt x="276" y="385"/>
                  <a:pt x="270" y="394"/>
                  <a:pt x="269" y="403"/>
                </a:cubicBezTo>
                <a:cubicBezTo>
                  <a:pt x="268" y="411"/>
                  <a:pt x="278" y="405"/>
                  <a:pt x="282" y="408"/>
                </a:cubicBezTo>
                <a:cubicBezTo>
                  <a:pt x="296" y="409"/>
                  <a:pt x="304" y="421"/>
                  <a:pt x="315" y="427"/>
                </a:cubicBezTo>
                <a:cubicBezTo>
                  <a:pt x="320" y="431"/>
                  <a:pt x="327" y="426"/>
                  <a:pt x="333" y="427"/>
                </a:cubicBezTo>
                <a:cubicBezTo>
                  <a:pt x="336" y="428"/>
                  <a:pt x="341" y="428"/>
                  <a:pt x="345" y="430"/>
                </a:cubicBezTo>
                <a:cubicBezTo>
                  <a:pt x="351" y="433"/>
                  <a:pt x="353" y="439"/>
                  <a:pt x="353" y="445"/>
                </a:cubicBezTo>
                <a:cubicBezTo>
                  <a:pt x="355" y="450"/>
                  <a:pt x="352" y="454"/>
                  <a:pt x="348" y="458"/>
                </a:cubicBezTo>
                <a:cubicBezTo>
                  <a:pt x="342" y="460"/>
                  <a:pt x="337" y="461"/>
                  <a:pt x="332" y="458"/>
                </a:cubicBezTo>
                <a:cubicBezTo>
                  <a:pt x="330" y="454"/>
                  <a:pt x="332" y="451"/>
                  <a:pt x="334" y="449"/>
                </a:cubicBezTo>
                <a:cubicBezTo>
                  <a:pt x="338" y="448"/>
                  <a:pt x="341" y="450"/>
                  <a:pt x="344" y="452"/>
                </a:cubicBezTo>
                <a:cubicBezTo>
                  <a:pt x="347" y="451"/>
                  <a:pt x="347" y="448"/>
                  <a:pt x="347" y="445"/>
                </a:cubicBezTo>
                <a:cubicBezTo>
                  <a:pt x="347" y="439"/>
                  <a:pt x="342" y="435"/>
                  <a:pt x="337" y="433"/>
                </a:cubicBezTo>
                <a:cubicBezTo>
                  <a:pt x="331" y="430"/>
                  <a:pt x="324" y="431"/>
                  <a:pt x="318" y="436"/>
                </a:cubicBezTo>
                <a:cubicBezTo>
                  <a:pt x="315" y="439"/>
                  <a:pt x="312" y="444"/>
                  <a:pt x="313" y="449"/>
                </a:cubicBezTo>
                <a:cubicBezTo>
                  <a:pt x="311" y="455"/>
                  <a:pt x="316" y="459"/>
                  <a:pt x="313" y="463"/>
                </a:cubicBezTo>
                <a:cubicBezTo>
                  <a:pt x="308" y="465"/>
                  <a:pt x="303" y="467"/>
                  <a:pt x="302" y="472"/>
                </a:cubicBezTo>
                <a:cubicBezTo>
                  <a:pt x="301" y="478"/>
                  <a:pt x="300" y="487"/>
                  <a:pt x="306" y="491"/>
                </a:cubicBezTo>
                <a:cubicBezTo>
                  <a:pt x="317" y="480"/>
                  <a:pt x="336" y="490"/>
                  <a:pt x="348" y="481"/>
                </a:cubicBezTo>
                <a:cubicBezTo>
                  <a:pt x="353" y="475"/>
                  <a:pt x="351" y="467"/>
                  <a:pt x="354" y="462"/>
                </a:cubicBezTo>
                <a:cubicBezTo>
                  <a:pt x="360" y="456"/>
                  <a:pt x="366" y="451"/>
                  <a:pt x="373" y="451"/>
                </a:cubicBezTo>
                <a:cubicBezTo>
                  <a:pt x="381" y="450"/>
                  <a:pt x="388" y="453"/>
                  <a:pt x="392" y="459"/>
                </a:cubicBezTo>
                <a:cubicBezTo>
                  <a:pt x="395" y="463"/>
                  <a:pt x="395" y="468"/>
                  <a:pt x="391" y="472"/>
                </a:cubicBezTo>
                <a:cubicBezTo>
                  <a:pt x="390" y="475"/>
                  <a:pt x="386" y="477"/>
                  <a:pt x="382" y="477"/>
                </a:cubicBezTo>
                <a:cubicBezTo>
                  <a:pt x="379" y="477"/>
                  <a:pt x="376" y="479"/>
                  <a:pt x="374" y="475"/>
                </a:cubicBezTo>
                <a:cubicBezTo>
                  <a:pt x="374" y="473"/>
                  <a:pt x="374" y="471"/>
                  <a:pt x="375" y="469"/>
                </a:cubicBezTo>
                <a:cubicBezTo>
                  <a:pt x="379" y="466"/>
                  <a:pt x="382" y="471"/>
                  <a:pt x="386" y="471"/>
                </a:cubicBezTo>
                <a:cubicBezTo>
                  <a:pt x="389" y="470"/>
                  <a:pt x="390" y="466"/>
                  <a:pt x="389" y="462"/>
                </a:cubicBezTo>
                <a:cubicBezTo>
                  <a:pt x="387" y="459"/>
                  <a:pt x="383" y="457"/>
                  <a:pt x="379" y="456"/>
                </a:cubicBezTo>
                <a:cubicBezTo>
                  <a:pt x="371" y="456"/>
                  <a:pt x="362" y="459"/>
                  <a:pt x="357" y="467"/>
                </a:cubicBezTo>
                <a:cubicBezTo>
                  <a:pt x="356" y="471"/>
                  <a:pt x="355" y="477"/>
                  <a:pt x="357" y="480"/>
                </a:cubicBezTo>
                <a:cubicBezTo>
                  <a:pt x="361" y="487"/>
                  <a:pt x="367" y="489"/>
                  <a:pt x="374" y="490"/>
                </a:cubicBezTo>
                <a:cubicBezTo>
                  <a:pt x="376" y="492"/>
                  <a:pt x="376" y="494"/>
                  <a:pt x="375" y="497"/>
                </a:cubicBezTo>
                <a:cubicBezTo>
                  <a:pt x="377" y="507"/>
                  <a:pt x="387" y="514"/>
                  <a:pt x="396" y="516"/>
                </a:cubicBezTo>
                <a:cubicBezTo>
                  <a:pt x="405" y="514"/>
                  <a:pt x="412" y="507"/>
                  <a:pt x="415" y="499"/>
                </a:cubicBezTo>
                <a:cubicBezTo>
                  <a:pt x="417" y="496"/>
                  <a:pt x="415" y="492"/>
                  <a:pt x="417" y="489"/>
                </a:cubicBezTo>
                <a:cubicBezTo>
                  <a:pt x="422" y="488"/>
                  <a:pt x="426" y="485"/>
                  <a:pt x="430" y="482"/>
                </a:cubicBezTo>
                <a:cubicBezTo>
                  <a:pt x="432" y="477"/>
                  <a:pt x="437" y="471"/>
                  <a:pt x="434" y="465"/>
                </a:cubicBezTo>
                <a:cubicBezTo>
                  <a:pt x="432" y="458"/>
                  <a:pt x="426" y="457"/>
                  <a:pt x="420" y="455"/>
                </a:cubicBezTo>
                <a:cubicBezTo>
                  <a:pt x="415" y="455"/>
                  <a:pt x="410" y="457"/>
                  <a:pt x="407" y="461"/>
                </a:cubicBezTo>
                <a:cubicBezTo>
                  <a:pt x="406" y="463"/>
                  <a:pt x="405" y="466"/>
                  <a:pt x="406" y="468"/>
                </a:cubicBezTo>
                <a:cubicBezTo>
                  <a:pt x="409" y="467"/>
                  <a:pt x="411" y="466"/>
                  <a:pt x="413" y="469"/>
                </a:cubicBezTo>
                <a:cubicBezTo>
                  <a:pt x="414" y="471"/>
                  <a:pt x="414" y="475"/>
                  <a:pt x="411" y="477"/>
                </a:cubicBezTo>
                <a:cubicBezTo>
                  <a:pt x="408" y="477"/>
                  <a:pt x="406" y="478"/>
                  <a:pt x="403" y="476"/>
                </a:cubicBezTo>
                <a:cubicBezTo>
                  <a:pt x="399" y="472"/>
                  <a:pt x="398" y="466"/>
                  <a:pt x="400" y="461"/>
                </a:cubicBezTo>
                <a:cubicBezTo>
                  <a:pt x="403" y="453"/>
                  <a:pt x="411" y="451"/>
                  <a:pt x="418" y="450"/>
                </a:cubicBezTo>
                <a:cubicBezTo>
                  <a:pt x="425" y="450"/>
                  <a:pt x="432" y="452"/>
                  <a:pt x="436" y="459"/>
                </a:cubicBezTo>
                <a:cubicBezTo>
                  <a:pt x="446" y="467"/>
                  <a:pt x="429" y="479"/>
                  <a:pt x="444" y="484"/>
                </a:cubicBezTo>
                <a:cubicBezTo>
                  <a:pt x="448" y="486"/>
                  <a:pt x="453" y="487"/>
                  <a:pt x="457" y="485"/>
                </a:cubicBezTo>
                <a:cubicBezTo>
                  <a:pt x="467" y="482"/>
                  <a:pt x="478" y="488"/>
                  <a:pt x="486" y="496"/>
                </a:cubicBezTo>
                <a:cubicBezTo>
                  <a:pt x="487" y="494"/>
                  <a:pt x="487" y="494"/>
                  <a:pt x="487" y="494"/>
                </a:cubicBezTo>
                <a:cubicBezTo>
                  <a:pt x="489" y="486"/>
                  <a:pt x="487" y="477"/>
                  <a:pt x="482" y="472"/>
                </a:cubicBezTo>
                <a:cubicBezTo>
                  <a:pt x="479" y="470"/>
                  <a:pt x="476" y="471"/>
                  <a:pt x="474" y="468"/>
                </a:cubicBezTo>
                <a:cubicBezTo>
                  <a:pt x="475" y="458"/>
                  <a:pt x="475" y="447"/>
                  <a:pt x="466" y="440"/>
                </a:cubicBezTo>
                <a:cubicBezTo>
                  <a:pt x="462" y="438"/>
                  <a:pt x="456" y="437"/>
                  <a:pt x="450" y="439"/>
                </a:cubicBezTo>
                <a:cubicBezTo>
                  <a:pt x="446" y="442"/>
                  <a:pt x="442" y="447"/>
                  <a:pt x="444" y="453"/>
                </a:cubicBezTo>
                <a:cubicBezTo>
                  <a:pt x="444" y="456"/>
                  <a:pt x="445" y="460"/>
                  <a:pt x="448" y="461"/>
                </a:cubicBezTo>
                <a:cubicBezTo>
                  <a:pt x="450" y="460"/>
                  <a:pt x="448" y="456"/>
                  <a:pt x="451" y="454"/>
                </a:cubicBezTo>
                <a:cubicBezTo>
                  <a:pt x="453" y="453"/>
                  <a:pt x="454" y="454"/>
                  <a:pt x="457" y="454"/>
                </a:cubicBezTo>
                <a:cubicBezTo>
                  <a:pt x="459" y="454"/>
                  <a:pt x="461" y="457"/>
                  <a:pt x="461" y="459"/>
                </a:cubicBezTo>
                <a:cubicBezTo>
                  <a:pt x="461" y="462"/>
                  <a:pt x="458" y="463"/>
                  <a:pt x="456" y="465"/>
                </a:cubicBezTo>
                <a:cubicBezTo>
                  <a:pt x="452" y="465"/>
                  <a:pt x="446" y="466"/>
                  <a:pt x="443" y="462"/>
                </a:cubicBezTo>
                <a:cubicBezTo>
                  <a:pt x="438" y="457"/>
                  <a:pt x="438" y="448"/>
                  <a:pt x="441" y="442"/>
                </a:cubicBezTo>
                <a:cubicBezTo>
                  <a:pt x="444" y="437"/>
                  <a:pt x="449" y="435"/>
                  <a:pt x="454" y="433"/>
                </a:cubicBezTo>
                <a:cubicBezTo>
                  <a:pt x="449" y="431"/>
                  <a:pt x="446" y="426"/>
                  <a:pt x="441" y="424"/>
                </a:cubicBezTo>
                <a:cubicBezTo>
                  <a:pt x="435" y="434"/>
                  <a:pt x="423" y="438"/>
                  <a:pt x="417" y="448"/>
                </a:cubicBezTo>
                <a:cubicBezTo>
                  <a:pt x="413" y="446"/>
                  <a:pt x="413" y="446"/>
                  <a:pt x="413" y="446"/>
                </a:cubicBezTo>
                <a:cubicBezTo>
                  <a:pt x="413" y="442"/>
                  <a:pt x="419" y="439"/>
                  <a:pt x="421" y="434"/>
                </a:cubicBezTo>
                <a:cubicBezTo>
                  <a:pt x="426" y="431"/>
                  <a:pt x="431" y="430"/>
                  <a:pt x="434" y="425"/>
                </a:cubicBezTo>
                <a:cubicBezTo>
                  <a:pt x="443" y="413"/>
                  <a:pt x="443" y="398"/>
                  <a:pt x="436" y="386"/>
                </a:cubicBezTo>
                <a:cubicBezTo>
                  <a:pt x="430" y="381"/>
                  <a:pt x="432" y="375"/>
                  <a:pt x="432" y="369"/>
                </a:cubicBezTo>
                <a:cubicBezTo>
                  <a:pt x="432" y="355"/>
                  <a:pt x="437" y="373"/>
                  <a:pt x="443" y="370"/>
                </a:cubicBezTo>
                <a:cubicBezTo>
                  <a:pt x="447" y="369"/>
                  <a:pt x="450" y="368"/>
                  <a:pt x="453" y="364"/>
                </a:cubicBezTo>
                <a:cubicBezTo>
                  <a:pt x="462" y="350"/>
                  <a:pt x="463" y="330"/>
                  <a:pt x="482" y="324"/>
                </a:cubicBezTo>
                <a:cubicBezTo>
                  <a:pt x="483" y="324"/>
                  <a:pt x="483" y="325"/>
                  <a:pt x="483" y="326"/>
                </a:cubicBezTo>
                <a:cubicBezTo>
                  <a:pt x="474" y="330"/>
                  <a:pt x="468" y="339"/>
                  <a:pt x="465" y="348"/>
                </a:cubicBezTo>
                <a:cubicBezTo>
                  <a:pt x="462" y="352"/>
                  <a:pt x="462" y="358"/>
                  <a:pt x="459" y="363"/>
                </a:cubicBezTo>
                <a:cubicBezTo>
                  <a:pt x="455" y="372"/>
                  <a:pt x="446" y="374"/>
                  <a:pt x="438" y="376"/>
                </a:cubicBezTo>
                <a:cubicBezTo>
                  <a:pt x="437" y="378"/>
                  <a:pt x="437" y="378"/>
                  <a:pt x="437" y="378"/>
                </a:cubicBezTo>
                <a:cubicBezTo>
                  <a:pt x="445" y="387"/>
                  <a:pt x="445" y="399"/>
                  <a:pt x="446" y="410"/>
                </a:cubicBezTo>
                <a:cubicBezTo>
                  <a:pt x="453" y="414"/>
                  <a:pt x="460" y="416"/>
                  <a:pt x="469" y="415"/>
                </a:cubicBezTo>
                <a:cubicBezTo>
                  <a:pt x="483" y="416"/>
                  <a:pt x="491" y="400"/>
                  <a:pt x="504" y="404"/>
                </a:cubicBezTo>
                <a:cubicBezTo>
                  <a:pt x="509" y="412"/>
                  <a:pt x="497" y="404"/>
                  <a:pt x="495" y="409"/>
                </a:cubicBezTo>
                <a:cubicBezTo>
                  <a:pt x="482" y="419"/>
                  <a:pt x="462" y="424"/>
                  <a:pt x="447" y="417"/>
                </a:cubicBezTo>
                <a:cubicBezTo>
                  <a:pt x="443" y="415"/>
                  <a:pt x="443" y="420"/>
                  <a:pt x="443" y="422"/>
                </a:cubicBezTo>
                <a:cubicBezTo>
                  <a:pt x="444" y="422"/>
                  <a:pt x="444" y="422"/>
                  <a:pt x="444" y="422"/>
                </a:cubicBezTo>
                <a:cubicBezTo>
                  <a:pt x="456" y="426"/>
                  <a:pt x="468" y="429"/>
                  <a:pt x="481" y="426"/>
                </a:cubicBezTo>
                <a:cubicBezTo>
                  <a:pt x="493" y="421"/>
                  <a:pt x="504" y="408"/>
                  <a:pt x="520" y="413"/>
                </a:cubicBezTo>
                <a:cubicBezTo>
                  <a:pt x="520" y="412"/>
                  <a:pt x="520" y="412"/>
                  <a:pt x="520" y="412"/>
                </a:cubicBezTo>
                <a:cubicBezTo>
                  <a:pt x="518" y="402"/>
                  <a:pt x="511" y="394"/>
                  <a:pt x="501" y="393"/>
                </a:cubicBezTo>
                <a:cubicBezTo>
                  <a:pt x="498" y="392"/>
                  <a:pt x="495" y="395"/>
                  <a:pt x="492" y="392"/>
                </a:cubicBezTo>
                <a:cubicBezTo>
                  <a:pt x="494" y="382"/>
                  <a:pt x="485" y="378"/>
                  <a:pt x="478" y="373"/>
                </a:cubicBezTo>
                <a:cubicBezTo>
                  <a:pt x="470" y="370"/>
                  <a:pt x="463" y="374"/>
                  <a:pt x="458" y="379"/>
                </a:cubicBezTo>
                <a:cubicBezTo>
                  <a:pt x="457" y="383"/>
                  <a:pt x="454" y="388"/>
                  <a:pt x="457" y="392"/>
                </a:cubicBezTo>
                <a:cubicBezTo>
                  <a:pt x="459" y="393"/>
                  <a:pt x="460" y="391"/>
                  <a:pt x="461" y="390"/>
                </a:cubicBezTo>
                <a:cubicBezTo>
                  <a:pt x="463" y="388"/>
                  <a:pt x="466" y="388"/>
                  <a:pt x="468" y="389"/>
                </a:cubicBezTo>
                <a:cubicBezTo>
                  <a:pt x="469" y="393"/>
                  <a:pt x="477" y="396"/>
                  <a:pt x="472" y="401"/>
                </a:cubicBezTo>
                <a:cubicBezTo>
                  <a:pt x="470" y="403"/>
                  <a:pt x="468" y="404"/>
                  <a:pt x="465" y="404"/>
                </a:cubicBezTo>
                <a:cubicBezTo>
                  <a:pt x="459" y="403"/>
                  <a:pt x="454" y="400"/>
                  <a:pt x="452" y="394"/>
                </a:cubicBezTo>
                <a:cubicBezTo>
                  <a:pt x="449" y="387"/>
                  <a:pt x="453" y="380"/>
                  <a:pt x="455" y="373"/>
                </a:cubicBezTo>
                <a:cubicBezTo>
                  <a:pt x="458" y="371"/>
                  <a:pt x="461" y="368"/>
                  <a:pt x="463" y="364"/>
                </a:cubicBezTo>
                <a:cubicBezTo>
                  <a:pt x="467" y="351"/>
                  <a:pt x="472" y="337"/>
                  <a:pt x="486" y="331"/>
                </a:cubicBezTo>
                <a:cubicBezTo>
                  <a:pt x="488" y="329"/>
                  <a:pt x="495" y="331"/>
                  <a:pt x="494" y="326"/>
                </a:cubicBezTo>
                <a:cubicBezTo>
                  <a:pt x="491" y="316"/>
                  <a:pt x="480" y="316"/>
                  <a:pt x="472" y="314"/>
                </a:cubicBezTo>
                <a:cubicBezTo>
                  <a:pt x="467" y="316"/>
                  <a:pt x="461" y="317"/>
                  <a:pt x="458" y="323"/>
                </a:cubicBezTo>
                <a:cubicBezTo>
                  <a:pt x="456" y="326"/>
                  <a:pt x="454" y="322"/>
                  <a:pt x="452" y="322"/>
                </a:cubicBezTo>
                <a:cubicBezTo>
                  <a:pt x="446" y="323"/>
                  <a:pt x="438" y="324"/>
                  <a:pt x="434" y="329"/>
                </a:cubicBezTo>
                <a:cubicBezTo>
                  <a:pt x="430" y="335"/>
                  <a:pt x="429" y="342"/>
                  <a:pt x="431" y="349"/>
                </a:cubicBezTo>
                <a:cubicBezTo>
                  <a:pt x="432" y="352"/>
                  <a:pt x="436" y="354"/>
                  <a:pt x="440" y="355"/>
                </a:cubicBezTo>
                <a:cubicBezTo>
                  <a:pt x="442" y="353"/>
                  <a:pt x="440" y="349"/>
                  <a:pt x="441" y="347"/>
                </a:cubicBezTo>
                <a:cubicBezTo>
                  <a:pt x="443" y="344"/>
                  <a:pt x="446" y="341"/>
                  <a:pt x="450" y="342"/>
                </a:cubicBezTo>
                <a:cubicBezTo>
                  <a:pt x="454" y="343"/>
                  <a:pt x="454" y="348"/>
                  <a:pt x="454" y="351"/>
                </a:cubicBezTo>
                <a:cubicBezTo>
                  <a:pt x="453" y="356"/>
                  <a:pt x="447" y="356"/>
                  <a:pt x="444" y="359"/>
                </a:cubicBezTo>
                <a:cubicBezTo>
                  <a:pt x="438" y="359"/>
                  <a:pt x="433" y="356"/>
                  <a:pt x="429" y="352"/>
                </a:cubicBezTo>
                <a:cubicBezTo>
                  <a:pt x="426" y="346"/>
                  <a:pt x="425" y="336"/>
                  <a:pt x="429" y="330"/>
                </a:cubicBezTo>
                <a:cubicBezTo>
                  <a:pt x="429" y="326"/>
                  <a:pt x="430" y="321"/>
                  <a:pt x="429" y="317"/>
                </a:cubicBezTo>
                <a:cubicBezTo>
                  <a:pt x="422" y="322"/>
                  <a:pt x="422" y="322"/>
                  <a:pt x="422" y="322"/>
                </a:cubicBezTo>
                <a:cubicBezTo>
                  <a:pt x="415" y="333"/>
                  <a:pt x="425" y="347"/>
                  <a:pt x="425" y="358"/>
                </a:cubicBezTo>
                <a:cubicBezTo>
                  <a:pt x="428" y="368"/>
                  <a:pt x="420" y="380"/>
                  <a:pt x="429" y="388"/>
                </a:cubicBezTo>
                <a:cubicBezTo>
                  <a:pt x="437" y="397"/>
                  <a:pt x="436" y="411"/>
                  <a:pt x="431" y="422"/>
                </a:cubicBezTo>
                <a:cubicBezTo>
                  <a:pt x="427" y="425"/>
                  <a:pt x="424" y="430"/>
                  <a:pt x="418" y="429"/>
                </a:cubicBezTo>
                <a:cubicBezTo>
                  <a:pt x="413" y="432"/>
                  <a:pt x="411" y="439"/>
                  <a:pt x="407" y="443"/>
                </a:cubicBezTo>
                <a:cubicBezTo>
                  <a:pt x="402" y="450"/>
                  <a:pt x="394" y="449"/>
                  <a:pt x="388" y="447"/>
                </a:cubicBezTo>
                <a:cubicBezTo>
                  <a:pt x="383" y="444"/>
                  <a:pt x="377" y="440"/>
                  <a:pt x="377" y="434"/>
                </a:cubicBezTo>
                <a:cubicBezTo>
                  <a:pt x="378" y="427"/>
                  <a:pt x="370" y="431"/>
                  <a:pt x="367" y="429"/>
                </a:cubicBezTo>
                <a:cubicBezTo>
                  <a:pt x="362" y="425"/>
                  <a:pt x="355" y="422"/>
                  <a:pt x="355" y="415"/>
                </a:cubicBezTo>
                <a:cubicBezTo>
                  <a:pt x="353" y="406"/>
                  <a:pt x="356" y="398"/>
                  <a:pt x="362" y="392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65" y="365"/>
                  <a:pt x="365" y="365"/>
                  <a:pt x="365" y="365"/>
                </a:cubicBezTo>
                <a:cubicBezTo>
                  <a:pt x="372" y="352"/>
                  <a:pt x="374" y="338"/>
                  <a:pt x="378" y="325"/>
                </a:cubicBezTo>
                <a:cubicBezTo>
                  <a:pt x="376" y="320"/>
                  <a:pt x="374" y="312"/>
                  <a:pt x="368" y="312"/>
                </a:cubicBezTo>
                <a:cubicBezTo>
                  <a:pt x="368" y="320"/>
                  <a:pt x="371" y="327"/>
                  <a:pt x="372" y="334"/>
                </a:cubicBezTo>
                <a:cubicBezTo>
                  <a:pt x="372" y="341"/>
                  <a:pt x="368" y="348"/>
                  <a:pt x="362" y="351"/>
                </a:cubicBezTo>
                <a:cubicBezTo>
                  <a:pt x="357" y="353"/>
                  <a:pt x="352" y="352"/>
                  <a:pt x="348" y="350"/>
                </a:cubicBezTo>
                <a:cubicBezTo>
                  <a:pt x="346" y="347"/>
                  <a:pt x="342" y="344"/>
                  <a:pt x="343" y="341"/>
                </a:cubicBezTo>
                <a:cubicBezTo>
                  <a:pt x="345" y="338"/>
                  <a:pt x="347" y="334"/>
                  <a:pt x="351" y="335"/>
                </a:cubicBezTo>
                <a:cubicBezTo>
                  <a:pt x="356" y="336"/>
                  <a:pt x="357" y="342"/>
                  <a:pt x="358" y="346"/>
                </a:cubicBezTo>
                <a:cubicBezTo>
                  <a:pt x="364" y="345"/>
                  <a:pt x="366" y="339"/>
                  <a:pt x="366" y="334"/>
                </a:cubicBezTo>
                <a:cubicBezTo>
                  <a:pt x="366" y="325"/>
                  <a:pt x="360" y="318"/>
                  <a:pt x="352" y="314"/>
                </a:cubicBezTo>
                <a:cubicBezTo>
                  <a:pt x="347" y="313"/>
                  <a:pt x="340" y="314"/>
                  <a:pt x="335" y="317"/>
                </a:cubicBezTo>
                <a:close/>
                <a:moveTo>
                  <a:pt x="238" y="314"/>
                </a:moveTo>
                <a:cubicBezTo>
                  <a:pt x="222" y="309"/>
                  <a:pt x="204" y="312"/>
                  <a:pt x="193" y="325"/>
                </a:cubicBezTo>
                <a:cubicBezTo>
                  <a:pt x="187" y="330"/>
                  <a:pt x="187" y="338"/>
                  <a:pt x="180" y="341"/>
                </a:cubicBezTo>
                <a:cubicBezTo>
                  <a:pt x="174" y="338"/>
                  <a:pt x="170" y="344"/>
                  <a:pt x="165" y="343"/>
                </a:cubicBezTo>
                <a:cubicBezTo>
                  <a:pt x="142" y="352"/>
                  <a:pt x="140" y="381"/>
                  <a:pt x="120" y="395"/>
                </a:cubicBezTo>
                <a:cubicBezTo>
                  <a:pt x="120" y="398"/>
                  <a:pt x="120" y="398"/>
                  <a:pt x="120" y="398"/>
                </a:cubicBezTo>
                <a:cubicBezTo>
                  <a:pt x="136" y="408"/>
                  <a:pt x="137" y="428"/>
                  <a:pt x="150" y="442"/>
                </a:cubicBezTo>
                <a:cubicBezTo>
                  <a:pt x="158" y="448"/>
                  <a:pt x="167" y="456"/>
                  <a:pt x="178" y="452"/>
                </a:cubicBezTo>
                <a:cubicBezTo>
                  <a:pt x="182" y="460"/>
                  <a:pt x="184" y="468"/>
                  <a:pt x="192" y="474"/>
                </a:cubicBezTo>
                <a:cubicBezTo>
                  <a:pt x="203" y="484"/>
                  <a:pt x="220" y="489"/>
                  <a:pt x="235" y="484"/>
                </a:cubicBezTo>
                <a:cubicBezTo>
                  <a:pt x="244" y="480"/>
                  <a:pt x="249" y="470"/>
                  <a:pt x="250" y="461"/>
                </a:cubicBezTo>
                <a:cubicBezTo>
                  <a:pt x="251" y="456"/>
                  <a:pt x="249" y="451"/>
                  <a:pt x="245" y="447"/>
                </a:cubicBezTo>
                <a:cubicBezTo>
                  <a:pt x="243" y="447"/>
                  <a:pt x="241" y="446"/>
                  <a:pt x="239" y="446"/>
                </a:cubicBezTo>
                <a:cubicBezTo>
                  <a:pt x="243" y="456"/>
                  <a:pt x="243" y="456"/>
                  <a:pt x="243" y="456"/>
                </a:cubicBezTo>
                <a:cubicBezTo>
                  <a:pt x="244" y="463"/>
                  <a:pt x="238" y="470"/>
                  <a:pt x="233" y="474"/>
                </a:cubicBezTo>
                <a:cubicBezTo>
                  <a:pt x="225" y="480"/>
                  <a:pt x="216" y="475"/>
                  <a:pt x="208" y="474"/>
                </a:cubicBezTo>
                <a:cubicBezTo>
                  <a:pt x="197" y="468"/>
                  <a:pt x="189" y="458"/>
                  <a:pt x="184" y="446"/>
                </a:cubicBezTo>
                <a:cubicBezTo>
                  <a:pt x="182" y="444"/>
                  <a:pt x="178" y="446"/>
                  <a:pt x="176" y="446"/>
                </a:cubicBezTo>
                <a:cubicBezTo>
                  <a:pt x="170" y="445"/>
                  <a:pt x="163" y="445"/>
                  <a:pt x="157" y="442"/>
                </a:cubicBezTo>
                <a:cubicBezTo>
                  <a:pt x="144" y="431"/>
                  <a:pt x="147" y="413"/>
                  <a:pt x="134" y="402"/>
                </a:cubicBezTo>
                <a:cubicBezTo>
                  <a:pt x="133" y="400"/>
                  <a:pt x="128" y="401"/>
                  <a:pt x="130" y="397"/>
                </a:cubicBezTo>
                <a:cubicBezTo>
                  <a:pt x="142" y="384"/>
                  <a:pt x="150" y="368"/>
                  <a:pt x="162" y="355"/>
                </a:cubicBezTo>
                <a:cubicBezTo>
                  <a:pt x="168" y="348"/>
                  <a:pt x="178" y="349"/>
                  <a:pt x="186" y="346"/>
                </a:cubicBezTo>
                <a:cubicBezTo>
                  <a:pt x="193" y="328"/>
                  <a:pt x="212" y="320"/>
                  <a:pt x="229" y="318"/>
                </a:cubicBezTo>
                <a:cubicBezTo>
                  <a:pt x="237" y="323"/>
                  <a:pt x="248" y="329"/>
                  <a:pt x="247" y="339"/>
                </a:cubicBezTo>
                <a:cubicBezTo>
                  <a:pt x="247" y="347"/>
                  <a:pt x="240" y="352"/>
                  <a:pt x="235" y="355"/>
                </a:cubicBezTo>
                <a:cubicBezTo>
                  <a:pt x="240" y="358"/>
                  <a:pt x="245" y="356"/>
                  <a:pt x="249" y="353"/>
                </a:cubicBezTo>
                <a:cubicBezTo>
                  <a:pt x="251" y="349"/>
                  <a:pt x="255" y="345"/>
                  <a:pt x="254" y="340"/>
                </a:cubicBezTo>
                <a:cubicBezTo>
                  <a:pt x="254" y="329"/>
                  <a:pt x="247" y="319"/>
                  <a:pt x="238" y="314"/>
                </a:cubicBezTo>
                <a:close/>
                <a:moveTo>
                  <a:pt x="332" y="337"/>
                </a:moveTo>
                <a:cubicBezTo>
                  <a:pt x="325" y="329"/>
                  <a:pt x="318" y="318"/>
                  <a:pt x="308" y="318"/>
                </a:cubicBezTo>
                <a:cubicBezTo>
                  <a:pt x="307" y="318"/>
                  <a:pt x="305" y="319"/>
                  <a:pt x="306" y="320"/>
                </a:cubicBezTo>
                <a:cubicBezTo>
                  <a:pt x="317" y="324"/>
                  <a:pt x="325" y="332"/>
                  <a:pt x="330" y="342"/>
                </a:cubicBezTo>
                <a:cubicBezTo>
                  <a:pt x="332" y="352"/>
                  <a:pt x="335" y="365"/>
                  <a:pt x="345" y="371"/>
                </a:cubicBezTo>
                <a:cubicBezTo>
                  <a:pt x="353" y="375"/>
                  <a:pt x="349" y="384"/>
                  <a:pt x="351" y="390"/>
                </a:cubicBezTo>
                <a:cubicBezTo>
                  <a:pt x="348" y="398"/>
                  <a:pt x="342" y="405"/>
                  <a:pt x="343" y="414"/>
                </a:cubicBezTo>
                <a:cubicBezTo>
                  <a:pt x="337" y="421"/>
                  <a:pt x="328" y="418"/>
                  <a:pt x="321" y="416"/>
                </a:cubicBezTo>
                <a:cubicBezTo>
                  <a:pt x="310" y="407"/>
                  <a:pt x="300" y="394"/>
                  <a:pt x="284" y="397"/>
                </a:cubicBezTo>
                <a:cubicBezTo>
                  <a:pt x="282" y="397"/>
                  <a:pt x="278" y="397"/>
                  <a:pt x="279" y="401"/>
                </a:cubicBezTo>
                <a:cubicBezTo>
                  <a:pt x="284" y="401"/>
                  <a:pt x="288" y="400"/>
                  <a:pt x="293" y="401"/>
                </a:cubicBezTo>
                <a:cubicBezTo>
                  <a:pt x="302" y="405"/>
                  <a:pt x="310" y="411"/>
                  <a:pt x="316" y="418"/>
                </a:cubicBezTo>
                <a:cubicBezTo>
                  <a:pt x="325" y="423"/>
                  <a:pt x="334" y="424"/>
                  <a:pt x="344" y="421"/>
                </a:cubicBezTo>
                <a:cubicBezTo>
                  <a:pt x="349" y="424"/>
                  <a:pt x="351" y="431"/>
                  <a:pt x="355" y="434"/>
                </a:cubicBezTo>
                <a:cubicBezTo>
                  <a:pt x="364" y="436"/>
                  <a:pt x="363" y="445"/>
                  <a:pt x="371" y="448"/>
                </a:cubicBezTo>
                <a:cubicBezTo>
                  <a:pt x="377" y="444"/>
                  <a:pt x="367" y="441"/>
                  <a:pt x="367" y="436"/>
                </a:cubicBezTo>
                <a:cubicBezTo>
                  <a:pt x="359" y="433"/>
                  <a:pt x="352" y="426"/>
                  <a:pt x="349" y="418"/>
                </a:cubicBezTo>
                <a:cubicBezTo>
                  <a:pt x="347" y="408"/>
                  <a:pt x="351" y="399"/>
                  <a:pt x="356" y="391"/>
                </a:cubicBezTo>
                <a:cubicBezTo>
                  <a:pt x="353" y="383"/>
                  <a:pt x="354" y="376"/>
                  <a:pt x="356" y="368"/>
                </a:cubicBezTo>
                <a:cubicBezTo>
                  <a:pt x="357" y="365"/>
                  <a:pt x="361" y="362"/>
                  <a:pt x="360" y="358"/>
                </a:cubicBezTo>
                <a:cubicBezTo>
                  <a:pt x="355" y="359"/>
                  <a:pt x="354" y="367"/>
                  <a:pt x="349" y="368"/>
                </a:cubicBezTo>
                <a:cubicBezTo>
                  <a:pt x="337" y="362"/>
                  <a:pt x="336" y="348"/>
                  <a:pt x="332" y="337"/>
                </a:cubicBezTo>
                <a:close/>
                <a:moveTo>
                  <a:pt x="320" y="352"/>
                </a:moveTo>
                <a:cubicBezTo>
                  <a:pt x="317" y="348"/>
                  <a:pt x="317" y="348"/>
                  <a:pt x="317" y="348"/>
                </a:cubicBezTo>
                <a:cubicBezTo>
                  <a:pt x="309" y="346"/>
                  <a:pt x="296" y="345"/>
                  <a:pt x="289" y="352"/>
                </a:cubicBezTo>
                <a:cubicBezTo>
                  <a:pt x="288" y="353"/>
                  <a:pt x="288" y="355"/>
                  <a:pt x="289" y="355"/>
                </a:cubicBezTo>
                <a:cubicBezTo>
                  <a:pt x="294" y="360"/>
                  <a:pt x="301" y="364"/>
                  <a:pt x="305" y="370"/>
                </a:cubicBezTo>
                <a:cubicBezTo>
                  <a:pt x="305" y="371"/>
                  <a:pt x="307" y="372"/>
                  <a:pt x="308" y="370"/>
                </a:cubicBezTo>
                <a:cubicBezTo>
                  <a:pt x="311" y="365"/>
                  <a:pt x="304" y="360"/>
                  <a:pt x="301" y="356"/>
                </a:cubicBezTo>
                <a:cubicBezTo>
                  <a:pt x="301" y="354"/>
                  <a:pt x="303" y="354"/>
                  <a:pt x="304" y="353"/>
                </a:cubicBezTo>
                <a:cubicBezTo>
                  <a:pt x="316" y="354"/>
                  <a:pt x="316" y="354"/>
                  <a:pt x="316" y="354"/>
                </a:cubicBezTo>
                <a:cubicBezTo>
                  <a:pt x="318" y="355"/>
                  <a:pt x="319" y="353"/>
                  <a:pt x="320" y="352"/>
                </a:cubicBezTo>
                <a:close/>
                <a:moveTo>
                  <a:pt x="504" y="355"/>
                </a:moveTo>
                <a:cubicBezTo>
                  <a:pt x="497" y="347"/>
                  <a:pt x="482" y="348"/>
                  <a:pt x="473" y="352"/>
                </a:cubicBezTo>
                <a:cubicBezTo>
                  <a:pt x="472" y="353"/>
                  <a:pt x="471" y="355"/>
                  <a:pt x="472" y="356"/>
                </a:cubicBezTo>
                <a:cubicBezTo>
                  <a:pt x="477" y="357"/>
                  <a:pt x="482" y="354"/>
                  <a:pt x="486" y="354"/>
                </a:cubicBezTo>
                <a:cubicBezTo>
                  <a:pt x="489" y="355"/>
                  <a:pt x="494" y="352"/>
                  <a:pt x="495" y="357"/>
                </a:cubicBezTo>
                <a:cubicBezTo>
                  <a:pt x="495" y="360"/>
                  <a:pt x="491" y="360"/>
                  <a:pt x="490" y="362"/>
                </a:cubicBezTo>
                <a:cubicBezTo>
                  <a:pt x="488" y="366"/>
                  <a:pt x="482" y="368"/>
                  <a:pt x="484" y="373"/>
                </a:cubicBezTo>
                <a:cubicBezTo>
                  <a:pt x="485" y="374"/>
                  <a:pt x="486" y="374"/>
                  <a:pt x="487" y="373"/>
                </a:cubicBezTo>
                <a:cubicBezTo>
                  <a:pt x="491" y="368"/>
                  <a:pt x="498" y="361"/>
                  <a:pt x="504" y="357"/>
                </a:cubicBezTo>
                <a:cubicBezTo>
                  <a:pt x="504" y="355"/>
                  <a:pt x="504" y="355"/>
                  <a:pt x="504" y="355"/>
                </a:cubicBezTo>
                <a:close/>
                <a:moveTo>
                  <a:pt x="323" y="364"/>
                </a:moveTo>
                <a:cubicBezTo>
                  <a:pt x="323" y="357"/>
                  <a:pt x="315" y="356"/>
                  <a:pt x="311" y="358"/>
                </a:cubicBezTo>
                <a:cubicBezTo>
                  <a:pt x="310" y="361"/>
                  <a:pt x="313" y="365"/>
                  <a:pt x="315" y="368"/>
                </a:cubicBezTo>
                <a:cubicBezTo>
                  <a:pt x="318" y="367"/>
                  <a:pt x="323" y="368"/>
                  <a:pt x="323" y="364"/>
                </a:cubicBezTo>
                <a:close/>
                <a:moveTo>
                  <a:pt x="487" y="359"/>
                </a:moveTo>
                <a:cubicBezTo>
                  <a:pt x="483" y="357"/>
                  <a:pt x="478" y="360"/>
                  <a:pt x="473" y="360"/>
                </a:cubicBezTo>
                <a:cubicBezTo>
                  <a:pt x="468" y="361"/>
                  <a:pt x="468" y="365"/>
                  <a:pt x="467" y="369"/>
                </a:cubicBezTo>
                <a:cubicBezTo>
                  <a:pt x="480" y="369"/>
                  <a:pt x="480" y="369"/>
                  <a:pt x="480" y="369"/>
                </a:cubicBezTo>
                <a:cubicBezTo>
                  <a:pt x="487" y="359"/>
                  <a:pt x="487" y="359"/>
                  <a:pt x="487" y="359"/>
                </a:cubicBezTo>
                <a:close/>
                <a:moveTo>
                  <a:pt x="404" y="389"/>
                </a:moveTo>
                <a:cubicBezTo>
                  <a:pt x="402" y="384"/>
                  <a:pt x="395" y="383"/>
                  <a:pt x="391" y="387"/>
                </a:cubicBezTo>
                <a:cubicBezTo>
                  <a:pt x="389" y="390"/>
                  <a:pt x="389" y="395"/>
                  <a:pt x="391" y="398"/>
                </a:cubicBezTo>
                <a:cubicBezTo>
                  <a:pt x="394" y="400"/>
                  <a:pt x="397" y="402"/>
                  <a:pt x="400" y="400"/>
                </a:cubicBezTo>
                <a:cubicBezTo>
                  <a:pt x="405" y="398"/>
                  <a:pt x="404" y="393"/>
                  <a:pt x="404" y="389"/>
                </a:cubicBezTo>
                <a:close/>
                <a:moveTo>
                  <a:pt x="305" y="427"/>
                </a:moveTo>
                <a:cubicBezTo>
                  <a:pt x="305" y="425"/>
                  <a:pt x="302" y="424"/>
                  <a:pt x="299" y="424"/>
                </a:cubicBezTo>
                <a:cubicBezTo>
                  <a:pt x="292" y="429"/>
                  <a:pt x="285" y="436"/>
                  <a:pt x="283" y="444"/>
                </a:cubicBezTo>
                <a:cubicBezTo>
                  <a:pt x="286" y="448"/>
                  <a:pt x="293" y="446"/>
                  <a:pt x="296" y="446"/>
                </a:cubicBezTo>
                <a:cubicBezTo>
                  <a:pt x="300" y="446"/>
                  <a:pt x="303" y="449"/>
                  <a:pt x="307" y="448"/>
                </a:cubicBezTo>
                <a:cubicBezTo>
                  <a:pt x="307" y="447"/>
                  <a:pt x="307" y="446"/>
                  <a:pt x="306" y="445"/>
                </a:cubicBezTo>
                <a:cubicBezTo>
                  <a:pt x="302" y="444"/>
                  <a:pt x="297" y="443"/>
                  <a:pt x="293" y="442"/>
                </a:cubicBezTo>
                <a:cubicBezTo>
                  <a:pt x="293" y="435"/>
                  <a:pt x="304" y="435"/>
                  <a:pt x="305" y="427"/>
                </a:cubicBezTo>
                <a:close/>
                <a:moveTo>
                  <a:pt x="503" y="445"/>
                </a:moveTo>
                <a:cubicBezTo>
                  <a:pt x="502" y="438"/>
                  <a:pt x="496" y="430"/>
                  <a:pt x="488" y="428"/>
                </a:cubicBezTo>
                <a:cubicBezTo>
                  <a:pt x="487" y="429"/>
                  <a:pt x="485" y="429"/>
                  <a:pt x="485" y="430"/>
                </a:cubicBezTo>
                <a:cubicBezTo>
                  <a:pt x="489" y="434"/>
                  <a:pt x="494" y="438"/>
                  <a:pt x="496" y="444"/>
                </a:cubicBezTo>
                <a:cubicBezTo>
                  <a:pt x="496" y="446"/>
                  <a:pt x="495" y="447"/>
                  <a:pt x="493" y="447"/>
                </a:cubicBezTo>
                <a:cubicBezTo>
                  <a:pt x="489" y="446"/>
                  <a:pt x="484" y="446"/>
                  <a:pt x="480" y="449"/>
                </a:cubicBezTo>
                <a:cubicBezTo>
                  <a:pt x="479" y="450"/>
                  <a:pt x="480" y="452"/>
                  <a:pt x="481" y="452"/>
                </a:cubicBezTo>
                <a:cubicBezTo>
                  <a:pt x="492" y="451"/>
                  <a:pt x="492" y="451"/>
                  <a:pt x="492" y="451"/>
                </a:cubicBezTo>
                <a:cubicBezTo>
                  <a:pt x="497" y="451"/>
                  <a:pt x="500" y="454"/>
                  <a:pt x="504" y="453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314" y="433"/>
                </a:moveTo>
                <a:cubicBezTo>
                  <a:pt x="313" y="431"/>
                  <a:pt x="311" y="430"/>
                  <a:pt x="309" y="430"/>
                </a:cubicBezTo>
                <a:cubicBezTo>
                  <a:pt x="307" y="434"/>
                  <a:pt x="301" y="435"/>
                  <a:pt x="302" y="439"/>
                </a:cubicBezTo>
                <a:cubicBezTo>
                  <a:pt x="304" y="441"/>
                  <a:pt x="307" y="441"/>
                  <a:pt x="309" y="440"/>
                </a:cubicBezTo>
                <a:cubicBezTo>
                  <a:pt x="311" y="438"/>
                  <a:pt x="313" y="436"/>
                  <a:pt x="314" y="433"/>
                </a:cubicBezTo>
                <a:close/>
                <a:moveTo>
                  <a:pt x="489" y="442"/>
                </a:moveTo>
                <a:cubicBezTo>
                  <a:pt x="488" y="440"/>
                  <a:pt x="487" y="438"/>
                  <a:pt x="485" y="436"/>
                </a:cubicBezTo>
                <a:cubicBezTo>
                  <a:pt x="480" y="434"/>
                  <a:pt x="474" y="429"/>
                  <a:pt x="467" y="432"/>
                </a:cubicBezTo>
                <a:cubicBezTo>
                  <a:pt x="468" y="437"/>
                  <a:pt x="473" y="440"/>
                  <a:pt x="476" y="444"/>
                </a:cubicBezTo>
                <a:cubicBezTo>
                  <a:pt x="480" y="445"/>
                  <a:pt x="485" y="443"/>
                  <a:pt x="489" y="442"/>
                </a:cubicBezTo>
                <a:close/>
                <a:moveTo>
                  <a:pt x="348" y="471"/>
                </a:moveTo>
                <a:cubicBezTo>
                  <a:pt x="348" y="469"/>
                  <a:pt x="346" y="469"/>
                  <a:pt x="344" y="468"/>
                </a:cubicBezTo>
                <a:cubicBezTo>
                  <a:pt x="334" y="478"/>
                  <a:pt x="318" y="467"/>
                  <a:pt x="309" y="479"/>
                </a:cubicBezTo>
                <a:cubicBezTo>
                  <a:pt x="308" y="480"/>
                  <a:pt x="308" y="482"/>
                  <a:pt x="309" y="482"/>
                </a:cubicBezTo>
                <a:cubicBezTo>
                  <a:pt x="315" y="478"/>
                  <a:pt x="315" y="478"/>
                  <a:pt x="315" y="478"/>
                </a:cubicBezTo>
                <a:cubicBezTo>
                  <a:pt x="323" y="475"/>
                  <a:pt x="331" y="479"/>
                  <a:pt x="339" y="477"/>
                </a:cubicBezTo>
                <a:cubicBezTo>
                  <a:pt x="343" y="476"/>
                  <a:pt x="346" y="474"/>
                  <a:pt x="348" y="471"/>
                </a:cubicBezTo>
                <a:close/>
                <a:moveTo>
                  <a:pt x="472" y="475"/>
                </a:moveTo>
                <a:cubicBezTo>
                  <a:pt x="466" y="474"/>
                  <a:pt x="459" y="473"/>
                  <a:pt x="453" y="476"/>
                </a:cubicBezTo>
                <a:cubicBezTo>
                  <a:pt x="450" y="477"/>
                  <a:pt x="447" y="471"/>
                  <a:pt x="445" y="476"/>
                </a:cubicBezTo>
                <a:cubicBezTo>
                  <a:pt x="449" y="484"/>
                  <a:pt x="459" y="478"/>
                  <a:pt x="465" y="479"/>
                </a:cubicBezTo>
                <a:cubicBezTo>
                  <a:pt x="470" y="478"/>
                  <a:pt x="474" y="484"/>
                  <a:pt x="479" y="481"/>
                </a:cubicBezTo>
                <a:cubicBezTo>
                  <a:pt x="479" y="478"/>
                  <a:pt x="474" y="477"/>
                  <a:pt x="472" y="475"/>
                </a:cubicBezTo>
                <a:close/>
                <a:moveTo>
                  <a:pt x="406" y="483"/>
                </a:moveTo>
                <a:cubicBezTo>
                  <a:pt x="401" y="483"/>
                  <a:pt x="399" y="480"/>
                  <a:pt x="396" y="478"/>
                </a:cubicBezTo>
                <a:cubicBezTo>
                  <a:pt x="391" y="476"/>
                  <a:pt x="391" y="482"/>
                  <a:pt x="388" y="482"/>
                </a:cubicBezTo>
                <a:cubicBezTo>
                  <a:pt x="386" y="484"/>
                  <a:pt x="382" y="480"/>
                  <a:pt x="382" y="484"/>
                </a:cubicBezTo>
                <a:cubicBezTo>
                  <a:pt x="386" y="490"/>
                  <a:pt x="390" y="483"/>
                  <a:pt x="395" y="483"/>
                </a:cubicBezTo>
                <a:cubicBezTo>
                  <a:pt x="399" y="485"/>
                  <a:pt x="403" y="489"/>
                  <a:pt x="407" y="487"/>
                </a:cubicBezTo>
                <a:cubicBezTo>
                  <a:pt x="408" y="485"/>
                  <a:pt x="406" y="484"/>
                  <a:pt x="406" y="483"/>
                </a:cubicBezTo>
                <a:close/>
                <a:moveTo>
                  <a:pt x="448" y="492"/>
                </a:moveTo>
                <a:cubicBezTo>
                  <a:pt x="443" y="490"/>
                  <a:pt x="438" y="487"/>
                  <a:pt x="435" y="483"/>
                </a:cubicBezTo>
                <a:cubicBezTo>
                  <a:pt x="433" y="485"/>
                  <a:pt x="429" y="487"/>
                  <a:pt x="431" y="490"/>
                </a:cubicBezTo>
                <a:cubicBezTo>
                  <a:pt x="437" y="492"/>
                  <a:pt x="440" y="499"/>
                  <a:pt x="446" y="500"/>
                </a:cubicBezTo>
                <a:cubicBezTo>
                  <a:pt x="447" y="498"/>
                  <a:pt x="450" y="495"/>
                  <a:pt x="448" y="492"/>
                </a:cubicBezTo>
                <a:close/>
                <a:moveTo>
                  <a:pt x="357" y="489"/>
                </a:moveTo>
                <a:cubicBezTo>
                  <a:pt x="356" y="487"/>
                  <a:pt x="355" y="485"/>
                  <a:pt x="353" y="484"/>
                </a:cubicBezTo>
                <a:cubicBezTo>
                  <a:pt x="351" y="485"/>
                  <a:pt x="348" y="486"/>
                  <a:pt x="346" y="487"/>
                </a:cubicBezTo>
                <a:cubicBezTo>
                  <a:pt x="345" y="491"/>
                  <a:pt x="343" y="494"/>
                  <a:pt x="344" y="498"/>
                </a:cubicBezTo>
                <a:cubicBezTo>
                  <a:pt x="346" y="499"/>
                  <a:pt x="347" y="497"/>
                  <a:pt x="349" y="496"/>
                </a:cubicBezTo>
                <a:cubicBezTo>
                  <a:pt x="351" y="493"/>
                  <a:pt x="356" y="492"/>
                  <a:pt x="357" y="489"/>
                </a:cubicBezTo>
                <a:close/>
                <a:moveTo>
                  <a:pt x="340" y="490"/>
                </a:moveTo>
                <a:cubicBezTo>
                  <a:pt x="339" y="489"/>
                  <a:pt x="337" y="489"/>
                  <a:pt x="335" y="490"/>
                </a:cubicBezTo>
                <a:cubicBezTo>
                  <a:pt x="334" y="498"/>
                  <a:pt x="336" y="505"/>
                  <a:pt x="340" y="511"/>
                </a:cubicBezTo>
                <a:cubicBezTo>
                  <a:pt x="340" y="513"/>
                  <a:pt x="343" y="514"/>
                  <a:pt x="345" y="514"/>
                </a:cubicBezTo>
                <a:cubicBezTo>
                  <a:pt x="349" y="505"/>
                  <a:pt x="357" y="499"/>
                  <a:pt x="365" y="495"/>
                </a:cubicBezTo>
                <a:cubicBezTo>
                  <a:pt x="364" y="494"/>
                  <a:pt x="364" y="494"/>
                  <a:pt x="364" y="494"/>
                </a:cubicBezTo>
                <a:cubicBezTo>
                  <a:pt x="357" y="492"/>
                  <a:pt x="352" y="498"/>
                  <a:pt x="347" y="502"/>
                </a:cubicBezTo>
                <a:cubicBezTo>
                  <a:pt x="345" y="504"/>
                  <a:pt x="347" y="510"/>
                  <a:pt x="342" y="510"/>
                </a:cubicBezTo>
                <a:cubicBezTo>
                  <a:pt x="337" y="504"/>
                  <a:pt x="340" y="497"/>
                  <a:pt x="340" y="490"/>
                </a:cubicBezTo>
                <a:close/>
                <a:moveTo>
                  <a:pt x="456" y="498"/>
                </a:moveTo>
                <a:cubicBezTo>
                  <a:pt x="457" y="496"/>
                  <a:pt x="457" y="492"/>
                  <a:pt x="454" y="492"/>
                </a:cubicBezTo>
                <a:cubicBezTo>
                  <a:pt x="452" y="497"/>
                  <a:pt x="450" y="503"/>
                  <a:pt x="447" y="508"/>
                </a:cubicBezTo>
                <a:cubicBezTo>
                  <a:pt x="445" y="508"/>
                  <a:pt x="445" y="508"/>
                  <a:pt x="445" y="508"/>
                </a:cubicBezTo>
                <a:cubicBezTo>
                  <a:pt x="442" y="501"/>
                  <a:pt x="434" y="498"/>
                  <a:pt x="429" y="493"/>
                </a:cubicBezTo>
                <a:cubicBezTo>
                  <a:pt x="427" y="493"/>
                  <a:pt x="424" y="491"/>
                  <a:pt x="423" y="494"/>
                </a:cubicBezTo>
                <a:cubicBezTo>
                  <a:pt x="427" y="498"/>
                  <a:pt x="431" y="500"/>
                  <a:pt x="436" y="505"/>
                </a:cubicBezTo>
                <a:cubicBezTo>
                  <a:pt x="440" y="508"/>
                  <a:pt x="440" y="515"/>
                  <a:pt x="446" y="516"/>
                </a:cubicBezTo>
                <a:cubicBezTo>
                  <a:pt x="453" y="513"/>
                  <a:pt x="455" y="505"/>
                  <a:pt x="456" y="498"/>
                </a:cubicBezTo>
                <a:close/>
                <a:moveTo>
                  <a:pt x="399" y="502"/>
                </a:moveTo>
                <a:cubicBezTo>
                  <a:pt x="393" y="505"/>
                  <a:pt x="389" y="497"/>
                  <a:pt x="384" y="494"/>
                </a:cubicBezTo>
                <a:cubicBezTo>
                  <a:pt x="383" y="498"/>
                  <a:pt x="383" y="498"/>
                  <a:pt x="383" y="498"/>
                </a:cubicBezTo>
                <a:cubicBezTo>
                  <a:pt x="386" y="501"/>
                  <a:pt x="389" y="506"/>
                  <a:pt x="393" y="509"/>
                </a:cubicBezTo>
                <a:cubicBezTo>
                  <a:pt x="400" y="509"/>
                  <a:pt x="403" y="501"/>
                  <a:pt x="406" y="497"/>
                </a:cubicBezTo>
                <a:cubicBezTo>
                  <a:pt x="406" y="495"/>
                  <a:pt x="406" y="495"/>
                  <a:pt x="406" y="495"/>
                </a:cubicBezTo>
                <a:cubicBezTo>
                  <a:pt x="402" y="496"/>
                  <a:pt x="402" y="499"/>
                  <a:pt x="399" y="502"/>
                </a:cubicBezTo>
                <a:close/>
                <a:moveTo>
                  <a:pt x="274" y="534"/>
                </a:moveTo>
                <a:cubicBezTo>
                  <a:pt x="264" y="524"/>
                  <a:pt x="247" y="522"/>
                  <a:pt x="236" y="530"/>
                </a:cubicBezTo>
                <a:cubicBezTo>
                  <a:pt x="223" y="537"/>
                  <a:pt x="223" y="553"/>
                  <a:pt x="222" y="566"/>
                </a:cubicBezTo>
                <a:cubicBezTo>
                  <a:pt x="224" y="571"/>
                  <a:pt x="225" y="577"/>
                  <a:pt x="229" y="579"/>
                </a:cubicBezTo>
                <a:cubicBezTo>
                  <a:pt x="230" y="579"/>
                  <a:pt x="230" y="579"/>
                  <a:pt x="230" y="579"/>
                </a:cubicBezTo>
                <a:cubicBezTo>
                  <a:pt x="226" y="574"/>
                  <a:pt x="236" y="571"/>
                  <a:pt x="232" y="566"/>
                </a:cubicBezTo>
                <a:cubicBezTo>
                  <a:pt x="234" y="557"/>
                  <a:pt x="241" y="546"/>
                  <a:pt x="251" y="545"/>
                </a:cubicBezTo>
                <a:cubicBezTo>
                  <a:pt x="254" y="546"/>
                  <a:pt x="259" y="547"/>
                  <a:pt x="260" y="551"/>
                </a:cubicBezTo>
                <a:cubicBezTo>
                  <a:pt x="260" y="557"/>
                  <a:pt x="258" y="563"/>
                  <a:pt x="253" y="567"/>
                </a:cubicBezTo>
                <a:cubicBezTo>
                  <a:pt x="254" y="567"/>
                  <a:pt x="254" y="567"/>
                  <a:pt x="254" y="567"/>
                </a:cubicBezTo>
                <a:cubicBezTo>
                  <a:pt x="261" y="566"/>
                  <a:pt x="267" y="560"/>
                  <a:pt x="269" y="553"/>
                </a:cubicBezTo>
                <a:cubicBezTo>
                  <a:pt x="271" y="547"/>
                  <a:pt x="266" y="543"/>
                  <a:pt x="264" y="538"/>
                </a:cubicBezTo>
                <a:cubicBezTo>
                  <a:pt x="258" y="533"/>
                  <a:pt x="249" y="535"/>
                  <a:pt x="242" y="537"/>
                </a:cubicBezTo>
                <a:cubicBezTo>
                  <a:pt x="232" y="542"/>
                  <a:pt x="233" y="554"/>
                  <a:pt x="231" y="563"/>
                </a:cubicBezTo>
                <a:cubicBezTo>
                  <a:pt x="230" y="564"/>
                  <a:pt x="228" y="564"/>
                  <a:pt x="228" y="563"/>
                </a:cubicBezTo>
                <a:cubicBezTo>
                  <a:pt x="229" y="555"/>
                  <a:pt x="230" y="544"/>
                  <a:pt x="237" y="537"/>
                </a:cubicBezTo>
                <a:cubicBezTo>
                  <a:pt x="242" y="534"/>
                  <a:pt x="249" y="531"/>
                  <a:pt x="257" y="532"/>
                </a:cubicBezTo>
                <a:cubicBezTo>
                  <a:pt x="263" y="533"/>
                  <a:pt x="268" y="538"/>
                  <a:pt x="272" y="544"/>
                </a:cubicBezTo>
                <a:cubicBezTo>
                  <a:pt x="275" y="551"/>
                  <a:pt x="271" y="558"/>
                  <a:pt x="268" y="563"/>
                </a:cubicBezTo>
                <a:cubicBezTo>
                  <a:pt x="261" y="573"/>
                  <a:pt x="248" y="573"/>
                  <a:pt x="237" y="576"/>
                </a:cubicBezTo>
                <a:cubicBezTo>
                  <a:pt x="235" y="575"/>
                  <a:pt x="234" y="576"/>
                  <a:pt x="234" y="578"/>
                </a:cubicBezTo>
                <a:cubicBezTo>
                  <a:pt x="237" y="584"/>
                  <a:pt x="244" y="579"/>
                  <a:pt x="249" y="580"/>
                </a:cubicBezTo>
                <a:cubicBezTo>
                  <a:pt x="262" y="577"/>
                  <a:pt x="278" y="568"/>
                  <a:pt x="280" y="554"/>
                </a:cubicBezTo>
                <a:cubicBezTo>
                  <a:pt x="281" y="546"/>
                  <a:pt x="278" y="539"/>
                  <a:pt x="274" y="534"/>
                </a:cubicBezTo>
                <a:close/>
                <a:moveTo>
                  <a:pt x="559" y="542"/>
                </a:moveTo>
                <a:cubicBezTo>
                  <a:pt x="555" y="533"/>
                  <a:pt x="546" y="527"/>
                  <a:pt x="537" y="527"/>
                </a:cubicBezTo>
                <a:cubicBezTo>
                  <a:pt x="525" y="529"/>
                  <a:pt x="513" y="534"/>
                  <a:pt x="508" y="545"/>
                </a:cubicBezTo>
                <a:cubicBezTo>
                  <a:pt x="504" y="556"/>
                  <a:pt x="503" y="571"/>
                  <a:pt x="514" y="579"/>
                </a:cubicBezTo>
                <a:cubicBezTo>
                  <a:pt x="524" y="590"/>
                  <a:pt x="540" y="589"/>
                  <a:pt x="554" y="589"/>
                </a:cubicBezTo>
                <a:cubicBezTo>
                  <a:pt x="562" y="587"/>
                  <a:pt x="562" y="587"/>
                  <a:pt x="562" y="587"/>
                </a:cubicBezTo>
                <a:cubicBezTo>
                  <a:pt x="564" y="586"/>
                  <a:pt x="564" y="584"/>
                  <a:pt x="563" y="583"/>
                </a:cubicBezTo>
                <a:cubicBezTo>
                  <a:pt x="547" y="583"/>
                  <a:pt x="530" y="587"/>
                  <a:pt x="518" y="574"/>
                </a:cubicBezTo>
                <a:cubicBezTo>
                  <a:pt x="513" y="569"/>
                  <a:pt x="510" y="561"/>
                  <a:pt x="512" y="553"/>
                </a:cubicBezTo>
                <a:cubicBezTo>
                  <a:pt x="517" y="543"/>
                  <a:pt x="526" y="536"/>
                  <a:pt x="537" y="535"/>
                </a:cubicBezTo>
                <a:cubicBezTo>
                  <a:pt x="547" y="536"/>
                  <a:pt x="557" y="543"/>
                  <a:pt x="559" y="554"/>
                </a:cubicBezTo>
                <a:cubicBezTo>
                  <a:pt x="562" y="562"/>
                  <a:pt x="559" y="570"/>
                  <a:pt x="560" y="579"/>
                </a:cubicBezTo>
                <a:cubicBezTo>
                  <a:pt x="561" y="580"/>
                  <a:pt x="562" y="579"/>
                  <a:pt x="563" y="579"/>
                </a:cubicBezTo>
                <a:cubicBezTo>
                  <a:pt x="568" y="566"/>
                  <a:pt x="565" y="553"/>
                  <a:pt x="559" y="542"/>
                </a:cubicBezTo>
                <a:close/>
                <a:moveTo>
                  <a:pt x="540" y="539"/>
                </a:moveTo>
                <a:cubicBezTo>
                  <a:pt x="538" y="538"/>
                  <a:pt x="536" y="541"/>
                  <a:pt x="534" y="539"/>
                </a:cubicBezTo>
                <a:cubicBezTo>
                  <a:pt x="524" y="541"/>
                  <a:pt x="518" y="549"/>
                  <a:pt x="516" y="558"/>
                </a:cubicBezTo>
                <a:cubicBezTo>
                  <a:pt x="515" y="566"/>
                  <a:pt x="519" y="572"/>
                  <a:pt x="524" y="575"/>
                </a:cubicBezTo>
                <a:cubicBezTo>
                  <a:pt x="531" y="577"/>
                  <a:pt x="539" y="583"/>
                  <a:pt x="546" y="579"/>
                </a:cubicBezTo>
                <a:cubicBezTo>
                  <a:pt x="541" y="579"/>
                  <a:pt x="537" y="575"/>
                  <a:pt x="533" y="572"/>
                </a:cubicBezTo>
                <a:cubicBezTo>
                  <a:pt x="529" y="568"/>
                  <a:pt x="525" y="562"/>
                  <a:pt x="527" y="555"/>
                </a:cubicBezTo>
                <a:cubicBezTo>
                  <a:pt x="529" y="552"/>
                  <a:pt x="533" y="550"/>
                  <a:pt x="537" y="550"/>
                </a:cubicBezTo>
                <a:cubicBezTo>
                  <a:pt x="542" y="551"/>
                  <a:pt x="547" y="554"/>
                  <a:pt x="550" y="558"/>
                </a:cubicBezTo>
                <a:cubicBezTo>
                  <a:pt x="554" y="560"/>
                  <a:pt x="552" y="566"/>
                  <a:pt x="556" y="567"/>
                </a:cubicBezTo>
                <a:cubicBezTo>
                  <a:pt x="558" y="561"/>
                  <a:pt x="556" y="555"/>
                  <a:pt x="554" y="550"/>
                </a:cubicBezTo>
                <a:cubicBezTo>
                  <a:pt x="550" y="544"/>
                  <a:pt x="546" y="540"/>
                  <a:pt x="540" y="539"/>
                </a:cubicBezTo>
                <a:close/>
                <a:moveTo>
                  <a:pt x="366" y="551"/>
                </a:moveTo>
                <a:cubicBezTo>
                  <a:pt x="365" y="550"/>
                  <a:pt x="363" y="546"/>
                  <a:pt x="360" y="546"/>
                </a:cubicBezTo>
                <a:cubicBezTo>
                  <a:pt x="348" y="545"/>
                  <a:pt x="334" y="546"/>
                  <a:pt x="327" y="558"/>
                </a:cubicBezTo>
                <a:cubicBezTo>
                  <a:pt x="324" y="569"/>
                  <a:pt x="319" y="578"/>
                  <a:pt x="324" y="589"/>
                </a:cubicBezTo>
                <a:cubicBezTo>
                  <a:pt x="329" y="599"/>
                  <a:pt x="335" y="609"/>
                  <a:pt x="346" y="613"/>
                </a:cubicBezTo>
                <a:cubicBezTo>
                  <a:pt x="344" y="620"/>
                  <a:pt x="344" y="628"/>
                  <a:pt x="347" y="633"/>
                </a:cubicBezTo>
                <a:cubicBezTo>
                  <a:pt x="354" y="650"/>
                  <a:pt x="374" y="655"/>
                  <a:pt x="390" y="661"/>
                </a:cubicBezTo>
                <a:cubicBezTo>
                  <a:pt x="393" y="662"/>
                  <a:pt x="396" y="667"/>
                  <a:pt x="399" y="668"/>
                </a:cubicBezTo>
                <a:cubicBezTo>
                  <a:pt x="405" y="664"/>
                  <a:pt x="410" y="659"/>
                  <a:pt x="416" y="657"/>
                </a:cubicBezTo>
                <a:cubicBezTo>
                  <a:pt x="433" y="647"/>
                  <a:pt x="439" y="630"/>
                  <a:pt x="446" y="614"/>
                </a:cubicBezTo>
                <a:cubicBezTo>
                  <a:pt x="446" y="611"/>
                  <a:pt x="443" y="609"/>
                  <a:pt x="446" y="607"/>
                </a:cubicBezTo>
                <a:cubicBezTo>
                  <a:pt x="455" y="602"/>
                  <a:pt x="460" y="592"/>
                  <a:pt x="463" y="582"/>
                </a:cubicBezTo>
                <a:cubicBezTo>
                  <a:pt x="464" y="572"/>
                  <a:pt x="464" y="559"/>
                  <a:pt x="455" y="552"/>
                </a:cubicBezTo>
                <a:cubicBezTo>
                  <a:pt x="447" y="546"/>
                  <a:pt x="437" y="546"/>
                  <a:pt x="428" y="548"/>
                </a:cubicBezTo>
                <a:cubicBezTo>
                  <a:pt x="423" y="551"/>
                  <a:pt x="417" y="555"/>
                  <a:pt x="416" y="561"/>
                </a:cubicBezTo>
                <a:cubicBezTo>
                  <a:pt x="420" y="558"/>
                  <a:pt x="426" y="556"/>
                  <a:pt x="431" y="555"/>
                </a:cubicBezTo>
                <a:cubicBezTo>
                  <a:pt x="437" y="554"/>
                  <a:pt x="443" y="556"/>
                  <a:pt x="448" y="560"/>
                </a:cubicBezTo>
                <a:cubicBezTo>
                  <a:pt x="452" y="565"/>
                  <a:pt x="455" y="572"/>
                  <a:pt x="454" y="578"/>
                </a:cubicBezTo>
                <a:cubicBezTo>
                  <a:pt x="452" y="586"/>
                  <a:pt x="447" y="595"/>
                  <a:pt x="439" y="598"/>
                </a:cubicBezTo>
                <a:cubicBezTo>
                  <a:pt x="435" y="602"/>
                  <a:pt x="440" y="606"/>
                  <a:pt x="438" y="611"/>
                </a:cubicBezTo>
                <a:cubicBezTo>
                  <a:pt x="436" y="621"/>
                  <a:pt x="431" y="631"/>
                  <a:pt x="424" y="639"/>
                </a:cubicBezTo>
                <a:cubicBezTo>
                  <a:pt x="416" y="645"/>
                  <a:pt x="409" y="651"/>
                  <a:pt x="402" y="658"/>
                </a:cubicBezTo>
                <a:cubicBezTo>
                  <a:pt x="400" y="660"/>
                  <a:pt x="397" y="657"/>
                  <a:pt x="395" y="655"/>
                </a:cubicBezTo>
                <a:cubicBezTo>
                  <a:pt x="387" y="652"/>
                  <a:pt x="378" y="651"/>
                  <a:pt x="370" y="648"/>
                </a:cubicBezTo>
                <a:cubicBezTo>
                  <a:pt x="366" y="646"/>
                  <a:pt x="364" y="644"/>
                  <a:pt x="360" y="642"/>
                </a:cubicBezTo>
                <a:cubicBezTo>
                  <a:pt x="352" y="634"/>
                  <a:pt x="352" y="622"/>
                  <a:pt x="352" y="611"/>
                </a:cubicBezTo>
                <a:cubicBezTo>
                  <a:pt x="341" y="601"/>
                  <a:pt x="341" y="601"/>
                  <a:pt x="341" y="601"/>
                </a:cubicBezTo>
                <a:cubicBezTo>
                  <a:pt x="332" y="585"/>
                  <a:pt x="332" y="585"/>
                  <a:pt x="332" y="585"/>
                </a:cubicBezTo>
                <a:cubicBezTo>
                  <a:pt x="328" y="578"/>
                  <a:pt x="331" y="568"/>
                  <a:pt x="335" y="562"/>
                </a:cubicBezTo>
                <a:cubicBezTo>
                  <a:pt x="341" y="558"/>
                  <a:pt x="347" y="552"/>
                  <a:pt x="354" y="554"/>
                </a:cubicBezTo>
                <a:cubicBezTo>
                  <a:pt x="360" y="555"/>
                  <a:pt x="362" y="560"/>
                  <a:pt x="365" y="564"/>
                </a:cubicBezTo>
                <a:cubicBezTo>
                  <a:pt x="368" y="561"/>
                  <a:pt x="368" y="555"/>
                  <a:pt x="366" y="551"/>
                </a:cubicBezTo>
                <a:close/>
                <a:moveTo>
                  <a:pt x="317" y="585"/>
                </a:moveTo>
                <a:cubicBezTo>
                  <a:pt x="317" y="583"/>
                  <a:pt x="316" y="581"/>
                  <a:pt x="315" y="580"/>
                </a:cubicBezTo>
                <a:cubicBezTo>
                  <a:pt x="301" y="599"/>
                  <a:pt x="284" y="613"/>
                  <a:pt x="263" y="620"/>
                </a:cubicBezTo>
                <a:cubicBezTo>
                  <a:pt x="262" y="623"/>
                  <a:pt x="265" y="625"/>
                  <a:pt x="267" y="627"/>
                </a:cubicBezTo>
                <a:cubicBezTo>
                  <a:pt x="282" y="636"/>
                  <a:pt x="297" y="645"/>
                  <a:pt x="315" y="645"/>
                </a:cubicBezTo>
                <a:cubicBezTo>
                  <a:pt x="319" y="647"/>
                  <a:pt x="319" y="651"/>
                  <a:pt x="320" y="655"/>
                </a:cubicBezTo>
                <a:cubicBezTo>
                  <a:pt x="322" y="683"/>
                  <a:pt x="346" y="706"/>
                  <a:pt x="371" y="715"/>
                </a:cubicBezTo>
                <a:cubicBezTo>
                  <a:pt x="377" y="717"/>
                  <a:pt x="382" y="723"/>
                  <a:pt x="389" y="722"/>
                </a:cubicBezTo>
                <a:cubicBezTo>
                  <a:pt x="392" y="714"/>
                  <a:pt x="402" y="715"/>
                  <a:pt x="408" y="710"/>
                </a:cubicBezTo>
                <a:cubicBezTo>
                  <a:pt x="421" y="705"/>
                  <a:pt x="435" y="703"/>
                  <a:pt x="445" y="691"/>
                </a:cubicBezTo>
                <a:cubicBezTo>
                  <a:pt x="457" y="683"/>
                  <a:pt x="464" y="670"/>
                  <a:pt x="463" y="656"/>
                </a:cubicBezTo>
                <a:cubicBezTo>
                  <a:pt x="480" y="652"/>
                  <a:pt x="497" y="646"/>
                  <a:pt x="512" y="636"/>
                </a:cubicBezTo>
                <a:cubicBezTo>
                  <a:pt x="516" y="632"/>
                  <a:pt x="524" y="631"/>
                  <a:pt x="523" y="625"/>
                </a:cubicBezTo>
                <a:cubicBezTo>
                  <a:pt x="519" y="624"/>
                  <a:pt x="516" y="619"/>
                  <a:pt x="511" y="621"/>
                </a:cubicBezTo>
                <a:cubicBezTo>
                  <a:pt x="500" y="615"/>
                  <a:pt x="489" y="610"/>
                  <a:pt x="482" y="598"/>
                </a:cubicBezTo>
                <a:cubicBezTo>
                  <a:pt x="477" y="593"/>
                  <a:pt x="475" y="586"/>
                  <a:pt x="470" y="581"/>
                </a:cubicBezTo>
                <a:cubicBezTo>
                  <a:pt x="466" y="592"/>
                  <a:pt x="461" y="603"/>
                  <a:pt x="451" y="610"/>
                </a:cubicBezTo>
                <a:cubicBezTo>
                  <a:pt x="447" y="627"/>
                  <a:pt x="441" y="641"/>
                  <a:pt x="429" y="654"/>
                </a:cubicBezTo>
                <a:cubicBezTo>
                  <a:pt x="421" y="660"/>
                  <a:pt x="411" y="665"/>
                  <a:pt x="405" y="672"/>
                </a:cubicBezTo>
                <a:cubicBezTo>
                  <a:pt x="397" y="685"/>
                  <a:pt x="393" y="665"/>
                  <a:pt x="386" y="664"/>
                </a:cubicBezTo>
                <a:cubicBezTo>
                  <a:pt x="369" y="658"/>
                  <a:pt x="349" y="653"/>
                  <a:pt x="341" y="634"/>
                </a:cubicBezTo>
                <a:cubicBezTo>
                  <a:pt x="339" y="628"/>
                  <a:pt x="340" y="622"/>
                  <a:pt x="338" y="616"/>
                </a:cubicBezTo>
                <a:cubicBezTo>
                  <a:pt x="328" y="608"/>
                  <a:pt x="319" y="598"/>
                  <a:pt x="317" y="585"/>
                </a:cubicBezTo>
                <a:close/>
                <a:moveTo>
                  <a:pt x="245" y="623"/>
                </a:moveTo>
                <a:cubicBezTo>
                  <a:pt x="230" y="622"/>
                  <a:pt x="218" y="621"/>
                  <a:pt x="203" y="618"/>
                </a:cubicBezTo>
                <a:cubicBezTo>
                  <a:pt x="202" y="620"/>
                  <a:pt x="202" y="620"/>
                  <a:pt x="202" y="620"/>
                </a:cubicBezTo>
                <a:cubicBezTo>
                  <a:pt x="208" y="628"/>
                  <a:pt x="210" y="637"/>
                  <a:pt x="219" y="643"/>
                </a:cubicBezTo>
                <a:cubicBezTo>
                  <a:pt x="237" y="659"/>
                  <a:pt x="255" y="677"/>
                  <a:pt x="278" y="684"/>
                </a:cubicBezTo>
                <a:cubicBezTo>
                  <a:pt x="281" y="685"/>
                  <a:pt x="283" y="683"/>
                  <a:pt x="286" y="686"/>
                </a:cubicBezTo>
                <a:cubicBezTo>
                  <a:pt x="292" y="707"/>
                  <a:pt x="309" y="724"/>
                  <a:pt x="327" y="738"/>
                </a:cubicBezTo>
                <a:cubicBezTo>
                  <a:pt x="343" y="755"/>
                  <a:pt x="367" y="755"/>
                  <a:pt x="382" y="773"/>
                </a:cubicBezTo>
                <a:cubicBezTo>
                  <a:pt x="385" y="775"/>
                  <a:pt x="389" y="780"/>
                  <a:pt x="393" y="780"/>
                </a:cubicBezTo>
                <a:cubicBezTo>
                  <a:pt x="395" y="774"/>
                  <a:pt x="400" y="769"/>
                  <a:pt x="404" y="764"/>
                </a:cubicBezTo>
                <a:cubicBezTo>
                  <a:pt x="432" y="735"/>
                  <a:pt x="480" y="732"/>
                  <a:pt x="498" y="692"/>
                </a:cubicBezTo>
                <a:cubicBezTo>
                  <a:pt x="500" y="689"/>
                  <a:pt x="499" y="686"/>
                  <a:pt x="502" y="684"/>
                </a:cubicBezTo>
                <a:cubicBezTo>
                  <a:pt x="531" y="680"/>
                  <a:pt x="553" y="658"/>
                  <a:pt x="575" y="638"/>
                </a:cubicBezTo>
                <a:cubicBezTo>
                  <a:pt x="579" y="633"/>
                  <a:pt x="585" y="627"/>
                  <a:pt x="585" y="620"/>
                </a:cubicBezTo>
                <a:cubicBezTo>
                  <a:pt x="577" y="623"/>
                  <a:pt x="567" y="625"/>
                  <a:pt x="558" y="626"/>
                </a:cubicBezTo>
                <a:cubicBezTo>
                  <a:pt x="552" y="628"/>
                  <a:pt x="546" y="626"/>
                  <a:pt x="540" y="628"/>
                </a:cubicBezTo>
                <a:cubicBezTo>
                  <a:pt x="537" y="635"/>
                  <a:pt x="532" y="642"/>
                  <a:pt x="524" y="646"/>
                </a:cubicBezTo>
                <a:cubicBezTo>
                  <a:pt x="520" y="649"/>
                  <a:pt x="515" y="651"/>
                  <a:pt x="511" y="654"/>
                </a:cubicBezTo>
                <a:cubicBezTo>
                  <a:pt x="501" y="658"/>
                  <a:pt x="491" y="664"/>
                  <a:pt x="479" y="666"/>
                </a:cubicBezTo>
                <a:cubicBezTo>
                  <a:pt x="475" y="673"/>
                  <a:pt x="471" y="682"/>
                  <a:pt x="466" y="689"/>
                </a:cubicBezTo>
                <a:cubicBezTo>
                  <a:pt x="453" y="708"/>
                  <a:pt x="430" y="713"/>
                  <a:pt x="413" y="725"/>
                </a:cubicBezTo>
                <a:cubicBezTo>
                  <a:pt x="404" y="725"/>
                  <a:pt x="403" y="734"/>
                  <a:pt x="397" y="739"/>
                </a:cubicBezTo>
                <a:cubicBezTo>
                  <a:pt x="395" y="741"/>
                  <a:pt x="394" y="744"/>
                  <a:pt x="392" y="744"/>
                </a:cubicBezTo>
                <a:cubicBezTo>
                  <a:pt x="374" y="725"/>
                  <a:pt x="346" y="726"/>
                  <a:pt x="331" y="704"/>
                </a:cubicBezTo>
                <a:cubicBezTo>
                  <a:pt x="317" y="691"/>
                  <a:pt x="313" y="675"/>
                  <a:pt x="304" y="660"/>
                </a:cubicBezTo>
                <a:cubicBezTo>
                  <a:pt x="288" y="659"/>
                  <a:pt x="275" y="649"/>
                  <a:pt x="262" y="640"/>
                </a:cubicBezTo>
                <a:cubicBezTo>
                  <a:pt x="257" y="634"/>
                  <a:pt x="248" y="630"/>
                  <a:pt x="245" y="623"/>
                </a:cubicBezTo>
                <a:close/>
                <a:moveTo>
                  <a:pt x="271" y="634"/>
                </a:moveTo>
                <a:cubicBezTo>
                  <a:pt x="258" y="623"/>
                  <a:pt x="258" y="623"/>
                  <a:pt x="258" y="623"/>
                </a:cubicBezTo>
                <a:cubicBezTo>
                  <a:pt x="256" y="621"/>
                  <a:pt x="253" y="620"/>
                  <a:pt x="251" y="623"/>
                </a:cubicBezTo>
                <a:cubicBezTo>
                  <a:pt x="249" y="625"/>
                  <a:pt x="254" y="625"/>
                  <a:pt x="254" y="627"/>
                </a:cubicBezTo>
                <a:cubicBezTo>
                  <a:pt x="270" y="640"/>
                  <a:pt x="286" y="653"/>
                  <a:pt x="308" y="655"/>
                </a:cubicBezTo>
                <a:cubicBezTo>
                  <a:pt x="313" y="656"/>
                  <a:pt x="310" y="662"/>
                  <a:pt x="313" y="665"/>
                </a:cubicBezTo>
                <a:cubicBezTo>
                  <a:pt x="321" y="692"/>
                  <a:pt x="346" y="717"/>
                  <a:pt x="373" y="725"/>
                </a:cubicBezTo>
                <a:cubicBezTo>
                  <a:pt x="379" y="728"/>
                  <a:pt x="385" y="733"/>
                  <a:pt x="390" y="735"/>
                </a:cubicBezTo>
                <a:cubicBezTo>
                  <a:pt x="391" y="733"/>
                  <a:pt x="393" y="732"/>
                  <a:pt x="394" y="730"/>
                </a:cubicBezTo>
                <a:cubicBezTo>
                  <a:pt x="402" y="726"/>
                  <a:pt x="408" y="719"/>
                  <a:pt x="416" y="717"/>
                </a:cubicBezTo>
                <a:cubicBezTo>
                  <a:pt x="441" y="708"/>
                  <a:pt x="466" y="689"/>
                  <a:pt x="474" y="663"/>
                </a:cubicBezTo>
                <a:cubicBezTo>
                  <a:pt x="483" y="662"/>
                  <a:pt x="490" y="657"/>
                  <a:pt x="498" y="655"/>
                </a:cubicBezTo>
                <a:cubicBezTo>
                  <a:pt x="512" y="648"/>
                  <a:pt x="527" y="641"/>
                  <a:pt x="535" y="627"/>
                </a:cubicBezTo>
                <a:cubicBezTo>
                  <a:pt x="526" y="620"/>
                  <a:pt x="527" y="634"/>
                  <a:pt x="521" y="635"/>
                </a:cubicBezTo>
                <a:cubicBezTo>
                  <a:pt x="505" y="648"/>
                  <a:pt x="486" y="652"/>
                  <a:pt x="467" y="658"/>
                </a:cubicBezTo>
                <a:cubicBezTo>
                  <a:pt x="465" y="661"/>
                  <a:pt x="466" y="665"/>
                  <a:pt x="465" y="668"/>
                </a:cubicBezTo>
                <a:cubicBezTo>
                  <a:pt x="463" y="686"/>
                  <a:pt x="445" y="695"/>
                  <a:pt x="431" y="706"/>
                </a:cubicBezTo>
                <a:cubicBezTo>
                  <a:pt x="418" y="710"/>
                  <a:pt x="405" y="715"/>
                  <a:pt x="393" y="722"/>
                </a:cubicBezTo>
                <a:cubicBezTo>
                  <a:pt x="392" y="724"/>
                  <a:pt x="391" y="727"/>
                  <a:pt x="388" y="727"/>
                </a:cubicBezTo>
                <a:cubicBezTo>
                  <a:pt x="373" y="720"/>
                  <a:pt x="356" y="715"/>
                  <a:pt x="343" y="703"/>
                </a:cubicBezTo>
                <a:cubicBezTo>
                  <a:pt x="329" y="693"/>
                  <a:pt x="321" y="679"/>
                  <a:pt x="318" y="663"/>
                </a:cubicBezTo>
                <a:cubicBezTo>
                  <a:pt x="315" y="658"/>
                  <a:pt x="317" y="651"/>
                  <a:pt x="313" y="648"/>
                </a:cubicBezTo>
                <a:cubicBezTo>
                  <a:pt x="297" y="650"/>
                  <a:pt x="284" y="640"/>
                  <a:pt x="271" y="634"/>
                </a:cubicBezTo>
                <a:close/>
                <a:moveTo>
                  <a:pt x="384" y="649"/>
                </a:moveTo>
                <a:cubicBezTo>
                  <a:pt x="385" y="649"/>
                  <a:pt x="385" y="648"/>
                  <a:pt x="384" y="648"/>
                </a:cubicBezTo>
                <a:cubicBezTo>
                  <a:pt x="383" y="648"/>
                  <a:pt x="383" y="650"/>
                  <a:pt x="384" y="650"/>
                </a:cubicBezTo>
                <a:lnTo>
                  <a:pt x="384" y="649"/>
                </a:ln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/>
              <a:ea typeface="微软雅黑"/>
              <a:sym typeface="Arial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7872677" y="2206026"/>
            <a:ext cx="207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Arial"/>
                <a:ea typeface="微软雅黑"/>
                <a:cs typeface="Lato Regular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Lato Regular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2679" y="2436362"/>
            <a:ext cx="308107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838343" y="3483583"/>
            <a:ext cx="846906" cy="851120"/>
          </a:xfrm>
          <a:custGeom>
            <a:avLst/>
            <a:gdLst>
              <a:gd name="T0" fmla="*/ 561 w 798"/>
              <a:gd name="T1" fmla="*/ 672 h 801"/>
              <a:gd name="T2" fmla="*/ 683 w 798"/>
              <a:gd name="T3" fmla="*/ 267 h 801"/>
              <a:gd name="T4" fmla="*/ 111 w 798"/>
              <a:gd name="T5" fmla="*/ 535 h 801"/>
              <a:gd name="T6" fmla="*/ 48 w 798"/>
              <a:gd name="T7" fmla="*/ 457 h 801"/>
              <a:gd name="T8" fmla="*/ 203 w 798"/>
              <a:gd name="T9" fmla="*/ 182 h 801"/>
              <a:gd name="T10" fmla="*/ 507 w 798"/>
              <a:gd name="T11" fmla="*/ 688 h 801"/>
              <a:gd name="T12" fmla="*/ 406 w 798"/>
              <a:gd name="T13" fmla="*/ 18 h 801"/>
              <a:gd name="T14" fmla="*/ 546 w 798"/>
              <a:gd name="T15" fmla="*/ 172 h 801"/>
              <a:gd name="T16" fmla="*/ 485 w 798"/>
              <a:gd name="T17" fmla="*/ 152 h 801"/>
              <a:gd name="T18" fmla="*/ 400 w 798"/>
              <a:gd name="T19" fmla="*/ 123 h 801"/>
              <a:gd name="T20" fmla="*/ 365 w 798"/>
              <a:gd name="T21" fmla="*/ 245 h 801"/>
              <a:gd name="T22" fmla="*/ 437 w 798"/>
              <a:gd name="T23" fmla="*/ 163 h 801"/>
              <a:gd name="T24" fmla="*/ 225 w 798"/>
              <a:gd name="T25" fmla="*/ 350 h 801"/>
              <a:gd name="T26" fmla="*/ 360 w 798"/>
              <a:gd name="T27" fmla="*/ 578 h 801"/>
              <a:gd name="T28" fmla="*/ 596 w 798"/>
              <a:gd name="T29" fmla="*/ 445 h 801"/>
              <a:gd name="T30" fmla="*/ 427 w 798"/>
              <a:gd name="T31" fmla="*/ 216 h 801"/>
              <a:gd name="T32" fmla="*/ 542 w 798"/>
              <a:gd name="T33" fmla="*/ 210 h 801"/>
              <a:gd name="T34" fmla="*/ 570 w 798"/>
              <a:gd name="T35" fmla="*/ 580 h 801"/>
              <a:gd name="T36" fmla="*/ 162 w 798"/>
              <a:gd name="T37" fmla="*/ 212 h 801"/>
              <a:gd name="T38" fmla="*/ 281 w 798"/>
              <a:gd name="T39" fmla="*/ 534 h 801"/>
              <a:gd name="T40" fmla="*/ 292 w 798"/>
              <a:gd name="T41" fmla="*/ 298 h 801"/>
              <a:gd name="T42" fmla="*/ 564 w 798"/>
              <a:gd name="T43" fmla="*/ 218 h 801"/>
              <a:gd name="T44" fmla="*/ 249 w 798"/>
              <a:gd name="T45" fmla="*/ 252 h 801"/>
              <a:gd name="T46" fmla="*/ 72 w 798"/>
              <a:gd name="T47" fmla="*/ 380 h 801"/>
              <a:gd name="T48" fmla="*/ 609 w 798"/>
              <a:gd name="T49" fmla="*/ 244 h 801"/>
              <a:gd name="T50" fmla="*/ 185 w 798"/>
              <a:gd name="T51" fmla="*/ 249 h 801"/>
              <a:gd name="T52" fmla="*/ 221 w 798"/>
              <a:gd name="T53" fmla="*/ 304 h 801"/>
              <a:gd name="T54" fmla="*/ 620 w 798"/>
              <a:gd name="T55" fmla="*/ 356 h 801"/>
              <a:gd name="T56" fmla="*/ 632 w 798"/>
              <a:gd name="T57" fmla="*/ 353 h 801"/>
              <a:gd name="T58" fmla="*/ 619 w 798"/>
              <a:gd name="T59" fmla="*/ 261 h 801"/>
              <a:gd name="T60" fmla="*/ 286 w 798"/>
              <a:gd name="T61" fmla="*/ 379 h 801"/>
              <a:gd name="T62" fmla="*/ 459 w 798"/>
              <a:gd name="T63" fmla="*/ 501 h 801"/>
              <a:gd name="T64" fmla="*/ 495 w 798"/>
              <a:gd name="T65" fmla="*/ 319 h 801"/>
              <a:gd name="T66" fmla="*/ 431 w 798"/>
              <a:gd name="T67" fmla="*/ 287 h 801"/>
              <a:gd name="T68" fmla="*/ 387 w 798"/>
              <a:gd name="T69" fmla="*/ 417 h 801"/>
              <a:gd name="T70" fmla="*/ 406 w 798"/>
              <a:gd name="T71" fmla="*/ 299 h 801"/>
              <a:gd name="T72" fmla="*/ 343 w 798"/>
              <a:gd name="T73" fmla="*/ 379 h 801"/>
              <a:gd name="T74" fmla="*/ 344 w 798"/>
              <a:gd name="T75" fmla="*/ 452 h 801"/>
              <a:gd name="T76" fmla="*/ 357 w 798"/>
              <a:gd name="T77" fmla="*/ 480 h 801"/>
              <a:gd name="T78" fmla="*/ 487 w 798"/>
              <a:gd name="T79" fmla="*/ 494 h 801"/>
              <a:gd name="T80" fmla="*/ 432 w 798"/>
              <a:gd name="T81" fmla="*/ 369 h 801"/>
              <a:gd name="T82" fmla="*/ 492 w 798"/>
              <a:gd name="T83" fmla="*/ 392 h 801"/>
              <a:gd name="T84" fmla="*/ 450 w 798"/>
              <a:gd name="T85" fmla="*/ 342 h 801"/>
              <a:gd name="T86" fmla="*/ 368 w 798"/>
              <a:gd name="T87" fmla="*/ 312 h 801"/>
              <a:gd name="T88" fmla="*/ 250 w 798"/>
              <a:gd name="T89" fmla="*/ 461 h 801"/>
              <a:gd name="T90" fmla="*/ 308 w 798"/>
              <a:gd name="T91" fmla="*/ 318 h 801"/>
              <a:gd name="T92" fmla="*/ 332 w 798"/>
              <a:gd name="T93" fmla="*/ 337 h 801"/>
              <a:gd name="T94" fmla="*/ 504 w 798"/>
              <a:gd name="T95" fmla="*/ 355 h 801"/>
              <a:gd name="T96" fmla="*/ 306 w 798"/>
              <a:gd name="T97" fmla="*/ 445 h 801"/>
              <a:gd name="T98" fmla="*/ 467 w 798"/>
              <a:gd name="T99" fmla="*/ 432 h 801"/>
              <a:gd name="T100" fmla="*/ 395 w 798"/>
              <a:gd name="T101" fmla="*/ 483 h 801"/>
              <a:gd name="T102" fmla="*/ 347 w 798"/>
              <a:gd name="T103" fmla="*/ 502 h 801"/>
              <a:gd name="T104" fmla="*/ 236 w 798"/>
              <a:gd name="T105" fmla="*/ 530 h 801"/>
              <a:gd name="T106" fmla="*/ 249 w 798"/>
              <a:gd name="T107" fmla="*/ 580 h 801"/>
              <a:gd name="T108" fmla="*/ 524 w 798"/>
              <a:gd name="T109" fmla="*/ 575 h 801"/>
              <a:gd name="T110" fmla="*/ 463 w 798"/>
              <a:gd name="T111" fmla="*/ 582 h 801"/>
              <a:gd name="T112" fmla="*/ 366 w 798"/>
              <a:gd name="T113" fmla="*/ 551 h 801"/>
              <a:gd name="T114" fmla="*/ 386 w 798"/>
              <a:gd name="T115" fmla="*/ 664 h 801"/>
              <a:gd name="T116" fmla="*/ 524 w 798"/>
              <a:gd name="T117" fmla="*/ 646 h 801"/>
              <a:gd name="T118" fmla="*/ 416 w 798"/>
              <a:gd name="T119" fmla="*/ 717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8" h="801">
                <a:moveTo>
                  <a:pt x="410" y="7"/>
                </a:moveTo>
                <a:cubicBezTo>
                  <a:pt x="426" y="28"/>
                  <a:pt x="426" y="28"/>
                  <a:pt x="426" y="28"/>
                </a:cubicBezTo>
                <a:cubicBezTo>
                  <a:pt x="451" y="44"/>
                  <a:pt x="480" y="51"/>
                  <a:pt x="501" y="75"/>
                </a:cubicBezTo>
                <a:cubicBezTo>
                  <a:pt x="511" y="85"/>
                  <a:pt x="519" y="97"/>
                  <a:pt x="526" y="108"/>
                </a:cubicBezTo>
                <a:cubicBezTo>
                  <a:pt x="557" y="118"/>
                  <a:pt x="587" y="141"/>
                  <a:pt x="603" y="169"/>
                </a:cubicBezTo>
                <a:cubicBezTo>
                  <a:pt x="604" y="174"/>
                  <a:pt x="606" y="180"/>
                  <a:pt x="611" y="182"/>
                </a:cubicBezTo>
                <a:cubicBezTo>
                  <a:pt x="640" y="196"/>
                  <a:pt x="664" y="221"/>
                  <a:pt x="679" y="249"/>
                </a:cubicBezTo>
                <a:cubicBezTo>
                  <a:pt x="681" y="257"/>
                  <a:pt x="686" y="265"/>
                  <a:pt x="688" y="274"/>
                </a:cubicBezTo>
                <a:cubicBezTo>
                  <a:pt x="699" y="281"/>
                  <a:pt x="710" y="288"/>
                  <a:pt x="720" y="299"/>
                </a:cubicBezTo>
                <a:cubicBezTo>
                  <a:pt x="743" y="329"/>
                  <a:pt x="749" y="368"/>
                  <a:pt x="780" y="392"/>
                </a:cubicBezTo>
                <a:cubicBezTo>
                  <a:pt x="785" y="398"/>
                  <a:pt x="791" y="403"/>
                  <a:pt x="798" y="407"/>
                </a:cubicBezTo>
                <a:cubicBezTo>
                  <a:pt x="798" y="408"/>
                  <a:pt x="797" y="409"/>
                  <a:pt x="796" y="409"/>
                </a:cubicBezTo>
                <a:cubicBezTo>
                  <a:pt x="792" y="408"/>
                  <a:pt x="790" y="414"/>
                  <a:pt x="787" y="414"/>
                </a:cubicBezTo>
                <a:cubicBezTo>
                  <a:pt x="766" y="425"/>
                  <a:pt x="757" y="449"/>
                  <a:pt x="748" y="469"/>
                </a:cubicBezTo>
                <a:cubicBezTo>
                  <a:pt x="735" y="495"/>
                  <a:pt x="718" y="525"/>
                  <a:pt x="688" y="536"/>
                </a:cubicBezTo>
                <a:cubicBezTo>
                  <a:pt x="681" y="537"/>
                  <a:pt x="681" y="545"/>
                  <a:pt x="677" y="548"/>
                </a:cubicBezTo>
                <a:cubicBezTo>
                  <a:pt x="658" y="575"/>
                  <a:pt x="635" y="602"/>
                  <a:pt x="608" y="619"/>
                </a:cubicBezTo>
                <a:cubicBezTo>
                  <a:pt x="601" y="623"/>
                  <a:pt x="602" y="631"/>
                  <a:pt x="597" y="636"/>
                </a:cubicBezTo>
                <a:cubicBezTo>
                  <a:pt x="590" y="648"/>
                  <a:pt x="579" y="657"/>
                  <a:pt x="570" y="666"/>
                </a:cubicBezTo>
                <a:cubicBezTo>
                  <a:pt x="567" y="668"/>
                  <a:pt x="564" y="670"/>
                  <a:pt x="561" y="672"/>
                </a:cubicBezTo>
                <a:cubicBezTo>
                  <a:pt x="548" y="683"/>
                  <a:pt x="533" y="690"/>
                  <a:pt x="517" y="695"/>
                </a:cubicBezTo>
                <a:cubicBezTo>
                  <a:pt x="514" y="699"/>
                  <a:pt x="513" y="705"/>
                  <a:pt x="509" y="709"/>
                </a:cubicBezTo>
                <a:cubicBezTo>
                  <a:pt x="493" y="733"/>
                  <a:pt x="465" y="740"/>
                  <a:pt x="443" y="756"/>
                </a:cubicBezTo>
                <a:cubicBezTo>
                  <a:pt x="427" y="765"/>
                  <a:pt x="412" y="779"/>
                  <a:pt x="400" y="792"/>
                </a:cubicBezTo>
                <a:cubicBezTo>
                  <a:pt x="396" y="795"/>
                  <a:pt x="395" y="801"/>
                  <a:pt x="391" y="801"/>
                </a:cubicBezTo>
                <a:cubicBezTo>
                  <a:pt x="389" y="800"/>
                  <a:pt x="391" y="799"/>
                  <a:pt x="391" y="797"/>
                </a:cubicBezTo>
                <a:cubicBezTo>
                  <a:pt x="405" y="782"/>
                  <a:pt x="419" y="766"/>
                  <a:pt x="436" y="756"/>
                </a:cubicBezTo>
                <a:cubicBezTo>
                  <a:pt x="459" y="741"/>
                  <a:pt x="486" y="733"/>
                  <a:pt x="504" y="711"/>
                </a:cubicBezTo>
                <a:cubicBezTo>
                  <a:pt x="509" y="706"/>
                  <a:pt x="511" y="700"/>
                  <a:pt x="512" y="693"/>
                </a:cubicBezTo>
                <a:cubicBezTo>
                  <a:pt x="540" y="686"/>
                  <a:pt x="565" y="668"/>
                  <a:pt x="585" y="647"/>
                </a:cubicBezTo>
                <a:cubicBezTo>
                  <a:pt x="592" y="639"/>
                  <a:pt x="598" y="630"/>
                  <a:pt x="601" y="620"/>
                </a:cubicBezTo>
                <a:cubicBezTo>
                  <a:pt x="628" y="603"/>
                  <a:pt x="651" y="578"/>
                  <a:pt x="669" y="553"/>
                </a:cubicBezTo>
                <a:cubicBezTo>
                  <a:pt x="677" y="547"/>
                  <a:pt x="678" y="535"/>
                  <a:pt x="688" y="531"/>
                </a:cubicBezTo>
                <a:cubicBezTo>
                  <a:pt x="712" y="524"/>
                  <a:pt x="728" y="499"/>
                  <a:pt x="740" y="479"/>
                </a:cubicBezTo>
                <a:cubicBezTo>
                  <a:pt x="752" y="453"/>
                  <a:pt x="762" y="422"/>
                  <a:pt x="790" y="409"/>
                </a:cubicBezTo>
                <a:cubicBezTo>
                  <a:pt x="790" y="406"/>
                  <a:pt x="790" y="406"/>
                  <a:pt x="790" y="406"/>
                </a:cubicBezTo>
                <a:cubicBezTo>
                  <a:pt x="767" y="388"/>
                  <a:pt x="748" y="363"/>
                  <a:pt x="739" y="336"/>
                </a:cubicBezTo>
                <a:cubicBezTo>
                  <a:pt x="731" y="323"/>
                  <a:pt x="724" y="308"/>
                  <a:pt x="713" y="296"/>
                </a:cubicBezTo>
                <a:cubicBezTo>
                  <a:pt x="704" y="289"/>
                  <a:pt x="696" y="281"/>
                  <a:pt x="686" y="277"/>
                </a:cubicBezTo>
                <a:cubicBezTo>
                  <a:pt x="684" y="274"/>
                  <a:pt x="684" y="270"/>
                  <a:pt x="683" y="267"/>
                </a:cubicBezTo>
                <a:cubicBezTo>
                  <a:pt x="677" y="249"/>
                  <a:pt x="665" y="233"/>
                  <a:pt x="653" y="218"/>
                </a:cubicBezTo>
                <a:cubicBezTo>
                  <a:pt x="639" y="202"/>
                  <a:pt x="623" y="192"/>
                  <a:pt x="606" y="183"/>
                </a:cubicBezTo>
                <a:cubicBezTo>
                  <a:pt x="599" y="173"/>
                  <a:pt x="596" y="160"/>
                  <a:pt x="587" y="151"/>
                </a:cubicBezTo>
                <a:cubicBezTo>
                  <a:pt x="569" y="133"/>
                  <a:pt x="548" y="117"/>
                  <a:pt x="524" y="112"/>
                </a:cubicBezTo>
                <a:cubicBezTo>
                  <a:pt x="512" y="89"/>
                  <a:pt x="493" y="66"/>
                  <a:pt x="469" y="55"/>
                </a:cubicBezTo>
                <a:cubicBezTo>
                  <a:pt x="449" y="42"/>
                  <a:pt x="422" y="37"/>
                  <a:pt x="411" y="12"/>
                </a:cubicBezTo>
                <a:cubicBezTo>
                  <a:pt x="409" y="11"/>
                  <a:pt x="407" y="8"/>
                  <a:pt x="405" y="11"/>
                </a:cubicBezTo>
                <a:cubicBezTo>
                  <a:pt x="390" y="25"/>
                  <a:pt x="376" y="42"/>
                  <a:pt x="358" y="51"/>
                </a:cubicBezTo>
                <a:cubicBezTo>
                  <a:pt x="331" y="66"/>
                  <a:pt x="304" y="81"/>
                  <a:pt x="284" y="107"/>
                </a:cubicBezTo>
                <a:cubicBezTo>
                  <a:pt x="260" y="117"/>
                  <a:pt x="235" y="127"/>
                  <a:pt x="217" y="148"/>
                </a:cubicBezTo>
                <a:cubicBezTo>
                  <a:pt x="209" y="157"/>
                  <a:pt x="202" y="168"/>
                  <a:pt x="196" y="178"/>
                </a:cubicBezTo>
                <a:cubicBezTo>
                  <a:pt x="185" y="182"/>
                  <a:pt x="175" y="188"/>
                  <a:pt x="165" y="195"/>
                </a:cubicBezTo>
                <a:cubicBezTo>
                  <a:pt x="152" y="207"/>
                  <a:pt x="140" y="217"/>
                  <a:pt x="129" y="231"/>
                </a:cubicBezTo>
                <a:cubicBezTo>
                  <a:pt x="122" y="241"/>
                  <a:pt x="115" y="252"/>
                  <a:pt x="110" y="263"/>
                </a:cubicBezTo>
                <a:cubicBezTo>
                  <a:pt x="86" y="273"/>
                  <a:pt x="69" y="297"/>
                  <a:pt x="53" y="318"/>
                </a:cubicBezTo>
                <a:cubicBezTo>
                  <a:pt x="34" y="343"/>
                  <a:pt x="30" y="374"/>
                  <a:pt x="6" y="395"/>
                </a:cubicBezTo>
                <a:cubicBezTo>
                  <a:pt x="6" y="396"/>
                  <a:pt x="6" y="396"/>
                  <a:pt x="6" y="396"/>
                </a:cubicBezTo>
                <a:cubicBezTo>
                  <a:pt x="47" y="419"/>
                  <a:pt x="48" y="470"/>
                  <a:pt x="79" y="501"/>
                </a:cubicBezTo>
                <a:cubicBezTo>
                  <a:pt x="88" y="508"/>
                  <a:pt x="94" y="518"/>
                  <a:pt x="105" y="519"/>
                </a:cubicBezTo>
                <a:cubicBezTo>
                  <a:pt x="109" y="523"/>
                  <a:pt x="108" y="530"/>
                  <a:pt x="111" y="535"/>
                </a:cubicBezTo>
                <a:cubicBezTo>
                  <a:pt x="121" y="561"/>
                  <a:pt x="140" y="585"/>
                  <a:pt x="161" y="604"/>
                </a:cubicBezTo>
                <a:cubicBezTo>
                  <a:pt x="172" y="614"/>
                  <a:pt x="189" y="613"/>
                  <a:pt x="195" y="629"/>
                </a:cubicBezTo>
                <a:cubicBezTo>
                  <a:pt x="210" y="652"/>
                  <a:pt x="231" y="675"/>
                  <a:pt x="255" y="687"/>
                </a:cubicBezTo>
                <a:cubicBezTo>
                  <a:pt x="277" y="697"/>
                  <a:pt x="277" y="697"/>
                  <a:pt x="277" y="697"/>
                </a:cubicBezTo>
                <a:cubicBezTo>
                  <a:pt x="282" y="701"/>
                  <a:pt x="280" y="706"/>
                  <a:pt x="284" y="710"/>
                </a:cubicBezTo>
                <a:cubicBezTo>
                  <a:pt x="295" y="730"/>
                  <a:pt x="314" y="742"/>
                  <a:pt x="331" y="755"/>
                </a:cubicBezTo>
                <a:cubicBezTo>
                  <a:pt x="350" y="768"/>
                  <a:pt x="378" y="774"/>
                  <a:pt x="388" y="797"/>
                </a:cubicBezTo>
                <a:cubicBezTo>
                  <a:pt x="387" y="798"/>
                  <a:pt x="387" y="798"/>
                  <a:pt x="387" y="798"/>
                </a:cubicBezTo>
                <a:cubicBezTo>
                  <a:pt x="380" y="791"/>
                  <a:pt x="375" y="780"/>
                  <a:pt x="365" y="777"/>
                </a:cubicBezTo>
                <a:cubicBezTo>
                  <a:pt x="354" y="769"/>
                  <a:pt x="341" y="766"/>
                  <a:pt x="332" y="758"/>
                </a:cubicBezTo>
                <a:cubicBezTo>
                  <a:pt x="326" y="756"/>
                  <a:pt x="322" y="752"/>
                  <a:pt x="317" y="748"/>
                </a:cubicBezTo>
                <a:cubicBezTo>
                  <a:pt x="307" y="740"/>
                  <a:pt x="297" y="734"/>
                  <a:pt x="289" y="724"/>
                </a:cubicBezTo>
                <a:cubicBezTo>
                  <a:pt x="278" y="717"/>
                  <a:pt x="281" y="701"/>
                  <a:pt x="269" y="697"/>
                </a:cubicBezTo>
                <a:cubicBezTo>
                  <a:pt x="239" y="686"/>
                  <a:pt x="215" y="663"/>
                  <a:pt x="196" y="636"/>
                </a:cubicBezTo>
                <a:cubicBezTo>
                  <a:pt x="192" y="630"/>
                  <a:pt x="188" y="622"/>
                  <a:pt x="181" y="618"/>
                </a:cubicBezTo>
                <a:cubicBezTo>
                  <a:pt x="173" y="618"/>
                  <a:pt x="168" y="611"/>
                  <a:pt x="161" y="607"/>
                </a:cubicBezTo>
                <a:cubicBezTo>
                  <a:pt x="140" y="592"/>
                  <a:pt x="126" y="569"/>
                  <a:pt x="112" y="547"/>
                </a:cubicBezTo>
                <a:cubicBezTo>
                  <a:pt x="106" y="538"/>
                  <a:pt x="109" y="523"/>
                  <a:pt x="96" y="519"/>
                </a:cubicBezTo>
                <a:cubicBezTo>
                  <a:pt x="93" y="518"/>
                  <a:pt x="93" y="518"/>
                  <a:pt x="93" y="518"/>
                </a:cubicBezTo>
                <a:cubicBezTo>
                  <a:pt x="71" y="502"/>
                  <a:pt x="57" y="480"/>
                  <a:pt x="48" y="457"/>
                </a:cubicBezTo>
                <a:cubicBezTo>
                  <a:pt x="45" y="455"/>
                  <a:pt x="46" y="451"/>
                  <a:pt x="44" y="448"/>
                </a:cubicBezTo>
                <a:cubicBezTo>
                  <a:pt x="37" y="428"/>
                  <a:pt x="22" y="409"/>
                  <a:pt x="3" y="398"/>
                </a:cubicBezTo>
                <a:cubicBezTo>
                  <a:pt x="1" y="399"/>
                  <a:pt x="0" y="397"/>
                  <a:pt x="0" y="395"/>
                </a:cubicBezTo>
                <a:cubicBezTo>
                  <a:pt x="4" y="391"/>
                  <a:pt x="8" y="387"/>
                  <a:pt x="13" y="383"/>
                </a:cubicBezTo>
                <a:cubicBezTo>
                  <a:pt x="28" y="362"/>
                  <a:pt x="34" y="336"/>
                  <a:pt x="51" y="315"/>
                </a:cubicBezTo>
                <a:cubicBezTo>
                  <a:pt x="64" y="295"/>
                  <a:pt x="79" y="278"/>
                  <a:pt x="99" y="265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20" y="233"/>
                  <a:pt x="143" y="209"/>
                  <a:pt x="166" y="189"/>
                </a:cubicBezTo>
                <a:cubicBezTo>
                  <a:pt x="175" y="183"/>
                  <a:pt x="184" y="180"/>
                  <a:pt x="194" y="175"/>
                </a:cubicBezTo>
                <a:cubicBezTo>
                  <a:pt x="212" y="143"/>
                  <a:pt x="242" y="119"/>
                  <a:pt x="276" y="107"/>
                </a:cubicBezTo>
                <a:cubicBezTo>
                  <a:pt x="288" y="105"/>
                  <a:pt x="290" y="91"/>
                  <a:pt x="300" y="85"/>
                </a:cubicBezTo>
                <a:cubicBezTo>
                  <a:pt x="325" y="61"/>
                  <a:pt x="358" y="51"/>
                  <a:pt x="383" y="28"/>
                </a:cubicBezTo>
                <a:cubicBezTo>
                  <a:pt x="390" y="18"/>
                  <a:pt x="402" y="13"/>
                  <a:pt x="407" y="1"/>
                </a:cubicBezTo>
                <a:cubicBezTo>
                  <a:pt x="410" y="0"/>
                  <a:pt x="409" y="5"/>
                  <a:pt x="410" y="7"/>
                </a:cubicBezTo>
                <a:close/>
                <a:moveTo>
                  <a:pt x="406" y="18"/>
                </a:moveTo>
                <a:cubicBezTo>
                  <a:pt x="404" y="18"/>
                  <a:pt x="404" y="18"/>
                  <a:pt x="404" y="18"/>
                </a:cubicBezTo>
                <a:cubicBezTo>
                  <a:pt x="404" y="25"/>
                  <a:pt x="398" y="29"/>
                  <a:pt x="394" y="34"/>
                </a:cubicBezTo>
                <a:cubicBezTo>
                  <a:pt x="361" y="63"/>
                  <a:pt x="313" y="68"/>
                  <a:pt x="291" y="111"/>
                </a:cubicBezTo>
                <a:cubicBezTo>
                  <a:pt x="264" y="117"/>
                  <a:pt x="242" y="133"/>
                  <a:pt x="222" y="151"/>
                </a:cubicBezTo>
                <a:cubicBezTo>
                  <a:pt x="215" y="161"/>
                  <a:pt x="203" y="170"/>
                  <a:pt x="203" y="182"/>
                </a:cubicBezTo>
                <a:cubicBezTo>
                  <a:pt x="190" y="185"/>
                  <a:pt x="179" y="193"/>
                  <a:pt x="168" y="200"/>
                </a:cubicBezTo>
                <a:cubicBezTo>
                  <a:pt x="143" y="218"/>
                  <a:pt x="128" y="245"/>
                  <a:pt x="114" y="271"/>
                </a:cubicBezTo>
                <a:cubicBezTo>
                  <a:pt x="103" y="276"/>
                  <a:pt x="91" y="280"/>
                  <a:pt x="83" y="290"/>
                </a:cubicBezTo>
                <a:cubicBezTo>
                  <a:pt x="50" y="320"/>
                  <a:pt x="43" y="362"/>
                  <a:pt x="14" y="394"/>
                </a:cubicBezTo>
                <a:cubicBezTo>
                  <a:pt x="14" y="395"/>
                  <a:pt x="14" y="397"/>
                  <a:pt x="15" y="398"/>
                </a:cubicBezTo>
                <a:cubicBezTo>
                  <a:pt x="28" y="402"/>
                  <a:pt x="35" y="414"/>
                  <a:pt x="43" y="424"/>
                </a:cubicBezTo>
                <a:cubicBezTo>
                  <a:pt x="52" y="436"/>
                  <a:pt x="53" y="448"/>
                  <a:pt x="60" y="461"/>
                </a:cubicBezTo>
                <a:cubicBezTo>
                  <a:pt x="69" y="482"/>
                  <a:pt x="84" y="505"/>
                  <a:pt x="108" y="514"/>
                </a:cubicBezTo>
                <a:cubicBezTo>
                  <a:pt x="113" y="514"/>
                  <a:pt x="112" y="520"/>
                  <a:pt x="113" y="524"/>
                </a:cubicBezTo>
                <a:cubicBezTo>
                  <a:pt x="119" y="540"/>
                  <a:pt x="128" y="555"/>
                  <a:pt x="137" y="570"/>
                </a:cubicBezTo>
                <a:cubicBezTo>
                  <a:pt x="150" y="589"/>
                  <a:pt x="170" y="604"/>
                  <a:pt x="191" y="613"/>
                </a:cubicBezTo>
                <a:cubicBezTo>
                  <a:pt x="200" y="618"/>
                  <a:pt x="201" y="631"/>
                  <a:pt x="208" y="639"/>
                </a:cubicBezTo>
                <a:cubicBezTo>
                  <a:pt x="228" y="659"/>
                  <a:pt x="249" y="680"/>
                  <a:pt x="276" y="688"/>
                </a:cubicBezTo>
                <a:cubicBezTo>
                  <a:pt x="278" y="691"/>
                  <a:pt x="282" y="688"/>
                  <a:pt x="284" y="692"/>
                </a:cubicBezTo>
                <a:cubicBezTo>
                  <a:pt x="291" y="711"/>
                  <a:pt x="304" y="728"/>
                  <a:pt x="321" y="739"/>
                </a:cubicBezTo>
                <a:cubicBezTo>
                  <a:pt x="339" y="761"/>
                  <a:pt x="372" y="762"/>
                  <a:pt x="388" y="786"/>
                </a:cubicBezTo>
                <a:cubicBezTo>
                  <a:pt x="392" y="791"/>
                  <a:pt x="395" y="782"/>
                  <a:pt x="399" y="780"/>
                </a:cubicBezTo>
                <a:cubicBezTo>
                  <a:pt x="404" y="773"/>
                  <a:pt x="411" y="765"/>
                  <a:pt x="417" y="759"/>
                </a:cubicBezTo>
                <a:cubicBezTo>
                  <a:pt x="445" y="738"/>
                  <a:pt x="484" y="733"/>
                  <a:pt x="502" y="699"/>
                </a:cubicBezTo>
                <a:cubicBezTo>
                  <a:pt x="503" y="695"/>
                  <a:pt x="503" y="690"/>
                  <a:pt x="507" y="688"/>
                </a:cubicBezTo>
                <a:cubicBezTo>
                  <a:pt x="540" y="680"/>
                  <a:pt x="568" y="655"/>
                  <a:pt x="590" y="628"/>
                </a:cubicBezTo>
                <a:cubicBezTo>
                  <a:pt x="591" y="623"/>
                  <a:pt x="593" y="619"/>
                  <a:pt x="596" y="614"/>
                </a:cubicBezTo>
                <a:cubicBezTo>
                  <a:pt x="625" y="597"/>
                  <a:pt x="650" y="571"/>
                  <a:pt x="669" y="543"/>
                </a:cubicBezTo>
                <a:cubicBezTo>
                  <a:pt x="676" y="537"/>
                  <a:pt x="673" y="524"/>
                  <a:pt x="685" y="524"/>
                </a:cubicBezTo>
                <a:cubicBezTo>
                  <a:pt x="712" y="511"/>
                  <a:pt x="729" y="488"/>
                  <a:pt x="741" y="460"/>
                </a:cubicBezTo>
                <a:cubicBezTo>
                  <a:pt x="743" y="456"/>
                  <a:pt x="746" y="452"/>
                  <a:pt x="747" y="447"/>
                </a:cubicBezTo>
                <a:cubicBezTo>
                  <a:pt x="754" y="436"/>
                  <a:pt x="761" y="423"/>
                  <a:pt x="771" y="414"/>
                </a:cubicBezTo>
                <a:cubicBezTo>
                  <a:pt x="773" y="409"/>
                  <a:pt x="781" y="409"/>
                  <a:pt x="780" y="404"/>
                </a:cubicBezTo>
                <a:cubicBezTo>
                  <a:pt x="779" y="401"/>
                  <a:pt x="777" y="400"/>
                  <a:pt x="774" y="400"/>
                </a:cubicBezTo>
                <a:cubicBezTo>
                  <a:pt x="757" y="388"/>
                  <a:pt x="746" y="368"/>
                  <a:pt x="737" y="351"/>
                </a:cubicBezTo>
                <a:cubicBezTo>
                  <a:pt x="728" y="323"/>
                  <a:pt x="709" y="292"/>
                  <a:pt x="679" y="282"/>
                </a:cubicBezTo>
                <a:cubicBezTo>
                  <a:pt x="674" y="269"/>
                  <a:pt x="669" y="255"/>
                  <a:pt x="663" y="243"/>
                </a:cubicBezTo>
                <a:cubicBezTo>
                  <a:pt x="653" y="222"/>
                  <a:pt x="631" y="208"/>
                  <a:pt x="614" y="195"/>
                </a:cubicBezTo>
                <a:cubicBezTo>
                  <a:pt x="606" y="188"/>
                  <a:pt x="591" y="188"/>
                  <a:pt x="593" y="174"/>
                </a:cubicBezTo>
                <a:cubicBezTo>
                  <a:pt x="583" y="159"/>
                  <a:pt x="571" y="142"/>
                  <a:pt x="554" y="132"/>
                </a:cubicBezTo>
                <a:cubicBezTo>
                  <a:pt x="528" y="120"/>
                  <a:pt x="528" y="120"/>
                  <a:pt x="528" y="120"/>
                </a:cubicBezTo>
                <a:cubicBezTo>
                  <a:pt x="524" y="118"/>
                  <a:pt x="519" y="118"/>
                  <a:pt x="516" y="114"/>
                </a:cubicBezTo>
                <a:cubicBezTo>
                  <a:pt x="506" y="98"/>
                  <a:pt x="495" y="80"/>
                  <a:pt x="478" y="69"/>
                </a:cubicBezTo>
                <a:cubicBezTo>
                  <a:pt x="462" y="56"/>
                  <a:pt x="445" y="49"/>
                  <a:pt x="428" y="39"/>
                </a:cubicBezTo>
                <a:cubicBezTo>
                  <a:pt x="419" y="35"/>
                  <a:pt x="411" y="27"/>
                  <a:pt x="406" y="18"/>
                </a:cubicBezTo>
                <a:close/>
                <a:moveTo>
                  <a:pt x="422" y="42"/>
                </a:moveTo>
                <a:cubicBezTo>
                  <a:pt x="415" y="38"/>
                  <a:pt x="413" y="30"/>
                  <a:pt x="406" y="29"/>
                </a:cubicBezTo>
                <a:cubicBezTo>
                  <a:pt x="404" y="31"/>
                  <a:pt x="401" y="33"/>
                  <a:pt x="399" y="37"/>
                </a:cubicBezTo>
                <a:cubicBezTo>
                  <a:pt x="386" y="48"/>
                  <a:pt x="371" y="56"/>
                  <a:pt x="356" y="63"/>
                </a:cubicBezTo>
                <a:cubicBezTo>
                  <a:pt x="335" y="72"/>
                  <a:pt x="315" y="87"/>
                  <a:pt x="300" y="105"/>
                </a:cubicBezTo>
                <a:cubicBezTo>
                  <a:pt x="298" y="108"/>
                  <a:pt x="297" y="112"/>
                  <a:pt x="295" y="115"/>
                </a:cubicBezTo>
                <a:cubicBezTo>
                  <a:pt x="280" y="116"/>
                  <a:pt x="265" y="123"/>
                  <a:pt x="252" y="132"/>
                </a:cubicBezTo>
                <a:cubicBezTo>
                  <a:pt x="237" y="144"/>
                  <a:pt x="222" y="158"/>
                  <a:pt x="210" y="174"/>
                </a:cubicBezTo>
                <a:cubicBezTo>
                  <a:pt x="209" y="175"/>
                  <a:pt x="208" y="177"/>
                  <a:pt x="210" y="179"/>
                </a:cubicBezTo>
                <a:cubicBezTo>
                  <a:pt x="222" y="174"/>
                  <a:pt x="235" y="176"/>
                  <a:pt x="247" y="174"/>
                </a:cubicBezTo>
                <a:cubicBezTo>
                  <a:pt x="262" y="154"/>
                  <a:pt x="285" y="144"/>
                  <a:pt x="310" y="141"/>
                </a:cubicBezTo>
                <a:cubicBezTo>
                  <a:pt x="313" y="132"/>
                  <a:pt x="316" y="122"/>
                  <a:pt x="324" y="114"/>
                </a:cubicBezTo>
                <a:cubicBezTo>
                  <a:pt x="343" y="91"/>
                  <a:pt x="371" y="85"/>
                  <a:pt x="395" y="72"/>
                </a:cubicBezTo>
                <a:cubicBezTo>
                  <a:pt x="400" y="68"/>
                  <a:pt x="400" y="68"/>
                  <a:pt x="400" y="68"/>
                </a:cubicBezTo>
                <a:cubicBezTo>
                  <a:pt x="403" y="66"/>
                  <a:pt x="400" y="60"/>
                  <a:pt x="405" y="60"/>
                </a:cubicBezTo>
                <a:cubicBezTo>
                  <a:pt x="409" y="66"/>
                  <a:pt x="416" y="71"/>
                  <a:pt x="422" y="75"/>
                </a:cubicBezTo>
                <a:cubicBezTo>
                  <a:pt x="446" y="84"/>
                  <a:pt x="470" y="99"/>
                  <a:pt x="483" y="123"/>
                </a:cubicBezTo>
                <a:cubicBezTo>
                  <a:pt x="488" y="128"/>
                  <a:pt x="487" y="140"/>
                  <a:pt x="497" y="141"/>
                </a:cubicBezTo>
                <a:cubicBezTo>
                  <a:pt x="516" y="143"/>
                  <a:pt x="532" y="154"/>
                  <a:pt x="545" y="169"/>
                </a:cubicBezTo>
                <a:cubicBezTo>
                  <a:pt x="546" y="172"/>
                  <a:pt x="546" y="172"/>
                  <a:pt x="546" y="172"/>
                </a:cubicBezTo>
                <a:cubicBezTo>
                  <a:pt x="548" y="174"/>
                  <a:pt x="551" y="174"/>
                  <a:pt x="553" y="173"/>
                </a:cubicBezTo>
                <a:cubicBezTo>
                  <a:pt x="565" y="173"/>
                  <a:pt x="577" y="177"/>
                  <a:pt x="588" y="180"/>
                </a:cubicBezTo>
                <a:cubicBezTo>
                  <a:pt x="580" y="164"/>
                  <a:pt x="569" y="146"/>
                  <a:pt x="552" y="138"/>
                </a:cubicBezTo>
                <a:cubicBezTo>
                  <a:pt x="540" y="131"/>
                  <a:pt x="528" y="124"/>
                  <a:pt x="514" y="121"/>
                </a:cubicBezTo>
                <a:cubicBezTo>
                  <a:pt x="506" y="104"/>
                  <a:pt x="494" y="89"/>
                  <a:pt x="481" y="76"/>
                </a:cubicBezTo>
                <a:cubicBezTo>
                  <a:pt x="462" y="62"/>
                  <a:pt x="442" y="52"/>
                  <a:pt x="422" y="42"/>
                </a:cubicBezTo>
                <a:close/>
                <a:moveTo>
                  <a:pt x="417" y="78"/>
                </a:moveTo>
                <a:cubicBezTo>
                  <a:pt x="410" y="72"/>
                  <a:pt x="410" y="72"/>
                  <a:pt x="410" y="72"/>
                </a:cubicBezTo>
                <a:cubicBezTo>
                  <a:pt x="407" y="69"/>
                  <a:pt x="404" y="73"/>
                  <a:pt x="401" y="75"/>
                </a:cubicBezTo>
                <a:cubicBezTo>
                  <a:pt x="369" y="90"/>
                  <a:pt x="328" y="104"/>
                  <a:pt x="315" y="141"/>
                </a:cubicBezTo>
                <a:cubicBezTo>
                  <a:pt x="314" y="143"/>
                  <a:pt x="311" y="143"/>
                  <a:pt x="310" y="145"/>
                </a:cubicBezTo>
                <a:cubicBezTo>
                  <a:pt x="288" y="148"/>
                  <a:pt x="267" y="158"/>
                  <a:pt x="254" y="175"/>
                </a:cubicBezTo>
                <a:cubicBezTo>
                  <a:pt x="254" y="177"/>
                  <a:pt x="257" y="177"/>
                  <a:pt x="259" y="177"/>
                </a:cubicBezTo>
                <a:cubicBezTo>
                  <a:pt x="270" y="168"/>
                  <a:pt x="282" y="157"/>
                  <a:pt x="297" y="155"/>
                </a:cubicBezTo>
                <a:cubicBezTo>
                  <a:pt x="307" y="150"/>
                  <a:pt x="325" y="154"/>
                  <a:pt x="325" y="139"/>
                </a:cubicBezTo>
                <a:cubicBezTo>
                  <a:pt x="335" y="106"/>
                  <a:pt x="370" y="97"/>
                  <a:pt x="397" y="85"/>
                </a:cubicBezTo>
                <a:cubicBezTo>
                  <a:pt x="400" y="83"/>
                  <a:pt x="403" y="80"/>
                  <a:pt x="407" y="78"/>
                </a:cubicBezTo>
                <a:cubicBezTo>
                  <a:pt x="421" y="89"/>
                  <a:pt x="439" y="93"/>
                  <a:pt x="453" y="104"/>
                </a:cubicBezTo>
                <a:cubicBezTo>
                  <a:pt x="471" y="114"/>
                  <a:pt x="476" y="135"/>
                  <a:pt x="484" y="151"/>
                </a:cubicBezTo>
                <a:cubicBezTo>
                  <a:pt x="485" y="152"/>
                  <a:pt x="485" y="152"/>
                  <a:pt x="485" y="152"/>
                </a:cubicBezTo>
                <a:cubicBezTo>
                  <a:pt x="499" y="152"/>
                  <a:pt x="512" y="154"/>
                  <a:pt x="523" y="163"/>
                </a:cubicBezTo>
                <a:cubicBezTo>
                  <a:pt x="529" y="165"/>
                  <a:pt x="531" y="178"/>
                  <a:pt x="539" y="172"/>
                </a:cubicBezTo>
                <a:cubicBezTo>
                  <a:pt x="532" y="160"/>
                  <a:pt x="519" y="153"/>
                  <a:pt x="506" y="148"/>
                </a:cubicBezTo>
                <a:cubicBezTo>
                  <a:pt x="501" y="145"/>
                  <a:pt x="493" y="146"/>
                  <a:pt x="488" y="143"/>
                </a:cubicBezTo>
                <a:cubicBezTo>
                  <a:pt x="482" y="126"/>
                  <a:pt x="470" y="108"/>
                  <a:pt x="454" y="97"/>
                </a:cubicBezTo>
                <a:cubicBezTo>
                  <a:pt x="443" y="90"/>
                  <a:pt x="429" y="85"/>
                  <a:pt x="417" y="78"/>
                </a:cubicBezTo>
                <a:close/>
                <a:moveTo>
                  <a:pt x="473" y="135"/>
                </a:moveTo>
                <a:cubicBezTo>
                  <a:pt x="462" y="106"/>
                  <a:pt x="432" y="96"/>
                  <a:pt x="408" y="83"/>
                </a:cubicBezTo>
                <a:cubicBezTo>
                  <a:pt x="381" y="99"/>
                  <a:pt x="345" y="102"/>
                  <a:pt x="330" y="135"/>
                </a:cubicBezTo>
                <a:cubicBezTo>
                  <a:pt x="327" y="140"/>
                  <a:pt x="329" y="148"/>
                  <a:pt x="322" y="152"/>
                </a:cubicBezTo>
                <a:cubicBezTo>
                  <a:pt x="306" y="158"/>
                  <a:pt x="287" y="158"/>
                  <a:pt x="274" y="169"/>
                </a:cubicBezTo>
                <a:cubicBezTo>
                  <a:pt x="271" y="172"/>
                  <a:pt x="266" y="173"/>
                  <a:pt x="265" y="178"/>
                </a:cubicBezTo>
                <a:cubicBezTo>
                  <a:pt x="278" y="183"/>
                  <a:pt x="278" y="183"/>
                  <a:pt x="278" y="183"/>
                </a:cubicBezTo>
                <a:cubicBezTo>
                  <a:pt x="294" y="194"/>
                  <a:pt x="313" y="206"/>
                  <a:pt x="319" y="224"/>
                </a:cubicBezTo>
                <a:cubicBezTo>
                  <a:pt x="319" y="225"/>
                  <a:pt x="320" y="225"/>
                  <a:pt x="321" y="224"/>
                </a:cubicBezTo>
                <a:cubicBezTo>
                  <a:pt x="321" y="213"/>
                  <a:pt x="328" y="204"/>
                  <a:pt x="336" y="197"/>
                </a:cubicBezTo>
                <a:cubicBezTo>
                  <a:pt x="340" y="191"/>
                  <a:pt x="347" y="191"/>
                  <a:pt x="350" y="186"/>
                </a:cubicBezTo>
                <a:cubicBezTo>
                  <a:pt x="347" y="180"/>
                  <a:pt x="348" y="174"/>
                  <a:pt x="349" y="168"/>
                </a:cubicBezTo>
                <a:cubicBezTo>
                  <a:pt x="352" y="151"/>
                  <a:pt x="370" y="141"/>
                  <a:pt x="383" y="132"/>
                </a:cubicBezTo>
                <a:cubicBezTo>
                  <a:pt x="389" y="129"/>
                  <a:pt x="391" y="117"/>
                  <a:pt x="400" y="123"/>
                </a:cubicBezTo>
                <a:cubicBezTo>
                  <a:pt x="409" y="136"/>
                  <a:pt x="423" y="142"/>
                  <a:pt x="434" y="151"/>
                </a:cubicBezTo>
                <a:cubicBezTo>
                  <a:pt x="444" y="160"/>
                  <a:pt x="447" y="171"/>
                  <a:pt x="448" y="183"/>
                </a:cubicBezTo>
                <a:cubicBezTo>
                  <a:pt x="462" y="188"/>
                  <a:pt x="471" y="202"/>
                  <a:pt x="475" y="217"/>
                </a:cubicBezTo>
                <a:cubicBezTo>
                  <a:pt x="488" y="198"/>
                  <a:pt x="507" y="182"/>
                  <a:pt x="528" y="175"/>
                </a:cubicBezTo>
                <a:cubicBezTo>
                  <a:pt x="527" y="169"/>
                  <a:pt x="521" y="167"/>
                  <a:pt x="517" y="163"/>
                </a:cubicBezTo>
                <a:cubicBezTo>
                  <a:pt x="508" y="157"/>
                  <a:pt x="495" y="154"/>
                  <a:pt x="483" y="157"/>
                </a:cubicBezTo>
                <a:cubicBezTo>
                  <a:pt x="479" y="150"/>
                  <a:pt x="476" y="142"/>
                  <a:pt x="473" y="135"/>
                </a:cubicBezTo>
                <a:close/>
                <a:moveTo>
                  <a:pt x="413" y="143"/>
                </a:moveTo>
                <a:cubicBezTo>
                  <a:pt x="408" y="139"/>
                  <a:pt x="402" y="131"/>
                  <a:pt x="395" y="127"/>
                </a:cubicBezTo>
                <a:cubicBezTo>
                  <a:pt x="389" y="135"/>
                  <a:pt x="380" y="141"/>
                  <a:pt x="371" y="145"/>
                </a:cubicBezTo>
                <a:cubicBezTo>
                  <a:pt x="359" y="151"/>
                  <a:pt x="354" y="164"/>
                  <a:pt x="353" y="177"/>
                </a:cubicBezTo>
                <a:cubicBezTo>
                  <a:pt x="353" y="182"/>
                  <a:pt x="356" y="186"/>
                  <a:pt x="354" y="190"/>
                </a:cubicBezTo>
                <a:cubicBezTo>
                  <a:pt x="348" y="193"/>
                  <a:pt x="342" y="197"/>
                  <a:pt x="337" y="202"/>
                </a:cubicBezTo>
                <a:cubicBezTo>
                  <a:pt x="329" y="211"/>
                  <a:pt x="324" y="222"/>
                  <a:pt x="328" y="234"/>
                </a:cubicBezTo>
                <a:cubicBezTo>
                  <a:pt x="330" y="245"/>
                  <a:pt x="341" y="253"/>
                  <a:pt x="352" y="255"/>
                </a:cubicBezTo>
                <a:cubicBezTo>
                  <a:pt x="361" y="255"/>
                  <a:pt x="370" y="253"/>
                  <a:pt x="375" y="244"/>
                </a:cubicBezTo>
                <a:cubicBezTo>
                  <a:pt x="377" y="239"/>
                  <a:pt x="377" y="234"/>
                  <a:pt x="374" y="230"/>
                </a:cubicBezTo>
                <a:cubicBezTo>
                  <a:pt x="374" y="227"/>
                  <a:pt x="370" y="227"/>
                  <a:pt x="369" y="228"/>
                </a:cubicBezTo>
                <a:cubicBezTo>
                  <a:pt x="368" y="230"/>
                  <a:pt x="369" y="232"/>
                  <a:pt x="370" y="234"/>
                </a:cubicBezTo>
                <a:cubicBezTo>
                  <a:pt x="369" y="238"/>
                  <a:pt x="368" y="242"/>
                  <a:pt x="365" y="245"/>
                </a:cubicBezTo>
                <a:cubicBezTo>
                  <a:pt x="359" y="250"/>
                  <a:pt x="350" y="247"/>
                  <a:pt x="344" y="245"/>
                </a:cubicBezTo>
                <a:cubicBezTo>
                  <a:pt x="337" y="240"/>
                  <a:pt x="335" y="232"/>
                  <a:pt x="335" y="225"/>
                </a:cubicBezTo>
                <a:cubicBezTo>
                  <a:pt x="336" y="209"/>
                  <a:pt x="350" y="198"/>
                  <a:pt x="362" y="192"/>
                </a:cubicBezTo>
                <a:cubicBezTo>
                  <a:pt x="362" y="186"/>
                  <a:pt x="358" y="179"/>
                  <a:pt x="359" y="173"/>
                </a:cubicBezTo>
                <a:cubicBezTo>
                  <a:pt x="361" y="159"/>
                  <a:pt x="373" y="150"/>
                  <a:pt x="385" y="145"/>
                </a:cubicBezTo>
                <a:cubicBezTo>
                  <a:pt x="389" y="143"/>
                  <a:pt x="393" y="141"/>
                  <a:pt x="396" y="138"/>
                </a:cubicBezTo>
                <a:cubicBezTo>
                  <a:pt x="404" y="146"/>
                  <a:pt x="413" y="148"/>
                  <a:pt x="420" y="154"/>
                </a:cubicBezTo>
                <a:cubicBezTo>
                  <a:pt x="433" y="160"/>
                  <a:pt x="434" y="174"/>
                  <a:pt x="435" y="186"/>
                </a:cubicBezTo>
                <a:cubicBezTo>
                  <a:pt x="438" y="192"/>
                  <a:pt x="446" y="193"/>
                  <a:pt x="450" y="197"/>
                </a:cubicBezTo>
                <a:cubicBezTo>
                  <a:pt x="458" y="205"/>
                  <a:pt x="465" y="217"/>
                  <a:pt x="462" y="228"/>
                </a:cubicBezTo>
                <a:cubicBezTo>
                  <a:pt x="458" y="236"/>
                  <a:pt x="451" y="239"/>
                  <a:pt x="445" y="243"/>
                </a:cubicBezTo>
                <a:cubicBezTo>
                  <a:pt x="439" y="245"/>
                  <a:pt x="433" y="244"/>
                  <a:pt x="428" y="241"/>
                </a:cubicBezTo>
                <a:cubicBezTo>
                  <a:pt x="424" y="238"/>
                  <a:pt x="423" y="233"/>
                  <a:pt x="421" y="229"/>
                </a:cubicBezTo>
                <a:cubicBezTo>
                  <a:pt x="419" y="231"/>
                  <a:pt x="419" y="234"/>
                  <a:pt x="419" y="236"/>
                </a:cubicBezTo>
                <a:cubicBezTo>
                  <a:pt x="420" y="241"/>
                  <a:pt x="424" y="246"/>
                  <a:pt x="429" y="249"/>
                </a:cubicBezTo>
                <a:cubicBezTo>
                  <a:pt x="441" y="252"/>
                  <a:pt x="456" y="250"/>
                  <a:pt x="464" y="239"/>
                </a:cubicBezTo>
                <a:cubicBezTo>
                  <a:pt x="471" y="230"/>
                  <a:pt x="471" y="217"/>
                  <a:pt x="465" y="206"/>
                </a:cubicBezTo>
                <a:cubicBezTo>
                  <a:pt x="463" y="200"/>
                  <a:pt x="459" y="195"/>
                  <a:pt x="454" y="192"/>
                </a:cubicBezTo>
                <a:cubicBezTo>
                  <a:pt x="449" y="188"/>
                  <a:pt x="443" y="188"/>
                  <a:pt x="440" y="182"/>
                </a:cubicBezTo>
                <a:cubicBezTo>
                  <a:pt x="444" y="176"/>
                  <a:pt x="439" y="169"/>
                  <a:pt x="437" y="163"/>
                </a:cubicBezTo>
                <a:cubicBezTo>
                  <a:pt x="433" y="160"/>
                  <a:pt x="431" y="153"/>
                  <a:pt x="426" y="152"/>
                </a:cubicBezTo>
                <a:cubicBezTo>
                  <a:pt x="422" y="148"/>
                  <a:pt x="418" y="145"/>
                  <a:pt x="413" y="143"/>
                </a:cubicBezTo>
                <a:close/>
                <a:moveTo>
                  <a:pt x="401" y="170"/>
                </a:moveTo>
                <a:cubicBezTo>
                  <a:pt x="397" y="170"/>
                  <a:pt x="398" y="165"/>
                  <a:pt x="394" y="166"/>
                </a:cubicBezTo>
                <a:cubicBezTo>
                  <a:pt x="387" y="170"/>
                  <a:pt x="382" y="179"/>
                  <a:pt x="381" y="187"/>
                </a:cubicBezTo>
                <a:cubicBezTo>
                  <a:pt x="381" y="192"/>
                  <a:pt x="383" y="197"/>
                  <a:pt x="382" y="201"/>
                </a:cubicBezTo>
                <a:cubicBezTo>
                  <a:pt x="376" y="203"/>
                  <a:pt x="372" y="206"/>
                  <a:pt x="366" y="208"/>
                </a:cubicBezTo>
                <a:cubicBezTo>
                  <a:pt x="363" y="212"/>
                  <a:pt x="355" y="214"/>
                  <a:pt x="357" y="221"/>
                </a:cubicBezTo>
                <a:cubicBezTo>
                  <a:pt x="359" y="229"/>
                  <a:pt x="368" y="222"/>
                  <a:pt x="372" y="224"/>
                </a:cubicBezTo>
                <a:cubicBezTo>
                  <a:pt x="376" y="224"/>
                  <a:pt x="379" y="227"/>
                  <a:pt x="381" y="230"/>
                </a:cubicBezTo>
                <a:cubicBezTo>
                  <a:pt x="383" y="235"/>
                  <a:pt x="382" y="241"/>
                  <a:pt x="380" y="245"/>
                </a:cubicBezTo>
                <a:cubicBezTo>
                  <a:pt x="373" y="255"/>
                  <a:pt x="363" y="260"/>
                  <a:pt x="352" y="259"/>
                </a:cubicBezTo>
                <a:cubicBezTo>
                  <a:pt x="340" y="259"/>
                  <a:pt x="331" y="251"/>
                  <a:pt x="324" y="243"/>
                </a:cubicBezTo>
                <a:cubicBezTo>
                  <a:pt x="323" y="243"/>
                  <a:pt x="323" y="243"/>
                  <a:pt x="323" y="243"/>
                </a:cubicBezTo>
                <a:cubicBezTo>
                  <a:pt x="323" y="255"/>
                  <a:pt x="320" y="268"/>
                  <a:pt x="318" y="280"/>
                </a:cubicBezTo>
                <a:cubicBezTo>
                  <a:pt x="304" y="305"/>
                  <a:pt x="274" y="313"/>
                  <a:pt x="247" y="314"/>
                </a:cubicBezTo>
                <a:cubicBezTo>
                  <a:pt x="255" y="323"/>
                  <a:pt x="260" y="333"/>
                  <a:pt x="259" y="346"/>
                </a:cubicBezTo>
                <a:cubicBezTo>
                  <a:pt x="256" y="350"/>
                  <a:pt x="255" y="355"/>
                  <a:pt x="251" y="358"/>
                </a:cubicBezTo>
                <a:cubicBezTo>
                  <a:pt x="245" y="361"/>
                  <a:pt x="238" y="363"/>
                  <a:pt x="232" y="359"/>
                </a:cubicBezTo>
                <a:cubicBezTo>
                  <a:pt x="229" y="356"/>
                  <a:pt x="226" y="353"/>
                  <a:pt x="225" y="350"/>
                </a:cubicBezTo>
                <a:cubicBezTo>
                  <a:pt x="222" y="347"/>
                  <a:pt x="219" y="346"/>
                  <a:pt x="215" y="347"/>
                </a:cubicBezTo>
                <a:cubicBezTo>
                  <a:pt x="207" y="349"/>
                  <a:pt x="202" y="356"/>
                  <a:pt x="200" y="364"/>
                </a:cubicBezTo>
                <a:cubicBezTo>
                  <a:pt x="197" y="375"/>
                  <a:pt x="184" y="370"/>
                  <a:pt x="178" y="376"/>
                </a:cubicBezTo>
                <a:cubicBezTo>
                  <a:pt x="171" y="384"/>
                  <a:pt x="163" y="391"/>
                  <a:pt x="163" y="403"/>
                </a:cubicBezTo>
                <a:cubicBezTo>
                  <a:pt x="170" y="411"/>
                  <a:pt x="175" y="418"/>
                  <a:pt x="184" y="423"/>
                </a:cubicBezTo>
                <a:cubicBezTo>
                  <a:pt x="188" y="426"/>
                  <a:pt x="198" y="421"/>
                  <a:pt x="198" y="429"/>
                </a:cubicBezTo>
                <a:cubicBezTo>
                  <a:pt x="203" y="438"/>
                  <a:pt x="204" y="451"/>
                  <a:pt x="216" y="454"/>
                </a:cubicBezTo>
                <a:cubicBezTo>
                  <a:pt x="218" y="453"/>
                  <a:pt x="219" y="451"/>
                  <a:pt x="219" y="449"/>
                </a:cubicBezTo>
                <a:cubicBezTo>
                  <a:pt x="221" y="441"/>
                  <a:pt x="229" y="440"/>
                  <a:pt x="236" y="438"/>
                </a:cubicBezTo>
                <a:cubicBezTo>
                  <a:pt x="240" y="438"/>
                  <a:pt x="243" y="441"/>
                  <a:pt x="248" y="441"/>
                </a:cubicBezTo>
                <a:cubicBezTo>
                  <a:pt x="251" y="443"/>
                  <a:pt x="254" y="447"/>
                  <a:pt x="254" y="452"/>
                </a:cubicBezTo>
                <a:cubicBezTo>
                  <a:pt x="256" y="465"/>
                  <a:pt x="252" y="479"/>
                  <a:pt x="242" y="487"/>
                </a:cubicBezTo>
                <a:cubicBezTo>
                  <a:pt x="244" y="490"/>
                  <a:pt x="248" y="487"/>
                  <a:pt x="251" y="487"/>
                </a:cubicBezTo>
                <a:cubicBezTo>
                  <a:pt x="267" y="488"/>
                  <a:pt x="283" y="492"/>
                  <a:pt x="296" y="501"/>
                </a:cubicBezTo>
                <a:cubicBezTo>
                  <a:pt x="316" y="512"/>
                  <a:pt x="321" y="535"/>
                  <a:pt x="321" y="555"/>
                </a:cubicBezTo>
                <a:cubicBezTo>
                  <a:pt x="322" y="555"/>
                  <a:pt x="322" y="555"/>
                  <a:pt x="322" y="555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36" y="541"/>
                  <a:pt x="353" y="537"/>
                  <a:pt x="367" y="543"/>
                </a:cubicBezTo>
                <a:cubicBezTo>
                  <a:pt x="371" y="547"/>
                  <a:pt x="374" y="552"/>
                  <a:pt x="373" y="558"/>
                </a:cubicBezTo>
                <a:cubicBezTo>
                  <a:pt x="372" y="566"/>
                  <a:pt x="369" y="575"/>
                  <a:pt x="360" y="578"/>
                </a:cubicBezTo>
                <a:cubicBezTo>
                  <a:pt x="356" y="579"/>
                  <a:pt x="355" y="584"/>
                  <a:pt x="356" y="588"/>
                </a:cubicBezTo>
                <a:cubicBezTo>
                  <a:pt x="358" y="593"/>
                  <a:pt x="365" y="600"/>
                  <a:pt x="371" y="602"/>
                </a:cubicBezTo>
                <a:cubicBezTo>
                  <a:pt x="376" y="603"/>
                  <a:pt x="376" y="609"/>
                  <a:pt x="375" y="612"/>
                </a:cubicBezTo>
                <a:cubicBezTo>
                  <a:pt x="377" y="624"/>
                  <a:pt x="390" y="627"/>
                  <a:pt x="399" y="630"/>
                </a:cubicBezTo>
                <a:cubicBezTo>
                  <a:pt x="403" y="622"/>
                  <a:pt x="415" y="619"/>
                  <a:pt x="414" y="608"/>
                </a:cubicBezTo>
                <a:cubicBezTo>
                  <a:pt x="415" y="606"/>
                  <a:pt x="412" y="604"/>
                  <a:pt x="415" y="602"/>
                </a:cubicBezTo>
                <a:cubicBezTo>
                  <a:pt x="420" y="603"/>
                  <a:pt x="418" y="596"/>
                  <a:pt x="422" y="596"/>
                </a:cubicBezTo>
                <a:cubicBezTo>
                  <a:pt x="426" y="593"/>
                  <a:pt x="431" y="588"/>
                  <a:pt x="429" y="583"/>
                </a:cubicBezTo>
                <a:cubicBezTo>
                  <a:pt x="425" y="582"/>
                  <a:pt x="420" y="583"/>
                  <a:pt x="417" y="580"/>
                </a:cubicBezTo>
                <a:cubicBezTo>
                  <a:pt x="410" y="575"/>
                  <a:pt x="408" y="567"/>
                  <a:pt x="409" y="560"/>
                </a:cubicBezTo>
                <a:cubicBezTo>
                  <a:pt x="412" y="549"/>
                  <a:pt x="423" y="542"/>
                  <a:pt x="433" y="541"/>
                </a:cubicBezTo>
                <a:cubicBezTo>
                  <a:pt x="447" y="540"/>
                  <a:pt x="460" y="546"/>
                  <a:pt x="466" y="557"/>
                </a:cubicBezTo>
                <a:cubicBezTo>
                  <a:pt x="467" y="542"/>
                  <a:pt x="471" y="529"/>
                  <a:pt x="478" y="517"/>
                </a:cubicBezTo>
                <a:cubicBezTo>
                  <a:pt x="486" y="503"/>
                  <a:pt x="501" y="496"/>
                  <a:pt x="515" y="491"/>
                </a:cubicBezTo>
                <a:cubicBezTo>
                  <a:pt x="527" y="486"/>
                  <a:pt x="540" y="490"/>
                  <a:pt x="552" y="492"/>
                </a:cubicBezTo>
                <a:cubicBezTo>
                  <a:pt x="542" y="483"/>
                  <a:pt x="539" y="471"/>
                  <a:pt x="538" y="459"/>
                </a:cubicBezTo>
                <a:cubicBezTo>
                  <a:pt x="538" y="450"/>
                  <a:pt x="545" y="441"/>
                  <a:pt x="554" y="438"/>
                </a:cubicBezTo>
                <a:cubicBezTo>
                  <a:pt x="561" y="435"/>
                  <a:pt x="568" y="440"/>
                  <a:pt x="573" y="443"/>
                </a:cubicBezTo>
                <a:cubicBezTo>
                  <a:pt x="576" y="446"/>
                  <a:pt x="577" y="451"/>
                  <a:pt x="581" y="453"/>
                </a:cubicBezTo>
                <a:cubicBezTo>
                  <a:pt x="587" y="452"/>
                  <a:pt x="594" y="451"/>
                  <a:pt x="596" y="445"/>
                </a:cubicBezTo>
                <a:cubicBezTo>
                  <a:pt x="599" y="440"/>
                  <a:pt x="596" y="433"/>
                  <a:pt x="599" y="428"/>
                </a:cubicBezTo>
                <a:cubicBezTo>
                  <a:pt x="615" y="426"/>
                  <a:pt x="615" y="426"/>
                  <a:pt x="615" y="426"/>
                </a:cubicBezTo>
                <a:cubicBezTo>
                  <a:pt x="622" y="424"/>
                  <a:pt x="626" y="416"/>
                  <a:pt x="628" y="409"/>
                </a:cubicBezTo>
                <a:cubicBezTo>
                  <a:pt x="630" y="405"/>
                  <a:pt x="634" y="403"/>
                  <a:pt x="636" y="399"/>
                </a:cubicBezTo>
                <a:cubicBezTo>
                  <a:pt x="628" y="389"/>
                  <a:pt x="620" y="377"/>
                  <a:pt x="607" y="375"/>
                </a:cubicBezTo>
                <a:cubicBezTo>
                  <a:pt x="604" y="374"/>
                  <a:pt x="600" y="376"/>
                  <a:pt x="597" y="375"/>
                </a:cubicBezTo>
                <a:cubicBezTo>
                  <a:pt x="594" y="368"/>
                  <a:pt x="588" y="362"/>
                  <a:pt x="581" y="357"/>
                </a:cubicBezTo>
                <a:cubicBezTo>
                  <a:pt x="578" y="357"/>
                  <a:pt x="578" y="357"/>
                  <a:pt x="578" y="357"/>
                </a:cubicBezTo>
                <a:cubicBezTo>
                  <a:pt x="574" y="363"/>
                  <a:pt x="569" y="369"/>
                  <a:pt x="560" y="369"/>
                </a:cubicBezTo>
                <a:cubicBezTo>
                  <a:pt x="553" y="368"/>
                  <a:pt x="544" y="367"/>
                  <a:pt x="540" y="359"/>
                </a:cubicBezTo>
                <a:cubicBezTo>
                  <a:pt x="534" y="351"/>
                  <a:pt x="532" y="339"/>
                  <a:pt x="535" y="330"/>
                </a:cubicBezTo>
                <a:cubicBezTo>
                  <a:pt x="538" y="322"/>
                  <a:pt x="544" y="314"/>
                  <a:pt x="551" y="311"/>
                </a:cubicBezTo>
                <a:cubicBezTo>
                  <a:pt x="533" y="311"/>
                  <a:pt x="533" y="311"/>
                  <a:pt x="533" y="311"/>
                </a:cubicBezTo>
                <a:cubicBezTo>
                  <a:pt x="518" y="310"/>
                  <a:pt x="505" y="301"/>
                  <a:pt x="492" y="295"/>
                </a:cubicBezTo>
                <a:cubicBezTo>
                  <a:pt x="477" y="282"/>
                  <a:pt x="470" y="264"/>
                  <a:pt x="466" y="245"/>
                </a:cubicBezTo>
                <a:cubicBezTo>
                  <a:pt x="465" y="245"/>
                  <a:pt x="465" y="245"/>
                  <a:pt x="465" y="245"/>
                </a:cubicBezTo>
                <a:cubicBezTo>
                  <a:pt x="457" y="252"/>
                  <a:pt x="447" y="255"/>
                  <a:pt x="435" y="255"/>
                </a:cubicBezTo>
                <a:cubicBezTo>
                  <a:pt x="426" y="255"/>
                  <a:pt x="419" y="249"/>
                  <a:pt x="415" y="241"/>
                </a:cubicBezTo>
                <a:cubicBezTo>
                  <a:pt x="414" y="235"/>
                  <a:pt x="414" y="228"/>
                  <a:pt x="417" y="222"/>
                </a:cubicBezTo>
                <a:cubicBezTo>
                  <a:pt x="420" y="219"/>
                  <a:pt x="423" y="216"/>
                  <a:pt x="427" y="216"/>
                </a:cubicBezTo>
                <a:cubicBezTo>
                  <a:pt x="429" y="216"/>
                  <a:pt x="431" y="218"/>
                  <a:pt x="432" y="216"/>
                </a:cubicBezTo>
                <a:cubicBezTo>
                  <a:pt x="435" y="211"/>
                  <a:pt x="430" y="207"/>
                  <a:pt x="429" y="202"/>
                </a:cubicBezTo>
                <a:cubicBezTo>
                  <a:pt x="416" y="198"/>
                  <a:pt x="416" y="198"/>
                  <a:pt x="416" y="198"/>
                </a:cubicBezTo>
                <a:cubicBezTo>
                  <a:pt x="411" y="195"/>
                  <a:pt x="414" y="191"/>
                  <a:pt x="413" y="186"/>
                </a:cubicBezTo>
                <a:cubicBezTo>
                  <a:pt x="412" y="179"/>
                  <a:pt x="408" y="172"/>
                  <a:pt x="401" y="170"/>
                </a:cubicBezTo>
                <a:close/>
                <a:moveTo>
                  <a:pt x="591" y="189"/>
                </a:moveTo>
                <a:cubicBezTo>
                  <a:pt x="582" y="182"/>
                  <a:pt x="571" y="181"/>
                  <a:pt x="559" y="180"/>
                </a:cubicBezTo>
                <a:cubicBezTo>
                  <a:pt x="549" y="179"/>
                  <a:pt x="539" y="179"/>
                  <a:pt x="529" y="180"/>
                </a:cubicBezTo>
                <a:cubicBezTo>
                  <a:pt x="507" y="189"/>
                  <a:pt x="484" y="206"/>
                  <a:pt x="476" y="229"/>
                </a:cubicBezTo>
                <a:cubicBezTo>
                  <a:pt x="468" y="243"/>
                  <a:pt x="476" y="260"/>
                  <a:pt x="481" y="274"/>
                </a:cubicBezTo>
                <a:cubicBezTo>
                  <a:pt x="494" y="295"/>
                  <a:pt x="519" y="307"/>
                  <a:pt x="546" y="305"/>
                </a:cubicBezTo>
                <a:cubicBezTo>
                  <a:pt x="562" y="305"/>
                  <a:pt x="573" y="292"/>
                  <a:pt x="585" y="284"/>
                </a:cubicBezTo>
                <a:cubicBezTo>
                  <a:pt x="598" y="271"/>
                  <a:pt x="603" y="253"/>
                  <a:pt x="603" y="236"/>
                </a:cubicBezTo>
                <a:cubicBezTo>
                  <a:pt x="604" y="229"/>
                  <a:pt x="597" y="227"/>
                  <a:pt x="593" y="224"/>
                </a:cubicBezTo>
                <a:cubicBezTo>
                  <a:pt x="588" y="222"/>
                  <a:pt x="582" y="216"/>
                  <a:pt x="578" y="221"/>
                </a:cubicBezTo>
                <a:cubicBezTo>
                  <a:pt x="580" y="229"/>
                  <a:pt x="578" y="237"/>
                  <a:pt x="578" y="245"/>
                </a:cubicBezTo>
                <a:cubicBezTo>
                  <a:pt x="573" y="258"/>
                  <a:pt x="565" y="274"/>
                  <a:pt x="548" y="275"/>
                </a:cubicBezTo>
                <a:cubicBezTo>
                  <a:pt x="535" y="280"/>
                  <a:pt x="520" y="273"/>
                  <a:pt x="511" y="263"/>
                </a:cubicBezTo>
                <a:cubicBezTo>
                  <a:pt x="503" y="252"/>
                  <a:pt x="502" y="237"/>
                  <a:pt x="509" y="225"/>
                </a:cubicBezTo>
                <a:cubicBezTo>
                  <a:pt x="518" y="215"/>
                  <a:pt x="530" y="212"/>
                  <a:pt x="542" y="210"/>
                </a:cubicBezTo>
                <a:cubicBezTo>
                  <a:pt x="578" y="203"/>
                  <a:pt x="611" y="225"/>
                  <a:pt x="631" y="254"/>
                </a:cubicBezTo>
                <a:cubicBezTo>
                  <a:pt x="643" y="270"/>
                  <a:pt x="647" y="290"/>
                  <a:pt x="654" y="308"/>
                </a:cubicBezTo>
                <a:cubicBezTo>
                  <a:pt x="665" y="310"/>
                  <a:pt x="665" y="310"/>
                  <a:pt x="665" y="310"/>
                </a:cubicBezTo>
                <a:cubicBezTo>
                  <a:pt x="686" y="315"/>
                  <a:pt x="701" y="337"/>
                  <a:pt x="709" y="356"/>
                </a:cubicBezTo>
                <a:cubicBezTo>
                  <a:pt x="713" y="370"/>
                  <a:pt x="716" y="387"/>
                  <a:pt x="730" y="396"/>
                </a:cubicBezTo>
                <a:cubicBezTo>
                  <a:pt x="732" y="400"/>
                  <a:pt x="736" y="401"/>
                  <a:pt x="736" y="405"/>
                </a:cubicBezTo>
                <a:cubicBezTo>
                  <a:pt x="732" y="410"/>
                  <a:pt x="727" y="413"/>
                  <a:pt x="725" y="418"/>
                </a:cubicBezTo>
                <a:cubicBezTo>
                  <a:pt x="724" y="421"/>
                  <a:pt x="720" y="422"/>
                  <a:pt x="720" y="424"/>
                </a:cubicBezTo>
                <a:cubicBezTo>
                  <a:pt x="710" y="438"/>
                  <a:pt x="708" y="453"/>
                  <a:pt x="698" y="466"/>
                </a:cubicBezTo>
                <a:cubicBezTo>
                  <a:pt x="689" y="480"/>
                  <a:pt x="676" y="490"/>
                  <a:pt x="662" y="498"/>
                </a:cubicBezTo>
                <a:cubicBezTo>
                  <a:pt x="658" y="498"/>
                  <a:pt x="653" y="499"/>
                  <a:pt x="651" y="502"/>
                </a:cubicBezTo>
                <a:cubicBezTo>
                  <a:pt x="644" y="534"/>
                  <a:pt x="622" y="561"/>
                  <a:pt x="596" y="578"/>
                </a:cubicBezTo>
                <a:cubicBezTo>
                  <a:pt x="586" y="588"/>
                  <a:pt x="570" y="587"/>
                  <a:pt x="558" y="594"/>
                </a:cubicBezTo>
                <a:cubicBezTo>
                  <a:pt x="537" y="593"/>
                  <a:pt x="537" y="593"/>
                  <a:pt x="537" y="593"/>
                </a:cubicBezTo>
                <a:cubicBezTo>
                  <a:pt x="526" y="594"/>
                  <a:pt x="517" y="587"/>
                  <a:pt x="508" y="583"/>
                </a:cubicBezTo>
                <a:cubicBezTo>
                  <a:pt x="501" y="575"/>
                  <a:pt x="499" y="564"/>
                  <a:pt x="500" y="554"/>
                </a:cubicBezTo>
                <a:cubicBezTo>
                  <a:pt x="500" y="545"/>
                  <a:pt x="506" y="537"/>
                  <a:pt x="513" y="531"/>
                </a:cubicBezTo>
                <a:cubicBezTo>
                  <a:pt x="523" y="523"/>
                  <a:pt x="540" y="519"/>
                  <a:pt x="552" y="525"/>
                </a:cubicBezTo>
                <a:cubicBezTo>
                  <a:pt x="568" y="537"/>
                  <a:pt x="573" y="557"/>
                  <a:pt x="572" y="577"/>
                </a:cubicBezTo>
                <a:cubicBezTo>
                  <a:pt x="570" y="580"/>
                  <a:pt x="570" y="580"/>
                  <a:pt x="570" y="580"/>
                </a:cubicBezTo>
                <a:cubicBezTo>
                  <a:pt x="569" y="581"/>
                  <a:pt x="568" y="584"/>
                  <a:pt x="570" y="584"/>
                </a:cubicBezTo>
                <a:cubicBezTo>
                  <a:pt x="580" y="581"/>
                  <a:pt x="590" y="577"/>
                  <a:pt x="597" y="571"/>
                </a:cubicBezTo>
                <a:cubicBezTo>
                  <a:pt x="600" y="556"/>
                  <a:pt x="596" y="541"/>
                  <a:pt x="590" y="529"/>
                </a:cubicBezTo>
                <a:cubicBezTo>
                  <a:pt x="575" y="506"/>
                  <a:pt x="547" y="491"/>
                  <a:pt x="519" y="495"/>
                </a:cubicBezTo>
                <a:cubicBezTo>
                  <a:pt x="503" y="501"/>
                  <a:pt x="485" y="510"/>
                  <a:pt x="479" y="528"/>
                </a:cubicBezTo>
                <a:cubicBezTo>
                  <a:pt x="470" y="549"/>
                  <a:pt x="473" y="574"/>
                  <a:pt x="484" y="593"/>
                </a:cubicBezTo>
                <a:cubicBezTo>
                  <a:pt x="494" y="608"/>
                  <a:pt x="510" y="615"/>
                  <a:pt x="525" y="619"/>
                </a:cubicBezTo>
                <a:cubicBezTo>
                  <a:pt x="587" y="635"/>
                  <a:pt x="633" y="583"/>
                  <a:pt x="666" y="538"/>
                </a:cubicBezTo>
                <a:cubicBezTo>
                  <a:pt x="673" y="533"/>
                  <a:pt x="669" y="517"/>
                  <a:pt x="682" y="519"/>
                </a:cubicBezTo>
                <a:cubicBezTo>
                  <a:pt x="730" y="498"/>
                  <a:pt x="735" y="441"/>
                  <a:pt x="770" y="406"/>
                </a:cubicBezTo>
                <a:cubicBezTo>
                  <a:pt x="769" y="405"/>
                  <a:pt x="769" y="405"/>
                  <a:pt x="769" y="405"/>
                </a:cubicBezTo>
                <a:cubicBezTo>
                  <a:pt x="752" y="388"/>
                  <a:pt x="738" y="367"/>
                  <a:pt x="729" y="346"/>
                </a:cubicBezTo>
                <a:cubicBezTo>
                  <a:pt x="722" y="323"/>
                  <a:pt x="706" y="301"/>
                  <a:pt x="685" y="289"/>
                </a:cubicBezTo>
                <a:cubicBezTo>
                  <a:pt x="682" y="288"/>
                  <a:pt x="678" y="289"/>
                  <a:pt x="676" y="287"/>
                </a:cubicBezTo>
                <a:cubicBezTo>
                  <a:pt x="671" y="263"/>
                  <a:pt x="658" y="240"/>
                  <a:pt x="641" y="222"/>
                </a:cubicBezTo>
                <a:cubicBezTo>
                  <a:pt x="625" y="209"/>
                  <a:pt x="610" y="197"/>
                  <a:pt x="591" y="189"/>
                </a:cubicBezTo>
                <a:close/>
                <a:moveTo>
                  <a:pt x="281" y="191"/>
                </a:moveTo>
                <a:cubicBezTo>
                  <a:pt x="266" y="184"/>
                  <a:pt x="252" y="178"/>
                  <a:pt x="234" y="180"/>
                </a:cubicBezTo>
                <a:cubicBezTo>
                  <a:pt x="228" y="181"/>
                  <a:pt x="219" y="178"/>
                  <a:pt x="215" y="183"/>
                </a:cubicBezTo>
                <a:cubicBezTo>
                  <a:pt x="194" y="185"/>
                  <a:pt x="178" y="199"/>
                  <a:pt x="162" y="212"/>
                </a:cubicBezTo>
                <a:cubicBezTo>
                  <a:pt x="140" y="229"/>
                  <a:pt x="130" y="256"/>
                  <a:pt x="115" y="278"/>
                </a:cubicBezTo>
                <a:cubicBezTo>
                  <a:pt x="100" y="279"/>
                  <a:pt x="88" y="292"/>
                  <a:pt x="78" y="303"/>
                </a:cubicBezTo>
                <a:cubicBezTo>
                  <a:pt x="56" y="327"/>
                  <a:pt x="49" y="358"/>
                  <a:pt x="32" y="383"/>
                </a:cubicBezTo>
                <a:cubicBezTo>
                  <a:pt x="30" y="387"/>
                  <a:pt x="24" y="390"/>
                  <a:pt x="26" y="395"/>
                </a:cubicBezTo>
                <a:cubicBezTo>
                  <a:pt x="68" y="427"/>
                  <a:pt x="61" y="493"/>
                  <a:pt x="115" y="510"/>
                </a:cubicBezTo>
                <a:cubicBezTo>
                  <a:pt x="120" y="514"/>
                  <a:pt x="118" y="521"/>
                  <a:pt x="120" y="527"/>
                </a:cubicBezTo>
                <a:cubicBezTo>
                  <a:pt x="132" y="552"/>
                  <a:pt x="144" y="578"/>
                  <a:pt x="169" y="595"/>
                </a:cubicBezTo>
                <a:cubicBezTo>
                  <a:pt x="183" y="603"/>
                  <a:pt x="196" y="612"/>
                  <a:pt x="211" y="614"/>
                </a:cubicBezTo>
                <a:cubicBezTo>
                  <a:pt x="241" y="621"/>
                  <a:pt x="277" y="617"/>
                  <a:pt x="297" y="592"/>
                </a:cubicBezTo>
                <a:cubicBezTo>
                  <a:pt x="309" y="584"/>
                  <a:pt x="315" y="571"/>
                  <a:pt x="316" y="556"/>
                </a:cubicBezTo>
                <a:cubicBezTo>
                  <a:pt x="318" y="541"/>
                  <a:pt x="312" y="527"/>
                  <a:pt x="305" y="515"/>
                </a:cubicBezTo>
                <a:cubicBezTo>
                  <a:pt x="289" y="496"/>
                  <a:pt x="264" y="490"/>
                  <a:pt x="240" y="494"/>
                </a:cubicBezTo>
                <a:cubicBezTo>
                  <a:pt x="225" y="494"/>
                  <a:pt x="214" y="505"/>
                  <a:pt x="203" y="516"/>
                </a:cubicBezTo>
                <a:cubicBezTo>
                  <a:pt x="195" y="523"/>
                  <a:pt x="195" y="534"/>
                  <a:pt x="192" y="544"/>
                </a:cubicBezTo>
                <a:cubicBezTo>
                  <a:pt x="191" y="552"/>
                  <a:pt x="189" y="559"/>
                  <a:pt x="192" y="567"/>
                </a:cubicBezTo>
                <a:cubicBezTo>
                  <a:pt x="199" y="572"/>
                  <a:pt x="206" y="576"/>
                  <a:pt x="214" y="577"/>
                </a:cubicBezTo>
                <a:cubicBezTo>
                  <a:pt x="216" y="577"/>
                  <a:pt x="220" y="580"/>
                  <a:pt x="220" y="576"/>
                </a:cubicBezTo>
                <a:cubicBezTo>
                  <a:pt x="214" y="560"/>
                  <a:pt x="218" y="544"/>
                  <a:pt x="226" y="531"/>
                </a:cubicBezTo>
                <a:cubicBezTo>
                  <a:pt x="233" y="523"/>
                  <a:pt x="241" y="519"/>
                  <a:pt x="251" y="520"/>
                </a:cubicBezTo>
                <a:cubicBezTo>
                  <a:pt x="263" y="521"/>
                  <a:pt x="276" y="522"/>
                  <a:pt x="281" y="534"/>
                </a:cubicBezTo>
                <a:cubicBezTo>
                  <a:pt x="286" y="541"/>
                  <a:pt x="286" y="549"/>
                  <a:pt x="285" y="557"/>
                </a:cubicBezTo>
                <a:cubicBezTo>
                  <a:pt x="280" y="574"/>
                  <a:pt x="262" y="584"/>
                  <a:pt x="245" y="586"/>
                </a:cubicBezTo>
                <a:cubicBezTo>
                  <a:pt x="230" y="588"/>
                  <a:pt x="217" y="582"/>
                  <a:pt x="204" y="579"/>
                </a:cubicBezTo>
                <a:cubicBezTo>
                  <a:pt x="183" y="570"/>
                  <a:pt x="164" y="549"/>
                  <a:pt x="154" y="528"/>
                </a:cubicBezTo>
                <a:cubicBezTo>
                  <a:pt x="146" y="516"/>
                  <a:pt x="142" y="502"/>
                  <a:pt x="135" y="490"/>
                </a:cubicBezTo>
                <a:cubicBezTo>
                  <a:pt x="131" y="490"/>
                  <a:pt x="128" y="487"/>
                  <a:pt x="125" y="486"/>
                </a:cubicBezTo>
                <a:cubicBezTo>
                  <a:pt x="90" y="468"/>
                  <a:pt x="85" y="430"/>
                  <a:pt x="66" y="401"/>
                </a:cubicBezTo>
                <a:cubicBezTo>
                  <a:pt x="63" y="397"/>
                  <a:pt x="55" y="398"/>
                  <a:pt x="56" y="392"/>
                </a:cubicBezTo>
                <a:cubicBezTo>
                  <a:pt x="68" y="381"/>
                  <a:pt x="70" y="365"/>
                  <a:pt x="76" y="351"/>
                </a:cubicBezTo>
                <a:cubicBezTo>
                  <a:pt x="87" y="327"/>
                  <a:pt x="111" y="308"/>
                  <a:pt x="136" y="300"/>
                </a:cubicBezTo>
                <a:cubicBezTo>
                  <a:pt x="150" y="259"/>
                  <a:pt x="184" y="215"/>
                  <a:pt x="229" y="208"/>
                </a:cubicBezTo>
                <a:cubicBezTo>
                  <a:pt x="253" y="206"/>
                  <a:pt x="279" y="214"/>
                  <a:pt x="290" y="236"/>
                </a:cubicBezTo>
                <a:cubicBezTo>
                  <a:pt x="294" y="251"/>
                  <a:pt x="288" y="268"/>
                  <a:pt x="276" y="278"/>
                </a:cubicBezTo>
                <a:cubicBezTo>
                  <a:pt x="263" y="284"/>
                  <a:pt x="246" y="282"/>
                  <a:pt x="235" y="274"/>
                </a:cubicBezTo>
                <a:cubicBezTo>
                  <a:pt x="222" y="262"/>
                  <a:pt x="217" y="246"/>
                  <a:pt x="216" y="230"/>
                </a:cubicBezTo>
                <a:cubicBezTo>
                  <a:pt x="215" y="225"/>
                  <a:pt x="217" y="220"/>
                  <a:pt x="215" y="217"/>
                </a:cubicBezTo>
                <a:cubicBezTo>
                  <a:pt x="206" y="218"/>
                  <a:pt x="199" y="224"/>
                  <a:pt x="192" y="230"/>
                </a:cubicBezTo>
                <a:cubicBezTo>
                  <a:pt x="192" y="238"/>
                  <a:pt x="189" y="247"/>
                  <a:pt x="192" y="255"/>
                </a:cubicBezTo>
                <a:cubicBezTo>
                  <a:pt x="197" y="277"/>
                  <a:pt x="214" y="297"/>
                  <a:pt x="235" y="304"/>
                </a:cubicBezTo>
                <a:cubicBezTo>
                  <a:pt x="254" y="313"/>
                  <a:pt x="275" y="304"/>
                  <a:pt x="292" y="298"/>
                </a:cubicBezTo>
                <a:cubicBezTo>
                  <a:pt x="302" y="291"/>
                  <a:pt x="313" y="281"/>
                  <a:pt x="312" y="268"/>
                </a:cubicBezTo>
                <a:cubicBezTo>
                  <a:pt x="314" y="257"/>
                  <a:pt x="321" y="248"/>
                  <a:pt x="317" y="235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02" y="206"/>
                  <a:pt x="291" y="199"/>
                  <a:pt x="281" y="191"/>
                </a:cubicBezTo>
                <a:close/>
                <a:moveTo>
                  <a:pt x="278" y="228"/>
                </a:moveTo>
                <a:cubicBezTo>
                  <a:pt x="266" y="217"/>
                  <a:pt x="251" y="212"/>
                  <a:pt x="233" y="212"/>
                </a:cubicBezTo>
                <a:cubicBezTo>
                  <a:pt x="232" y="213"/>
                  <a:pt x="231" y="214"/>
                  <a:pt x="232" y="215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8" y="219"/>
                  <a:pt x="274" y="225"/>
                  <a:pt x="279" y="241"/>
                </a:cubicBezTo>
                <a:cubicBezTo>
                  <a:pt x="281" y="249"/>
                  <a:pt x="280" y="258"/>
                  <a:pt x="275" y="265"/>
                </a:cubicBezTo>
                <a:cubicBezTo>
                  <a:pt x="270" y="269"/>
                  <a:pt x="262" y="270"/>
                  <a:pt x="256" y="269"/>
                </a:cubicBezTo>
                <a:cubicBezTo>
                  <a:pt x="240" y="266"/>
                  <a:pt x="232" y="252"/>
                  <a:pt x="229" y="238"/>
                </a:cubicBezTo>
                <a:cubicBezTo>
                  <a:pt x="229" y="237"/>
                  <a:pt x="226" y="236"/>
                  <a:pt x="227" y="234"/>
                </a:cubicBezTo>
                <a:cubicBezTo>
                  <a:pt x="225" y="228"/>
                  <a:pt x="228" y="220"/>
                  <a:pt x="226" y="213"/>
                </a:cubicBezTo>
                <a:cubicBezTo>
                  <a:pt x="224" y="213"/>
                  <a:pt x="223" y="214"/>
                  <a:pt x="222" y="215"/>
                </a:cubicBezTo>
                <a:cubicBezTo>
                  <a:pt x="218" y="233"/>
                  <a:pt x="222" y="256"/>
                  <a:pt x="238" y="269"/>
                </a:cubicBezTo>
                <a:cubicBezTo>
                  <a:pt x="247" y="277"/>
                  <a:pt x="261" y="279"/>
                  <a:pt x="273" y="274"/>
                </a:cubicBezTo>
                <a:cubicBezTo>
                  <a:pt x="279" y="270"/>
                  <a:pt x="282" y="264"/>
                  <a:pt x="285" y="258"/>
                </a:cubicBezTo>
                <a:cubicBezTo>
                  <a:pt x="290" y="248"/>
                  <a:pt x="285" y="237"/>
                  <a:pt x="278" y="228"/>
                </a:cubicBezTo>
                <a:close/>
                <a:moveTo>
                  <a:pt x="564" y="218"/>
                </a:moveTo>
                <a:cubicBezTo>
                  <a:pt x="563" y="215"/>
                  <a:pt x="563" y="215"/>
                  <a:pt x="563" y="215"/>
                </a:cubicBezTo>
                <a:cubicBezTo>
                  <a:pt x="556" y="215"/>
                  <a:pt x="549" y="214"/>
                  <a:pt x="543" y="216"/>
                </a:cubicBezTo>
                <a:cubicBezTo>
                  <a:pt x="537" y="217"/>
                  <a:pt x="531" y="222"/>
                  <a:pt x="524" y="221"/>
                </a:cubicBezTo>
                <a:cubicBezTo>
                  <a:pt x="517" y="225"/>
                  <a:pt x="509" y="233"/>
                  <a:pt x="511" y="241"/>
                </a:cubicBezTo>
                <a:cubicBezTo>
                  <a:pt x="510" y="253"/>
                  <a:pt x="518" y="264"/>
                  <a:pt x="528" y="270"/>
                </a:cubicBezTo>
                <a:cubicBezTo>
                  <a:pt x="540" y="274"/>
                  <a:pt x="554" y="271"/>
                  <a:pt x="563" y="262"/>
                </a:cubicBezTo>
                <a:cubicBezTo>
                  <a:pt x="572" y="251"/>
                  <a:pt x="575" y="237"/>
                  <a:pt x="574" y="223"/>
                </a:cubicBezTo>
                <a:cubicBezTo>
                  <a:pt x="573" y="220"/>
                  <a:pt x="572" y="216"/>
                  <a:pt x="568" y="217"/>
                </a:cubicBezTo>
                <a:cubicBezTo>
                  <a:pt x="567" y="220"/>
                  <a:pt x="568" y="224"/>
                  <a:pt x="569" y="229"/>
                </a:cubicBezTo>
                <a:cubicBezTo>
                  <a:pt x="567" y="243"/>
                  <a:pt x="562" y="257"/>
                  <a:pt x="549" y="264"/>
                </a:cubicBezTo>
                <a:cubicBezTo>
                  <a:pt x="541" y="268"/>
                  <a:pt x="532" y="265"/>
                  <a:pt x="526" y="259"/>
                </a:cubicBezTo>
                <a:cubicBezTo>
                  <a:pt x="518" y="253"/>
                  <a:pt x="519" y="244"/>
                  <a:pt x="520" y="235"/>
                </a:cubicBezTo>
                <a:cubicBezTo>
                  <a:pt x="528" y="221"/>
                  <a:pt x="545" y="220"/>
                  <a:pt x="559" y="221"/>
                </a:cubicBezTo>
                <a:cubicBezTo>
                  <a:pt x="562" y="221"/>
                  <a:pt x="564" y="220"/>
                  <a:pt x="564" y="218"/>
                </a:cubicBezTo>
                <a:close/>
                <a:moveTo>
                  <a:pt x="265" y="227"/>
                </a:moveTo>
                <a:cubicBezTo>
                  <a:pt x="258" y="223"/>
                  <a:pt x="249" y="220"/>
                  <a:pt x="240" y="219"/>
                </a:cubicBezTo>
                <a:cubicBezTo>
                  <a:pt x="242" y="224"/>
                  <a:pt x="248" y="224"/>
                  <a:pt x="252" y="227"/>
                </a:cubicBezTo>
                <a:cubicBezTo>
                  <a:pt x="261" y="231"/>
                  <a:pt x="263" y="240"/>
                  <a:pt x="268" y="247"/>
                </a:cubicBezTo>
                <a:cubicBezTo>
                  <a:pt x="267" y="251"/>
                  <a:pt x="262" y="253"/>
                  <a:pt x="259" y="254"/>
                </a:cubicBezTo>
                <a:cubicBezTo>
                  <a:pt x="249" y="252"/>
                  <a:pt x="249" y="252"/>
                  <a:pt x="249" y="252"/>
                </a:cubicBezTo>
                <a:cubicBezTo>
                  <a:pt x="239" y="248"/>
                  <a:pt x="234" y="236"/>
                  <a:pt x="231" y="225"/>
                </a:cubicBezTo>
                <a:cubicBezTo>
                  <a:pt x="231" y="225"/>
                  <a:pt x="231" y="225"/>
                  <a:pt x="230" y="225"/>
                </a:cubicBezTo>
                <a:cubicBezTo>
                  <a:pt x="232" y="242"/>
                  <a:pt x="237" y="260"/>
                  <a:pt x="255" y="265"/>
                </a:cubicBezTo>
                <a:cubicBezTo>
                  <a:pt x="261" y="267"/>
                  <a:pt x="268" y="267"/>
                  <a:pt x="273" y="262"/>
                </a:cubicBezTo>
                <a:cubicBezTo>
                  <a:pt x="277" y="259"/>
                  <a:pt x="276" y="254"/>
                  <a:pt x="277" y="249"/>
                </a:cubicBezTo>
                <a:cubicBezTo>
                  <a:pt x="277" y="241"/>
                  <a:pt x="272" y="233"/>
                  <a:pt x="265" y="227"/>
                </a:cubicBezTo>
                <a:close/>
                <a:moveTo>
                  <a:pt x="555" y="225"/>
                </a:moveTo>
                <a:cubicBezTo>
                  <a:pt x="544" y="224"/>
                  <a:pt x="533" y="225"/>
                  <a:pt x="525" y="234"/>
                </a:cubicBezTo>
                <a:cubicBezTo>
                  <a:pt x="521" y="239"/>
                  <a:pt x="522" y="246"/>
                  <a:pt x="524" y="252"/>
                </a:cubicBezTo>
                <a:cubicBezTo>
                  <a:pt x="530" y="257"/>
                  <a:pt x="535" y="264"/>
                  <a:pt x="543" y="262"/>
                </a:cubicBezTo>
                <a:cubicBezTo>
                  <a:pt x="555" y="258"/>
                  <a:pt x="564" y="245"/>
                  <a:pt x="564" y="232"/>
                </a:cubicBezTo>
                <a:cubicBezTo>
                  <a:pt x="558" y="240"/>
                  <a:pt x="552" y="254"/>
                  <a:pt x="539" y="253"/>
                </a:cubicBezTo>
                <a:cubicBezTo>
                  <a:pt x="536" y="251"/>
                  <a:pt x="533" y="248"/>
                  <a:pt x="533" y="243"/>
                </a:cubicBezTo>
                <a:cubicBezTo>
                  <a:pt x="533" y="237"/>
                  <a:pt x="540" y="231"/>
                  <a:pt x="546" y="229"/>
                </a:cubicBezTo>
                <a:cubicBezTo>
                  <a:pt x="548" y="226"/>
                  <a:pt x="554" y="228"/>
                  <a:pt x="555" y="225"/>
                </a:cubicBezTo>
                <a:close/>
                <a:moveTo>
                  <a:pt x="186" y="240"/>
                </a:moveTo>
                <a:cubicBezTo>
                  <a:pt x="187" y="239"/>
                  <a:pt x="186" y="233"/>
                  <a:pt x="183" y="237"/>
                </a:cubicBezTo>
                <a:cubicBezTo>
                  <a:pt x="162" y="255"/>
                  <a:pt x="149" y="280"/>
                  <a:pt x="140" y="304"/>
                </a:cubicBezTo>
                <a:cubicBezTo>
                  <a:pt x="127" y="312"/>
                  <a:pt x="110" y="315"/>
                  <a:pt x="100" y="329"/>
                </a:cubicBezTo>
                <a:cubicBezTo>
                  <a:pt x="84" y="342"/>
                  <a:pt x="79" y="362"/>
                  <a:pt x="72" y="380"/>
                </a:cubicBezTo>
                <a:cubicBezTo>
                  <a:pt x="72" y="385"/>
                  <a:pt x="66" y="388"/>
                  <a:pt x="67" y="393"/>
                </a:cubicBezTo>
                <a:cubicBezTo>
                  <a:pt x="72" y="396"/>
                  <a:pt x="74" y="401"/>
                  <a:pt x="78" y="406"/>
                </a:cubicBezTo>
                <a:cubicBezTo>
                  <a:pt x="90" y="437"/>
                  <a:pt x="105" y="477"/>
                  <a:pt x="141" y="486"/>
                </a:cubicBezTo>
                <a:cubicBezTo>
                  <a:pt x="152" y="512"/>
                  <a:pt x="161" y="539"/>
                  <a:pt x="182" y="559"/>
                </a:cubicBezTo>
                <a:cubicBezTo>
                  <a:pt x="184" y="559"/>
                  <a:pt x="184" y="559"/>
                  <a:pt x="184" y="559"/>
                </a:cubicBezTo>
                <a:cubicBezTo>
                  <a:pt x="185" y="557"/>
                  <a:pt x="185" y="554"/>
                  <a:pt x="184" y="553"/>
                </a:cubicBezTo>
                <a:cubicBezTo>
                  <a:pt x="181" y="552"/>
                  <a:pt x="180" y="548"/>
                  <a:pt x="177" y="546"/>
                </a:cubicBezTo>
                <a:cubicBezTo>
                  <a:pt x="165" y="525"/>
                  <a:pt x="154" y="506"/>
                  <a:pt x="147" y="483"/>
                </a:cubicBezTo>
                <a:cubicBezTo>
                  <a:pt x="145" y="480"/>
                  <a:pt x="145" y="480"/>
                  <a:pt x="145" y="480"/>
                </a:cubicBezTo>
                <a:cubicBezTo>
                  <a:pt x="130" y="479"/>
                  <a:pt x="120" y="467"/>
                  <a:pt x="109" y="458"/>
                </a:cubicBezTo>
                <a:cubicBezTo>
                  <a:pt x="95" y="437"/>
                  <a:pt x="90" y="412"/>
                  <a:pt x="74" y="391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80" y="373"/>
                  <a:pt x="88" y="356"/>
                  <a:pt x="95" y="341"/>
                </a:cubicBezTo>
                <a:cubicBezTo>
                  <a:pt x="104" y="327"/>
                  <a:pt x="119" y="319"/>
                  <a:pt x="132" y="313"/>
                </a:cubicBezTo>
                <a:cubicBezTo>
                  <a:pt x="137" y="310"/>
                  <a:pt x="145" y="311"/>
                  <a:pt x="148" y="305"/>
                </a:cubicBezTo>
                <a:cubicBezTo>
                  <a:pt x="155" y="288"/>
                  <a:pt x="159" y="270"/>
                  <a:pt x="171" y="255"/>
                </a:cubicBezTo>
                <a:cubicBezTo>
                  <a:pt x="175" y="250"/>
                  <a:pt x="182" y="245"/>
                  <a:pt x="186" y="240"/>
                </a:cubicBezTo>
                <a:close/>
                <a:moveTo>
                  <a:pt x="635" y="272"/>
                </a:moveTo>
                <a:cubicBezTo>
                  <a:pt x="629" y="259"/>
                  <a:pt x="621" y="246"/>
                  <a:pt x="609" y="237"/>
                </a:cubicBezTo>
                <a:cubicBezTo>
                  <a:pt x="608" y="239"/>
                  <a:pt x="608" y="242"/>
                  <a:pt x="609" y="244"/>
                </a:cubicBezTo>
                <a:cubicBezTo>
                  <a:pt x="609" y="246"/>
                  <a:pt x="611" y="245"/>
                  <a:pt x="612" y="246"/>
                </a:cubicBezTo>
                <a:cubicBezTo>
                  <a:pt x="629" y="266"/>
                  <a:pt x="637" y="291"/>
                  <a:pt x="644" y="316"/>
                </a:cubicBezTo>
                <a:cubicBezTo>
                  <a:pt x="647" y="320"/>
                  <a:pt x="652" y="320"/>
                  <a:pt x="657" y="320"/>
                </a:cubicBezTo>
                <a:cubicBezTo>
                  <a:pt x="691" y="326"/>
                  <a:pt x="695" y="365"/>
                  <a:pt x="708" y="390"/>
                </a:cubicBezTo>
                <a:cubicBezTo>
                  <a:pt x="710" y="396"/>
                  <a:pt x="717" y="400"/>
                  <a:pt x="718" y="407"/>
                </a:cubicBezTo>
                <a:cubicBezTo>
                  <a:pt x="702" y="426"/>
                  <a:pt x="697" y="451"/>
                  <a:pt x="682" y="471"/>
                </a:cubicBezTo>
                <a:cubicBezTo>
                  <a:pt x="671" y="486"/>
                  <a:pt x="653" y="485"/>
                  <a:pt x="640" y="494"/>
                </a:cubicBezTo>
                <a:cubicBezTo>
                  <a:pt x="637" y="506"/>
                  <a:pt x="635" y="517"/>
                  <a:pt x="631" y="528"/>
                </a:cubicBezTo>
                <a:cubicBezTo>
                  <a:pt x="624" y="540"/>
                  <a:pt x="617" y="555"/>
                  <a:pt x="604" y="562"/>
                </a:cubicBezTo>
                <a:cubicBezTo>
                  <a:pt x="604" y="563"/>
                  <a:pt x="603" y="564"/>
                  <a:pt x="604" y="564"/>
                </a:cubicBezTo>
                <a:cubicBezTo>
                  <a:pt x="625" y="550"/>
                  <a:pt x="637" y="526"/>
                  <a:pt x="644" y="502"/>
                </a:cubicBezTo>
                <a:cubicBezTo>
                  <a:pt x="644" y="494"/>
                  <a:pt x="654" y="496"/>
                  <a:pt x="659" y="493"/>
                </a:cubicBezTo>
                <a:cubicBezTo>
                  <a:pt x="697" y="478"/>
                  <a:pt x="702" y="434"/>
                  <a:pt x="726" y="407"/>
                </a:cubicBezTo>
                <a:cubicBezTo>
                  <a:pt x="727" y="405"/>
                  <a:pt x="728" y="403"/>
                  <a:pt x="726" y="402"/>
                </a:cubicBezTo>
                <a:cubicBezTo>
                  <a:pt x="710" y="390"/>
                  <a:pt x="708" y="371"/>
                  <a:pt x="701" y="354"/>
                </a:cubicBezTo>
                <a:cubicBezTo>
                  <a:pt x="693" y="333"/>
                  <a:pt x="675" y="316"/>
                  <a:pt x="653" y="313"/>
                </a:cubicBezTo>
                <a:cubicBezTo>
                  <a:pt x="649" y="309"/>
                  <a:pt x="649" y="309"/>
                  <a:pt x="649" y="309"/>
                </a:cubicBezTo>
                <a:cubicBezTo>
                  <a:pt x="646" y="295"/>
                  <a:pt x="641" y="283"/>
                  <a:pt x="635" y="272"/>
                </a:cubicBezTo>
                <a:close/>
                <a:moveTo>
                  <a:pt x="188" y="264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64" y="263"/>
                  <a:pt x="160" y="288"/>
                  <a:pt x="151" y="309"/>
                </a:cubicBezTo>
                <a:cubicBezTo>
                  <a:pt x="143" y="314"/>
                  <a:pt x="133" y="318"/>
                  <a:pt x="124" y="321"/>
                </a:cubicBezTo>
                <a:cubicBezTo>
                  <a:pt x="100" y="330"/>
                  <a:pt x="92" y="357"/>
                  <a:pt x="84" y="379"/>
                </a:cubicBezTo>
                <a:cubicBezTo>
                  <a:pt x="83" y="383"/>
                  <a:pt x="79" y="386"/>
                  <a:pt x="79" y="390"/>
                </a:cubicBezTo>
                <a:cubicBezTo>
                  <a:pt x="99" y="417"/>
                  <a:pt x="99" y="458"/>
                  <a:pt x="134" y="473"/>
                </a:cubicBezTo>
                <a:cubicBezTo>
                  <a:pt x="140" y="475"/>
                  <a:pt x="147" y="473"/>
                  <a:pt x="150" y="478"/>
                </a:cubicBezTo>
                <a:cubicBezTo>
                  <a:pt x="156" y="497"/>
                  <a:pt x="164" y="516"/>
                  <a:pt x="174" y="534"/>
                </a:cubicBezTo>
                <a:cubicBezTo>
                  <a:pt x="177" y="539"/>
                  <a:pt x="180" y="545"/>
                  <a:pt x="185" y="549"/>
                </a:cubicBezTo>
                <a:cubicBezTo>
                  <a:pt x="191" y="525"/>
                  <a:pt x="191" y="525"/>
                  <a:pt x="191" y="525"/>
                </a:cubicBezTo>
                <a:cubicBezTo>
                  <a:pt x="196" y="512"/>
                  <a:pt x="208" y="500"/>
                  <a:pt x="221" y="495"/>
                </a:cubicBezTo>
                <a:cubicBezTo>
                  <a:pt x="222" y="494"/>
                  <a:pt x="222" y="493"/>
                  <a:pt x="222" y="492"/>
                </a:cubicBezTo>
                <a:cubicBezTo>
                  <a:pt x="201" y="491"/>
                  <a:pt x="184" y="476"/>
                  <a:pt x="175" y="459"/>
                </a:cubicBezTo>
                <a:cubicBezTo>
                  <a:pt x="168" y="459"/>
                  <a:pt x="162" y="456"/>
                  <a:pt x="156" y="453"/>
                </a:cubicBezTo>
                <a:cubicBezTo>
                  <a:pt x="133" y="442"/>
                  <a:pt x="134" y="410"/>
                  <a:pt x="112" y="400"/>
                </a:cubicBezTo>
                <a:cubicBezTo>
                  <a:pt x="111" y="398"/>
                  <a:pt x="111" y="394"/>
                  <a:pt x="113" y="393"/>
                </a:cubicBezTo>
                <a:cubicBezTo>
                  <a:pt x="137" y="377"/>
                  <a:pt x="139" y="344"/>
                  <a:pt x="168" y="336"/>
                </a:cubicBezTo>
                <a:cubicBezTo>
                  <a:pt x="173" y="334"/>
                  <a:pt x="179" y="339"/>
                  <a:pt x="181" y="332"/>
                </a:cubicBezTo>
                <a:cubicBezTo>
                  <a:pt x="188" y="316"/>
                  <a:pt x="204" y="308"/>
                  <a:pt x="221" y="305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04" y="296"/>
                  <a:pt x="195" y="280"/>
                  <a:pt x="188" y="264"/>
                </a:cubicBezTo>
                <a:close/>
                <a:moveTo>
                  <a:pt x="619" y="261"/>
                </a:moveTo>
                <a:cubicBezTo>
                  <a:pt x="615" y="257"/>
                  <a:pt x="614" y="250"/>
                  <a:pt x="608" y="248"/>
                </a:cubicBezTo>
                <a:cubicBezTo>
                  <a:pt x="606" y="252"/>
                  <a:pt x="606" y="257"/>
                  <a:pt x="605" y="261"/>
                </a:cubicBezTo>
                <a:cubicBezTo>
                  <a:pt x="599" y="281"/>
                  <a:pt x="581" y="295"/>
                  <a:pt x="564" y="306"/>
                </a:cubicBezTo>
                <a:cubicBezTo>
                  <a:pt x="562" y="308"/>
                  <a:pt x="558" y="308"/>
                  <a:pt x="558" y="310"/>
                </a:cubicBezTo>
                <a:cubicBezTo>
                  <a:pt x="560" y="310"/>
                  <a:pt x="563" y="310"/>
                  <a:pt x="566" y="310"/>
                </a:cubicBezTo>
                <a:cubicBezTo>
                  <a:pt x="588" y="309"/>
                  <a:pt x="606" y="324"/>
                  <a:pt x="616" y="342"/>
                </a:cubicBezTo>
                <a:cubicBezTo>
                  <a:pt x="617" y="347"/>
                  <a:pt x="617" y="347"/>
                  <a:pt x="617" y="347"/>
                </a:cubicBezTo>
                <a:cubicBezTo>
                  <a:pt x="617" y="348"/>
                  <a:pt x="615" y="349"/>
                  <a:pt x="613" y="349"/>
                </a:cubicBezTo>
                <a:cubicBezTo>
                  <a:pt x="610" y="340"/>
                  <a:pt x="602" y="333"/>
                  <a:pt x="597" y="327"/>
                </a:cubicBezTo>
                <a:cubicBezTo>
                  <a:pt x="586" y="317"/>
                  <a:pt x="570" y="315"/>
                  <a:pt x="555" y="316"/>
                </a:cubicBezTo>
                <a:cubicBezTo>
                  <a:pt x="546" y="318"/>
                  <a:pt x="541" y="328"/>
                  <a:pt x="538" y="335"/>
                </a:cubicBezTo>
                <a:cubicBezTo>
                  <a:pt x="539" y="342"/>
                  <a:pt x="538" y="350"/>
                  <a:pt x="543" y="355"/>
                </a:cubicBezTo>
                <a:cubicBezTo>
                  <a:pt x="547" y="358"/>
                  <a:pt x="551" y="360"/>
                  <a:pt x="556" y="360"/>
                </a:cubicBezTo>
                <a:cubicBezTo>
                  <a:pt x="553" y="355"/>
                  <a:pt x="547" y="352"/>
                  <a:pt x="547" y="347"/>
                </a:cubicBezTo>
                <a:cubicBezTo>
                  <a:pt x="546" y="341"/>
                  <a:pt x="549" y="334"/>
                  <a:pt x="554" y="330"/>
                </a:cubicBezTo>
                <a:cubicBezTo>
                  <a:pt x="560" y="326"/>
                  <a:pt x="568" y="322"/>
                  <a:pt x="577" y="325"/>
                </a:cubicBezTo>
                <a:cubicBezTo>
                  <a:pt x="589" y="328"/>
                  <a:pt x="597" y="338"/>
                  <a:pt x="601" y="349"/>
                </a:cubicBezTo>
                <a:cubicBezTo>
                  <a:pt x="601" y="361"/>
                  <a:pt x="614" y="351"/>
                  <a:pt x="620" y="356"/>
                </a:cubicBezTo>
                <a:cubicBezTo>
                  <a:pt x="643" y="359"/>
                  <a:pt x="653" y="383"/>
                  <a:pt x="664" y="400"/>
                </a:cubicBezTo>
                <a:cubicBezTo>
                  <a:pt x="669" y="409"/>
                  <a:pt x="655" y="414"/>
                  <a:pt x="655" y="423"/>
                </a:cubicBezTo>
                <a:cubicBezTo>
                  <a:pt x="652" y="433"/>
                  <a:pt x="643" y="441"/>
                  <a:pt x="634" y="447"/>
                </a:cubicBezTo>
                <a:cubicBezTo>
                  <a:pt x="627" y="452"/>
                  <a:pt x="620" y="448"/>
                  <a:pt x="614" y="454"/>
                </a:cubicBezTo>
                <a:cubicBezTo>
                  <a:pt x="610" y="464"/>
                  <a:pt x="600" y="474"/>
                  <a:pt x="592" y="480"/>
                </a:cubicBezTo>
                <a:cubicBezTo>
                  <a:pt x="583" y="485"/>
                  <a:pt x="570" y="488"/>
                  <a:pt x="561" y="480"/>
                </a:cubicBezTo>
                <a:cubicBezTo>
                  <a:pt x="553" y="475"/>
                  <a:pt x="550" y="466"/>
                  <a:pt x="550" y="456"/>
                </a:cubicBezTo>
                <a:cubicBezTo>
                  <a:pt x="551" y="451"/>
                  <a:pt x="555" y="447"/>
                  <a:pt x="559" y="444"/>
                </a:cubicBezTo>
                <a:cubicBezTo>
                  <a:pt x="559" y="443"/>
                  <a:pt x="559" y="443"/>
                  <a:pt x="559" y="443"/>
                </a:cubicBezTo>
                <a:cubicBezTo>
                  <a:pt x="554" y="444"/>
                  <a:pt x="548" y="447"/>
                  <a:pt x="545" y="452"/>
                </a:cubicBezTo>
                <a:cubicBezTo>
                  <a:pt x="543" y="459"/>
                  <a:pt x="541" y="467"/>
                  <a:pt x="545" y="473"/>
                </a:cubicBezTo>
                <a:cubicBezTo>
                  <a:pt x="549" y="483"/>
                  <a:pt x="559" y="491"/>
                  <a:pt x="570" y="493"/>
                </a:cubicBezTo>
                <a:cubicBezTo>
                  <a:pt x="587" y="495"/>
                  <a:pt x="600" y="486"/>
                  <a:pt x="612" y="474"/>
                </a:cubicBezTo>
                <a:cubicBezTo>
                  <a:pt x="615" y="470"/>
                  <a:pt x="617" y="464"/>
                  <a:pt x="620" y="461"/>
                </a:cubicBezTo>
                <a:cubicBezTo>
                  <a:pt x="630" y="460"/>
                  <a:pt x="637" y="456"/>
                  <a:pt x="645" y="451"/>
                </a:cubicBezTo>
                <a:cubicBezTo>
                  <a:pt x="661" y="440"/>
                  <a:pt x="661" y="419"/>
                  <a:pt x="677" y="408"/>
                </a:cubicBezTo>
                <a:cubicBezTo>
                  <a:pt x="678" y="406"/>
                  <a:pt x="678" y="406"/>
                  <a:pt x="678" y="406"/>
                </a:cubicBezTo>
                <a:cubicBezTo>
                  <a:pt x="666" y="390"/>
                  <a:pt x="666" y="390"/>
                  <a:pt x="666" y="390"/>
                </a:cubicBezTo>
                <a:cubicBezTo>
                  <a:pt x="661" y="376"/>
                  <a:pt x="650" y="362"/>
                  <a:pt x="635" y="355"/>
                </a:cubicBezTo>
                <a:cubicBezTo>
                  <a:pt x="634" y="354"/>
                  <a:pt x="633" y="355"/>
                  <a:pt x="632" y="353"/>
                </a:cubicBezTo>
                <a:cubicBezTo>
                  <a:pt x="628" y="350"/>
                  <a:pt x="620" y="352"/>
                  <a:pt x="618" y="347"/>
                </a:cubicBezTo>
                <a:cubicBezTo>
                  <a:pt x="619" y="345"/>
                  <a:pt x="620" y="344"/>
                  <a:pt x="622" y="344"/>
                </a:cubicBezTo>
                <a:cubicBezTo>
                  <a:pt x="644" y="349"/>
                  <a:pt x="662" y="367"/>
                  <a:pt x="671" y="387"/>
                </a:cubicBezTo>
                <a:cubicBezTo>
                  <a:pt x="673" y="393"/>
                  <a:pt x="678" y="397"/>
                  <a:pt x="682" y="402"/>
                </a:cubicBezTo>
                <a:cubicBezTo>
                  <a:pt x="683" y="404"/>
                  <a:pt x="687" y="405"/>
                  <a:pt x="687" y="408"/>
                </a:cubicBezTo>
                <a:cubicBezTo>
                  <a:pt x="682" y="411"/>
                  <a:pt x="676" y="414"/>
                  <a:pt x="673" y="419"/>
                </a:cubicBezTo>
                <a:cubicBezTo>
                  <a:pt x="665" y="441"/>
                  <a:pt x="648" y="462"/>
                  <a:pt x="624" y="466"/>
                </a:cubicBezTo>
                <a:cubicBezTo>
                  <a:pt x="618" y="476"/>
                  <a:pt x="610" y="484"/>
                  <a:pt x="601" y="491"/>
                </a:cubicBezTo>
                <a:cubicBezTo>
                  <a:pt x="591" y="496"/>
                  <a:pt x="579" y="501"/>
                  <a:pt x="567" y="499"/>
                </a:cubicBezTo>
                <a:cubicBezTo>
                  <a:pt x="567" y="499"/>
                  <a:pt x="567" y="500"/>
                  <a:pt x="568" y="500"/>
                </a:cubicBezTo>
                <a:cubicBezTo>
                  <a:pt x="582" y="509"/>
                  <a:pt x="594" y="522"/>
                  <a:pt x="599" y="537"/>
                </a:cubicBezTo>
                <a:cubicBezTo>
                  <a:pt x="602" y="543"/>
                  <a:pt x="601" y="552"/>
                  <a:pt x="605" y="556"/>
                </a:cubicBezTo>
                <a:cubicBezTo>
                  <a:pt x="621" y="543"/>
                  <a:pt x="631" y="523"/>
                  <a:pt x="634" y="503"/>
                </a:cubicBezTo>
                <a:cubicBezTo>
                  <a:pt x="636" y="498"/>
                  <a:pt x="634" y="494"/>
                  <a:pt x="636" y="490"/>
                </a:cubicBezTo>
                <a:cubicBezTo>
                  <a:pt x="650" y="482"/>
                  <a:pt x="668" y="483"/>
                  <a:pt x="678" y="469"/>
                </a:cubicBezTo>
                <a:cubicBezTo>
                  <a:pt x="693" y="449"/>
                  <a:pt x="699" y="427"/>
                  <a:pt x="714" y="407"/>
                </a:cubicBezTo>
                <a:cubicBezTo>
                  <a:pt x="714" y="402"/>
                  <a:pt x="709" y="400"/>
                  <a:pt x="707" y="395"/>
                </a:cubicBezTo>
                <a:cubicBezTo>
                  <a:pt x="699" y="377"/>
                  <a:pt x="692" y="357"/>
                  <a:pt x="682" y="340"/>
                </a:cubicBezTo>
                <a:cubicBezTo>
                  <a:pt x="672" y="324"/>
                  <a:pt x="654" y="326"/>
                  <a:pt x="641" y="319"/>
                </a:cubicBezTo>
                <a:cubicBezTo>
                  <a:pt x="636" y="299"/>
                  <a:pt x="631" y="278"/>
                  <a:pt x="619" y="261"/>
                </a:cubicBezTo>
                <a:close/>
                <a:moveTo>
                  <a:pt x="400" y="265"/>
                </a:moveTo>
                <a:cubicBezTo>
                  <a:pt x="398" y="265"/>
                  <a:pt x="398" y="265"/>
                  <a:pt x="398" y="265"/>
                </a:cubicBezTo>
                <a:cubicBezTo>
                  <a:pt x="394" y="270"/>
                  <a:pt x="389" y="275"/>
                  <a:pt x="384" y="281"/>
                </a:cubicBezTo>
                <a:cubicBezTo>
                  <a:pt x="374" y="280"/>
                  <a:pt x="374" y="280"/>
                  <a:pt x="374" y="280"/>
                </a:cubicBezTo>
                <a:cubicBezTo>
                  <a:pt x="369" y="281"/>
                  <a:pt x="362" y="282"/>
                  <a:pt x="361" y="287"/>
                </a:cubicBezTo>
                <a:cubicBezTo>
                  <a:pt x="366" y="286"/>
                  <a:pt x="370" y="293"/>
                  <a:pt x="373" y="296"/>
                </a:cubicBezTo>
                <a:cubicBezTo>
                  <a:pt x="373" y="297"/>
                  <a:pt x="373" y="299"/>
                  <a:pt x="372" y="299"/>
                </a:cubicBezTo>
                <a:cubicBezTo>
                  <a:pt x="366" y="295"/>
                  <a:pt x="357" y="295"/>
                  <a:pt x="350" y="298"/>
                </a:cubicBezTo>
                <a:cubicBezTo>
                  <a:pt x="350" y="301"/>
                  <a:pt x="351" y="302"/>
                  <a:pt x="352" y="303"/>
                </a:cubicBezTo>
                <a:cubicBezTo>
                  <a:pt x="353" y="306"/>
                  <a:pt x="355" y="309"/>
                  <a:pt x="352" y="311"/>
                </a:cubicBezTo>
                <a:cubicBezTo>
                  <a:pt x="334" y="312"/>
                  <a:pt x="334" y="312"/>
                  <a:pt x="334" y="312"/>
                </a:cubicBezTo>
                <a:cubicBezTo>
                  <a:pt x="332" y="305"/>
                  <a:pt x="324" y="305"/>
                  <a:pt x="318" y="302"/>
                </a:cubicBezTo>
                <a:cubicBezTo>
                  <a:pt x="306" y="302"/>
                  <a:pt x="292" y="311"/>
                  <a:pt x="288" y="322"/>
                </a:cubicBezTo>
                <a:cubicBezTo>
                  <a:pt x="287" y="325"/>
                  <a:pt x="291" y="325"/>
                  <a:pt x="292" y="326"/>
                </a:cubicBezTo>
                <a:cubicBezTo>
                  <a:pt x="300" y="325"/>
                  <a:pt x="308" y="331"/>
                  <a:pt x="314" y="338"/>
                </a:cubicBezTo>
                <a:cubicBezTo>
                  <a:pt x="315" y="340"/>
                  <a:pt x="317" y="342"/>
                  <a:pt x="315" y="344"/>
                </a:cubicBezTo>
                <a:cubicBezTo>
                  <a:pt x="304" y="341"/>
                  <a:pt x="291" y="344"/>
                  <a:pt x="282" y="352"/>
                </a:cubicBezTo>
                <a:cubicBezTo>
                  <a:pt x="281" y="353"/>
                  <a:pt x="280" y="355"/>
                  <a:pt x="282" y="356"/>
                </a:cubicBezTo>
                <a:cubicBezTo>
                  <a:pt x="292" y="358"/>
                  <a:pt x="300" y="368"/>
                  <a:pt x="303" y="376"/>
                </a:cubicBezTo>
                <a:cubicBezTo>
                  <a:pt x="300" y="385"/>
                  <a:pt x="292" y="376"/>
                  <a:pt x="286" y="379"/>
                </a:cubicBezTo>
                <a:cubicBezTo>
                  <a:pt x="276" y="380"/>
                  <a:pt x="267" y="388"/>
                  <a:pt x="264" y="399"/>
                </a:cubicBezTo>
                <a:cubicBezTo>
                  <a:pt x="264" y="404"/>
                  <a:pt x="261" y="410"/>
                  <a:pt x="267" y="413"/>
                </a:cubicBezTo>
                <a:cubicBezTo>
                  <a:pt x="274" y="410"/>
                  <a:pt x="283" y="411"/>
                  <a:pt x="290" y="414"/>
                </a:cubicBezTo>
                <a:cubicBezTo>
                  <a:pt x="292" y="416"/>
                  <a:pt x="297" y="417"/>
                  <a:pt x="297" y="422"/>
                </a:cubicBezTo>
                <a:cubicBezTo>
                  <a:pt x="288" y="426"/>
                  <a:pt x="279" y="436"/>
                  <a:pt x="278" y="447"/>
                </a:cubicBezTo>
                <a:cubicBezTo>
                  <a:pt x="279" y="454"/>
                  <a:pt x="286" y="448"/>
                  <a:pt x="290" y="449"/>
                </a:cubicBezTo>
                <a:cubicBezTo>
                  <a:pt x="296" y="451"/>
                  <a:pt x="308" y="447"/>
                  <a:pt x="308" y="457"/>
                </a:cubicBezTo>
                <a:cubicBezTo>
                  <a:pt x="308" y="462"/>
                  <a:pt x="304" y="462"/>
                  <a:pt x="301" y="464"/>
                </a:cubicBezTo>
                <a:cubicBezTo>
                  <a:pt x="295" y="470"/>
                  <a:pt x="296" y="481"/>
                  <a:pt x="297" y="488"/>
                </a:cubicBezTo>
                <a:cubicBezTo>
                  <a:pt x="300" y="491"/>
                  <a:pt x="301" y="499"/>
                  <a:pt x="307" y="498"/>
                </a:cubicBezTo>
                <a:cubicBezTo>
                  <a:pt x="313" y="491"/>
                  <a:pt x="322" y="486"/>
                  <a:pt x="331" y="490"/>
                </a:cubicBezTo>
                <a:cubicBezTo>
                  <a:pt x="329" y="502"/>
                  <a:pt x="335" y="511"/>
                  <a:pt x="343" y="519"/>
                </a:cubicBezTo>
                <a:cubicBezTo>
                  <a:pt x="344" y="520"/>
                  <a:pt x="346" y="520"/>
                  <a:pt x="347" y="519"/>
                </a:cubicBezTo>
                <a:cubicBezTo>
                  <a:pt x="350" y="513"/>
                  <a:pt x="353" y="506"/>
                  <a:pt x="359" y="502"/>
                </a:cubicBezTo>
                <a:cubicBezTo>
                  <a:pt x="363" y="500"/>
                  <a:pt x="367" y="496"/>
                  <a:pt x="371" y="499"/>
                </a:cubicBezTo>
                <a:cubicBezTo>
                  <a:pt x="374" y="510"/>
                  <a:pt x="386" y="518"/>
                  <a:pt x="396" y="521"/>
                </a:cubicBezTo>
                <a:cubicBezTo>
                  <a:pt x="406" y="516"/>
                  <a:pt x="417" y="511"/>
                  <a:pt x="419" y="499"/>
                </a:cubicBezTo>
                <a:cubicBezTo>
                  <a:pt x="425" y="497"/>
                  <a:pt x="428" y="503"/>
                  <a:pt x="432" y="506"/>
                </a:cubicBezTo>
                <a:cubicBezTo>
                  <a:pt x="438" y="511"/>
                  <a:pt x="439" y="523"/>
                  <a:pt x="449" y="519"/>
                </a:cubicBezTo>
                <a:cubicBezTo>
                  <a:pt x="454" y="515"/>
                  <a:pt x="457" y="508"/>
                  <a:pt x="459" y="501"/>
                </a:cubicBezTo>
                <a:cubicBezTo>
                  <a:pt x="460" y="498"/>
                  <a:pt x="460" y="493"/>
                  <a:pt x="461" y="490"/>
                </a:cubicBezTo>
                <a:cubicBezTo>
                  <a:pt x="468" y="487"/>
                  <a:pt x="475" y="492"/>
                  <a:pt x="481" y="496"/>
                </a:cubicBezTo>
                <a:cubicBezTo>
                  <a:pt x="484" y="498"/>
                  <a:pt x="484" y="502"/>
                  <a:pt x="487" y="503"/>
                </a:cubicBezTo>
                <a:cubicBezTo>
                  <a:pt x="492" y="498"/>
                  <a:pt x="495" y="489"/>
                  <a:pt x="492" y="481"/>
                </a:cubicBezTo>
                <a:cubicBezTo>
                  <a:pt x="493" y="469"/>
                  <a:pt x="474" y="469"/>
                  <a:pt x="481" y="458"/>
                </a:cubicBezTo>
                <a:cubicBezTo>
                  <a:pt x="483" y="456"/>
                  <a:pt x="486" y="454"/>
                  <a:pt x="489" y="455"/>
                </a:cubicBezTo>
                <a:cubicBezTo>
                  <a:pt x="495" y="453"/>
                  <a:pt x="501" y="458"/>
                  <a:pt x="507" y="458"/>
                </a:cubicBezTo>
                <a:cubicBezTo>
                  <a:pt x="509" y="455"/>
                  <a:pt x="508" y="450"/>
                  <a:pt x="508" y="445"/>
                </a:cubicBezTo>
                <a:cubicBezTo>
                  <a:pt x="506" y="436"/>
                  <a:pt x="499" y="431"/>
                  <a:pt x="494" y="425"/>
                </a:cubicBezTo>
                <a:cubicBezTo>
                  <a:pt x="497" y="422"/>
                  <a:pt x="500" y="420"/>
                  <a:pt x="504" y="417"/>
                </a:cubicBezTo>
                <a:cubicBezTo>
                  <a:pt x="510" y="415"/>
                  <a:pt x="518" y="415"/>
                  <a:pt x="524" y="418"/>
                </a:cubicBezTo>
                <a:cubicBezTo>
                  <a:pt x="525" y="415"/>
                  <a:pt x="525" y="408"/>
                  <a:pt x="522" y="404"/>
                </a:cubicBezTo>
                <a:cubicBezTo>
                  <a:pt x="519" y="397"/>
                  <a:pt x="512" y="392"/>
                  <a:pt x="505" y="390"/>
                </a:cubicBezTo>
                <a:cubicBezTo>
                  <a:pt x="502" y="388"/>
                  <a:pt x="499" y="390"/>
                  <a:pt x="497" y="388"/>
                </a:cubicBezTo>
                <a:cubicBezTo>
                  <a:pt x="497" y="383"/>
                  <a:pt x="489" y="379"/>
                  <a:pt x="493" y="373"/>
                </a:cubicBezTo>
                <a:cubicBezTo>
                  <a:pt x="497" y="366"/>
                  <a:pt x="504" y="359"/>
                  <a:pt x="512" y="357"/>
                </a:cubicBezTo>
                <a:cubicBezTo>
                  <a:pt x="509" y="351"/>
                  <a:pt x="502" y="349"/>
                  <a:pt x="497" y="346"/>
                </a:cubicBezTo>
                <a:cubicBezTo>
                  <a:pt x="490" y="343"/>
                  <a:pt x="483" y="347"/>
                  <a:pt x="477" y="346"/>
                </a:cubicBezTo>
                <a:cubicBezTo>
                  <a:pt x="479" y="337"/>
                  <a:pt x="489" y="333"/>
                  <a:pt x="498" y="331"/>
                </a:cubicBezTo>
                <a:cubicBezTo>
                  <a:pt x="499" y="327"/>
                  <a:pt x="497" y="322"/>
                  <a:pt x="495" y="319"/>
                </a:cubicBezTo>
                <a:cubicBezTo>
                  <a:pt x="490" y="312"/>
                  <a:pt x="483" y="311"/>
                  <a:pt x="476" y="310"/>
                </a:cubicBezTo>
                <a:cubicBezTo>
                  <a:pt x="468" y="310"/>
                  <a:pt x="462" y="312"/>
                  <a:pt x="457" y="318"/>
                </a:cubicBezTo>
                <a:cubicBezTo>
                  <a:pt x="453" y="319"/>
                  <a:pt x="448" y="316"/>
                  <a:pt x="445" y="319"/>
                </a:cubicBezTo>
                <a:cubicBezTo>
                  <a:pt x="442" y="312"/>
                  <a:pt x="448" y="309"/>
                  <a:pt x="450" y="305"/>
                </a:cubicBezTo>
                <a:cubicBezTo>
                  <a:pt x="451" y="302"/>
                  <a:pt x="448" y="302"/>
                  <a:pt x="447" y="302"/>
                </a:cubicBezTo>
                <a:cubicBezTo>
                  <a:pt x="438" y="302"/>
                  <a:pt x="429" y="302"/>
                  <a:pt x="422" y="307"/>
                </a:cubicBezTo>
                <a:cubicBezTo>
                  <a:pt x="422" y="306"/>
                  <a:pt x="422" y="306"/>
                  <a:pt x="422" y="306"/>
                </a:cubicBezTo>
                <a:cubicBezTo>
                  <a:pt x="425" y="298"/>
                  <a:pt x="430" y="292"/>
                  <a:pt x="437" y="287"/>
                </a:cubicBezTo>
                <a:cubicBezTo>
                  <a:pt x="438" y="283"/>
                  <a:pt x="433" y="282"/>
                  <a:pt x="432" y="279"/>
                </a:cubicBezTo>
                <a:cubicBezTo>
                  <a:pt x="425" y="276"/>
                  <a:pt x="419" y="279"/>
                  <a:pt x="412" y="280"/>
                </a:cubicBezTo>
                <a:cubicBezTo>
                  <a:pt x="409" y="274"/>
                  <a:pt x="403" y="271"/>
                  <a:pt x="400" y="265"/>
                </a:cubicBezTo>
                <a:close/>
                <a:moveTo>
                  <a:pt x="408" y="282"/>
                </a:moveTo>
                <a:cubicBezTo>
                  <a:pt x="405" y="279"/>
                  <a:pt x="401" y="264"/>
                  <a:pt x="395" y="274"/>
                </a:cubicBezTo>
                <a:cubicBezTo>
                  <a:pt x="391" y="278"/>
                  <a:pt x="389" y="284"/>
                  <a:pt x="385" y="289"/>
                </a:cubicBezTo>
                <a:cubicBezTo>
                  <a:pt x="382" y="286"/>
                  <a:pt x="376" y="284"/>
                  <a:pt x="372" y="285"/>
                </a:cubicBezTo>
                <a:cubicBezTo>
                  <a:pt x="372" y="295"/>
                  <a:pt x="384" y="293"/>
                  <a:pt x="390" y="297"/>
                </a:cubicBezTo>
                <a:cubicBezTo>
                  <a:pt x="395" y="293"/>
                  <a:pt x="392" y="287"/>
                  <a:pt x="397" y="284"/>
                </a:cubicBezTo>
                <a:cubicBezTo>
                  <a:pt x="401" y="287"/>
                  <a:pt x="403" y="292"/>
                  <a:pt x="406" y="294"/>
                </a:cubicBezTo>
                <a:cubicBezTo>
                  <a:pt x="419" y="290"/>
                  <a:pt x="419" y="290"/>
                  <a:pt x="419" y="290"/>
                </a:cubicBezTo>
                <a:cubicBezTo>
                  <a:pt x="424" y="291"/>
                  <a:pt x="428" y="291"/>
                  <a:pt x="431" y="287"/>
                </a:cubicBezTo>
                <a:cubicBezTo>
                  <a:pt x="431" y="285"/>
                  <a:pt x="431" y="283"/>
                  <a:pt x="429" y="282"/>
                </a:cubicBezTo>
                <a:cubicBezTo>
                  <a:pt x="424" y="280"/>
                  <a:pt x="418" y="283"/>
                  <a:pt x="413" y="285"/>
                </a:cubicBezTo>
                <a:cubicBezTo>
                  <a:pt x="411" y="285"/>
                  <a:pt x="408" y="284"/>
                  <a:pt x="408" y="282"/>
                </a:cubicBezTo>
                <a:close/>
                <a:moveTo>
                  <a:pt x="406" y="299"/>
                </a:moveTo>
                <a:cubicBezTo>
                  <a:pt x="403" y="298"/>
                  <a:pt x="402" y="294"/>
                  <a:pt x="400" y="293"/>
                </a:cubicBezTo>
                <a:cubicBezTo>
                  <a:pt x="395" y="292"/>
                  <a:pt x="395" y="298"/>
                  <a:pt x="393" y="300"/>
                </a:cubicBezTo>
                <a:cubicBezTo>
                  <a:pt x="389" y="301"/>
                  <a:pt x="386" y="297"/>
                  <a:pt x="381" y="297"/>
                </a:cubicBezTo>
                <a:cubicBezTo>
                  <a:pt x="379" y="300"/>
                  <a:pt x="381" y="302"/>
                  <a:pt x="381" y="305"/>
                </a:cubicBezTo>
                <a:cubicBezTo>
                  <a:pt x="388" y="324"/>
                  <a:pt x="378" y="344"/>
                  <a:pt x="371" y="361"/>
                </a:cubicBezTo>
                <a:cubicBezTo>
                  <a:pt x="369" y="364"/>
                  <a:pt x="370" y="368"/>
                  <a:pt x="368" y="372"/>
                </a:cubicBezTo>
                <a:cubicBezTo>
                  <a:pt x="363" y="380"/>
                  <a:pt x="374" y="391"/>
                  <a:pt x="364" y="396"/>
                </a:cubicBezTo>
                <a:cubicBezTo>
                  <a:pt x="359" y="402"/>
                  <a:pt x="357" y="409"/>
                  <a:pt x="360" y="416"/>
                </a:cubicBezTo>
                <a:cubicBezTo>
                  <a:pt x="361" y="422"/>
                  <a:pt x="367" y="424"/>
                  <a:pt x="372" y="424"/>
                </a:cubicBezTo>
                <a:cubicBezTo>
                  <a:pt x="376" y="426"/>
                  <a:pt x="379" y="422"/>
                  <a:pt x="381" y="419"/>
                </a:cubicBezTo>
                <a:cubicBezTo>
                  <a:pt x="382" y="415"/>
                  <a:pt x="385" y="411"/>
                  <a:pt x="381" y="408"/>
                </a:cubicBezTo>
                <a:cubicBezTo>
                  <a:pt x="377" y="411"/>
                  <a:pt x="376" y="419"/>
                  <a:pt x="370" y="416"/>
                </a:cubicBezTo>
                <a:cubicBezTo>
                  <a:pt x="368" y="413"/>
                  <a:pt x="365" y="410"/>
                  <a:pt x="367" y="405"/>
                </a:cubicBezTo>
                <a:cubicBezTo>
                  <a:pt x="368" y="402"/>
                  <a:pt x="372" y="399"/>
                  <a:pt x="375" y="398"/>
                </a:cubicBezTo>
                <a:cubicBezTo>
                  <a:pt x="379" y="398"/>
                  <a:pt x="383" y="400"/>
                  <a:pt x="386" y="402"/>
                </a:cubicBezTo>
                <a:cubicBezTo>
                  <a:pt x="390" y="406"/>
                  <a:pt x="389" y="413"/>
                  <a:pt x="387" y="417"/>
                </a:cubicBezTo>
                <a:cubicBezTo>
                  <a:pt x="387" y="423"/>
                  <a:pt x="376" y="427"/>
                  <a:pt x="382" y="434"/>
                </a:cubicBezTo>
                <a:cubicBezTo>
                  <a:pt x="389" y="433"/>
                  <a:pt x="390" y="425"/>
                  <a:pt x="393" y="420"/>
                </a:cubicBezTo>
                <a:cubicBezTo>
                  <a:pt x="394" y="420"/>
                  <a:pt x="395" y="421"/>
                  <a:pt x="397" y="422"/>
                </a:cubicBezTo>
                <a:cubicBezTo>
                  <a:pt x="399" y="426"/>
                  <a:pt x="403" y="429"/>
                  <a:pt x="408" y="431"/>
                </a:cubicBezTo>
                <a:cubicBezTo>
                  <a:pt x="409" y="431"/>
                  <a:pt x="408" y="428"/>
                  <a:pt x="409" y="427"/>
                </a:cubicBezTo>
                <a:cubicBezTo>
                  <a:pt x="405" y="422"/>
                  <a:pt x="400" y="416"/>
                  <a:pt x="402" y="409"/>
                </a:cubicBezTo>
                <a:cubicBezTo>
                  <a:pt x="403" y="405"/>
                  <a:pt x="407" y="402"/>
                  <a:pt x="410" y="399"/>
                </a:cubicBezTo>
                <a:cubicBezTo>
                  <a:pt x="413" y="398"/>
                  <a:pt x="417" y="398"/>
                  <a:pt x="419" y="400"/>
                </a:cubicBezTo>
                <a:cubicBezTo>
                  <a:pt x="424" y="401"/>
                  <a:pt x="424" y="405"/>
                  <a:pt x="423" y="408"/>
                </a:cubicBezTo>
                <a:cubicBezTo>
                  <a:pt x="422" y="412"/>
                  <a:pt x="420" y="417"/>
                  <a:pt x="415" y="417"/>
                </a:cubicBezTo>
                <a:cubicBezTo>
                  <a:pt x="413" y="417"/>
                  <a:pt x="412" y="415"/>
                  <a:pt x="411" y="413"/>
                </a:cubicBezTo>
                <a:cubicBezTo>
                  <a:pt x="410" y="413"/>
                  <a:pt x="409" y="412"/>
                  <a:pt x="409" y="413"/>
                </a:cubicBezTo>
                <a:cubicBezTo>
                  <a:pt x="409" y="416"/>
                  <a:pt x="409" y="420"/>
                  <a:pt x="411" y="422"/>
                </a:cubicBezTo>
                <a:cubicBezTo>
                  <a:pt x="414" y="424"/>
                  <a:pt x="417" y="425"/>
                  <a:pt x="421" y="424"/>
                </a:cubicBezTo>
                <a:cubicBezTo>
                  <a:pt x="426" y="422"/>
                  <a:pt x="430" y="416"/>
                  <a:pt x="431" y="410"/>
                </a:cubicBezTo>
                <a:cubicBezTo>
                  <a:pt x="431" y="400"/>
                  <a:pt x="428" y="390"/>
                  <a:pt x="419" y="384"/>
                </a:cubicBezTo>
                <a:cubicBezTo>
                  <a:pt x="420" y="376"/>
                  <a:pt x="421" y="368"/>
                  <a:pt x="421" y="360"/>
                </a:cubicBezTo>
                <a:cubicBezTo>
                  <a:pt x="416" y="343"/>
                  <a:pt x="410" y="323"/>
                  <a:pt x="418" y="305"/>
                </a:cubicBezTo>
                <a:cubicBezTo>
                  <a:pt x="417" y="301"/>
                  <a:pt x="423" y="298"/>
                  <a:pt x="422" y="294"/>
                </a:cubicBezTo>
                <a:cubicBezTo>
                  <a:pt x="415" y="293"/>
                  <a:pt x="410" y="296"/>
                  <a:pt x="406" y="299"/>
                </a:cubicBezTo>
                <a:close/>
                <a:moveTo>
                  <a:pt x="377" y="310"/>
                </a:moveTo>
                <a:cubicBezTo>
                  <a:pt x="374" y="302"/>
                  <a:pt x="364" y="297"/>
                  <a:pt x="356" y="301"/>
                </a:cubicBezTo>
                <a:cubicBezTo>
                  <a:pt x="358" y="306"/>
                  <a:pt x="357" y="312"/>
                  <a:pt x="362" y="315"/>
                </a:cubicBezTo>
                <a:cubicBezTo>
                  <a:pt x="367" y="315"/>
                  <a:pt x="362" y="309"/>
                  <a:pt x="364" y="306"/>
                </a:cubicBezTo>
                <a:cubicBezTo>
                  <a:pt x="370" y="305"/>
                  <a:pt x="374" y="311"/>
                  <a:pt x="377" y="314"/>
                </a:cubicBezTo>
                <a:cubicBezTo>
                  <a:pt x="378" y="313"/>
                  <a:pt x="378" y="311"/>
                  <a:pt x="377" y="310"/>
                </a:cubicBezTo>
                <a:close/>
                <a:moveTo>
                  <a:pt x="444" y="307"/>
                </a:moveTo>
                <a:cubicBezTo>
                  <a:pt x="443" y="306"/>
                  <a:pt x="443" y="306"/>
                  <a:pt x="443" y="306"/>
                </a:cubicBezTo>
                <a:cubicBezTo>
                  <a:pt x="434" y="304"/>
                  <a:pt x="426" y="308"/>
                  <a:pt x="419" y="313"/>
                </a:cubicBezTo>
                <a:cubicBezTo>
                  <a:pt x="420" y="315"/>
                  <a:pt x="418" y="318"/>
                  <a:pt x="420" y="319"/>
                </a:cubicBezTo>
                <a:cubicBezTo>
                  <a:pt x="426" y="317"/>
                  <a:pt x="429" y="312"/>
                  <a:pt x="435" y="312"/>
                </a:cubicBezTo>
                <a:cubicBezTo>
                  <a:pt x="439" y="315"/>
                  <a:pt x="431" y="319"/>
                  <a:pt x="434" y="323"/>
                </a:cubicBezTo>
                <a:cubicBezTo>
                  <a:pt x="442" y="321"/>
                  <a:pt x="440" y="312"/>
                  <a:pt x="444" y="307"/>
                </a:cubicBezTo>
                <a:close/>
                <a:moveTo>
                  <a:pt x="335" y="317"/>
                </a:moveTo>
                <a:cubicBezTo>
                  <a:pt x="332" y="313"/>
                  <a:pt x="328" y="308"/>
                  <a:pt x="322" y="307"/>
                </a:cubicBezTo>
                <a:cubicBezTo>
                  <a:pt x="314" y="303"/>
                  <a:pt x="307" y="310"/>
                  <a:pt x="300" y="313"/>
                </a:cubicBezTo>
                <a:cubicBezTo>
                  <a:pt x="299" y="315"/>
                  <a:pt x="295" y="318"/>
                  <a:pt x="297" y="322"/>
                </a:cubicBezTo>
                <a:cubicBezTo>
                  <a:pt x="301" y="323"/>
                  <a:pt x="306" y="325"/>
                  <a:pt x="310" y="329"/>
                </a:cubicBezTo>
                <a:cubicBezTo>
                  <a:pt x="319" y="335"/>
                  <a:pt x="323" y="346"/>
                  <a:pt x="325" y="357"/>
                </a:cubicBezTo>
                <a:cubicBezTo>
                  <a:pt x="327" y="367"/>
                  <a:pt x="337" y="370"/>
                  <a:pt x="343" y="379"/>
                </a:cubicBezTo>
                <a:cubicBezTo>
                  <a:pt x="344" y="385"/>
                  <a:pt x="346" y="393"/>
                  <a:pt x="342" y="398"/>
                </a:cubicBezTo>
                <a:cubicBezTo>
                  <a:pt x="340" y="403"/>
                  <a:pt x="335" y="405"/>
                  <a:pt x="330" y="405"/>
                </a:cubicBezTo>
                <a:cubicBezTo>
                  <a:pt x="327" y="406"/>
                  <a:pt x="323" y="404"/>
                  <a:pt x="321" y="401"/>
                </a:cubicBezTo>
                <a:cubicBezTo>
                  <a:pt x="320" y="399"/>
                  <a:pt x="320" y="395"/>
                  <a:pt x="322" y="394"/>
                </a:cubicBezTo>
                <a:cubicBezTo>
                  <a:pt x="324" y="391"/>
                  <a:pt x="327" y="391"/>
                  <a:pt x="330" y="392"/>
                </a:cubicBezTo>
                <a:cubicBezTo>
                  <a:pt x="333" y="392"/>
                  <a:pt x="334" y="398"/>
                  <a:pt x="337" y="396"/>
                </a:cubicBezTo>
                <a:cubicBezTo>
                  <a:pt x="341" y="391"/>
                  <a:pt x="339" y="384"/>
                  <a:pt x="337" y="379"/>
                </a:cubicBezTo>
                <a:cubicBezTo>
                  <a:pt x="332" y="372"/>
                  <a:pt x="323" y="369"/>
                  <a:pt x="315" y="372"/>
                </a:cubicBezTo>
                <a:cubicBezTo>
                  <a:pt x="311" y="373"/>
                  <a:pt x="307" y="375"/>
                  <a:pt x="306" y="379"/>
                </a:cubicBezTo>
                <a:cubicBezTo>
                  <a:pt x="302" y="388"/>
                  <a:pt x="293" y="378"/>
                  <a:pt x="285" y="383"/>
                </a:cubicBezTo>
                <a:cubicBezTo>
                  <a:pt x="276" y="385"/>
                  <a:pt x="270" y="394"/>
                  <a:pt x="269" y="403"/>
                </a:cubicBezTo>
                <a:cubicBezTo>
                  <a:pt x="268" y="411"/>
                  <a:pt x="278" y="405"/>
                  <a:pt x="282" y="408"/>
                </a:cubicBezTo>
                <a:cubicBezTo>
                  <a:pt x="296" y="409"/>
                  <a:pt x="304" y="421"/>
                  <a:pt x="315" y="427"/>
                </a:cubicBezTo>
                <a:cubicBezTo>
                  <a:pt x="320" y="431"/>
                  <a:pt x="327" y="426"/>
                  <a:pt x="333" y="427"/>
                </a:cubicBezTo>
                <a:cubicBezTo>
                  <a:pt x="336" y="428"/>
                  <a:pt x="341" y="428"/>
                  <a:pt x="345" y="430"/>
                </a:cubicBezTo>
                <a:cubicBezTo>
                  <a:pt x="351" y="433"/>
                  <a:pt x="353" y="439"/>
                  <a:pt x="353" y="445"/>
                </a:cubicBezTo>
                <a:cubicBezTo>
                  <a:pt x="355" y="450"/>
                  <a:pt x="352" y="454"/>
                  <a:pt x="348" y="458"/>
                </a:cubicBezTo>
                <a:cubicBezTo>
                  <a:pt x="342" y="460"/>
                  <a:pt x="337" y="461"/>
                  <a:pt x="332" y="458"/>
                </a:cubicBezTo>
                <a:cubicBezTo>
                  <a:pt x="330" y="454"/>
                  <a:pt x="332" y="451"/>
                  <a:pt x="334" y="449"/>
                </a:cubicBezTo>
                <a:cubicBezTo>
                  <a:pt x="338" y="448"/>
                  <a:pt x="341" y="450"/>
                  <a:pt x="344" y="452"/>
                </a:cubicBezTo>
                <a:cubicBezTo>
                  <a:pt x="347" y="451"/>
                  <a:pt x="347" y="448"/>
                  <a:pt x="347" y="445"/>
                </a:cubicBezTo>
                <a:cubicBezTo>
                  <a:pt x="347" y="439"/>
                  <a:pt x="342" y="435"/>
                  <a:pt x="337" y="433"/>
                </a:cubicBezTo>
                <a:cubicBezTo>
                  <a:pt x="331" y="430"/>
                  <a:pt x="324" y="431"/>
                  <a:pt x="318" y="436"/>
                </a:cubicBezTo>
                <a:cubicBezTo>
                  <a:pt x="315" y="439"/>
                  <a:pt x="312" y="444"/>
                  <a:pt x="313" y="449"/>
                </a:cubicBezTo>
                <a:cubicBezTo>
                  <a:pt x="311" y="455"/>
                  <a:pt x="316" y="459"/>
                  <a:pt x="313" y="463"/>
                </a:cubicBezTo>
                <a:cubicBezTo>
                  <a:pt x="308" y="465"/>
                  <a:pt x="303" y="467"/>
                  <a:pt x="302" y="472"/>
                </a:cubicBezTo>
                <a:cubicBezTo>
                  <a:pt x="301" y="478"/>
                  <a:pt x="300" y="487"/>
                  <a:pt x="306" y="491"/>
                </a:cubicBezTo>
                <a:cubicBezTo>
                  <a:pt x="317" y="480"/>
                  <a:pt x="336" y="490"/>
                  <a:pt x="348" y="481"/>
                </a:cubicBezTo>
                <a:cubicBezTo>
                  <a:pt x="353" y="475"/>
                  <a:pt x="351" y="467"/>
                  <a:pt x="354" y="462"/>
                </a:cubicBezTo>
                <a:cubicBezTo>
                  <a:pt x="360" y="456"/>
                  <a:pt x="366" y="451"/>
                  <a:pt x="373" y="451"/>
                </a:cubicBezTo>
                <a:cubicBezTo>
                  <a:pt x="381" y="450"/>
                  <a:pt x="388" y="453"/>
                  <a:pt x="392" y="459"/>
                </a:cubicBezTo>
                <a:cubicBezTo>
                  <a:pt x="395" y="463"/>
                  <a:pt x="395" y="468"/>
                  <a:pt x="391" y="472"/>
                </a:cubicBezTo>
                <a:cubicBezTo>
                  <a:pt x="390" y="475"/>
                  <a:pt x="386" y="477"/>
                  <a:pt x="382" y="477"/>
                </a:cubicBezTo>
                <a:cubicBezTo>
                  <a:pt x="379" y="477"/>
                  <a:pt x="376" y="479"/>
                  <a:pt x="374" y="475"/>
                </a:cubicBezTo>
                <a:cubicBezTo>
                  <a:pt x="374" y="473"/>
                  <a:pt x="374" y="471"/>
                  <a:pt x="375" y="469"/>
                </a:cubicBezTo>
                <a:cubicBezTo>
                  <a:pt x="379" y="466"/>
                  <a:pt x="382" y="471"/>
                  <a:pt x="386" y="471"/>
                </a:cubicBezTo>
                <a:cubicBezTo>
                  <a:pt x="389" y="470"/>
                  <a:pt x="390" y="466"/>
                  <a:pt x="389" y="462"/>
                </a:cubicBezTo>
                <a:cubicBezTo>
                  <a:pt x="387" y="459"/>
                  <a:pt x="383" y="457"/>
                  <a:pt x="379" y="456"/>
                </a:cubicBezTo>
                <a:cubicBezTo>
                  <a:pt x="371" y="456"/>
                  <a:pt x="362" y="459"/>
                  <a:pt x="357" y="467"/>
                </a:cubicBezTo>
                <a:cubicBezTo>
                  <a:pt x="356" y="471"/>
                  <a:pt x="355" y="477"/>
                  <a:pt x="357" y="480"/>
                </a:cubicBezTo>
                <a:cubicBezTo>
                  <a:pt x="361" y="487"/>
                  <a:pt x="367" y="489"/>
                  <a:pt x="374" y="490"/>
                </a:cubicBezTo>
                <a:cubicBezTo>
                  <a:pt x="376" y="492"/>
                  <a:pt x="376" y="494"/>
                  <a:pt x="375" y="497"/>
                </a:cubicBezTo>
                <a:cubicBezTo>
                  <a:pt x="377" y="507"/>
                  <a:pt x="387" y="514"/>
                  <a:pt x="396" y="516"/>
                </a:cubicBezTo>
                <a:cubicBezTo>
                  <a:pt x="405" y="514"/>
                  <a:pt x="412" y="507"/>
                  <a:pt x="415" y="499"/>
                </a:cubicBezTo>
                <a:cubicBezTo>
                  <a:pt x="417" y="496"/>
                  <a:pt x="415" y="492"/>
                  <a:pt x="417" y="489"/>
                </a:cubicBezTo>
                <a:cubicBezTo>
                  <a:pt x="422" y="488"/>
                  <a:pt x="426" y="485"/>
                  <a:pt x="430" y="482"/>
                </a:cubicBezTo>
                <a:cubicBezTo>
                  <a:pt x="432" y="477"/>
                  <a:pt x="437" y="471"/>
                  <a:pt x="434" y="465"/>
                </a:cubicBezTo>
                <a:cubicBezTo>
                  <a:pt x="432" y="458"/>
                  <a:pt x="426" y="457"/>
                  <a:pt x="420" y="455"/>
                </a:cubicBezTo>
                <a:cubicBezTo>
                  <a:pt x="415" y="455"/>
                  <a:pt x="410" y="457"/>
                  <a:pt x="407" y="461"/>
                </a:cubicBezTo>
                <a:cubicBezTo>
                  <a:pt x="406" y="463"/>
                  <a:pt x="405" y="466"/>
                  <a:pt x="406" y="468"/>
                </a:cubicBezTo>
                <a:cubicBezTo>
                  <a:pt x="409" y="467"/>
                  <a:pt x="411" y="466"/>
                  <a:pt x="413" y="469"/>
                </a:cubicBezTo>
                <a:cubicBezTo>
                  <a:pt x="414" y="471"/>
                  <a:pt x="414" y="475"/>
                  <a:pt x="411" y="477"/>
                </a:cubicBezTo>
                <a:cubicBezTo>
                  <a:pt x="408" y="477"/>
                  <a:pt x="406" y="478"/>
                  <a:pt x="403" y="476"/>
                </a:cubicBezTo>
                <a:cubicBezTo>
                  <a:pt x="399" y="472"/>
                  <a:pt x="398" y="466"/>
                  <a:pt x="400" y="461"/>
                </a:cubicBezTo>
                <a:cubicBezTo>
                  <a:pt x="403" y="453"/>
                  <a:pt x="411" y="451"/>
                  <a:pt x="418" y="450"/>
                </a:cubicBezTo>
                <a:cubicBezTo>
                  <a:pt x="425" y="450"/>
                  <a:pt x="432" y="452"/>
                  <a:pt x="436" y="459"/>
                </a:cubicBezTo>
                <a:cubicBezTo>
                  <a:pt x="446" y="467"/>
                  <a:pt x="429" y="479"/>
                  <a:pt x="444" y="484"/>
                </a:cubicBezTo>
                <a:cubicBezTo>
                  <a:pt x="448" y="486"/>
                  <a:pt x="453" y="487"/>
                  <a:pt x="457" y="485"/>
                </a:cubicBezTo>
                <a:cubicBezTo>
                  <a:pt x="467" y="482"/>
                  <a:pt x="478" y="488"/>
                  <a:pt x="486" y="496"/>
                </a:cubicBezTo>
                <a:cubicBezTo>
                  <a:pt x="487" y="494"/>
                  <a:pt x="487" y="494"/>
                  <a:pt x="487" y="494"/>
                </a:cubicBezTo>
                <a:cubicBezTo>
                  <a:pt x="489" y="486"/>
                  <a:pt x="487" y="477"/>
                  <a:pt x="482" y="472"/>
                </a:cubicBezTo>
                <a:cubicBezTo>
                  <a:pt x="479" y="470"/>
                  <a:pt x="476" y="471"/>
                  <a:pt x="474" y="468"/>
                </a:cubicBezTo>
                <a:cubicBezTo>
                  <a:pt x="475" y="458"/>
                  <a:pt x="475" y="447"/>
                  <a:pt x="466" y="440"/>
                </a:cubicBezTo>
                <a:cubicBezTo>
                  <a:pt x="462" y="438"/>
                  <a:pt x="456" y="437"/>
                  <a:pt x="450" y="439"/>
                </a:cubicBezTo>
                <a:cubicBezTo>
                  <a:pt x="446" y="442"/>
                  <a:pt x="442" y="447"/>
                  <a:pt x="444" y="453"/>
                </a:cubicBezTo>
                <a:cubicBezTo>
                  <a:pt x="444" y="456"/>
                  <a:pt x="445" y="460"/>
                  <a:pt x="448" y="461"/>
                </a:cubicBezTo>
                <a:cubicBezTo>
                  <a:pt x="450" y="460"/>
                  <a:pt x="448" y="456"/>
                  <a:pt x="451" y="454"/>
                </a:cubicBezTo>
                <a:cubicBezTo>
                  <a:pt x="453" y="453"/>
                  <a:pt x="454" y="454"/>
                  <a:pt x="457" y="454"/>
                </a:cubicBezTo>
                <a:cubicBezTo>
                  <a:pt x="459" y="454"/>
                  <a:pt x="461" y="457"/>
                  <a:pt x="461" y="459"/>
                </a:cubicBezTo>
                <a:cubicBezTo>
                  <a:pt x="461" y="462"/>
                  <a:pt x="458" y="463"/>
                  <a:pt x="456" y="465"/>
                </a:cubicBezTo>
                <a:cubicBezTo>
                  <a:pt x="452" y="465"/>
                  <a:pt x="446" y="466"/>
                  <a:pt x="443" y="462"/>
                </a:cubicBezTo>
                <a:cubicBezTo>
                  <a:pt x="438" y="457"/>
                  <a:pt x="438" y="448"/>
                  <a:pt x="441" y="442"/>
                </a:cubicBezTo>
                <a:cubicBezTo>
                  <a:pt x="444" y="437"/>
                  <a:pt x="449" y="435"/>
                  <a:pt x="454" y="433"/>
                </a:cubicBezTo>
                <a:cubicBezTo>
                  <a:pt x="449" y="431"/>
                  <a:pt x="446" y="426"/>
                  <a:pt x="441" y="424"/>
                </a:cubicBezTo>
                <a:cubicBezTo>
                  <a:pt x="435" y="434"/>
                  <a:pt x="423" y="438"/>
                  <a:pt x="417" y="448"/>
                </a:cubicBezTo>
                <a:cubicBezTo>
                  <a:pt x="413" y="446"/>
                  <a:pt x="413" y="446"/>
                  <a:pt x="413" y="446"/>
                </a:cubicBezTo>
                <a:cubicBezTo>
                  <a:pt x="413" y="442"/>
                  <a:pt x="419" y="439"/>
                  <a:pt x="421" y="434"/>
                </a:cubicBezTo>
                <a:cubicBezTo>
                  <a:pt x="426" y="431"/>
                  <a:pt x="431" y="430"/>
                  <a:pt x="434" y="425"/>
                </a:cubicBezTo>
                <a:cubicBezTo>
                  <a:pt x="443" y="413"/>
                  <a:pt x="443" y="398"/>
                  <a:pt x="436" y="386"/>
                </a:cubicBezTo>
                <a:cubicBezTo>
                  <a:pt x="430" y="381"/>
                  <a:pt x="432" y="375"/>
                  <a:pt x="432" y="369"/>
                </a:cubicBezTo>
                <a:cubicBezTo>
                  <a:pt x="432" y="355"/>
                  <a:pt x="437" y="373"/>
                  <a:pt x="443" y="370"/>
                </a:cubicBezTo>
                <a:cubicBezTo>
                  <a:pt x="447" y="369"/>
                  <a:pt x="450" y="368"/>
                  <a:pt x="453" y="364"/>
                </a:cubicBezTo>
                <a:cubicBezTo>
                  <a:pt x="462" y="350"/>
                  <a:pt x="463" y="330"/>
                  <a:pt x="482" y="324"/>
                </a:cubicBezTo>
                <a:cubicBezTo>
                  <a:pt x="483" y="324"/>
                  <a:pt x="483" y="325"/>
                  <a:pt x="483" y="326"/>
                </a:cubicBezTo>
                <a:cubicBezTo>
                  <a:pt x="474" y="330"/>
                  <a:pt x="468" y="339"/>
                  <a:pt x="465" y="348"/>
                </a:cubicBezTo>
                <a:cubicBezTo>
                  <a:pt x="462" y="352"/>
                  <a:pt x="462" y="358"/>
                  <a:pt x="459" y="363"/>
                </a:cubicBezTo>
                <a:cubicBezTo>
                  <a:pt x="455" y="372"/>
                  <a:pt x="446" y="374"/>
                  <a:pt x="438" y="376"/>
                </a:cubicBezTo>
                <a:cubicBezTo>
                  <a:pt x="437" y="378"/>
                  <a:pt x="437" y="378"/>
                  <a:pt x="437" y="378"/>
                </a:cubicBezTo>
                <a:cubicBezTo>
                  <a:pt x="445" y="387"/>
                  <a:pt x="445" y="399"/>
                  <a:pt x="446" y="410"/>
                </a:cubicBezTo>
                <a:cubicBezTo>
                  <a:pt x="453" y="414"/>
                  <a:pt x="460" y="416"/>
                  <a:pt x="469" y="415"/>
                </a:cubicBezTo>
                <a:cubicBezTo>
                  <a:pt x="483" y="416"/>
                  <a:pt x="491" y="400"/>
                  <a:pt x="504" y="404"/>
                </a:cubicBezTo>
                <a:cubicBezTo>
                  <a:pt x="509" y="412"/>
                  <a:pt x="497" y="404"/>
                  <a:pt x="495" y="409"/>
                </a:cubicBezTo>
                <a:cubicBezTo>
                  <a:pt x="482" y="419"/>
                  <a:pt x="462" y="424"/>
                  <a:pt x="447" y="417"/>
                </a:cubicBezTo>
                <a:cubicBezTo>
                  <a:pt x="443" y="415"/>
                  <a:pt x="443" y="420"/>
                  <a:pt x="443" y="422"/>
                </a:cubicBezTo>
                <a:cubicBezTo>
                  <a:pt x="444" y="422"/>
                  <a:pt x="444" y="422"/>
                  <a:pt x="444" y="422"/>
                </a:cubicBezTo>
                <a:cubicBezTo>
                  <a:pt x="456" y="426"/>
                  <a:pt x="468" y="429"/>
                  <a:pt x="481" y="426"/>
                </a:cubicBezTo>
                <a:cubicBezTo>
                  <a:pt x="493" y="421"/>
                  <a:pt x="504" y="408"/>
                  <a:pt x="520" y="413"/>
                </a:cubicBezTo>
                <a:cubicBezTo>
                  <a:pt x="520" y="412"/>
                  <a:pt x="520" y="412"/>
                  <a:pt x="520" y="412"/>
                </a:cubicBezTo>
                <a:cubicBezTo>
                  <a:pt x="518" y="402"/>
                  <a:pt x="511" y="394"/>
                  <a:pt x="501" y="393"/>
                </a:cubicBezTo>
                <a:cubicBezTo>
                  <a:pt x="498" y="392"/>
                  <a:pt x="495" y="395"/>
                  <a:pt x="492" y="392"/>
                </a:cubicBezTo>
                <a:cubicBezTo>
                  <a:pt x="494" y="382"/>
                  <a:pt x="485" y="378"/>
                  <a:pt x="478" y="373"/>
                </a:cubicBezTo>
                <a:cubicBezTo>
                  <a:pt x="470" y="370"/>
                  <a:pt x="463" y="374"/>
                  <a:pt x="458" y="379"/>
                </a:cubicBezTo>
                <a:cubicBezTo>
                  <a:pt x="457" y="383"/>
                  <a:pt x="454" y="388"/>
                  <a:pt x="457" y="392"/>
                </a:cubicBezTo>
                <a:cubicBezTo>
                  <a:pt x="459" y="393"/>
                  <a:pt x="460" y="391"/>
                  <a:pt x="461" y="390"/>
                </a:cubicBezTo>
                <a:cubicBezTo>
                  <a:pt x="463" y="388"/>
                  <a:pt x="466" y="388"/>
                  <a:pt x="468" y="389"/>
                </a:cubicBezTo>
                <a:cubicBezTo>
                  <a:pt x="469" y="393"/>
                  <a:pt x="477" y="396"/>
                  <a:pt x="472" y="401"/>
                </a:cubicBezTo>
                <a:cubicBezTo>
                  <a:pt x="470" y="403"/>
                  <a:pt x="468" y="404"/>
                  <a:pt x="465" y="404"/>
                </a:cubicBezTo>
                <a:cubicBezTo>
                  <a:pt x="459" y="403"/>
                  <a:pt x="454" y="400"/>
                  <a:pt x="452" y="394"/>
                </a:cubicBezTo>
                <a:cubicBezTo>
                  <a:pt x="449" y="387"/>
                  <a:pt x="453" y="380"/>
                  <a:pt x="455" y="373"/>
                </a:cubicBezTo>
                <a:cubicBezTo>
                  <a:pt x="458" y="371"/>
                  <a:pt x="461" y="368"/>
                  <a:pt x="463" y="364"/>
                </a:cubicBezTo>
                <a:cubicBezTo>
                  <a:pt x="467" y="351"/>
                  <a:pt x="472" y="337"/>
                  <a:pt x="486" y="331"/>
                </a:cubicBezTo>
                <a:cubicBezTo>
                  <a:pt x="488" y="329"/>
                  <a:pt x="495" y="331"/>
                  <a:pt x="494" y="326"/>
                </a:cubicBezTo>
                <a:cubicBezTo>
                  <a:pt x="491" y="316"/>
                  <a:pt x="480" y="316"/>
                  <a:pt x="472" y="314"/>
                </a:cubicBezTo>
                <a:cubicBezTo>
                  <a:pt x="467" y="316"/>
                  <a:pt x="461" y="317"/>
                  <a:pt x="458" y="323"/>
                </a:cubicBezTo>
                <a:cubicBezTo>
                  <a:pt x="456" y="326"/>
                  <a:pt x="454" y="322"/>
                  <a:pt x="452" y="322"/>
                </a:cubicBezTo>
                <a:cubicBezTo>
                  <a:pt x="446" y="323"/>
                  <a:pt x="438" y="324"/>
                  <a:pt x="434" y="329"/>
                </a:cubicBezTo>
                <a:cubicBezTo>
                  <a:pt x="430" y="335"/>
                  <a:pt x="429" y="342"/>
                  <a:pt x="431" y="349"/>
                </a:cubicBezTo>
                <a:cubicBezTo>
                  <a:pt x="432" y="352"/>
                  <a:pt x="436" y="354"/>
                  <a:pt x="440" y="355"/>
                </a:cubicBezTo>
                <a:cubicBezTo>
                  <a:pt x="442" y="353"/>
                  <a:pt x="440" y="349"/>
                  <a:pt x="441" y="347"/>
                </a:cubicBezTo>
                <a:cubicBezTo>
                  <a:pt x="443" y="344"/>
                  <a:pt x="446" y="341"/>
                  <a:pt x="450" y="342"/>
                </a:cubicBezTo>
                <a:cubicBezTo>
                  <a:pt x="454" y="343"/>
                  <a:pt x="454" y="348"/>
                  <a:pt x="454" y="351"/>
                </a:cubicBezTo>
                <a:cubicBezTo>
                  <a:pt x="453" y="356"/>
                  <a:pt x="447" y="356"/>
                  <a:pt x="444" y="359"/>
                </a:cubicBezTo>
                <a:cubicBezTo>
                  <a:pt x="438" y="359"/>
                  <a:pt x="433" y="356"/>
                  <a:pt x="429" y="352"/>
                </a:cubicBezTo>
                <a:cubicBezTo>
                  <a:pt x="426" y="346"/>
                  <a:pt x="425" y="336"/>
                  <a:pt x="429" y="330"/>
                </a:cubicBezTo>
                <a:cubicBezTo>
                  <a:pt x="429" y="326"/>
                  <a:pt x="430" y="321"/>
                  <a:pt x="429" y="317"/>
                </a:cubicBezTo>
                <a:cubicBezTo>
                  <a:pt x="422" y="322"/>
                  <a:pt x="422" y="322"/>
                  <a:pt x="422" y="322"/>
                </a:cubicBezTo>
                <a:cubicBezTo>
                  <a:pt x="415" y="333"/>
                  <a:pt x="425" y="347"/>
                  <a:pt x="425" y="358"/>
                </a:cubicBezTo>
                <a:cubicBezTo>
                  <a:pt x="428" y="368"/>
                  <a:pt x="420" y="380"/>
                  <a:pt x="429" y="388"/>
                </a:cubicBezTo>
                <a:cubicBezTo>
                  <a:pt x="437" y="397"/>
                  <a:pt x="436" y="411"/>
                  <a:pt x="431" y="422"/>
                </a:cubicBezTo>
                <a:cubicBezTo>
                  <a:pt x="427" y="425"/>
                  <a:pt x="424" y="430"/>
                  <a:pt x="418" y="429"/>
                </a:cubicBezTo>
                <a:cubicBezTo>
                  <a:pt x="413" y="432"/>
                  <a:pt x="411" y="439"/>
                  <a:pt x="407" y="443"/>
                </a:cubicBezTo>
                <a:cubicBezTo>
                  <a:pt x="402" y="450"/>
                  <a:pt x="394" y="449"/>
                  <a:pt x="388" y="447"/>
                </a:cubicBezTo>
                <a:cubicBezTo>
                  <a:pt x="383" y="444"/>
                  <a:pt x="377" y="440"/>
                  <a:pt x="377" y="434"/>
                </a:cubicBezTo>
                <a:cubicBezTo>
                  <a:pt x="378" y="427"/>
                  <a:pt x="370" y="431"/>
                  <a:pt x="367" y="429"/>
                </a:cubicBezTo>
                <a:cubicBezTo>
                  <a:pt x="362" y="425"/>
                  <a:pt x="355" y="422"/>
                  <a:pt x="355" y="415"/>
                </a:cubicBezTo>
                <a:cubicBezTo>
                  <a:pt x="353" y="406"/>
                  <a:pt x="356" y="398"/>
                  <a:pt x="362" y="392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65" y="365"/>
                  <a:pt x="365" y="365"/>
                  <a:pt x="365" y="365"/>
                </a:cubicBezTo>
                <a:cubicBezTo>
                  <a:pt x="372" y="352"/>
                  <a:pt x="374" y="338"/>
                  <a:pt x="378" y="325"/>
                </a:cubicBezTo>
                <a:cubicBezTo>
                  <a:pt x="376" y="320"/>
                  <a:pt x="374" y="312"/>
                  <a:pt x="368" y="312"/>
                </a:cubicBezTo>
                <a:cubicBezTo>
                  <a:pt x="368" y="320"/>
                  <a:pt x="371" y="327"/>
                  <a:pt x="372" y="334"/>
                </a:cubicBezTo>
                <a:cubicBezTo>
                  <a:pt x="372" y="341"/>
                  <a:pt x="368" y="348"/>
                  <a:pt x="362" y="351"/>
                </a:cubicBezTo>
                <a:cubicBezTo>
                  <a:pt x="357" y="353"/>
                  <a:pt x="352" y="352"/>
                  <a:pt x="348" y="350"/>
                </a:cubicBezTo>
                <a:cubicBezTo>
                  <a:pt x="346" y="347"/>
                  <a:pt x="342" y="344"/>
                  <a:pt x="343" y="341"/>
                </a:cubicBezTo>
                <a:cubicBezTo>
                  <a:pt x="345" y="338"/>
                  <a:pt x="347" y="334"/>
                  <a:pt x="351" y="335"/>
                </a:cubicBezTo>
                <a:cubicBezTo>
                  <a:pt x="356" y="336"/>
                  <a:pt x="357" y="342"/>
                  <a:pt x="358" y="346"/>
                </a:cubicBezTo>
                <a:cubicBezTo>
                  <a:pt x="364" y="345"/>
                  <a:pt x="366" y="339"/>
                  <a:pt x="366" y="334"/>
                </a:cubicBezTo>
                <a:cubicBezTo>
                  <a:pt x="366" y="325"/>
                  <a:pt x="360" y="318"/>
                  <a:pt x="352" y="314"/>
                </a:cubicBezTo>
                <a:cubicBezTo>
                  <a:pt x="347" y="313"/>
                  <a:pt x="340" y="314"/>
                  <a:pt x="335" y="317"/>
                </a:cubicBezTo>
                <a:close/>
                <a:moveTo>
                  <a:pt x="238" y="314"/>
                </a:moveTo>
                <a:cubicBezTo>
                  <a:pt x="222" y="309"/>
                  <a:pt x="204" y="312"/>
                  <a:pt x="193" y="325"/>
                </a:cubicBezTo>
                <a:cubicBezTo>
                  <a:pt x="187" y="330"/>
                  <a:pt x="187" y="338"/>
                  <a:pt x="180" y="341"/>
                </a:cubicBezTo>
                <a:cubicBezTo>
                  <a:pt x="174" y="338"/>
                  <a:pt x="170" y="344"/>
                  <a:pt x="165" y="343"/>
                </a:cubicBezTo>
                <a:cubicBezTo>
                  <a:pt x="142" y="352"/>
                  <a:pt x="140" y="381"/>
                  <a:pt x="120" y="395"/>
                </a:cubicBezTo>
                <a:cubicBezTo>
                  <a:pt x="120" y="398"/>
                  <a:pt x="120" y="398"/>
                  <a:pt x="120" y="398"/>
                </a:cubicBezTo>
                <a:cubicBezTo>
                  <a:pt x="136" y="408"/>
                  <a:pt x="137" y="428"/>
                  <a:pt x="150" y="442"/>
                </a:cubicBezTo>
                <a:cubicBezTo>
                  <a:pt x="158" y="448"/>
                  <a:pt x="167" y="456"/>
                  <a:pt x="178" y="452"/>
                </a:cubicBezTo>
                <a:cubicBezTo>
                  <a:pt x="182" y="460"/>
                  <a:pt x="184" y="468"/>
                  <a:pt x="192" y="474"/>
                </a:cubicBezTo>
                <a:cubicBezTo>
                  <a:pt x="203" y="484"/>
                  <a:pt x="220" y="489"/>
                  <a:pt x="235" y="484"/>
                </a:cubicBezTo>
                <a:cubicBezTo>
                  <a:pt x="244" y="480"/>
                  <a:pt x="249" y="470"/>
                  <a:pt x="250" y="461"/>
                </a:cubicBezTo>
                <a:cubicBezTo>
                  <a:pt x="251" y="456"/>
                  <a:pt x="249" y="451"/>
                  <a:pt x="245" y="447"/>
                </a:cubicBezTo>
                <a:cubicBezTo>
                  <a:pt x="243" y="447"/>
                  <a:pt x="241" y="446"/>
                  <a:pt x="239" y="446"/>
                </a:cubicBezTo>
                <a:cubicBezTo>
                  <a:pt x="243" y="456"/>
                  <a:pt x="243" y="456"/>
                  <a:pt x="243" y="456"/>
                </a:cubicBezTo>
                <a:cubicBezTo>
                  <a:pt x="244" y="463"/>
                  <a:pt x="238" y="470"/>
                  <a:pt x="233" y="474"/>
                </a:cubicBezTo>
                <a:cubicBezTo>
                  <a:pt x="225" y="480"/>
                  <a:pt x="216" y="475"/>
                  <a:pt x="208" y="474"/>
                </a:cubicBezTo>
                <a:cubicBezTo>
                  <a:pt x="197" y="468"/>
                  <a:pt x="189" y="458"/>
                  <a:pt x="184" y="446"/>
                </a:cubicBezTo>
                <a:cubicBezTo>
                  <a:pt x="182" y="444"/>
                  <a:pt x="178" y="446"/>
                  <a:pt x="176" y="446"/>
                </a:cubicBezTo>
                <a:cubicBezTo>
                  <a:pt x="170" y="445"/>
                  <a:pt x="163" y="445"/>
                  <a:pt x="157" y="442"/>
                </a:cubicBezTo>
                <a:cubicBezTo>
                  <a:pt x="144" y="431"/>
                  <a:pt x="147" y="413"/>
                  <a:pt x="134" y="402"/>
                </a:cubicBezTo>
                <a:cubicBezTo>
                  <a:pt x="133" y="400"/>
                  <a:pt x="128" y="401"/>
                  <a:pt x="130" y="397"/>
                </a:cubicBezTo>
                <a:cubicBezTo>
                  <a:pt x="142" y="384"/>
                  <a:pt x="150" y="368"/>
                  <a:pt x="162" y="355"/>
                </a:cubicBezTo>
                <a:cubicBezTo>
                  <a:pt x="168" y="348"/>
                  <a:pt x="178" y="349"/>
                  <a:pt x="186" y="346"/>
                </a:cubicBezTo>
                <a:cubicBezTo>
                  <a:pt x="193" y="328"/>
                  <a:pt x="212" y="320"/>
                  <a:pt x="229" y="318"/>
                </a:cubicBezTo>
                <a:cubicBezTo>
                  <a:pt x="237" y="323"/>
                  <a:pt x="248" y="329"/>
                  <a:pt x="247" y="339"/>
                </a:cubicBezTo>
                <a:cubicBezTo>
                  <a:pt x="247" y="347"/>
                  <a:pt x="240" y="352"/>
                  <a:pt x="235" y="355"/>
                </a:cubicBezTo>
                <a:cubicBezTo>
                  <a:pt x="240" y="358"/>
                  <a:pt x="245" y="356"/>
                  <a:pt x="249" y="353"/>
                </a:cubicBezTo>
                <a:cubicBezTo>
                  <a:pt x="251" y="349"/>
                  <a:pt x="255" y="345"/>
                  <a:pt x="254" y="340"/>
                </a:cubicBezTo>
                <a:cubicBezTo>
                  <a:pt x="254" y="329"/>
                  <a:pt x="247" y="319"/>
                  <a:pt x="238" y="314"/>
                </a:cubicBezTo>
                <a:close/>
                <a:moveTo>
                  <a:pt x="332" y="337"/>
                </a:moveTo>
                <a:cubicBezTo>
                  <a:pt x="325" y="329"/>
                  <a:pt x="318" y="318"/>
                  <a:pt x="308" y="318"/>
                </a:cubicBezTo>
                <a:cubicBezTo>
                  <a:pt x="307" y="318"/>
                  <a:pt x="305" y="319"/>
                  <a:pt x="306" y="320"/>
                </a:cubicBezTo>
                <a:cubicBezTo>
                  <a:pt x="317" y="324"/>
                  <a:pt x="325" y="332"/>
                  <a:pt x="330" y="342"/>
                </a:cubicBezTo>
                <a:cubicBezTo>
                  <a:pt x="332" y="352"/>
                  <a:pt x="335" y="365"/>
                  <a:pt x="345" y="371"/>
                </a:cubicBezTo>
                <a:cubicBezTo>
                  <a:pt x="353" y="375"/>
                  <a:pt x="349" y="384"/>
                  <a:pt x="351" y="390"/>
                </a:cubicBezTo>
                <a:cubicBezTo>
                  <a:pt x="348" y="398"/>
                  <a:pt x="342" y="405"/>
                  <a:pt x="343" y="414"/>
                </a:cubicBezTo>
                <a:cubicBezTo>
                  <a:pt x="337" y="421"/>
                  <a:pt x="328" y="418"/>
                  <a:pt x="321" y="416"/>
                </a:cubicBezTo>
                <a:cubicBezTo>
                  <a:pt x="310" y="407"/>
                  <a:pt x="300" y="394"/>
                  <a:pt x="284" y="397"/>
                </a:cubicBezTo>
                <a:cubicBezTo>
                  <a:pt x="282" y="397"/>
                  <a:pt x="278" y="397"/>
                  <a:pt x="279" y="401"/>
                </a:cubicBezTo>
                <a:cubicBezTo>
                  <a:pt x="284" y="401"/>
                  <a:pt x="288" y="400"/>
                  <a:pt x="293" y="401"/>
                </a:cubicBezTo>
                <a:cubicBezTo>
                  <a:pt x="302" y="405"/>
                  <a:pt x="310" y="411"/>
                  <a:pt x="316" y="418"/>
                </a:cubicBezTo>
                <a:cubicBezTo>
                  <a:pt x="325" y="423"/>
                  <a:pt x="334" y="424"/>
                  <a:pt x="344" y="421"/>
                </a:cubicBezTo>
                <a:cubicBezTo>
                  <a:pt x="349" y="424"/>
                  <a:pt x="351" y="431"/>
                  <a:pt x="355" y="434"/>
                </a:cubicBezTo>
                <a:cubicBezTo>
                  <a:pt x="364" y="436"/>
                  <a:pt x="363" y="445"/>
                  <a:pt x="371" y="448"/>
                </a:cubicBezTo>
                <a:cubicBezTo>
                  <a:pt x="377" y="444"/>
                  <a:pt x="367" y="441"/>
                  <a:pt x="367" y="436"/>
                </a:cubicBezTo>
                <a:cubicBezTo>
                  <a:pt x="359" y="433"/>
                  <a:pt x="352" y="426"/>
                  <a:pt x="349" y="418"/>
                </a:cubicBezTo>
                <a:cubicBezTo>
                  <a:pt x="347" y="408"/>
                  <a:pt x="351" y="399"/>
                  <a:pt x="356" y="391"/>
                </a:cubicBezTo>
                <a:cubicBezTo>
                  <a:pt x="353" y="383"/>
                  <a:pt x="354" y="376"/>
                  <a:pt x="356" y="368"/>
                </a:cubicBezTo>
                <a:cubicBezTo>
                  <a:pt x="357" y="365"/>
                  <a:pt x="361" y="362"/>
                  <a:pt x="360" y="358"/>
                </a:cubicBezTo>
                <a:cubicBezTo>
                  <a:pt x="355" y="359"/>
                  <a:pt x="354" y="367"/>
                  <a:pt x="349" y="368"/>
                </a:cubicBezTo>
                <a:cubicBezTo>
                  <a:pt x="337" y="362"/>
                  <a:pt x="336" y="348"/>
                  <a:pt x="332" y="337"/>
                </a:cubicBezTo>
                <a:close/>
                <a:moveTo>
                  <a:pt x="320" y="352"/>
                </a:moveTo>
                <a:cubicBezTo>
                  <a:pt x="317" y="348"/>
                  <a:pt x="317" y="348"/>
                  <a:pt x="317" y="348"/>
                </a:cubicBezTo>
                <a:cubicBezTo>
                  <a:pt x="309" y="346"/>
                  <a:pt x="296" y="345"/>
                  <a:pt x="289" y="352"/>
                </a:cubicBezTo>
                <a:cubicBezTo>
                  <a:pt x="288" y="353"/>
                  <a:pt x="288" y="355"/>
                  <a:pt x="289" y="355"/>
                </a:cubicBezTo>
                <a:cubicBezTo>
                  <a:pt x="294" y="360"/>
                  <a:pt x="301" y="364"/>
                  <a:pt x="305" y="370"/>
                </a:cubicBezTo>
                <a:cubicBezTo>
                  <a:pt x="305" y="371"/>
                  <a:pt x="307" y="372"/>
                  <a:pt x="308" y="370"/>
                </a:cubicBezTo>
                <a:cubicBezTo>
                  <a:pt x="311" y="365"/>
                  <a:pt x="304" y="360"/>
                  <a:pt x="301" y="356"/>
                </a:cubicBezTo>
                <a:cubicBezTo>
                  <a:pt x="301" y="354"/>
                  <a:pt x="303" y="354"/>
                  <a:pt x="304" y="353"/>
                </a:cubicBezTo>
                <a:cubicBezTo>
                  <a:pt x="316" y="354"/>
                  <a:pt x="316" y="354"/>
                  <a:pt x="316" y="354"/>
                </a:cubicBezTo>
                <a:cubicBezTo>
                  <a:pt x="318" y="355"/>
                  <a:pt x="319" y="353"/>
                  <a:pt x="320" y="352"/>
                </a:cubicBezTo>
                <a:close/>
                <a:moveTo>
                  <a:pt x="504" y="355"/>
                </a:moveTo>
                <a:cubicBezTo>
                  <a:pt x="497" y="347"/>
                  <a:pt x="482" y="348"/>
                  <a:pt x="473" y="352"/>
                </a:cubicBezTo>
                <a:cubicBezTo>
                  <a:pt x="472" y="353"/>
                  <a:pt x="471" y="355"/>
                  <a:pt x="472" y="356"/>
                </a:cubicBezTo>
                <a:cubicBezTo>
                  <a:pt x="477" y="357"/>
                  <a:pt x="482" y="354"/>
                  <a:pt x="486" y="354"/>
                </a:cubicBezTo>
                <a:cubicBezTo>
                  <a:pt x="489" y="355"/>
                  <a:pt x="494" y="352"/>
                  <a:pt x="495" y="357"/>
                </a:cubicBezTo>
                <a:cubicBezTo>
                  <a:pt x="495" y="360"/>
                  <a:pt x="491" y="360"/>
                  <a:pt x="490" y="362"/>
                </a:cubicBezTo>
                <a:cubicBezTo>
                  <a:pt x="488" y="366"/>
                  <a:pt x="482" y="368"/>
                  <a:pt x="484" y="373"/>
                </a:cubicBezTo>
                <a:cubicBezTo>
                  <a:pt x="485" y="374"/>
                  <a:pt x="486" y="374"/>
                  <a:pt x="487" y="373"/>
                </a:cubicBezTo>
                <a:cubicBezTo>
                  <a:pt x="491" y="368"/>
                  <a:pt x="498" y="361"/>
                  <a:pt x="504" y="357"/>
                </a:cubicBezTo>
                <a:cubicBezTo>
                  <a:pt x="504" y="355"/>
                  <a:pt x="504" y="355"/>
                  <a:pt x="504" y="355"/>
                </a:cubicBezTo>
                <a:close/>
                <a:moveTo>
                  <a:pt x="323" y="364"/>
                </a:moveTo>
                <a:cubicBezTo>
                  <a:pt x="323" y="357"/>
                  <a:pt x="315" y="356"/>
                  <a:pt x="311" y="358"/>
                </a:cubicBezTo>
                <a:cubicBezTo>
                  <a:pt x="310" y="361"/>
                  <a:pt x="313" y="365"/>
                  <a:pt x="315" y="368"/>
                </a:cubicBezTo>
                <a:cubicBezTo>
                  <a:pt x="318" y="367"/>
                  <a:pt x="323" y="368"/>
                  <a:pt x="323" y="364"/>
                </a:cubicBezTo>
                <a:close/>
                <a:moveTo>
                  <a:pt x="487" y="359"/>
                </a:moveTo>
                <a:cubicBezTo>
                  <a:pt x="483" y="357"/>
                  <a:pt x="478" y="360"/>
                  <a:pt x="473" y="360"/>
                </a:cubicBezTo>
                <a:cubicBezTo>
                  <a:pt x="468" y="361"/>
                  <a:pt x="468" y="365"/>
                  <a:pt x="467" y="369"/>
                </a:cubicBezTo>
                <a:cubicBezTo>
                  <a:pt x="480" y="369"/>
                  <a:pt x="480" y="369"/>
                  <a:pt x="480" y="369"/>
                </a:cubicBezTo>
                <a:cubicBezTo>
                  <a:pt x="487" y="359"/>
                  <a:pt x="487" y="359"/>
                  <a:pt x="487" y="359"/>
                </a:cubicBezTo>
                <a:close/>
                <a:moveTo>
                  <a:pt x="404" y="389"/>
                </a:moveTo>
                <a:cubicBezTo>
                  <a:pt x="402" y="384"/>
                  <a:pt x="395" y="383"/>
                  <a:pt x="391" y="387"/>
                </a:cubicBezTo>
                <a:cubicBezTo>
                  <a:pt x="389" y="390"/>
                  <a:pt x="389" y="395"/>
                  <a:pt x="391" y="398"/>
                </a:cubicBezTo>
                <a:cubicBezTo>
                  <a:pt x="394" y="400"/>
                  <a:pt x="397" y="402"/>
                  <a:pt x="400" y="400"/>
                </a:cubicBezTo>
                <a:cubicBezTo>
                  <a:pt x="405" y="398"/>
                  <a:pt x="404" y="393"/>
                  <a:pt x="404" y="389"/>
                </a:cubicBezTo>
                <a:close/>
                <a:moveTo>
                  <a:pt x="305" y="427"/>
                </a:moveTo>
                <a:cubicBezTo>
                  <a:pt x="305" y="425"/>
                  <a:pt x="302" y="424"/>
                  <a:pt x="299" y="424"/>
                </a:cubicBezTo>
                <a:cubicBezTo>
                  <a:pt x="292" y="429"/>
                  <a:pt x="285" y="436"/>
                  <a:pt x="283" y="444"/>
                </a:cubicBezTo>
                <a:cubicBezTo>
                  <a:pt x="286" y="448"/>
                  <a:pt x="293" y="446"/>
                  <a:pt x="296" y="446"/>
                </a:cubicBezTo>
                <a:cubicBezTo>
                  <a:pt x="300" y="446"/>
                  <a:pt x="303" y="449"/>
                  <a:pt x="307" y="448"/>
                </a:cubicBezTo>
                <a:cubicBezTo>
                  <a:pt x="307" y="447"/>
                  <a:pt x="307" y="446"/>
                  <a:pt x="306" y="445"/>
                </a:cubicBezTo>
                <a:cubicBezTo>
                  <a:pt x="302" y="444"/>
                  <a:pt x="297" y="443"/>
                  <a:pt x="293" y="442"/>
                </a:cubicBezTo>
                <a:cubicBezTo>
                  <a:pt x="293" y="435"/>
                  <a:pt x="304" y="435"/>
                  <a:pt x="305" y="427"/>
                </a:cubicBezTo>
                <a:close/>
                <a:moveTo>
                  <a:pt x="503" y="445"/>
                </a:moveTo>
                <a:cubicBezTo>
                  <a:pt x="502" y="438"/>
                  <a:pt x="496" y="430"/>
                  <a:pt x="488" y="428"/>
                </a:cubicBezTo>
                <a:cubicBezTo>
                  <a:pt x="487" y="429"/>
                  <a:pt x="485" y="429"/>
                  <a:pt x="485" y="430"/>
                </a:cubicBezTo>
                <a:cubicBezTo>
                  <a:pt x="489" y="434"/>
                  <a:pt x="494" y="438"/>
                  <a:pt x="496" y="444"/>
                </a:cubicBezTo>
                <a:cubicBezTo>
                  <a:pt x="496" y="446"/>
                  <a:pt x="495" y="447"/>
                  <a:pt x="493" y="447"/>
                </a:cubicBezTo>
                <a:cubicBezTo>
                  <a:pt x="489" y="446"/>
                  <a:pt x="484" y="446"/>
                  <a:pt x="480" y="449"/>
                </a:cubicBezTo>
                <a:cubicBezTo>
                  <a:pt x="479" y="450"/>
                  <a:pt x="480" y="452"/>
                  <a:pt x="481" y="452"/>
                </a:cubicBezTo>
                <a:cubicBezTo>
                  <a:pt x="492" y="451"/>
                  <a:pt x="492" y="451"/>
                  <a:pt x="492" y="451"/>
                </a:cubicBezTo>
                <a:cubicBezTo>
                  <a:pt x="497" y="451"/>
                  <a:pt x="500" y="454"/>
                  <a:pt x="504" y="453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314" y="433"/>
                </a:moveTo>
                <a:cubicBezTo>
                  <a:pt x="313" y="431"/>
                  <a:pt x="311" y="430"/>
                  <a:pt x="309" y="430"/>
                </a:cubicBezTo>
                <a:cubicBezTo>
                  <a:pt x="307" y="434"/>
                  <a:pt x="301" y="435"/>
                  <a:pt x="302" y="439"/>
                </a:cubicBezTo>
                <a:cubicBezTo>
                  <a:pt x="304" y="441"/>
                  <a:pt x="307" y="441"/>
                  <a:pt x="309" y="440"/>
                </a:cubicBezTo>
                <a:cubicBezTo>
                  <a:pt x="311" y="438"/>
                  <a:pt x="313" y="436"/>
                  <a:pt x="314" y="433"/>
                </a:cubicBezTo>
                <a:close/>
                <a:moveTo>
                  <a:pt x="489" y="442"/>
                </a:moveTo>
                <a:cubicBezTo>
                  <a:pt x="488" y="440"/>
                  <a:pt x="487" y="438"/>
                  <a:pt x="485" y="436"/>
                </a:cubicBezTo>
                <a:cubicBezTo>
                  <a:pt x="480" y="434"/>
                  <a:pt x="474" y="429"/>
                  <a:pt x="467" y="432"/>
                </a:cubicBezTo>
                <a:cubicBezTo>
                  <a:pt x="468" y="437"/>
                  <a:pt x="473" y="440"/>
                  <a:pt x="476" y="444"/>
                </a:cubicBezTo>
                <a:cubicBezTo>
                  <a:pt x="480" y="445"/>
                  <a:pt x="485" y="443"/>
                  <a:pt x="489" y="442"/>
                </a:cubicBezTo>
                <a:close/>
                <a:moveTo>
                  <a:pt x="348" y="471"/>
                </a:moveTo>
                <a:cubicBezTo>
                  <a:pt x="348" y="469"/>
                  <a:pt x="346" y="469"/>
                  <a:pt x="344" y="468"/>
                </a:cubicBezTo>
                <a:cubicBezTo>
                  <a:pt x="334" y="478"/>
                  <a:pt x="318" y="467"/>
                  <a:pt x="309" y="479"/>
                </a:cubicBezTo>
                <a:cubicBezTo>
                  <a:pt x="308" y="480"/>
                  <a:pt x="308" y="482"/>
                  <a:pt x="309" y="482"/>
                </a:cubicBezTo>
                <a:cubicBezTo>
                  <a:pt x="315" y="478"/>
                  <a:pt x="315" y="478"/>
                  <a:pt x="315" y="478"/>
                </a:cubicBezTo>
                <a:cubicBezTo>
                  <a:pt x="323" y="475"/>
                  <a:pt x="331" y="479"/>
                  <a:pt x="339" y="477"/>
                </a:cubicBezTo>
                <a:cubicBezTo>
                  <a:pt x="343" y="476"/>
                  <a:pt x="346" y="474"/>
                  <a:pt x="348" y="471"/>
                </a:cubicBezTo>
                <a:close/>
                <a:moveTo>
                  <a:pt x="472" y="475"/>
                </a:moveTo>
                <a:cubicBezTo>
                  <a:pt x="466" y="474"/>
                  <a:pt x="459" y="473"/>
                  <a:pt x="453" y="476"/>
                </a:cubicBezTo>
                <a:cubicBezTo>
                  <a:pt x="450" y="477"/>
                  <a:pt x="447" y="471"/>
                  <a:pt x="445" y="476"/>
                </a:cubicBezTo>
                <a:cubicBezTo>
                  <a:pt x="449" y="484"/>
                  <a:pt x="459" y="478"/>
                  <a:pt x="465" y="479"/>
                </a:cubicBezTo>
                <a:cubicBezTo>
                  <a:pt x="470" y="478"/>
                  <a:pt x="474" y="484"/>
                  <a:pt x="479" y="481"/>
                </a:cubicBezTo>
                <a:cubicBezTo>
                  <a:pt x="479" y="478"/>
                  <a:pt x="474" y="477"/>
                  <a:pt x="472" y="475"/>
                </a:cubicBezTo>
                <a:close/>
                <a:moveTo>
                  <a:pt x="406" y="483"/>
                </a:moveTo>
                <a:cubicBezTo>
                  <a:pt x="401" y="483"/>
                  <a:pt x="399" y="480"/>
                  <a:pt x="396" y="478"/>
                </a:cubicBezTo>
                <a:cubicBezTo>
                  <a:pt x="391" y="476"/>
                  <a:pt x="391" y="482"/>
                  <a:pt x="388" y="482"/>
                </a:cubicBezTo>
                <a:cubicBezTo>
                  <a:pt x="386" y="484"/>
                  <a:pt x="382" y="480"/>
                  <a:pt x="382" y="484"/>
                </a:cubicBezTo>
                <a:cubicBezTo>
                  <a:pt x="386" y="490"/>
                  <a:pt x="390" y="483"/>
                  <a:pt x="395" y="483"/>
                </a:cubicBezTo>
                <a:cubicBezTo>
                  <a:pt x="399" y="485"/>
                  <a:pt x="403" y="489"/>
                  <a:pt x="407" y="487"/>
                </a:cubicBezTo>
                <a:cubicBezTo>
                  <a:pt x="408" y="485"/>
                  <a:pt x="406" y="484"/>
                  <a:pt x="406" y="483"/>
                </a:cubicBezTo>
                <a:close/>
                <a:moveTo>
                  <a:pt x="448" y="492"/>
                </a:moveTo>
                <a:cubicBezTo>
                  <a:pt x="443" y="490"/>
                  <a:pt x="438" y="487"/>
                  <a:pt x="435" y="483"/>
                </a:cubicBezTo>
                <a:cubicBezTo>
                  <a:pt x="433" y="485"/>
                  <a:pt x="429" y="487"/>
                  <a:pt x="431" y="490"/>
                </a:cubicBezTo>
                <a:cubicBezTo>
                  <a:pt x="437" y="492"/>
                  <a:pt x="440" y="499"/>
                  <a:pt x="446" y="500"/>
                </a:cubicBezTo>
                <a:cubicBezTo>
                  <a:pt x="447" y="498"/>
                  <a:pt x="450" y="495"/>
                  <a:pt x="448" y="492"/>
                </a:cubicBezTo>
                <a:close/>
                <a:moveTo>
                  <a:pt x="357" y="489"/>
                </a:moveTo>
                <a:cubicBezTo>
                  <a:pt x="356" y="487"/>
                  <a:pt x="355" y="485"/>
                  <a:pt x="353" y="484"/>
                </a:cubicBezTo>
                <a:cubicBezTo>
                  <a:pt x="351" y="485"/>
                  <a:pt x="348" y="486"/>
                  <a:pt x="346" y="487"/>
                </a:cubicBezTo>
                <a:cubicBezTo>
                  <a:pt x="345" y="491"/>
                  <a:pt x="343" y="494"/>
                  <a:pt x="344" y="498"/>
                </a:cubicBezTo>
                <a:cubicBezTo>
                  <a:pt x="346" y="499"/>
                  <a:pt x="347" y="497"/>
                  <a:pt x="349" y="496"/>
                </a:cubicBezTo>
                <a:cubicBezTo>
                  <a:pt x="351" y="493"/>
                  <a:pt x="356" y="492"/>
                  <a:pt x="357" y="489"/>
                </a:cubicBezTo>
                <a:close/>
                <a:moveTo>
                  <a:pt x="340" y="490"/>
                </a:moveTo>
                <a:cubicBezTo>
                  <a:pt x="339" y="489"/>
                  <a:pt x="337" y="489"/>
                  <a:pt x="335" y="490"/>
                </a:cubicBezTo>
                <a:cubicBezTo>
                  <a:pt x="334" y="498"/>
                  <a:pt x="336" y="505"/>
                  <a:pt x="340" y="511"/>
                </a:cubicBezTo>
                <a:cubicBezTo>
                  <a:pt x="340" y="513"/>
                  <a:pt x="343" y="514"/>
                  <a:pt x="345" y="514"/>
                </a:cubicBezTo>
                <a:cubicBezTo>
                  <a:pt x="349" y="505"/>
                  <a:pt x="357" y="499"/>
                  <a:pt x="365" y="495"/>
                </a:cubicBezTo>
                <a:cubicBezTo>
                  <a:pt x="364" y="494"/>
                  <a:pt x="364" y="494"/>
                  <a:pt x="364" y="494"/>
                </a:cubicBezTo>
                <a:cubicBezTo>
                  <a:pt x="357" y="492"/>
                  <a:pt x="352" y="498"/>
                  <a:pt x="347" y="502"/>
                </a:cubicBezTo>
                <a:cubicBezTo>
                  <a:pt x="345" y="504"/>
                  <a:pt x="347" y="510"/>
                  <a:pt x="342" y="510"/>
                </a:cubicBezTo>
                <a:cubicBezTo>
                  <a:pt x="337" y="504"/>
                  <a:pt x="340" y="497"/>
                  <a:pt x="340" y="490"/>
                </a:cubicBezTo>
                <a:close/>
                <a:moveTo>
                  <a:pt x="456" y="498"/>
                </a:moveTo>
                <a:cubicBezTo>
                  <a:pt x="457" y="496"/>
                  <a:pt x="457" y="492"/>
                  <a:pt x="454" y="492"/>
                </a:cubicBezTo>
                <a:cubicBezTo>
                  <a:pt x="452" y="497"/>
                  <a:pt x="450" y="503"/>
                  <a:pt x="447" y="508"/>
                </a:cubicBezTo>
                <a:cubicBezTo>
                  <a:pt x="445" y="508"/>
                  <a:pt x="445" y="508"/>
                  <a:pt x="445" y="508"/>
                </a:cubicBezTo>
                <a:cubicBezTo>
                  <a:pt x="442" y="501"/>
                  <a:pt x="434" y="498"/>
                  <a:pt x="429" y="493"/>
                </a:cubicBezTo>
                <a:cubicBezTo>
                  <a:pt x="427" y="493"/>
                  <a:pt x="424" y="491"/>
                  <a:pt x="423" y="494"/>
                </a:cubicBezTo>
                <a:cubicBezTo>
                  <a:pt x="427" y="498"/>
                  <a:pt x="431" y="500"/>
                  <a:pt x="436" y="505"/>
                </a:cubicBezTo>
                <a:cubicBezTo>
                  <a:pt x="440" y="508"/>
                  <a:pt x="440" y="515"/>
                  <a:pt x="446" y="516"/>
                </a:cubicBezTo>
                <a:cubicBezTo>
                  <a:pt x="453" y="513"/>
                  <a:pt x="455" y="505"/>
                  <a:pt x="456" y="498"/>
                </a:cubicBezTo>
                <a:close/>
                <a:moveTo>
                  <a:pt x="399" y="502"/>
                </a:moveTo>
                <a:cubicBezTo>
                  <a:pt x="393" y="505"/>
                  <a:pt x="389" y="497"/>
                  <a:pt x="384" y="494"/>
                </a:cubicBezTo>
                <a:cubicBezTo>
                  <a:pt x="383" y="498"/>
                  <a:pt x="383" y="498"/>
                  <a:pt x="383" y="498"/>
                </a:cubicBezTo>
                <a:cubicBezTo>
                  <a:pt x="386" y="501"/>
                  <a:pt x="389" y="506"/>
                  <a:pt x="393" y="509"/>
                </a:cubicBezTo>
                <a:cubicBezTo>
                  <a:pt x="400" y="509"/>
                  <a:pt x="403" y="501"/>
                  <a:pt x="406" y="497"/>
                </a:cubicBezTo>
                <a:cubicBezTo>
                  <a:pt x="406" y="495"/>
                  <a:pt x="406" y="495"/>
                  <a:pt x="406" y="495"/>
                </a:cubicBezTo>
                <a:cubicBezTo>
                  <a:pt x="402" y="496"/>
                  <a:pt x="402" y="499"/>
                  <a:pt x="399" y="502"/>
                </a:cubicBezTo>
                <a:close/>
                <a:moveTo>
                  <a:pt x="274" y="534"/>
                </a:moveTo>
                <a:cubicBezTo>
                  <a:pt x="264" y="524"/>
                  <a:pt x="247" y="522"/>
                  <a:pt x="236" y="530"/>
                </a:cubicBezTo>
                <a:cubicBezTo>
                  <a:pt x="223" y="537"/>
                  <a:pt x="223" y="553"/>
                  <a:pt x="222" y="566"/>
                </a:cubicBezTo>
                <a:cubicBezTo>
                  <a:pt x="224" y="571"/>
                  <a:pt x="225" y="577"/>
                  <a:pt x="229" y="579"/>
                </a:cubicBezTo>
                <a:cubicBezTo>
                  <a:pt x="230" y="579"/>
                  <a:pt x="230" y="579"/>
                  <a:pt x="230" y="579"/>
                </a:cubicBezTo>
                <a:cubicBezTo>
                  <a:pt x="226" y="574"/>
                  <a:pt x="236" y="571"/>
                  <a:pt x="232" y="566"/>
                </a:cubicBezTo>
                <a:cubicBezTo>
                  <a:pt x="234" y="557"/>
                  <a:pt x="241" y="546"/>
                  <a:pt x="251" y="545"/>
                </a:cubicBezTo>
                <a:cubicBezTo>
                  <a:pt x="254" y="546"/>
                  <a:pt x="259" y="547"/>
                  <a:pt x="260" y="551"/>
                </a:cubicBezTo>
                <a:cubicBezTo>
                  <a:pt x="260" y="557"/>
                  <a:pt x="258" y="563"/>
                  <a:pt x="253" y="567"/>
                </a:cubicBezTo>
                <a:cubicBezTo>
                  <a:pt x="254" y="567"/>
                  <a:pt x="254" y="567"/>
                  <a:pt x="254" y="567"/>
                </a:cubicBezTo>
                <a:cubicBezTo>
                  <a:pt x="261" y="566"/>
                  <a:pt x="267" y="560"/>
                  <a:pt x="269" y="553"/>
                </a:cubicBezTo>
                <a:cubicBezTo>
                  <a:pt x="271" y="547"/>
                  <a:pt x="266" y="543"/>
                  <a:pt x="264" y="538"/>
                </a:cubicBezTo>
                <a:cubicBezTo>
                  <a:pt x="258" y="533"/>
                  <a:pt x="249" y="535"/>
                  <a:pt x="242" y="537"/>
                </a:cubicBezTo>
                <a:cubicBezTo>
                  <a:pt x="232" y="542"/>
                  <a:pt x="233" y="554"/>
                  <a:pt x="231" y="563"/>
                </a:cubicBezTo>
                <a:cubicBezTo>
                  <a:pt x="230" y="564"/>
                  <a:pt x="228" y="564"/>
                  <a:pt x="228" y="563"/>
                </a:cubicBezTo>
                <a:cubicBezTo>
                  <a:pt x="229" y="555"/>
                  <a:pt x="230" y="544"/>
                  <a:pt x="237" y="537"/>
                </a:cubicBezTo>
                <a:cubicBezTo>
                  <a:pt x="242" y="534"/>
                  <a:pt x="249" y="531"/>
                  <a:pt x="257" y="532"/>
                </a:cubicBezTo>
                <a:cubicBezTo>
                  <a:pt x="263" y="533"/>
                  <a:pt x="268" y="538"/>
                  <a:pt x="272" y="544"/>
                </a:cubicBezTo>
                <a:cubicBezTo>
                  <a:pt x="275" y="551"/>
                  <a:pt x="271" y="558"/>
                  <a:pt x="268" y="563"/>
                </a:cubicBezTo>
                <a:cubicBezTo>
                  <a:pt x="261" y="573"/>
                  <a:pt x="248" y="573"/>
                  <a:pt x="237" y="576"/>
                </a:cubicBezTo>
                <a:cubicBezTo>
                  <a:pt x="235" y="575"/>
                  <a:pt x="234" y="576"/>
                  <a:pt x="234" y="578"/>
                </a:cubicBezTo>
                <a:cubicBezTo>
                  <a:pt x="237" y="584"/>
                  <a:pt x="244" y="579"/>
                  <a:pt x="249" y="580"/>
                </a:cubicBezTo>
                <a:cubicBezTo>
                  <a:pt x="262" y="577"/>
                  <a:pt x="278" y="568"/>
                  <a:pt x="280" y="554"/>
                </a:cubicBezTo>
                <a:cubicBezTo>
                  <a:pt x="281" y="546"/>
                  <a:pt x="278" y="539"/>
                  <a:pt x="274" y="534"/>
                </a:cubicBezTo>
                <a:close/>
                <a:moveTo>
                  <a:pt x="559" y="542"/>
                </a:moveTo>
                <a:cubicBezTo>
                  <a:pt x="555" y="533"/>
                  <a:pt x="546" y="527"/>
                  <a:pt x="537" y="527"/>
                </a:cubicBezTo>
                <a:cubicBezTo>
                  <a:pt x="525" y="529"/>
                  <a:pt x="513" y="534"/>
                  <a:pt x="508" y="545"/>
                </a:cubicBezTo>
                <a:cubicBezTo>
                  <a:pt x="504" y="556"/>
                  <a:pt x="503" y="571"/>
                  <a:pt x="514" y="579"/>
                </a:cubicBezTo>
                <a:cubicBezTo>
                  <a:pt x="524" y="590"/>
                  <a:pt x="540" y="589"/>
                  <a:pt x="554" y="589"/>
                </a:cubicBezTo>
                <a:cubicBezTo>
                  <a:pt x="562" y="587"/>
                  <a:pt x="562" y="587"/>
                  <a:pt x="562" y="587"/>
                </a:cubicBezTo>
                <a:cubicBezTo>
                  <a:pt x="564" y="586"/>
                  <a:pt x="564" y="584"/>
                  <a:pt x="563" y="583"/>
                </a:cubicBezTo>
                <a:cubicBezTo>
                  <a:pt x="547" y="583"/>
                  <a:pt x="530" y="587"/>
                  <a:pt x="518" y="574"/>
                </a:cubicBezTo>
                <a:cubicBezTo>
                  <a:pt x="513" y="569"/>
                  <a:pt x="510" y="561"/>
                  <a:pt x="512" y="553"/>
                </a:cubicBezTo>
                <a:cubicBezTo>
                  <a:pt x="517" y="543"/>
                  <a:pt x="526" y="536"/>
                  <a:pt x="537" y="535"/>
                </a:cubicBezTo>
                <a:cubicBezTo>
                  <a:pt x="547" y="536"/>
                  <a:pt x="557" y="543"/>
                  <a:pt x="559" y="554"/>
                </a:cubicBezTo>
                <a:cubicBezTo>
                  <a:pt x="562" y="562"/>
                  <a:pt x="559" y="570"/>
                  <a:pt x="560" y="579"/>
                </a:cubicBezTo>
                <a:cubicBezTo>
                  <a:pt x="561" y="580"/>
                  <a:pt x="562" y="579"/>
                  <a:pt x="563" y="579"/>
                </a:cubicBezTo>
                <a:cubicBezTo>
                  <a:pt x="568" y="566"/>
                  <a:pt x="565" y="553"/>
                  <a:pt x="559" y="542"/>
                </a:cubicBezTo>
                <a:close/>
                <a:moveTo>
                  <a:pt x="540" y="539"/>
                </a:moveTo>
                <a:cubicBezTo>
                  <a:pt x="538" y="538"/>
                  <a:pt x="536" y="541"/>
                  <a:pt x="534" y="539"/>
                </a:cubicBezTo>
                <a:cubicBezTo>
                  <a:pt x="524" y="541"/>
                  <a:pt x="518" y="549"/>
                  <a:pt x="516" y="558"/>
                </a:cubicBezTo>
                <a:cubicBezTo>
                  <a:pt x="515" y="566"/>
                  <a:pt x="519" y="572"/>
                  <a:pt x="524" y="575"/>
                </a:cubicBezTo>
                <a:cubicBezTo>
                  <a:pt x="531" y="577"/>
                  <a:pt x="539" y="583"/>
                  <a:pt x="546" y="579"/>
                </a:cubicBezTo>
                <a:cubicBezTo>
                  <a:pt x="541" y="579"/>
                  <a:pt x="537" y="575"/>
                  <a:pt x="533" y="572"/>
                </a:cubicBezTo>
                <a:cubicBezTo>
                  <a:pt x="529" y="568"/>
                  <a:pt x="525" y="562"/>
                  <a:pt x="527" y="555"/>
                </a:cubicBezTo>
                <a:cubicBezTo>
                  <a:pt x="529" y="552"/>
                  <a:pt x="533" y="550"/>
                  <a:pt x="537" y="550"/>
                </a:cubicBezTo>
                <a:cubicBezTo>
                  <a:pt x="542" y="551"/>
                  <a:pt x="547" y="554"/>
                  <a:pt x="550" y="558"/>
                </a:cubicBezTo>
                <a:cubicBezTo>
                  <a:pt x="554" y="560"/>
                  <a:pt x="552" y="566"/>
                  <a:pt x="556" y="567"/>
                </a:cubicBezTo>
                <a:cubicBezTo>
                  <a:pt x="558" y="561"/>
                  <a:pt x="556" y="555"/>
                  <a:pt x="554" y="550"/>
                </a:cubicBezTo>
                <a:cubicBezTo>
                  <a:pt x="550" y="544"/>
                  <a:pt x="546" y="540"/>
                  <a:pt x="540" y="539"/>
                </a:cubicBezTo>
                <a:close/>
                <a:moveTo>
                  <a:pt x="366" y="551"/>
                </a:moveTo>
                <a:cubicBezTo>
                  <a:pt x="365" y="550"/>
                  <a:pt x="363" y="546"/>
                  <a:pt x="360" y="546"/>
                </a:cubicBezTo>
                <a:cubicBezTo>
                  <a:pt x="348" y="545"/>
                  <a:pt x="334" y="546"/>
                  <a:pt x="327" y="558"/>
                </a:cubicBezTo>
                <a:cubicBezTo>
                  <a:pt x="324" y="569"/>
                  <a:pt x="319" y="578"/>
                  <a:pt x="324" y="589"/>
                </a:cubicBezTo>
                <a:cubicBezTo>
                  <a:pt x="329" y="599"/>
                  <a:pt x="335" y="609"/>
                  <a:pt x="346" y="613"/>
                </a:cubicBezTo>
                <a:cubicBezTo>
                  <a:pt x="344" y="620"/>
                  <a:pt x="344" y="628"/>
                  <a:pt x="347" y="633"/>
                </a:cubicBezTo>
                <a:cubicBezTo>
                  <a:pt x="354" y="650"/>
                  <a:pt x="374" y="655"/>
                  <a:pt x="390" y="661"/>
                </a:cubicBezTo>
                <a:cubicBezTo>
                  <a:pt x="393" y="662"/>
                  <a:pt x="396" y="667"/>
                  <a:pt x="399" y="668"/>
                </a:cubicBezTo>
                <a:cubicBezTo>
                  <a:pt x="405" y="664"/>
                  <a:pt x="410" y="659"/>
                  <a:pt x="416" y="657"/>
                </a:cubicBezTo>
                <a:cubicBezTo>
                  <a:pt x="433" y="647"/>
                  <a:pt x="439" y="630"/>
                  <a:pt x="446" y="614"/>
                </a:cubicBezTo>
                <a:cubicBezTo>
                  <a:pt x="446" y="611"/>
                  <a:pt x="443" y="609"/>
                  <a:pt x="446" y="607"/>
                </a:cubicBezTo>
                <a:cubicBezTo>
                  <a:pt x="455" y="602"/>
                  <a:pt x="460" y="592"/>
                  <a:pt x="463" y="582"/>
                </a:cubicBezTo>
                <a:cubicBezTo>
                  <a:pt x="464" y="572"/>
                  <a:pt x="464" y="559"/>
                  <a:pt x="455" y="552"/>
                </a:cubicBezTo>
                <a:cubicBezTo>
                  <a:pt x="447" y="546"/>
                  <a:pt x="437" y="546"/>
                  <a:pt x="428" y="548"/>
                </a:cubicBezTo>
                <a:cubicBezTo>
                  <a:pt x="423" y="551"/>
                  <a:pt x="417" y="555"/>
                  <a:pt x="416" y="561"/>
                </a:cubicBezTo>
                <a:cubicBezTo>
                  <a:pt x="420" y="558"/>
                  <a:pt x="426" y="556"/>
                  <a:pt x="431" y="555"/>
                </a:cubicBezTo>
                <a:cubicBezTo>
                  <a:pt x="437" y="554"/>
                  <a:pt x="443" y="556"/>
                  <a:pt x="448" y="560"/>
                </a:cubicBezTo>
                <a:cubicBezTo>
                  <a:pt x="452" y="565"/>
                  <a:pt x="455" y="572"/>
                  <a:pt x="454" y="578"/>
                </a:cubicBezTo>
                <a:cubicBezTo>
                  <a:pt x="452" y="586"/>
                  <a:pt x="447" y="595"/>
                  <a:pt x="439" y="598"/>
                </a:cubicBezTo>
                <a:cubicBezTo>
                  <a:pt x="435" y="602"/>
                  <a:pt x="440" y="606"/>
                  <a:pt x="438" y="611"/>
                </a:cubicBezTo>
                <a:cubicBezTo>
                  <a:pt x="436" y="621"/>
                  <a:pt x="431" y="631"/>
                  <a:pt x="424" y="639"/>
                </a:cubicBezTo>
                <a:cubicBezTo>
                  <a:pt x="416" y="645"/>
                  <a:pt x="409" y="651"/>
                  <a:pt x="402" y="658"/>
                </a:cubicBezTo>
                <a:cubicBezTo>
                  <a:pt x="400" y="660"/>
                  <a:pt x="397" y="657"/>
                  <a:pt x="395" y="655"/>
                </a:cubicBezTo>
                <a:cubicBezTo>
                  <a:pt x="387" y="652"/>
                  <a:pt x="378" y="651"/>
                  <a:pt x="370" y="648"/>
                </a:cubicBezTo>
                <a:cubicBezTo>
                  <a:pt x="366" y="646"/>
                  <a:pt x="364" y="644"/>
                  <a:pt x="360" y="642"/>
                </a:cubicBezTo>
                <a:cubicBezTo>
                  <a:pt x="352" y="634"/>
                  <a:pt x="352" y="622"/>
                  <a:pt x="352" y="611"/>
                </a:cubicBezTo>
                <a:cubicBezTo>
                  <a:pt x="341" y="601"/>
                  <a:pt x="341" y="601"/>
                  <a:pt x="341" y="601"/>
                </a:cubicBezTo>
                <a:cubicBezTo>
                  <a:pt x="332" y="585"/>
                  <a:pt x="332" y="585"/>
                  <a:pt x="332" y="585"/>
                </a:cubicBezTo>
                <a:cubicBezTo>
                  <a:pt x="328" y="578"/>
                  <a:pt x="331" y="568"/>
                  <a:pt x="335" y="562"/>
                </a:cubicBezTo>
                <a:cubicBezTo>
                  <a:pt x="341" y="558"/>
                  <a:pt x="347" y="552"/>
                  <a:pt x="354" y="554"/>
                </a:cubicBezTo>
                <a:cubicBezTo>
                  <a:pt x="360" y="555"/>
                  <a:pt x="362" y="560"/>
                  <a:pt x="365" y="564"/>
                </a:cubicBezTo>
                <a:cubicBezTo>
                  <a:pt x="368" y="561"/>
                  <a:pt x="368" y="555"/>
                  <a:pt x="366" y="551"/>
                </a:cubicBezTo>
                <a:close/>
                <a:moveTo>
                  <a:pt x="317" y="585"/>
                </a:moveTo>
                <a:cubicBezTo>
                  <a:pt x="317" y="583"/>
                  <a:pt x="316" y="581"/>
                  <a:pt x="315" y="580"/>
                </a:cubicBezTo>
                <a:cubicBezTo>
                  <a:pt x="301" y="599"/>
                  <a:pt x="284" y="613"/>
                  <a:pt x="263" y="620"/>
                </a:cubicBezTo>
                <a:cubicBezTo>
                  <a:pt x="262" y="623"/>
                  <a:pt x="265" y="625"/>
                  <a:pt x="267" y="627"/>
                </a:cubicBezTo>
                <a:cubicBezTo>
                  <a:pt x="282" y="636"/>
                  <a:pt x="297" y="645"/>
                  <a:pt x="315" y="645"/>
                </a:cubicBezTo>
                <a:cubicBezTo>
                  <a:pt x="319" y="647"/>
                  <a:pt x="319" y="651"/>
                  <a:pt x="320" y="655"/>
                </a:cubicBezTo>
                <a:cubicBezTo>
                  <a:pt x="322" y="683"/>
                  <a:pt x="346" y="706"/>
                  <a:pt x="371" y="715"/>
                </a:cubicBezTo>
                <a:cubicBezTo>
                  <a:pt x="377" y="717"/>
                  <a:pt x="382" y="723"/>
                  <a:pt x="389" y="722"/>
                </a:cubicBezTo>
                <a:cubicBezTo>
                  <a:pt x="392" y="714"/>
                  <a:pt x="402" y="715"/>
                  <a:pt x="408" y="710"/>
                </a:cubicBezTo>
                <a:cubicBezTo>
                  <a:pt x="421" y="705"/>
                  <a:pt x="435" y="703"/>
                  <a:pt x="445" y="691"/>
                </a:cubicBezTo>
                <a:cubicBezTo>
                  <a:pt x="457" y="683"/>
                  <a:pt x="464" y="670"/>
                  <a:pt x="463" y="656"/>
                </a:cubicBezTo>
                <a:cubicBezTo>
                  <a:pt x="480" y="652"/>
                  <a:pt x="497" y="646"/>
                  <a:pt x="512" y="636"/>
                </a:cubicBezTo>
                <a:cubicBezTo>
                  <a:pt x="516" y="632"/>
                  <a:pt x="524" y="631"/>
                  <a:pt x="523" y="625"/>
                </a:cubicBezTo>
                <a:cubicBezTo>
                  <a:pt x="519" y="624"/>
                  <a:pt x="516" y="619"/>
                  <a:pt x="511" y="621"/>
                </a:cubicBezTo>
                <a:cubicBezTo>
                  <a:pt x="500" y="615"/>
                  <a:pt x="489" y="610"/>
                  <a:pt x="482" y="598"/>
                </a:cubicBezTo>
                <a:cubicBezTo>
                  <a:pt x="477" y="593"/>
                  <a:pt x="475" y="586"/>
                  <a:pt x="470" y="581"/>
                </a:cubicBezTo>
                <a:cubicBezTo>
                  <a:pt x="466" y="592"/>
                  <a:pt x="461" y="603"/>
                  <a:pt x="451" y="610"/>
                </a:cubicBezTo>
                <a:cubicBezTo>
                  <a:pt x="447" y="627"/>
                  <a:pt x="441" y="641"/>
                  <a:pt x="429" y="654"/>
                </a:cubicBezTo>
                <a:cubicBezTo>
                  <a:pt x="421" y="660"/>
                  <a:pt x="411" y="665"/>
                  <a:pt x="405" y="672"/>
                </a:cubicBezTo>
                <a:cubicBezTo>
                  <a:pt x="397" y="685"/>
                  <a:pt x="393" y="665"/>
                  <a:pt x="386" y="664"/>
                </a:cubicBezTo>
                <a:cubicBezTo>
                  <a:pt x="369" y="658"/>
                  <a:pt x="349" y="653"/>
                  <a:pt x="341" y="634"/>
                </a:cubicBezTo>
                <a:cubicBezTo>
                  <a:pt x="339" y="628"/>
                  <a:pt x="340" y="622"/>
                  <a:pt x="338" y="616"/>
                </a:cubicBezTo>
                <a:cubicBezTo>
                  <a:pt x="328" y="608"/>
                  <a:pt x="319" y="598"/>
                  <a:pt x="317" y="585"/>
                </a:cubicBezTo>
                <a:close/>
                <a:moveTo>
                  <a:pt x="245" y="623"/>
                </a:moveTo>
                <a:cubicBezTo>
                  <a:pt x="230" y="622"/>
                  <a:pt x="218" y="621"/>
                  <a:pt x="203" y="618"/>
                </a:cubicBezTo>
                <a:cubicBezTo>
                  <a:pt x="202" y="620"/>
                  <a:pt x="202" y="620"/>
                  <a:pt x="202" y="620"/>
                </a:cubicBezTo>
                <a:cubicBezTo>
                  <a:pt x="208" y="628"/>
                  <a:pt x="210" y="637"/>
                  <a:pt x="219" y="643"/>
                </a:cubicBezTo>
                <a:cubicBezTo>
                  <a:pt x="237" y="659"/>
                  <a:pt x="255" y="677"/>
                  <a:pt x="278" y="684"/>
                </a:cubicBezTo>
                <a:cubicBezTo>
                  <a:pt x="281" y="685"/>
                  <a:pt x="283" y="683"/>
                  <a:pt x="286" y="686"/>
                </a:cubicBezTo>
                <a:cubicBezTo>
                  <a:pt x="292" y="707"/>
                  <a:pt x="309" y="724"/>
                  <a:pt x="327" y="738"/>
                </a:cubicBezTo>
                <a:cubicBezTo>
                  <a:pt x="343" y="755"/>
                  <a:pt x="367" y="755"/>
                  <a:pt x="382" y="773"/>
                </a:cubicBezTo>
                <a:cubicBezTo>
                  <a:pt x="385" y="775"/>
                  <a:pt x="389" y="780"/>
                  <a:pt x="393" y="780"/>
                </a:cubicBezTo>
                <a:cubicBezTo>
                  <a:pt x="395" y="774"/>
                  <a:pt x="400" y="769"/>
                  <a:pt x="404" y="764"/>
                </a:cubicBezTo>
                <a:cubicBezTo>
                  <a:pt x="432" y="735"/>
                  <a:pt x="480" y="732"/>
                  <a:pt x="498" y="692"/>
                </a:cubicBezTo>
                <a:cubicBezTo>
                  <a:pt x="500" y="689"/>
                  <a:pt x="499" y="686"/>
                  <a:pt x="502" y="684"/>
                </a:cubicBezTo>
                <a:cubicBezTo>
                  <a:pt x="531" y="680"/>
                  <a:pt x="553" y="658"/>
                  <a:pt x="575" y="638"/>
                </a:cubicBezTo>
                <a:cubicBezTo>
                  <a:pt x="579" y="633"/>
                  <a:pt x="585" y="627"/>
                  <a:pt x="585" y="620"/>
                </a:cubicBezTo>
                <a:cubicBezTo>
                  <a:pt x="577" y="623"/>
                  <a:pt x="567" y="625"/>
                  <a:pt x="558" y="626"/>
                </a:cubicBezTo>
                <a:cubicBezTo>
                  <a:pt x="552" y="628"/>
                  <a:pt x="546" y="626"/>
                  <a:pt x="540" y="628"/>
                </a:cubicBezTo>
                <a:cubicBezTo>
                  <a:pt x="537" y="635"/>
                  <a:pt x="532" y="642"/>
                  <a:pt x="524" y="646"/>
                </a:cubicBezTo>
                <a:cubicBezTo>
                  <a:pt x="520" y="649"/>
                  <a:pt x="515" y="651"/>
                  <a:pt x="511" y="654"/>
                </a:cubicBezTo>
                <a:cubicBezTo>
                  <a:pt x="501" y="658"/>
                  <a:pt x="491" y="664"/>
                  <a:pt x="479" y="666"/>
                </a:cubicBezTo>
                <a:cubicBezTo>
                  <a:pt x="475" y="673"/>
                  <a:pt x="471" y="682"/>
                  <a:pt x="466" y="689"/>
                </a:cubicBezTo>
                <a:cubicBezTo>
                  <a:pt x="453" y="708"/>
                  <a:pt x="430" y="713"/>
                  <a:pt x="413" y="725"/>
                </a:cubicBezTo>
                <a:cubicBezTo>
                  <a:pt x="404" y="725"/>
                  <a:pt x="403" y="734"/>
                  <a:pt x="397" y="739"/>
                </a:cubicBezTo>
                <a:cubicBezTo>
                  <a:pt x="395" y="741"/>
                  <a:pt x="394" y="744"/>
                  <a:pt x="392" y="744"/>
                </a:cubicBezTo>
                <a:cubicBezTo>
                  <a:pt x="374" y="725"/>
                  <a:pt x="346" y="726"/>
                  <a:pt x="331" y="704"/>
                </a:cubicBezTo>
                <a:cubicBezTo>
                  <a:pt x="317" y="691"/>
                  <a:pt x="313" y="675"/>
                  <a:pt x="304" y="660"/>
                </a:cubicBezTo>
                <a:cubicBezTo>
                  <a:pt x="288" y="659"/>
                  <a:pt x="275" y="649"/>
                  <a:pt x="262" y="640"/>
                </a:cubicBezTo>
                <a:cubicBezTo>
                  <a:pt x="257" y="634"/>
                  <a:pt x="248" y="630"/>
                  <a:pt x="245" y="623"/>
                </a:cubicBezTo>
                <a:close/>
                <a:moveTo>
                  <a:pt x="271" y="634"/>
                </a:moveTo>
                <a:cubicBezTo>
                  <a:pt x="258" y="623"/>
                  <a:pt x="258" y="623"/>
                  <a:pt x="258" y="623"/>
                </a:cubicBezTo>
                <a:cubicBezTo>
                  <a:pt x="256" y="621"/>
                  <a:pt x="253" y="620"/>
                  <a:pt x="251" y="623"/>
                </a:cubicBezTo>
                <a:cubicBezTo>
                  <a:pt x="249" y="625"/>
                  <a:pt x="254" y="625"/>
                  <a:pt x="254" y="627"/>
                </a:cubicBezTo>
                <a:cubicBezTo>
                  <a:pt x="270" y="640"/>
                  <a:pt x="286" y="653"/>
                  <a:pt x="308" y="655"/>
                </a:cubicBezTo>
                <a:cubicBezTo>
                  <a:pt x="313" y="656"/>
                  <a:pt x="310" y="662"/>
                  <a:pt x="313" y="665"/>
                </a:cubicBezTo>
                <a:cubicBezTo>
                  <a:pt x="321" y="692"/>
                  <a:pt x="346" y="717"/>
                  <a:pt x="373" y="725"/>
                </a:cubicBezTo>
                <a:cubicBezTo>
                  <a:pt x="379" y="728"/>
                  <a:pt x="385" y="733"/>
                  <a:pt x="390" y="735"/>
                </a:cubicBezTo>
                <a:cubicBezTo>
                  <a:pt x="391" y="733"/>
                  <a:pt x="393" y="732"/>
                  <a:pt x="394" y="730"/>
                </a:cubicBezTo>
                <a:cubicBezTo>
                  <a:pt x="402" y="726"/>
                  <a:pt x="408" y="719"/>
                  <a:pt x="416" y="717"/>
                </a:cubicBezTo>
                <a:cubicBezTo>
                  <a:pt x="441" y="708"/>
                  <a:pt x="466" y="689"/>
                  <a:pt x="474" y="663"/>
                </a:cubicBezTo>
                <a:cubicBezTo>
                  <a:pt x="483" y="662"/>
                  <a:pt x="490" y="657"/>
                  <a:pt x="498" y="655"/>
                </a:cubicBezTo>
                <a:cubicBezTo>
                  <a:pt x="512" y="648"/>
                  <a:pt x="527" y="641"/>
                  <a:pt x="535" y="627"/>
                </a:cubicBezTo>
                <a:cubicBezTo>
                  <a:pt x="526" y="620"/>
                  <a:pt x="527" y="634"/>
                  <a:pt x="521" y="635"/>
                </a:cubicBezTo>
                <a:cubicBezTo>
                  <a:pt x="505" y="648"/>
                  <a:pt x="486" y="652"/>
                  <a:pt x="467" y="658"/>
                </a:cubicBezTo>
                <a:cubicBezTo>
                  <a:pt x="465" y="661"/>
                  <a:pt x="466" y="665"/>
                  <a:pt x="465" y="668"/>
                </a:cubicBezTo>
                <a:cubicBezTo>
                  <a:pt x="463" y="686"/>
                  <a:pt x="445" y="695"/>
                  <a:pt x="431" y="706"/>
                </a:cubicBezTo>
                <a:cubicBezTo>
                  <a:pt x="418" y="710"/>
                  <a:pt x="405" y="715"/>
                  <a:pt x="393" y="722"/>
                </a:cubicBezTo>
                <a:cubicBezTo>
                  <a:pt x="392" y="724"/>
                  <a:pt x="391" y="727"/>
                  <a:pt x="388" y="727"/>
                </a:cubicBezTo>
                <a:cubicBezTo>
                  <a:pt x="373" y="720"/>
                  <a:pt x="356" y="715"/>
                  <a:pt x="343" y="703"/>
                </a:cubicBezTo>
                <a:cubicBezTo>
                  <a:pt x="329" y="693"/>
                  <a:pt x="321" y="679"/>
                  <a:pt x="318" y="663"/>
                </a:cubicBezTo>
                <a:cubicBezTo>
                  <a:pt x="315" y="658"/>
                  <a:pt x="317" y="651"/>
                  <a:pt x="313" y="648"/>
                </a:cubicBezTo>
                <a:cubicBezTo>
                  <a:pt x="297" y="650"/>
                  <a:pt x="284" y="640"/>
                  <a:pt x="271" y="634"/>
                </a:cubicBezTo>
                <a:close/>
                <a:moveTo>
                  <a:pt x="384" y="649"/>
                </a:moveTo>
                <a:cubicBezTo>
                  <a:pt x="385" y="649"/>
                  <a:pt x="385" y="648"/>
                  <a:pt x="384" y="648"/>
                </a:cubicBezTo>
                <a:cubicBezTo>
                  <a:pt x="383" y="648"/>
                  <a:pt x="383" y="650"/>
                  <a:pt x="384" y="650"/>
                </a:cubicBezTo>
                <a:lnTo>
                  <a:pt x="384" y="649"/>
                </a:ln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7872677" y="3563876"/>
            <a:ext cx="207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Arial"/>
                <a:ea typeface="微软雅黑"/>
                <a:cs typeface="Lato Regular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Lato Regular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72679" y="3794212"/>
            <a:ext cx="308107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838343" y="4830119"/>
            <a:ext cx="846906" cy="851120"/>
          </a:xfrm>
          <a:custGeom>
            <a:avLst/>
            <a:gdLst>
              <a:gd name="T0" fmla="*/ 561 w 798"/>
              <a:gd name="T1" fmla="*/ 672 h 801"/>
              <a:gd name="T2" fmla="*/ 683 w 798"/>
              <a:gd name="T3" fmla="*/ 267 h 801"/>
              <a:gd name="T4" fmla="*/ 111 w 798"/>
              <a:gd name="T5" fmla="*/ 535 h 801"/>
              <a:gd name="T6" fmla="*/ 48 w 798"/>
              <a:gd name="T7" fmla="*/ 457 h 801"/>
              <a:gd name="T8" fmla="*/ 203 w 798"/>
              <a:gd name="T9" fmla="*/ 182 h 801"/>
              <a:gd name="T10" fmla="*/ 507 w 798"/>
              <a:gd name="T11" fmla="*/ 688 h 801"/>
              <a:gd name="T12" fmla="*/ 406 w 798"/>
              <a:gd name="T13" fmla="*/ 18 h 801"/>
              <a:gd name="T14" fmla="*/ 546 w 798"/>
              <a:gd name="T15" fmla="*/ 172 h 801"/>
              <a:gd name="T16" fmla="*/ 485 w 798"/>
              <a:gd name="T17" fmla="*/ 152 h 801"/>
              <a:gd name="T18" fmla="*/ 400 w 798"/>
              <a:gd name="T19" fmla="*/ 123 h 801"/>
              <a:gd name="T20" fmla="*/ 365 w 798"/>
              <a:gd name="T21" fmla="*/ 245 h 801"/>
              <a:gd name="T22" fmla="*/ 437 w 798"/>
              <a:gd name="T23" fmla="*/ 163 h 801"/>
              <a:gd name="T24" fmla="*/ 225 w 798"/>
              <a:gd name="T25" fmla="*/ 350 h 801"/>
              <a:gd name="T26" fmla="*/ 360 w 798"/>
              <a:gd name="T27" fmla="*/ 578 h 801"/>
              <a:gd name="T28" fmla="*/ 596 w 798"/>
              <a:gd name="T29" fmla="*/ 445 h 801"/>
              <a:gd name="T30" fmla="*/ 427 w 798"/>
              <a:gd name="T31" fmla="*/ 216 h 801"/>
              <a:gd name="T32" fmla="*/ 542 w 798"/>
              <a:gd name="T33" fmla="*/ 210 h 801"/>
              <a:gd name="T34" fmla="*/ 570 w 798"/>
              <a:gd name="T35" fmla="*/ 580 h 801"/>
              <a:gd name="T36" fmla="*/ 162 w 798"/>
              <a:gd name="T37" fmla="*/ 212 h 801"/>
              <a:gd name="T38" fmla="*/ 281 w 798"/>
              <a:gd name="T39" fmla="*/ 534 h 801"/>
              <a:gd name="T40" fmla="*/ 292 w 798"/>
              <a:gd name="T41" fmla="*/ 298 h 801"/>
              <a:gd name="T42" fmla="*/ 564 w 798"/>
              <a:gd name="T43" fmla="*/ 218 h 801"/>
              <a:gd name="T44" fmla="*/ 249 w 798"/>
              <a:gd name="T45" fmla="*/ 252 h 801"/>
              <a:gd name="T46" fmla="*/ 72 w 798"/>
              <a:gd name="T47" fmla="*/ 380 h 801"/>
              <a:gd name="T48" fmla="*/ 609 w 798"/>
              <a:gd name="T49" fmla="*/ 244 h 801"/>
              <a:gd name="T50" fmla="*/ 185 w 798"/>
              <a:gd name="T51" fmla="*/ 249 h 801"/>
              <a:gd name="T52" fmla="*/ 221 w 798"/>
              <a:gd name="T53" fmla="*/ 304 h 801"/>
              <a:gd name="T54" fmla="*/ 620 w 798"/>
              <a:gd name="T55" fmla="*/ 356 h 801"/>
              <a:gd name="T56" fmla="*/ 632 w 798"/>
              <a:gd name="T57" fmla="*/ 353 h 801"/>
              <a:gd name="T58" fmla="*/ 619 w 798"/>
              <a:gd name="T59" fmla="*/ 261 h 801"/>
              <a:gd name="T60" fmla="*/ 286 w 798"/>
              <a:gd name="T61" fmla="*/ 379 h 801"/>
              <a:gd name="T62" fmla="*/ 459 w 798"/>
              <a:gd name="T63" fmla="*/ 501 h 801"/>
              <a:gd name="T64" fmla="*/ 495 w 798"/>
              <a:gd name="T65" fmla="*/ 319 h 801"/>
              <a:gd name="T66" fmla="*/ 431 w 798"/>
              <a:gd name="T67" fmla="*/ 287 h 801"/>
              <a:gd name="T68" fmla="*/ 387 w 798"/>
              <a:gd name="T69" fmla="*/ 417 h 801"/>
              <a:gd name="T70" fmla="*/ 406 w 798"/>
              <a:gd name="T71" fmla="*/ 299 h 801"/>
              <a:gd name="T72" fmla="*/ 343 w 798"/>
              <a:gd name="T73" fmla="*/ 379 h 801"/>
              <a:gd name="T74" fmla="*/ 344 w 798"/>
              <a:gd name="T75" fmla="*/ 452 h 801"/>
              <a:gd name="T76" fmla="*/ 357 w 798"/>
              <a:gd name="T77" fmla="*/ 480 h 801"/>
              <a:gd name="T78" fmla="*/ 487 w 798"/>
              <a:gd name="T79" fmla="*/ 494 h 801"/>
              <a:gd name="T80" fmla="*/ 432 w 798"/>
              <a:gd name="T81" fmla="*/ 369 h 801"/>
              <a:gd name="T82" fmla="*/ 492 w 798"/>
              <a:gd name="T83" fmla="*/ 392 h 801"/>
              <a:gd name="T84" fmla="*/ 450 w 798"/>
              <a:gd name="T85" fmla="*/ 342 h 801"/>
              <a:gd name="T86" fmla="*/ 368 w 798"/>
              <a:gd name="T87" fmla="*/ 312 h 801"/>
              <a:gd name="T88" fmla="*/ 250 w 798"/>
              <a:gd name="T89" fmla="*/ 461 h 801"/>
              <a:gd name="T90" fmla="*/ 308 w 798"/>
              <a:gd name="T91" fmla="*/ 318 h 801"/>
              <a:gd name="T92" fmla="*/ 332 w 798"/>
              <a:gd name="T93" fmla="*/ 337 h 801"/>
              <a:gd name="T94" fmla="*/ 504 w 798"/>
              <a:gd name="T95" fmla="*/ 355 h 801"/>
              <a:gd name="T96" fmla="*/ 306 w 798"/>
              <a:gd name="T97" fmla="*/ 445 h 801"/>
              <a:gd name="T98" fmla="*/ 467 w 798"/>
              <a:gd name="T99" fmla="*/ 432 h 801"/>
              <a:gd name="T100" fmla="*/ 395 w 798"/>
              <a:gd name="T101" fmla="*/ 483 h 801"/>
              <a:gd name="T102" fmla="*/ 347 w 798"/>
              <a:gd name="T103" fmla="*/ 502 h 801"/>
              <a:gd name="T104" fmla="*/ 236 w 798"/>
              <a:gd name="T105" fmla="*/ 530 h 801"/>
              <a:gd name="T106" fmla="*/ 249 w 798"/>
              <a:gd name="T107" fmla="*/ 580 h 801"/>
              <a:gd name="T108" fmla="*/ 524 w 798"/>
              <a:gd name="T109" fmla="*/ 575 h 801"/>
              <a:gd name="T110" fmla="*/ 463 w 798"/>
              <a:gd name="T111" fmla="*/ 582 h 801"/>
              <a:gd name="T112" fmla="*/ 366 w 798"/>
              <a:gd name="T113" fmla="*/ 551 h 801"/>
              <a:gd name="T114" fmla="*/ 386 w 798"/>
              <a:gd name="T115" fmla="*/ 664 h 801"/>
              <a:gd name="T116" fmla="*/ 524 w 798"/>
              <a:gd name="T117" fmla="*/ 646 h 801"/>
              <a:gd name="T118" fmla="*/ 416 w 798"/>
              <a:gd name="T119" fmla="*/ 717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8" h="801">
                <a:moveTo>
                  <a:pt x="410" y="7"/>
                </a:moveTo>
                <a:cubicBezTo>
                  <a:pt x="426" y="28"/>
                  <a:pt x="426" y="28"/>
                  <a:pt x="426" y="28"/>
                </a:cubicBezTo>
                <a:cubicBezTo>
                  <a:pt x="451" y="44"/>
                  <a:pt x="480" y="51"/>
                  <a:pt x="501" y="75"/>
                </a:cubicBezTo>
                <a:cubicBezTo>
                  <a:pt x="511" y="85"/>
                  <a:pt x="519" y="97"/>
                  <a:pt x="526" y="108"/>
                </a:cubicBezTo>
                <a:cubicBezTo>
                  <a:pt x="557" y="118"/>
                  <a:pt x="587" y="141"/>
                  <a:pt x="603" y="169"/>
                </a:cubicBezTo>
                <a:cubicBezTo>
                  <a:pt x="604" y="174"/>
                  <a:pt x="606" y="180"/>
                  <a:pt x="611" y="182"/>
                </a:cubicBezTo>
                <a:cubicBezTo>
                  <a:pt x="640" y="196"/>
                  <a:pt x="664" y="221"/>
                  <a:pt x="679" y="249"/>
                </a:cubicBezTo>
                <a:cubicBezTo>
                  <a:pt x="681" y="257"/>
                  <a:pt x="686" y="265"/>
                  <a:pt x="688" y="274"/>
                </a:cubicBezTo>
                <a:cubicBezTo>
                  <a:pt x="699" y="281"/>
                  <a:pt x="710" y="288"/>
                  <a:pt x="720" y="299"/>
                </a:cubicBezTo>
                <a:cubicBezTo>
                  <a:pt x="743" y="329"/>
                  <a:pt x="749" y="368"/>
                  <a:pt x="780" y="392"/>
                </a:cubicBezTo>
                <a:cubicBezTo>
                  <a:pt x="785" y="398"/>
                  <a:pt x="791" y="403"/>
                  <a:pt x="798" y="407"/>
                </a:cubicBezTo>
                <a:cubicBezTo>
                  <a:pt x="798" y="408"/>
                  <a:pt x="797" y="409"/>
                  <a:pt x="796" y="409"/>
                </a:cubicBezTo>
                <a:cubicBezTo>
                  <a:pt x="792" y="408"/>
                  <a:pt x="790" y="414"/>
                  <a:pt x="787" y="414"/>
                </a:cubicBezTo>
                <a:cubicBezTo>
                  <a:pt x="766" y="425"/>
                  <a:pt x="757" y="449"/>
                  <a:pt x="748" y="469"/>
                </a:cubicBezTo>
                <a:cubicBezTo>
                  <a:pt x="735" y="495"/>
                  <a:pt x="718" y="525"/>
                  <a:pt x="688" y="536"/>
                </a:cubicBezTo>
                <a:cubicBezTo>
                  <a:pt x="681" y="537"/>
                  <a:pt x="681" y="545"/>
                  <a:pt x="677" y="548"/>
                </a:cubicBezTo>
                <a:cubicBezTo>
                  <a:pt x="658" y="575"/>
                  <a:pt x="635" y="602"/>
                  <a:pt x="608" y="619"/>
                </a:cubicBezTo>
                <a:cubicBezTo>
                  <a:pt x="601" y="623"/>
                  <a:pt x="602" y="631"/>
                  <a:pt x="597" y="636"/>
                </a:cubicBezTo>
                <a:cubicBezTo>
                  <a:pt x="590" y="648"/>
                  <a:pt x="579" y="657"/>
                  <a:pt x="570" y="666"/>
                </a:cubicBezTo>
                <a:cubicBezTo>
                  <a:pt x="567" y="668"/>
                  <a:pt x="564" y="670"/>
                  <a:pt x="561" y="672"/>
                </a:cubicBezTo>
                <a:cubicBezTo>
                  <a:pt x="548" y="683"/>
                  <a:pt x="533" y="690"/>
                  <a:pt x="517" y="695"/>
                </a:cubicBezTo>
                <a:cubicBezTo>
                  <a:pt x="514" y="699"/>
                  <a:pt x="513" y="705"/>
                  <a:pt x="509" y="709"/>
                </a:cubicBezTo>
                <a:cubicBezTo>
                  <a:pt x="493" y="733"/>
                  <a:pt x="465" y="740"/>
                  <a:pt x="443" y="756"/>
                </a:cubicBezTo>
                <a:cubicBezTo>
                  <a:pt x="427" y="765"/>
                  <a:pt x="412" y="779"/>
                  <a:pt x="400" y="792"/>
                </a:cubicBezTo>
                <a:cubicBezTo>
                  <a:pt x="396" y="795"/>
                  <a:pt x="395" y="801"/>
                  <a:pt x="391" y="801"/>
                </a:cubicBezTo>
                <a:cubicBezTo>
                  <a:pt x="389" y="800"/>
                  <a:pt x="391" y="799"/>
                  <a:pt x="391" y="797"/>
                </a:cubicBezTo>
                <a:cubicBezTo>
                  <a:pt x="405" y="782"/>
                  <a:pt x="419" y="766"/>
                  <a:pt x="436" y="756"/>
                </a:cubicBezTo>
                <a:cubicBezTo>
                  <a:pt x="459" y="741"/>
                  <a:pt x="486" y="733"/>
                  <a:pt x="504" y="711"/>
                </a:cubicBezTo>
                <a:cubicBezTo>
                  <a:pt x="509" y="706"/>
                  <a:pt x="511" y="700"/>
                  <a:pt x="512" y="693"/>
                </a:cubicBezTo>
                <a:cubicBezTo>
                  <a:pt x="540" y="686"/>
                  <a:pt x="565" y="668"/>
                  <a:pt x="585" y="647"/>
                </a:cubicBezTo>
                <a:cubicBezTo>
                  <a:pt x="592" y="639"/>
                  <a:pt x="598" y="630"/>
                  <a:pt x="601" y="620"/>
                </a:cubicBezTo>
                <a:cubicBezTo>
                  <a:pt x="628" y="603"/>
                  <a:pt x="651" y="578"/>
                  <a:pt x="669" y="553"/>
                </a:cubicBezTo>
                <a:cubicBezTo>
                  <a:pt x="677" y="547"/>
                  <a:pt x="678" y="535"/>
                  <a:pt x="688" y="531"/>
                </a:cubicBezTo>
                <a:cubicBezTo>
                  <a:pt x="712" y="524"/>
                  <a:pt x="728" y="499"/>
                  <a:pt x="740" y="479"/>
                </a:cubicBezTo>
                <a:cubicBezTo>
                  <a:pt x="752" y="453"/>
                  <a:pt x="762" y="422"/>
                  <a:pt x="790" y="409"/>
                </a:cubicBezTo>
                <a:cubicBezTo>
                  <a:pt x="790" y="406"/>
                  <a:pt x="790" y="406"/>
                  <a:pt x="790" y="406"/>
                </a:cubicBezTo>
                <a:cubicBezTo>
                  <a:pt x="767" y="388"/>
                  <a:pt x="748" y="363"/>
                  <a:pt x="739" y="336"/>
                </a:cubicBezTo>
                <a:cubicBezTo>
                  <a:pt x="731" y="323"/>
                  <a:pt x="724" y="308"/>
                  <a:pt x="713" y="296"/>
                </a:cubicBezTo>
                <a:cubicBezTo>
                  <a:pt x="704" y="289"/>
                  <a:pt x="696" y="281"/>
                  <a:pt x="686" y="277"/>
                </a:cubicBezTo>
                <a:cubicBezTo>
                  <a:pt x="684" y="274"/>
                  <a:pt x="684" y="270"/>
                  <a:pt x="683" y="267"/>
                </a:cubicBezTo>
                <a:cubicBezTo>
                  <a:pt x="677" y="249"/>
                  <a:pt x="665" y="233"/>
                  <a:pt x="653" y="218"/>
                </a:cubicBezTo>
                <a:cubicBezTo>
                  <a:pt x="639" y="202"/>
                  <a:pt x="623" y="192"/>
                  <a:pt x="606" y="183"/>
                </a:cubicBezTo>
                <a:cubicBezTo>
                  <a:pt x="599" y="173"/>
                  <a:pt x="596" y="160"/>
                  <a:pt x="587" y="151"/>
                </a:cubicBezTo>
                <a:cubicBezTo>
                  <a:pt x="569" y="133"/>
                  <a:pt x="548" y="117"/>
                  <a:pt x="524" y="112"/>
                </a:cubicBezTo>
                <a:cubicBezTo>
                  <a:pt x="512" y="89"/>
                  <a:pt x="493" y="66"/>
                  <a:pt x="469" y="55"/>
                </a:cubicBezTo>
                <a:cubicBezTo>
                  <a:pt x="449" y="42"/>
                  <a:pt x="422" y="37"/>
                  <a:pt x="411" y="12"/>
                </a:cubicBezTo>
                <a:cubicBezTo>
                  <a:pt x="409" y="11"/>
                  <a:pt x="407" y="8"/>
                  <a:pt x="405" y="11"/>
                </a:cubicBezTo>
                <a:cubicBezTo>
                  <a:pt x="390" y="25"/>
                  <a:pt x="376" y="42"/>
                  <a:pt x="358" y="51"/>
                </a:cubicBezTo>
                <a:cubicBezTo>
                  <a:pt x="331" y="66"/>
                  <a:pt x="304" y="81"/>
                  <a:pt x="284" y="107"/>
                </a:cubicBezTo>
                <a:cubicBezTo>
                  <a:pt x="260" y="117"/>
                  <a:pt x="235" y="127"/>
                  <a:pt x="217" y="148"/>
                </a:cubicBezTo>
                <a:cubicBezTo>
                  <a:pt x="209" y="157"/>
                  <a:pt x="202" y="168"/>
                  <a:pt x="196" y="178"/>
                </a:cubicBezTo>
                <a:cubicBezTo>
                  <a:pt x="185" y="182"/>
                  <a:pt x="175" y="188"/>
                  <a:pt x="165" y="195"/>
                </a:cubicBezTo>
                <a:cubicBezTo>
                  <a:pt x="152" y="207"/>
                  <a:pt x="140" y="217"/>
                  <a:pt x="129" y="231"/>
                </a:cubicBezTo>
                <a:cubicBezTo>
                  <a:pt x="122" y="241"/>
                  <a:pt x="115" y="252"/>
                  <a:pt x="110" y="263"/>
                </a:cubicBezTo>
                <a:cubicBezTo>
                  <a:pt x="86" y="273"/>
                  <a:pt x="69" y="297"/>
                  <a:pt x="53" y="318"/>
                </a:cubicBezTo>
                <a:cubicBezTo>
                  <a:pt x="34" y="343"/>
                  <a:pt x="30" y="374"/>
                  <a:pt x="6" y="395"/>
                </a:cubicBezTo>
                <a:cubicBezTo>
                  <a:pt x="6" y="396"/>
                  <a:pt x="6" y="396"/>
                  <a:pt x="6" y="396"/>
                </a:cubicBezTo>
                <a:cubicBezTo>
                  <a:pt x="47" y="419"/>
                  <a:pt x="48" y="470"/>
                  <a:pt x="79" y="501"/>
                </a:cubicBezTo>
                <a:cubicBezTo>
                  <a:pt x="88" y="508"/>
                  <a:pt x="94" y="518"/>
                  <a:pt x="105" y="519"/>
                </a:cubicBezTo>
                <a:cubicBezTo>
                  <a:pt x="109" y="523"/>
                  <a:pt x="108" y="530"/>
                  <a:pt x="111" y="535"/>
                </a:cubicBezTo>
                <a:cubicBezTo>
                  <a:pt x="121" y="561"/>
                  <a:pt x="140" y="585"/>
                  <a:pt x="161" y="604"/>
                </a:cubicBezTo>
                <a:cubicBezTo>
                  <a:pt x="172" y="614"/>
                  <a:pt x="189" y="613"/>
                  <a:pt x="195" y="629"/>
                </a:cubicBezTo>
                <a:cubicBezTo>
                  <a:pt x="210" y="652"/>
                  <a:pt x="231" y="675"/>
                  <a:pt x="255" y="687"/>
                </a:cubicBezTo>
                <a:cubicBezTo>
                  <a:pt x="277" y="697"/>
                  <a:pt x="277" y="697"/>
                  <a:pt x="277" y="697"/>
                </a:cubicBezTo>
                <a:cubicBezTo>
                  <a:pt x="282" y="701"/>
                  <a:pt x="280" y="706"/>
                  <a:pt x="284" y="710"/>
                </a:cubicBezTo>
                <a:cubicBezTo>
                  <a:pt x="295" y="730"/>
                  <a:pt x="314" y="742"/>
                  <a:pt x="331" y="755"/>
                </a:cubicBezTo>
                <a:cubicBezTo>
                  <a:pt x="350" y="768"/>
                  <a:pt x="378" y="774"/>
                  <a:pt x="388" y="797"/>
                </a:cubicBezTo>
                <a:cubicBezTo>
                  <a:pt x="387" y="798"/>
                  <a:pt x="387" y="798"/>
                  <a:pt x="387" y="798"/>
                </a:cubicBezTo>
                <a:cubicBezTo>
                  <a:pt x="380" y="791"/>
                  <a:pt x="375" y="780"/>
                  <a:pt x="365" y="777"/>
                </a:cubicBezTo>
                <a:cubicBezTo>
                  <a:pt x="354" y="769"/>
                  <a:pt x="341" y="766"/>
                  <a:pt x="332" y="758"/>
                </a:cubicBezTo>
                <a:cubicBezTo>
                  <a:pt x="326" y="756"/>
                  <a:pt x="322" y="752"/>
                  <a:pt x="317" y="748"/>
                </a:cubicBezTo>
                <a:cubicBezTo>
                  <a:pt x="307" y="740"/>
                  <a:pt x="297" y="734"/>
                  <a:pt x="289" y="724"/>
                </a:cubicBezTo>
                <a:cubicBezTo>
                  <a:pt x="278" y="717"/>
                  <a:pt x="281" y="701"/>
                  <a:pt x="269" y="697"/>
                </a:cubicBezTo>
                <a:cubicBezTo>
                  <a:pt x="239" y="686"/>
                  <a:pt x="215" y="663"/>
                  <a:pt x="196" y="636"/>
                </a:cubicBezTo>
                <a:cubicBezTo>
                  <a:pt x="192" y="630"/>
                  <a:pt x="188" y="622"/>
                  <a:pt x="181" y="618"/>
                </a:cubicBezTo>
                <a:cubicBezTo>
                  <a:pt x="173" y="618"/>
                  <a:pt x="168" y="611"/>
                  <a:pt x="161" y="607"/>
                </a:cubicBezTo>
                <a:cubicBezTo>
                  <a:pt x="140" y="592"/>
                  <a:pt x="126" y="569"/>
                  <a:pt x="112" y="547"/>
                </a:cubicBezTo>
                <a:cubicBezTo>
                  <a:pt x="106" y="538"/>
                  <a:pt x="109" y="523"/>
                  <a:pt x="96" y="519"/>
                </a:cubicBezTo>
                <a:cubicBezTo>
                  <a:pt x="93" y="518"/>
                  <a:pt x="93" y="518"/>
                  <a:pt x="93" y="518"/>
                </a:cubicBezTo>
                <a:cubicBezTo>
                  <a:pt x="71" y="502"/>
                  <a:pt x="57" y="480"/>
                  <a:pt x="48" y="457"/>
                </a:cubicBezTo>
                <a:cubicBezTo>
                  <a:pt x="45" y="455"/>
                  <a:pt x="46" y="451"/>
                  <a:pt x="44" y="448"/>
                </a:cubicBezTo>
                <a:cubicBezTo>
                  <a:pt x="37" y="428"/>
                  <a:pt x="22" y="409"/>
                  <a:pt x="3" y="398"/>
                </a:cubicBezTo>
                <a:cubicBezTo>
                  <a:pt x="1" y="399"/>
                  <a:pt x="0" y="397"/>
                  <a:pt x="0" y="395"/>
                </a:cubicBezTo>
                <a:cubicBezTo>
                  <a:pt x="4" y="391"/>
                  <a:pt x="8" y="387"/>
                  <a:pt x="13" y="383"/>
                </a:cubicBezTo>
                <a:cubicBezTo>
                  <a:pt x="28" y="362"/>
                  <a:pt x="34" y="336"/>
                  <a:pt x="51" y="315"/>
                </a:cubicBezTo>
                <a:cubicBezTo>
                  <a:pt x="64" y="295"/>
                  <a:pt x="79" y="278"/>
                  <a:pt x="99" y="265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20" y="233"/>
                  <a:pt x="143" y="209"/>
                  <a:pt x="166" y="189"/>
                </a:cubicBezTo>
                <a:cubicBezTo>
                  <a:pt x="175" y="183"/>
                  <a:pt x="184" y="180"/>
                  <a:pt x="194" y="175"/>
                </a:cubicBezTo>
                <a:cubicBezTo>
                  <a:pt x="212" y="143"/>
                  <a:pt x="242" y="119"/>
                  <a:pt x="276" y="107"/>
                </a:cubicBezTo>
                <a:cubicBezTo>
                  <a:pt x="288" y="105"/>
                  <a:pt x="290" y="91"/>
                  <a:pt x="300" y="85"/>
                </a:cubicBezTo>
                <a:cubicBezTo>
                  <a:pt x="325" y="61"/>
                  <a:pt x="358" y="51"/>
                  <a:pt x="383" y="28"/>
                </a:cubicBezTo>
                <a:cubicBezTo>
                  <a:pt x="390" y="18"/>
                  <a:pt x="402" y="13"/>
                  <a:pt x="407" y="1"/>
                </a:cubicBezTo>
                <a:cubicBezTo>
                  <a:pt x="410" y="0"/>
                  <a:pt x="409" y="5"/>
                  <a:pt x="410" y="7"/>
                </a:cubicBezTo>
                <a:close/>
                <a:moveTo>
                  <a:pt x="406" y="18"/>
                </a:moveTo>
                <a:cubicBezTo>
                  <a:pt x="404" y="18"/>
                  <a:pt x="404" y="18"/>
                  <a:pt x="404" y="18"/>
                </a:cubicBezTo>
                <a:cubicBezTo>
                  <a:pt x="404" y="25"/>
                  <a:pt x="398" y="29"/>
                  <a:pt x="394" y="34"/>
                </a:cubicBezTo>
                <a:cubicBezTo>
                  <a:pt x="361" y="63"/>
                  <a:pt x="313" y="68"/>
                  <a:pt x="291" y="111"/>
                </a:cubicBezTo>
                <a:cubicBezTo>
                  <a:pt x="264" y="117"/>
                  <a:pt x="242" y="133"/>
                  <a:pt x="222" y="151"/>
                </a:cubicBezTo>
                <a:cubicBezTo>
                  <a:pt x="215" y="161"/>
                  <a:pt x="203" y="170"/>
                  <a:pt x="203" y="182"/>
                </a:cubicBezTo>
                <a:cubicBezTo>
                  <a:pt x="190" y="185"/>
                  <a:pt x="179" y="193"/>
                  <a:pt x="168" y="200"/>
                </a:cubicBezTo>
                <a:cubicBezTo>
                  <a:pt x="143" y="218"/>
                  <a:pt x="128" y="245"/>
                  <a:pt x="114" y="271"/>
                </a:cubicBezTo>
                <a:cubicBezTo>
                  <a:pt x="103" y="276"/>
                  <a:pt x="91" y="280"/>
                  <a:pt x="83" y="290"/>
                </a:cubicBezTo>
                <a:cubicBezTo>
                  <a:pt x="50" y="320"/>
                  <a:pt x="43" y="362"/>
                  <a:pt x="14" y="394"/>
                </a:cubicBezTo>
                <a:cubicBezTo>
                  <a:pt x="14" y="395"/>
                  <a:pt x="14" y="397"/>
                  <a:pt x="15" y="398"/>
                </a:cubicBezTo>
                <a:cubicBezTo>
                  <a:pt x="28" y="402"/>
                  <a:pt x="35" y="414"/>
                  <a:pt x="43" y="424"/>
                </a:cubicBezTo>
                <a:cubicBezTo>
                  <a:pt x="52" y="436"/>
                  <a:pt x="53" y="448"/>
                  <a:pt x="60" y="461"/>
                </a:cubicBezTo>
                <a:cubicBezTo>
                  <a:pt x="69" y="482"/>
                  <a:pt x="84" y="505"/>
                  <a:pt x="108" y="514"/>
                </a:cubicBezTo>
                <a:cubicBezTo>
                  <a:pt x="113" y="514"/>
                  <a:pt x="112" y="520"/>
                  <a:pt x="113" y="524"/>
                </a:cubicBezTo>
                <a:cubicBezTo>
                  <a:pt x="119" y="540"/>
                  <a:pt x="128" y="555"/>
                  <a:pt x="137" y="570"/>
                </a:cubicBezTo>
                <a:cubicBezTo>
                  <a:pt x="150" y="589"/>
                  <a:pt x="170" y="604"/>
                  <a:pt x="191" y="613"/>
                </a:cubicBezTo>
                <a:cubicBezTo>
                  <a:pt x="200" y="618"/>
                  <a:pt x="201" y="631"/>
                  <a:pt x="208" y="639"/>
                </a:cubicBezTo>
                <a:cubicBezTo>
                  <a:pt x="228" y="659"/>
                  <a:pt x="249" y="680"/>
                  <a:pt x="276" y="688"/>
                </a:cubicBezTo>
                <a:cubicBezTo>
                  <a:pt x="278" y="691"/>
                  <a:pt x="282" y="688"/>
                  <a:pt x="284" y="692"/>
                </a:cubicBezTo>
                <a:cubicBezTo>
                  <a:pt x="291" y="711"/>
                  <a:pt x="304" y="728"/>
                  <a:pt x="321" y="739"/>
                </a:cubicBezTo>
                <a:cubicBezTo>
                  <a:pt x="339" y="761"/>
                  <a:pt x="372" y="762"/>
                  <a:pt x="388" y="786"/>
                </a:cubicBezTo>
                <a:cubicBezTo>
                  <a:pt x="392" y="791"/>
                  <a:pt x="395" y="782"/>
                  <a:pt x="399" y="780"/>
                </a:cubicBezTo>
                <a:cubicBezTo>
                  <a:pt x="404" y="773"/>
                  <a:pt x="411" y="765"/>
                  <a:pt x="417" y="759"/>
                </a:cubicBezTo>
                <a:cubicBezTo>
                  <a:pt x="445" y="738"/>
                  <a:pt x="484" y="733"/>
                  <a:pt x="502" y="699"/>
                </a:cubicBezTo>
                <a:cubicBezTo>
                  <a:pt x="503" y="695"/>
                  <a:pt x="503" y="690"/>
                  <a:pt x="507" y="688"/>
                </a:cubicBezTo>
                <a:cubicBezTo>
                  <a:pt x="540" y="680"/>
                  <a:pt x="568" y="655"/>
                  <a:pt x="590" y="628"/>
                </a:cubicBezTo>
                <a:cubicBezTo>
                  <a:pt x="591" y="623"/>
                  <a:pt x="593" y="619"/>
                  <a:pt x="596" y="614"/>
                </a:cubicBezTo>
                <a:cubicBezTo>
                  <a:pt x="625" y="597"/>
                  <a:pt x="650" y="571"/>
                  <a:pt x="669" y="543"/>
                </a:cubicBezTo>
                <a:cubicBezTo>
                  <a:pt x="676" y="537"/>
                  <a:pt x="673" y="524"/>
                  <a:pt x="685" y="524"/>
                </a:cubicBezTo>
                <a:cubicBezTo>
                  <a:pt x="712" y="511"/>
                  <a:pt x="729" y="488"/>
                  <a:pt x="741" y="460"/>
                </a:cubicBezTo>
                <a:cubicBezTo>
                  <a:pt x="743" y="456"/>
                  <a:pt x="746" y="452"/>
                  <a:pt x="747" y="447"/>
                </a:cubicBezTo>
                <a:cubicBezTo>
                  <a:pt x="754" y="436"/>
                  <a:pt x="761" y="423"/>
                  <a:pt x="771" y="414"/>
                </a:cubicBezTo>
                <a:cubicBezTo>
                  <a:pt x="773" y="409"/>
                  <a:pt x="781" y="409"/>
                  <a:pt x="780" y="404"/>
                </a:cubicBezTo>
                <a:cubicBezTo>
                  <a:pt x="779" y="401"/>
                  <a:pt x="777" y="400"/>
                  <a:pt x="774" y="400"/>
                </a:cubicBezTo>
                <a:cubicBezTo>
                  <a:pt x="757" y="388"/>
                  <a:pt x="746" y="368"/>
                  <a:pt x="737" y="351"/>
                </a:cubicBezTo>
                <a:cubicBezTo>
                  <a:pt x="728" y="323"/>
                  <a:pt x="709" y="292"/>
                  <a:pt x="679" y="282"/>
                </a:cubicBezTo>
                <a:cubicBezTo>
                  <a:pt x="674" y="269"/>
                  <a:pt x="669" y="255"/>
                  <a:pt x="663" y="243"/>
                </a:cubicBezTo>
                <a:cubicBezTo>
                  <a:pt x="653" y="222"/>
                  <a:pt x="631" y="208"/>
                  <a:pt x="614" y="195"/>
                </a:cubicBezTo>
                <a:cubicBezTo>
                  <a:pt x="606" y="188"/>
                  <a:pt x="591" y="188"/>
                  <a:pt x="593" y="174"/>
                </a:cubicBezTo>
                <a:cubicBezTo>
                  <a:pt x="583" y="159"/>
                  <a:pt x="571" y="142"/>
                  <a:pt x="554" y="132"/>
                </a:cubicBezTo>
                <a:cubicBezTo>
                  <a:pt x="528" y="120"/>
                  <a:pt x="528" y="120"/>
                  <a:pt x="528" y="120"/>
                </a:cubicBezTo>
                <a:cubicBezTo>
                  <a:pt x="524" y="118"/>
                  <a:pt x="519" y="118"/>
                  <a:pt x="516" y="114"/>
                </a:cubicBezTo>
                <a:cubicBezTo>
                  <a:pt x="506" y="98"/>
                  <a:pt x="495" y="80"/>
                  <a:pt x="478" y="69"/>
                </a:cubicBezTo>
                <a:cubicBezTo>
                  <a:pt x="462" y="56"/>
                  <a:pt x="445" y="49"/>
                  <a:pt x="428" y="39"/>
                </a:cubicBezTo>
                <a:cubicBezTo>
                  <a:pt x="419" y="35"/>
                  <a:pt x="411" y="27"/>
                  <a:pt x="406" y="18"/>
                </a:cubicBezTo>
                <a:close/>
                <a:moveTo>
                  <a:pt x="422" y="42"/>
                </a:moveTo>
                <a:cubicBezTo>
                  <a:pt x="415" y="38"/>
                  <a:pt x="413" y="30"/>
                  <a:pt x="406" y="29"/>
                </a:cubicBezTo>
                <a:cubicBezTo>
                  <a:pt x="404" y="31"/>
                  <a:pt x="401" y="33"/>
                  <a:pt x="399" y="37"/>
                </a:cubicBezTo>
                <a:cubicBezTo>
                  <a:pt x="386" y="48"/>
                  <a:pt x="371" y="56"/>
                  <a:pt x="356" y="63"/>
                </a:cubicBezTo>
                <a:cubicBezTo>
                  <a:pt x="335" y="72"/>
                  <a:pt x="315" y="87"/>
                  <a:pt x="300" y="105"/>
                </a:cubicBezTo>
                <a:cubicBezTo>
                  <a:pt x="298" y="108"/>
                  <a:pt x="297" y="112"/>
                  <a:pt x="295" y="115"/>
                </a:cubicBezTo>
                <a:cubicBezTo>
                  <a:pt x="280" y="116"/>
                  <a:pt x="265" y="123"/>
                  <a:pt x="252" y="132"/>
                </a:cubicBezTo>
                <a:cubicBezTo>
                  <a:pt x="237" y="144"/>
                  <a:pt x="222" y="158"/>
                  <a:pt x="210" y="174"/>
                </a:cubicBezTo>
                <a:cubicBezTo>
                  <a:pt x="209" y="175"/>
                  <a:pt x="208" y="177"/>
                  <a:pt x="210" y="179"/>
                </a:cubicBezTo>
                <a:cubicBezTo>
                  <a:pt x="222" y="174"/>
                  <a:pt x="235" y="176"/>
                  <a:pt x="247" y="174"/>
                </a:cubicBezTo>
                <a:cubicBezTo>
                  <a:pt x="262" y="154"/>
                  <a:pt x="285" y="144"/>
                  <a:pt x="310" y="141"/>
                </a:cubicBezTo>
                <a:cubicBezTo>
                  <a:pt x="313" y="132"/>
                  <a:pt x="316" y="122"/>
                  <a:pt x="324" y="114"/>
                </a:cubicBezTo>
                <a:cubicBezTo>
                  <a:pt x="343" y="91"/>
                  <a:pt x="371" y="85"/>
                  <a:pt x="395" y="72"/>
                </a:cubicBezTo>
                <a:cubicBezTo>
                  <a:pt x="400" y="68"/>
                  <a:pt x="400" y="68"/>
                  <a:pt x="400" y="68"/>
                </a:cubicBezTo>
                <a:cubicBezTo>
                  <a:pt x="403" y="66"/>
                  <a:pt x="400" y="60"/>
                  <a:pt x="405" y="60"/>
                </a:cubicBezTo>
                <a:cubicBezTo>
                  <a:pt x="409" y="66"/>
                  <a:pt x="416" y="71"/>
                  <a:pt x="422" y="75"/>
                </a:cubicBezTo>
                <a:cubicBezTo>
                  <a:pt x="446" y="84"/>
                  <a:pt x="470" y="99"/>
                  <a:pt x="483" y="123"/>
                </a:cubicBezTo>
                <a:cubicBezTo>
                  <a:pt x="488" y="128"/>
                  <a:pt x="487" y="140"/>
                  <a:pt x="497" y="141"/>
                </a:cubicBezTo>
                <a:cubicBezTo>
                  <a:pt x="516" y="143"/>
                  <a:pt x="532" y="154"/>
                  <a:pt x="545" y="169"/>
                </a:cubicBezTo>
                <a:cubicBezTo>
                  <a:pt x="546" y="172"/>
                  <a:pt x="546" y="172"/>
                  <a:pt x="546" y="172"/>
                </a:cubicBezTo>
                <a:cubicBezTo>
                  <a:pt x="548" y="174"/>
                  <a:pt x="551" y="174"/>
                  <a:pt x="553" y="173"/>
                </a:cubicBezTo>
                <a:cubicBezTo>
                  <a:pt x="565" y="173"/>
                  <a:pt x="577" y="177"/>
                  <a:pt x="588" y="180"/>
                </a:cubicBezTo>
                <a:cubicBezTo>
                  <a:pt x="580" y="164"/>
                  <a:pt x="569" y="146"/>
                  <a:pt x="552" y="138"/>
                </a:cubicBezTo>
                <a:cubicBezTo>
                  <a:pt x="540" y="131"/>
                  <a:pt x="528" y="124"/>
                  <a:pt x="514" y="121"/>
                </a:cubicBezTo>
                <a:cubicBezTo>
                  <a:pt x="506" y="104"/>
                  <a:pt x="494" y="89"/>
                  <a:pt x="481" y="76"/>
                </a:cubicBezTo>
                <a:cubicBezTo>
                  <a:pt x="462" y="62"/>
                  <a:pt x="442" y="52"/>
                  <a:pt x="422" y="42"/>
                </a:cubicBezTo>
                <a:close/>
                <a:moveTo>
                  <a:pt x="417" y="78"/>
                </a:moveTo>
                <a:cubicBezTo>
                  <a:pt x="410" y="72"/>
                  <a:pt x="410" y="72"/>
                  <a:pt x="410" y="72"/>
                </a:cubicBezTo>
                <a:cubicBezTo>
                  <a:pt x="407" y="69"/>
                  <a:pt x="404" y="73"/>
                  <a:pt x="401" y="75"/>
                </a:cubicBezTo>
                <a:cubicBezTo>
                  <a:pt x="369" y="90"/>
                  <a:pt x="328" y="104"/>
                  <a:pt x="315" y="141"/>
                </a:cubicBezTo>
                <a:cubicBezTo>
                  <a:pt x="314" y="143"/>
                  <a:pt x="311" y="143"/>
                  <a:pt x="310" y="145"/>
                </a:cubicBezTo>
                <a:cubicBezTo>
                  <a:pt x="288" y="148"/>
                  <a:pt x="267" y="158"/>
                  <a:pt x="254" y="175"/>
                </a:cubicBezTo>
                <a:cubicBezTo>
                  <a:pt x="254" y="177"/>
                  <a:pt x="257" y="177"/>
                  <a:pt x="259" y="177"/>
                </a:cubicBezTo>
                <a:cubicBezTo>
                  <a:pt x="270" y="168"/>
                  <a:pt x="282" y="157"/>
                  <a:pt x="297" y="155"/>
                </a:cubicBezTo>
                <a:cubicBezTo>
                  <a:pt x="307" y="150"/>
                  <a:pt x="325" y="154"/>
                  <a:pt x="325" y="139"/>
                </a:cubicBezTo>
                <a:cubicBezTo>
                  <a:pt x="335" y="106"/>
                  <a:pt x="370" y="97"/>
                  <a:pt x="397" y="85"/>
                </a:cubicBezTo>
                <a:cubicBezTo>
                  <a:pt x="400" y="83"/>
                  <a:pt x="403" y="80"/>
                  <a:pt x="407" y="78"/>
                </a:cubicBezTo>
                <a:cubicBezTo>
                  <a:pt x="421" y="89"/>
                  <a:pt x="439" y="93"/>
                  <a:pt x="453" y="104"/>
                </a:cubicBezTo>
                <a:cubicBezTo>
                  <a:pt x="471" y="114"/>
                  <a:pt x="476" y="135"/>
                  <a:pt x="484" y="151"/>
                </a:cubicBezTo>
                <a:cubicBezTo>
                  <a:pt x="485" y="152"/>
                  <a:pt x="485" y="152"/>
                  <a:pt x="485" y="152"/>
                </a:cubicBezTo>
                <a:cubicBezTo>
                  <a:pt x="499" y="152"/>
                  <a:pt x="512" y="154"/>
                  <a:pt x="523" y="163"/>
                </a:cubicBezTo>
                <a:cubicBezTo>
                  <a:pt x="529" y="165"/>
                  <a:pt x="531" y="178"/>
                  <a:pt x="539" y="172"/>
                </a:cubicBezTo>
                <a:cubicBezTo>
                  <a:pt x="532" y="160"/>
                  <a:pt x="519" y="153"/>
                  <a:pt x="506" y="148"/>
                </a:cubicBezTo>
                <a:cubicBezTo>
                  <a:pt x="501" y="145"/>
                  <a:pt x="493" y="146"/>
                  <a:pt x="488" y="143"/>
                </a:cubicBezTo>
                <a:cubicBezTo>
                  <a:pt x="482" y="126"/>
                  <a:pt x="470" y="108"/>
                  <a:pt x="454" y="97"/>
                </a:cubicBezTo>
                <a:cubicBezTo>
                  <a:pt x="443" y="90"/>
                  <a:pt x="429" y="85"/>
                  <a:pt x="417" y="78"/>
                </a:cubicBezTo>
                <a:close/>
                <a:moveTo>
                  <a:pt x="473" y="135"/>
                </a:moveTo>
                <a:cubicBezTo>
                  <a:pt x="462" y="106"/>
                  <a:pt x="432" y="96"/>
                  <a:pt x="408" y="83"/>
                </a:cubicBezTo>
                <a:cubicBezTo>
                  <a:pt x="381" y="99"/>
                  <a:pt x="345" y="102"/>
                  <a:pt x="330" y="135"/>
                </a:cubicBezTo>
                <a:cubicBezTo>
                  <a:pt x="327" y="140"/>
                  <a:pt x="329" y="148"/>
                  <a:pt x="322" y="152"/>
                </a:cubicBezTo>
                <a:cubicBezTo>
                  <a:pt x="306" y="158"/>
                  <a:pt x="287" y="158"/>
                  <a:pt x="274" y="169"/>
                </a:cubicBezTo>
                <a:cubicBezTo>
                  <a:pt x="271" y="172"/>
                  <a:pt x="266" y="173"/>
                  <a:pt x="265" y="178"/>
                </a:cubicBezTo>
                <a:cubicBezTo>
                  <a:pt x="278" y="183"/>
                  <a:pt x="278" y="183"/>
                  <a:pt x="278" y="183"/>
                </a:cubicBezTo>
                <a:cubicBezTo>
                  <a:pt x="294" y="194"/>
                  <a:pt x="313" y="206"/>
                  <a:pt x="319" y="224"/>
                </a:cubicBezTo>
                <a:cubicBezTo>
                  <a:pt x="319" y="225"/>
                  <a:pt x="320" y="225"/>
                  <a:pt x="321" y="224"/>
                </a:cubicBezTo>
                <a:cubicBezTo>
                  <a:pt x="321" y="213"/>
                  <a:pt x="328" y="204"/>
                  <a:pt x="336" y="197"/>
                </a:cubicBezTo>
                <a:cubicBezTo>
                  <a:pt x="340" y="191"/>
                  <a:pt x="347" y="191"/>
                  <a:pt x="350" y="186"/>
                </a:cubicBezTo>
                <a:cubicBezTo>
                  <a:pt x="347" y="180"/>
                  <a:pt x="348" y="174"/>
                  <a:pt x="349" y="168"/>
                </a:cubicBezTo>
                <a:cubicBezTo>
                  <a:pt x="352" y="151"/>
                  <a:pt x="370" y="141"/>
                  <a:pt x="383" y="132"/>
                </a:cubicBezTo>
                <a:cubicBezTo>
                  <a:pt x="389" y="129"/>
                  <a:pt x="391" y="117"/>
                  <a:pt x="400" y="123"/>
                </a:cubicBezTo>
                <a:cubicBezTo>
                  <a:pt x="409" y="136"/>
                  <a:pt x="423" y="142"/>
                  <a:pt x="434" y="151"/>
                </a:cubicBezTo>
                <a:cubicBezTo>
                  <a:pt x="444" y="160"/>
                  <a:pt x="447" y="171"/>
                  <a:pt x="448" y="183"/>
                </a:cubicBezTo>
                <a:cubicBezTo>
                  <a:pt x="462" y="188"/>
                  <a:pt x="471" y="202"/>
                  <a:pt x="475" y="217"/>
                </a:cubicBezTo>
                <a:cubicBezTo>
                  <a:pt x="488" y="198"/>
                  <a:pt x="507" y="182"/>
                  <a:pt x="528" y="175"/>
                </a:cubicBezTo>
                <a:cubicBezTo>
                  <a:pt x="527" y="169"/>
                  <a:pt x="521" y="167"/>
                  <a:pt x="517" y="163"/>
                </a:cubicBezTo>
                <a:cubicBezTo>
                  <a:pt x="508" y="157"/>
                  <a:pt x="495" y="154"/>
                  <a:pt x="483" y="157"/>
                </a:cubicBezTo>
                <a:cubicBezTo>
                  <a:pt x="479" y="150"/>
                  <a:pt x="476" y="142"/>
                  <a:pt x="473" y="135"/>
                </a:cubicBezTo>
                <a:close/>
                <a:moveTo>
                  <a:pt x="413" y="143"/>
                </a:moveTo>
                <a:cubicBezTo>
                  <a:pt x="408" y="139"/>
                  <a:pt x="402" y="131"/>
                  <a:pt x="395" y="127"/>
                </a:cubicBezTo>
                <a:cubicBezTo>
                  <a:pt x="389" y="135"/>
                  <a:pt x="380" y="141"/>
                  <a:pt x="371" y="145"/>
                </a:cubicBezTo>
                <a:cubicBezTo>
                  <a:pt x="359" y="151"/>
                  <a:pt x="354" y="164"/>
                  <a:pt x="353" y="177"/>
                </a:cubicBezTo>
                <a:cubicBezTo>
                  <a:pt x="353" y="182"/>
                  <a:pt x="356" y="186"/>
                  <a:pt x="354" y="190"/>
                </a:cubicBezTo>
                <a:cubicBezTo>
                  <a:pt x="348" y="193"/>
                  <a:pt x="342" y="197"/>
                  <a:pt x="337" y="202"/>
                </a:cubicBezTo>
                <a:cubicBezTo>
                  <a:pt x="329" y="211"/>
                  <a:pt x="324" y="222"/>
                  <a:pt x="328" y="234"/>
                </a:cubicBezTo>
                <a:cubicBezTo>
                  <a:pt x="330" y="245"/>
                  <a:pt x="341" y="253"/>
                  <a:pt x="352" y="255"/>
                </a:cubicBezTo>
                <a:cubicBezTo>
                  <a:pt x="361" y="255"/>
                  <a:pt x="370" y="253"/>
                  <a:pt x="375" y="244"/>
                </a:cubicBezTo>
                <a:cubicBezTo>
                  <a:pt x="377" y="239"/>
                  <a:pt x="377" y="234"/>
                  <a:pt x="374" y="230"/>
                </a:cubicBezTo>
                <a:cubicBezTo>
                  <a:pt x="374" y="227"/>
                  <a:pt x="370" y="227"/>
                  <a:pt x="369" y="228"/>
                </a:cubicBezTo>
                <a:cubicBezTo>
                  <a:pt x="368" y="230"/>
                  <a:pt x="369" y="232"/>
                  <a:pt x="370" y="234"/>
                </a:cubicBezTo>
                <a:cubicBezTo>
                  <a:pt x="369" y="238"/>
                  <a:pt x="368" y="242"/>
                  <a:pt x="365" y="245"/>
                </a:cubicBezTo>
                <a:cubicBezTo>
                  <a:pt x="359" y="250"/>
                  <a:pt x="350" y="247"/>
                  <a:pt x="344" y="245"/>
                </a:cubicBezTo>
                <a:cubicBezTo>
                  <a:pt x="337" y="240"/>
                  <a:pt x="335" y="232"/>
                  <a:pt x="335" y="225"/>
                </a:cubicBezTo>
                <a:cubicBezTo>
                  <a:pt x="336" y="209"/>
                  <a:pt x="350" y="198"/>
                  <a:pt x="362" y="192"/>
                </a:cubicBezTo>
                <a:cubicBezTo>
                  <a:pt x="362" y="186"/>
                  <a:pt x="358" y="179"/>
                  <a:pt x="359" y="173"/>
                </a:cubicBezTo>
                <a:cubicBezTo>
                  <a:pt x="361" y="159"/>
                  <a:pt x="373" y="150"/>
                  <a:pt x="385" y="145"/>
                </a:cubicBezTo>
                <a:cubicBezTo>
                  <a:pt x="389" y="143"/>
                  <a:pt x="393" y="141"/>
                  <a:pt x="396" y="138"/>
                </a:cubicBezTo>
                <a:cubicBezTo>
                  <a:pt x="404" y="146"/>
                  <a:pt x="413" y="148"/>
                  <a:pt x="420" y="154"/>
                </a:cubicBezTo>
                <a:cubicBezTo>
                  <a:pt x="433" y="160"/>
                  <a:pt x="434" y="174"/>
                  <a:pt x="435" y="186"/>
                </a:cubicBezTo>
                <a:cubicBezTo>
                  <a:pt x="438" y="192"/>
                  <a:pt x="446" y="193"/>
                  <a:pt x="450" y="197"/>
                </a:cubicBezTo>
                <a:cubicBezTo>
                  <a:pt x="458" y="205"/>
                  <a:pt x="465" y="217"/>
                  <a:pt x="462" y="228"/>
                </a:cubicBezTo>
                <a:cubicBezTo>
                  <a:pt x="458" y="236"/>
                  <a:pt x="451" y="239"/>
                  <a:pt x="445" y="243"/>
                </a:cubicBezTo>
                <a:cubicBezTo>
                  <a:pt x="439" y="245"/>
                  <a:pt x="433" y="244"/>
                  <a:pt x="428" y="241"/>
                </a:cubicBezTo>
                <a:cubicBezTo>
                  <a:pt x="424" y="238"/>
                  <a:pt x="423" y="233"/>
                  <a:pt x="421" y="229"/>
                </a:cubicBezTo>
                <a:cubicBezTo>
                  <a:pt x="419" y="231"/>
                  <a:pt x="419" y="234"/>
                  <a:pt x="419" y="236"/>
                </a:cubicBezTo>
                <a:cubicBezTo>
                  <a:pt x="420" y="241"/>
                  <a:pt x="424" y="246"/>
                  <a:pt x="429" y="249"/>
                </a:cubicBezTo>
                <a:cubicBezTo>
                  <a:pt x="441" y="252"/>
                  <a:pt x="456" y="250"/>
                  <a:pt x="464" y="239"/>
                </a:cubicBezTo>
                <a:cubicBezTo>
                  <a:pt x="471" y="230"/>
                  <a:pt x="471" y="217"/>
                  <a:pt x="465" y="206"/>
                </a:cubicBezTo>
                <a:cubicBezTo>
                  <a:pt x="463" y="200"/>
                  <a:pt x="459" y="195"/>
                  <a:pt x="454" y="192"/>
                </a:cubicBezTo>
                <a:cubicBezTo>
                  <a:pt x="449" y="188"/>
                  <a:pt x="443" y="188"/>
                  <a:pt x="440" y="182"/>
                </a:cubicBezTo>
                <a:cubicBezTo>
                  <a:pt x="444" y="176"/>
                  <a:pt x="439" y="169"/>
                  <a:pt x="437" y="163"/>
                </a:cubicBezTo>
                <a:cubicBezTo>
                  <a:pt x="433" y="160"/>
                  <a:pt x="431" y="153"/>
                  <a:pt x="426" y="152"/>
                </a:cubicBezTo>
                <a:cubicBezTo>
                  <a:pt x="422" y="148"/>
                  <a:pt x="418" y="145"/>
                  <a:pt x="413" y="143"/>
                </a:cubicBezTo>
                <a:close/>
                <a:moveTo>
                  <a:pt x="401" y="170"/>
                </a:moveTo>
                <a:cubicBezTo>
                  <a:pt x="397" y="170"/>
                  <a:pt x="398" y="165"/>
                  <a:pt x="394" y="166"/>
                </a:cubicBezTo>
                <a:cubicBezTo>
                  <a:pt x="387" y="170"/>
                  <a:pt x="382" y="179"/>
                  <a:pt x="381" y="187"/>
                </a:cubicBezTo>
                <a:cubicBezTo>
                  <a:pt x="381" y="192"/>
                  <a:pt x="383" y="197"/>
                  <a:pt x="382" y="201"/>
                </a:cubicBezTo>
                <a:cubicBezTo>
                  <a:pt x="376" y="203"/>
                  <a:pt x="372" y="206"/>
                  <a:pt x="366" y="208"/>
                </a:cubicBezTo>
                <a:cubicBezTo>
                  <a:pt x="363" y="212"/>
                  <a:pt x="355" y="214"/>
                  <a:pt x="357" y="221"/>
                </a:cubicBezTo>
                <a:cubicBezTo>
                  <a:pt x="359" y="229"/>
                  <a:pt x="368" y="222"/>
                  <a:pt x="372" y="224"/>
                </a:cubicBezTo>
                <a:cubicBezTo>
                  <a:pt x="376" y="224"/>
                  <a:pt x="379" y="227"/>
                  <a:pt x="381" y="230"/>
                </a:cubicBezTo>
                <a:cubicBezTo>
                  <a:pt x="383" y="235"/>
                  <a:pt x="382" y="241"/>
                  <a:pt x="380" y="245"/>
                </a:cubicBezTo>
                <a:cubicBezTo>
                  <a:pt x="373" y="255"/>
                  <a:pt x="363" y="260"/>
                  <a:pt x="352" y="259"/>
                </a:cubicBezTo>
                <a:cubicBezTo>
                  <a:pt x="340" y="259"/>
                  <a:pt x="331" y="251"/>
                  <a:pt x="324" y="243"/>
                </a:cubicBezTo>
                <a:cubicBezTo>
                  <a:pt x="323" y="243"/>
                  <a:pt x="323" y="243"/>
                  <a:pt x="323" y="243"/>
                </a:cubicBezTo>
                <a:cubicBezTo>
                  <a:pt x="323" y="255"/>
                  <a:pt x="320" y="268"/>
                  <a:pt x="318" y="280"/>
                </a:cubicBezTo>
                <a:cubicBezTo>
                  <a:pt x="304" y="305"/>
                  <a:pt x="274" y="313"/>
                  <a:pt x="247" y="314"/>
                </a:cubicBezTo>
                <a:cubicBezTo>
                  <a:pt x="255" y="323"/>
                  <a:pt x="260" y="333"/>
                  <a:pt x="259" y="346"/>
                </a:cubicBezTo>
                <a:cubicBezTo>
                  <a:pt x="256" y="350"/>
                  <a:pt x="255" y="355"/>
                  <a:pt x="251" y="358"/>
                </a:cubicBezTo>
                <a:cubicBezTo>
                  <a:pt x="245" y="361"/>
                  <a:pt x="238" y="363"/>
                  <a:pt x="232" y="359"/>
                </a:cubicBezTo>
                <a:cubicBezTo>
                  <a:pt x="229" y="356"/>
                  <a:pt x="226" y="353"/>
                  <a:pt x="225" y="350"/>
                </a:cubicBezTo>
                <a:cubicBezTo>
                  <a:pt x="222" y="347"/>
                  <a:pt x="219" y="346"/>
                  <a:pt x="215" y="347"/>
                </a:cubicBezTo>
                <a:cubicBezTo>
                  <a:pt x="207" y="349"/>
                  <a:pt x="202" y="356"/>
                  <a:pt x="200" y="364"/>
                </a:cubicBezTo>
                <a:cubicBezTo>
                  <a:pt x="197" y="375"/>
                  <a:pt x="184" y="370"/>
                  <a:pt x="178" y="376"/>
                </a:cubicBezTo>
                <a:cubicBezTo>
                  <a:pt x="171" y="384"/>
                  <a:pt x="163" y="391"/>
                  <a:pt x="163" y="403"/>
                </a:cubicBezTo>
                <a:cubicBezTo>
                  <a:pt x="170" y="411"/>
                  <a:pt x="175" y="418"/>
                  <a:pt x="184" y="423"/>
                </a:cubicBezTo>
                <a:cubicBezTo>
                  <a:pt x="188" y="426"/>
                  <a:pt x="198" y="421"/>
                  <a:pt x="198" y="429"/>
                </a:cubicBezTo>
                <a:cubicBezTo>
                  <a:pt x="203" y="438"/>
                  <a:pt x="204" y="451"/>
                  <a:pt x="216" y="454"/>
                </a:cubicBezTo>
                <a:cubicBezTo>
                  <a:pt x="218" y="453"/>
                  <a:pt x="219" y="451"/>
                  <a:pt x="219" y="449"/>
                </a:cubicBezTo>
                <a:cubicBezTo>
                  <a:pt x="221" y="441"/>
                  <a:pt x="229" y="440"/>
                  <a:pt x="236" y="438"/>
                </a:cubicBezTo>
                <a:cubicBezTo>
                  <a:pt x="240" y="438"/>
                  <a:pt x="243" y="441"/>
                  <a:pt x="248" y="441"/>
                </a:cubicBezTo>
                <a:cubicBezTo>
                  <a:pt x="251" y="443"/>
                  <a:pt x="254" y="447"/>
                  <a:pt x="254" y="452"/>
                </a:cubicBezTo>
                <a:cubicBezTo>
                  <a:pt x="256" y="465"/>
                  <a:pt x="252" y="479"/>
                  <a:pt x="242" y="487"/>
                </a:cubicBezTo>
                <a:cubicBezTo>
                  <a:pt x="244" y="490"/>
                  <a:pt x="248" y="487"/>
                  <a:pt x="251" y="487"/>
                </a:cubicBezTo>
                <a:cubicBezTo>
                  <a:pt x="267" y="488"/>
                  <a:pt x="283" y="492"/>
                  <a:pt x="296" y="501"/>
                </a:cubicBezTo>
                <a:cubicBezTo>
                  <a:pt x="316" y="512"/>
                  <a:pt x="321" y="535"/>
                  <a:pt x="321" y="555"/>
                </a:cubicBezTo>
                <a:cubicBezTo>
                  <a:pt x="322" y="555"/>
                  <a:pt x="322" y="555"/>
                  <a:pt x="322" y="555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36" y="541"/>
                  <a:pt x="353" y="537"/>
                  <a:pt x="367" y="543"/>
                </a:cubicBezTo>
                <a:cubicBezTo>
                  <a:pt x="371" y="547"/>
                  <a:pt x="374" y="552"/>
                  <a:pt x="373" y="558"/>
                </a:cubicBezTo>
                <a:cubicBezTo>
                  <a:pt x="372" y="566"/>
                  <a:pt x="369" y="575"/>
                  <a:pt x="360" y="578"/>
                </a:cubicBezTo>
                <a:cubicBezTo>
                  <a:pt x="356" y="579"/>
                  <a:pt x="355" y="584"/>
                  <a:pt x="356" y="588"/>
                </a:cubicBezTo>
                <a:cubicBezTo>
                  <a:pt x="358" y="593"/>
                  <a:pt x="365" y="600"/>
                  <a:pt x="371" y="602"/>
                </a:cubicBezTo>
                <a:cubicBezTo>
                  <a:pt x="376" y="603"/>
                  <a:pt x="376" y="609"/>
                  <a:pt x="375" y="612"/>
                </a:cubicBezTo>
                <a:cubicBezTo>
                  <a:pt x="377" y="624"/>
                  <a:pt x="390" y="627"/>
                  <a:pt x="399" y="630"/>
                </a:cubicBezTo>
                <a:cubicBezTo>
                  <a:pt x="403" y="622"/>
                  <a:pt x="415" y="619"/>
                  <a:pt x="414" y="608"/>
                </a:cubicBezTo>
                <a:cubicBezTo>
                  <a:pt x="415" y="606"/>
                  <a:pt x="412" y="604"/>
                  <a:pt x="415" y="602"/>
                </a:cubicBezTo>
                <a:cubicBezTo>
                  <a:pt x="420" y="603"/>
                  <a:pt x="418" y="596"/>
                  <a:pt x="422" y="596"/>
                </a:cubicBezTo>
                <a:cubicBezTo>
                  <a:pt x="426" y="593"/>
                  <a:pt x="431" y="588"/>
                  <a:pt x="429" y="583"/>
                </a:cubicBezTo>
                <a:cubicBezTo>
                  <a:pt x="425" y="582"/>
                  <a:pt x="420" y="583"/>
                  <a:pt x="417" y="580"/>
                </a:cubicBezTo>
                <a:cubicBezTo>
                  <a:pt x="410" y="575"/>
                  <a:pt x="408" y="567"/>
                  <a:pt x="409" y="560"/>
                </a:cubicBezTo>
                <a:cubicBezTo>
                  <a:pt x="412" y="549"/>
                  <a:pt x="423" y="542"/>
                  <a:pt x="433" y="541"/>
                </a:cubicBezTo>
                <a:cubicBezTo>
                  <a:pt x="447" y="540"/>
                  <a:pt x="460" y="546"/>
                  <a:pt x="466" y="557"/>
                </a:cubicBezTo>
                <a:cubicBezTo>
                  <a:pt x="467" y="542"/>
                  <a:pt x="471" y="529"/>
                  <a:pt x="478" y="517"/>
                </a:cubicBezTo>
                <a:cubicBezTo>
                  <a:pt x="486" y="503"/>
                  <a:pt x="501" y="496"/>
                  <a:pt x="515" y="491"/>
                </a:cubicBezTo>
                <a:cubicBezTo>
                  <a:pt x="527" y="486"/>
                  <a:pt x="540" y="490"/>
                  <a:pt x="552" y="492"/>
                </a:cubicBezTo>
                <a:cubicBezTo>
                  <a:pt x="542" y="483"/>
                  <a:pt x="539" y="471"/>
                  <a:pt x="538" y="459"/>
                </a:cubicBezTo>
                <a:cubicBezTo>
                  <a:pt x="538" y="450"/>
                  <a:pt x="545" y="441"/>
                  <a:pt x="554" y="438"/>
                </a:cubicBezTo>
                <a:cubicBezTo>
                  <a:pt x="561" y="435"/>
                  <a:pt x="568" y="440"/>
                  <a:pt x="573" y="443"/>
                </a:cubicBezTo>
                <a:cubicBezTo>
                  <a:pt x="576" y="446"/>
                  <a:pt x="577" y="451"/>
                  <a:pt x="581" y="453"/>
                </a:cubicBezTo>
                <a:cubicBezTo>
                  <a:pt x="587" y="452"/>
                  <a:pt x="594" y="451"/>
                  <a:pt x="596" y="445"/>
                </a:cubicBezTo>
                <a:cubicBezTo>
                  <a:pt x="599" y="440"/>
                  <a:pt x="596" y="433"/>
                  <a:pt x="599" y="428"/>
                </a:cubicBezTo>
                <a:cubicBezTo>
                  <a:pt x="615" y="426"/>
                  <a:pt x="615" y="426"/>
                  <a:pt x="615" y="426"/>
                </a:cubicBezTo>
                <a:cubicBezTo>
                  <a:pt x="622" y="424"/>
                  <a:pt x="626" y="416"/>
                  <a:pt x="628" y="409"/>
                </a:cubicBezTo>
                <a:cubicBezTo>
                  <a:pt x="630" y="405"/>
                  <a:pt x="634" y="403"/>
                  <a:pt x="636" y="399"/>
                </a:cubicBezTo>
                <a:cubicBezTo>
                  <a:pt x="628" y="389"/>
                  <a:pt x="620" y="377"/>
                  <a:pt x="607" y="375"/>
                </a:cubicBezTo>
                <a:cubicBezTo>
                  <a:pt x="604" y="374"/>
                  <a:pt x="600" y="376"/>
                  <a:pt x="597" y="375"/>
                </a:cubicBezTo>
                <a:cubicBezTo>
                  <a:pt x="594" y="368"/>
                  <a:pt x="588" y="362"/>
                  <a:pt x="581" y="357"/>
                </a:cubicBezTo>
                <a:cubicBezTo>
                  <a:pt x="578" y="357"/>
                  <a:pt x="578" y="357"/>
                  <a:pt x="578" y="357"/>
                </a:cubicBezTo>
                <a:cubicBezTo>
                  <a:pt x="574" y="363"/>
                  <a:pt x="569" y="369"/>
                  <a:pt x="560" y="369"/>
                </a:cubicBezTo>
                <a:cubicBezTo>
                  <a:pt x="553" y="368"/>
                  <a:pt x="544" y="367"/>
                  <a:pt x="540" y="359"/>
                </a:cubicBezTo>
                <a:cubicBezTo>
                  <a:pt x="534" y="351"/>
                  <a:pt x="532" y="339"/>
                  <a:pt x="535" y="330"/>
                </a:cubicBezTo>
                <a:cubicBezTo>
                  <a:pt x="538" y="322"/>
                  <a:pt x="544" y="314"/>
                  <a:pt x="551" y="311"/>
                </a:cubicBezTo>
                <a:cubicBezTo>
                  <a:pt x="533" y="311"/>
                  <a:pt x="533" y="311"/>
                  <a:pt x="533" y="311"/>
                </a:cubicBezTo>
                <a:cubicBezTo>
                  <a:pt x="518" y="310"/>
                  <a:pt x="505" y="301"/>
                  <a:pt x="492" y="295"/>
                </a:cubicBezTo>
                <a:cubicBezTo>
                  <a:pt x="477" y="282"/>
                  <a:pt x="470" y="264"/>
                  <a:pt x="466" y="245"/>
                </a:cubicBezTo>
                <a:cubicBezTo>
                  <a:pt x="465" y="245"/>
                  <a:pt x="465" y="245"/>
                  <a:pt x="465" y="245"/>
                </a:cubicBezTo>
                <a:cubicBezTo>
                  <a:pt x="457" y="252"/>
                  <a:pt x="447" y="255"/>
                  <a:pt x="435" y="255"/>
                </a:cubicBezTo>
                <a:cubicBezTo>
                  <a:pt x="426" y="255"/>
                  <a:pt x="419" y="249"/>
                  <a:pt x="415" y="241"/>
                </a:cubicBezTo>
                <a:cubicBezTo>
                  <a:pt x="414" y="235"/>
                  <a:pt x="414" y="228"/>
                  <a:pt x="417" y="222"/>
                </a:cubicBezTo>
                <a:cubicBezTo>
                  <a:pt x="420" y="219"/>
                  <a:pt x="423" y="216"/>
                  <a:pt x="427" y="216"/>
                </a:cubicBezTo>
                <a:cubicBezTo>
                  <a:pt x="429" y="216"/>
                  <a:pt x="431" y="218"/>
                  <a:pt x="432" y="216"/>
                </a:cubicBezTo>
                <a:cubicBezTo>
                  <a:pt x="435" y="211"/>
                  <a:pt x="430" y="207"/>
                  <a:pt x="429" y="202"/>
                </a:cubicBezTo>
                <a:cubicBezTo>
                  <a:pt x="416" y="198"/>
                  <a:pt x="416" y="198"/>
                  <a:pt x="416" y="198"/>
                </a:cubicBezTo>
                <a:cubicBezTo>
                  <a:pt x="411" y="195"/>
                  <a:pt x="414" y="191"/>
                  <a:pt x="413" y="186"/>
                </a:cubicBezTo>
                <a:cubicBezTo>
                  <a:pt x="412" y="179"/>
                  <a:pt x="408" y="172"/>
                  <a:pt x="401" y="170"/>
                </a:cubicBezTo>
                <a:close/>
                <a:moveTo>
                  <a:pt x="591" y="189"/>
                </a:moveTo>
                <a:cubicBezTo>
                  <a:pt x="582" y="182"/>
                  <a:pt x="571" y="181"/>
                  <a:pt x="559" y="180"/>
                </a:cubicBezTo>
                <a:cubicBezTo>
                  <a:pt x="549" y="179"/>
                  <a:pt x="539" y="179"/>
                  <a:pt x="529" y="180"/>
                </a:cubicBezTo>
                <a:cubicBezTo>
                  <a:pt x="507" y="189"/>
                  <a:pt x="484" y="206"/>
                  <a:pt x="476" y="229"/>
                </a:cubicBezTo>
                <a:cubicBezTo>
                  <a:pt x="468" y="243"/>
                  <a:pt x="476" y="260"/>
                  <a:pt x="481" y="274"/>
                </a:cubicBezTo>
                <a:cubicBezTo>
                  <a:pt x="494" y="295"/>
                  <a:pt x="519" y="307"/>
                  <a:pt x="546" y="305"/>
                </a:cubicBezTo>
                <a:cubicBezTo>
                  <a:pt x="562" y="305"/>
                  <a:pt x="573" y="292"/>
                  <a:pt x="585" y="284"/>
                </a:cubicBezTo>
                <a:cubicBezTo>
                  <a:pt x="598" y="271"/>
                  <a:pt x="603" y="253"/>
                  <a:pt x="603" y="236"/>
                </a:cubicBezTo>
                <a:cubicBezTo>
                  <a:pt x="604" y="229"/>
                  <a:pt x="597" y="227"/>
                  <a:pt x="593" y="224"/>
                </a:cubicBezTo>
                <a:cubicBezTo>
                  <a:pt x="588" y="222"/>
                  <a:pt x="582" y="216"/>
                  <a:pt x="578" y="221"/>
                </a:cubicBezTo>
                <a:cubicBezTo>
                  <a:pt x="580" y="229"/>
                  <a:pt x="578" y="237"/>
                  <a:pt x="578" y="245"/>
                </a:cubicBezTo>
                <a:cubicBezTo>
                  <a:pt x="573" y="258"/>
                  <a:pt x="565" y="274"/>
                  <a:pt x="548" y="275"/>
                </a:cubicBezTo>
                <a:cubicBezTo>
                  <a:pt x="535" y="280"/>
                  <a:pt x="520" y="273"/>
                  <a:pt x="511" y="263"/>
                </a:cubicBezTo>
                <a:cubicBezTo>
                  <a:pt x="503" y="252"/>
                  <a:pt x="502" y="237"/>
                  <a:pt x="509" y="225"/>
                </a:cubicBezTo>
                <a:cubicBezTo>
                  <a:pt x="518" y="215"/>
                  <a:pt x="530" y="212"/>
                  <a:pt x="542" y="210"/>
                </a:cubicBezTo>
                <a:cubicBezTo>
                  <a:pt x="578" y="203"/>
                  <a:pt x="611" y="225"/>
                  <a:pt x="631" y="254"/>
                </a:cubicBezTo>
                <a:cubicBezTo>
                  <a:pt x="643" y="270"/>
                  <a:pt x="647" y="290"/>
                  <a:pt x="654" y="308"/>
                </a:cubicBezTo>
                <a:cubicBezTo>
                  <a:pt x="665" y="310"/>
                  <a:pt x="665" y="310"/>
                  <a:pt x="665" y="310"/>
                </a:cubicBezTo>
                <a:cubicBezTo>
                  <a:pt x="686" y="315"/>
                  <a:pt x="701" y="337"/>
                  <a:pt x="709" y="356"/>
                </a:cubicBezTo>
                <a:cubicBezTo>
                  <a:pt x="713" y="370"/>
                  <a:pt x="716" y="387"/>
                  <a:pt x="730" y="396"/>
                </a:cubicBezTo>
                <a:cubicBezTo>
                  <a:pt x="732" y="400"/>
                  <a:pt x="736" y="401"/>
                  <a:pt x="736" y="405"/>
                </a:cubicBezTo>
                <a:cubicBezTo>
                  <a:pt x="732" y="410"/>
                  <a:pt x="727" y="413"/>
                  <a:pt x="725" y="418"/>
                </a:cubicBezTo>
                <a:cubicBezTo>
                  <a:pt x="724" y="421"/>
                  <a:pt x="720" y="422"/>
                  <a:pt x="720" y="424"/>
                </a:cubicBezTo>
                <a:cubicBezTo>
                  <a:pt x="710" y="438"/>
                  <a:pt x="708" y="453"/>
                  <a:pt x="698" y="466"/>
                </a:cubicBezTo>
                <a:cubicBezTo>
                  <a:pt x="689" y="480"/>
                  <a:pt x="676" y="490"/>
                  <a:pt x="662" y="498"/>
                </a:cubicBezTo>
                <a:cubicBezTo>
                  <a:pt x="658" y="498"/>
                  <a:pt x="653" y="499"/>
                  <a:pt x="651" y="502"/>
                </a:cubicBezTo>
                <a:cubicBezTo>
                  <a:pt x="644" y="534"/>
                  <a:pt x="622" y="561"/>
                  <a:pt x="596" y="578"/>
                </a:cubicBezTo>
                <a:cubicBezTo>
                  <a:pt x="586" y="588"/>
                  <a:pt x="570" y="587"/>
                  <a:pt x="558" y="594"/>
                </a:cubicBezTo>
                <a:cubicBezTo>
                  <a:pt x="537" y="593"/>
                  <a:pt x="537" y="593"/>
                  <a:pt x="537" y="593"/>
                </a:cubicBezTo>
                <a:cubicBezTo>
                  <a:pt x="526" y="594"/>
                  <a:pt x="517" y="587"/>
                  <a:pt x="508" y="583"/>
                </a:cubicBezTo>
                <a:cubicBezTo>
                  <a:pt x="501" y="575"/>
                  <a:pt x="499" y="564"/>
                  <a:pt x="500" y="554"/>
                </a:cubicBezTo>
                <a:cubicBezTo>
                  <a:pt x="500" y="545"/>
                  <a:pt x="506" y="537"/>
                  <a:pt x="513" y="531"/>
                </a:cubicBezTo>
                <a:cubicBezTo>
                  <a:pt x="523" y="523"/>
                  <a:pt x="540" y="519"/>
                  <a:pt x="552" y="525"/>
                </a:cubicBezTo>
                <a:cubicBezTo>
                  <a:pt x="568" y="537"/>
                  <a:pt x="573" y="557"/>
                  <a:pt x="572" y="577"/>
                </a:cubicBezTo>
                <a:cubicBezTo>
                  <a:pt x="570" y="580"/>
                  <a:pt x="570" y="580"/>
                  <a:pt x="570" y="580"/>
                </a:cubicBezTo>
                <a:cubicBezTo>
                  <a:pt x="569" y="581"/>
                  <a:pt x="568" y="584"/>
                  <a:pt x="570" y="584"/>
                </a:cubicBezTo>
                <a:cubicBezTo>
                  <a:pt x="580" y="581"/>
                  <a:pt x="590" y="577"/>
                  <a:pt x="597" y="571"/>
                </a:cubicBezTo>
                <a:cubicBezTo>
                  <a:pt x="600" y="556"/>
                  <a:pt x="596" y="541"/>
                  <a:pt x="590" y="529"/>
                </a:cubicBezTo>
                <a:cubicBezTo>
                  <a:pt x="575" y="506"/>
                  <a:pt x="547" y="491"/>
                  <a:pt x="519" y="495"/>
                </a:cubicBezTo>
                <a:cubicBezTo>
                  <a:pt x="503" y="501"/>
                  <a:pt x="485" y="510"/>
                  <a:pt x="479" y="528"/>
                </a:cubicBezTo>
                <a:cubicBezTo>
                  <a:pt x="470" y="549"/>
                  <a:pt x="473" y="574"/>
                  <a:pt x="484" y="593"/>
                </a:cubicBezTo>
                <a:cubicBezTo>
                  <a:pt x="494" y="608"/>
                  <a:pt x="510" y="615"/>
                  <a:pt x="525" y="619"/>
                </a:cubicBezTo>
                <a:cubicBezTo>
                  <a:pt x="587" y="635"/>
                  <a:pt x="633" y="583"/>
                  <a:pt x="666" y="538"/>
                </a:cubicBezTo>
                <a:cubicBezTo>
                  <a:pt x="673" y="533"/>
                  <a:pt x="669" y="517"/>
                  <a:pt x="682" y="519"/>
                </a:cubicBezTo>
                <a:cubicBezTo>
                  <a:pt x="730" y="498"/>
                  <a:pt x="735" y="441"/>
                  <a:pt x="770" y="406"/>
                </a:cubicBezTo>
                <a:cubicBezTo>
                  <a:pt x="769" y="405"/>
                  <a:pt x="769" y="405"/>
                  <a:pt x="769" y="405"/>
                </a:cubicBezTo>
                <a:cubicBezTo>
                  <a:pt x="752" y="388"/>
                  <a:pt x="738" y="367"/>
                  <a:pt x="729" y="346"/>
                </a:cubicBezTo>
                <a:cubicBezTo>
                  <a:pt x="722" y="323"/>
                  <a:pt x="706" y="301"/>
                  <a:pt x="685" y="289"/>
                </a:cubicBezTo>
                <a:cubicBezTo>
                  <a:pt x="682" y="288"/>
                  <a:pt x="678" y="289"/>
                  <a:pt x="676" y="287"/>
                </a:cubicBezTo>
                <a:cubicBezTo>
                  <a:pt x="671" y="263"/>
                  <a:pt x="658" y="240"/>
                  <a:pt x="641" y="222"/>
                </a:cubicBezTo>
                <a:cubicBezTo>
                  <a:pt x="625" y="209"/>
                  <a:pt x="610" y="197"/>
                  <a:pt x="591" y="189"/>
                </a:cubicBezTo>
                <a:close/>
                <a:moveTo>
                  <a:pt x="281" y="191"/>
                </a:moveTo>
                <a:cubicBezTo>
                  <a:pt x="266" y="184"/>
                  <a:pt x="252" y="178"/>
                  <a:pt x="234" y="180"/>
                </a:cubicBezTo>
                <a:cubicBezTo>
                  <a:pt x="228" y="181"/>
                  <a:pt x="219" y="178"/>
                  <a:pt x="215" y="183"/>
                </a:cubicBezTo>
                <a:cubicBezTo>
                  <a:pt x="194" y="185"/>
                  <a:pt x="178" y="199"/>
                  <a:pt x="162" y="212"/>
                </a:cubicBezTo>
                <a:cubicBezTo>
                  <a:pt x="140" y="229"/>
                  <a:pt x="130" y="256"/>
                  <a:pt x="115" y="278"/>
                </a:cubicBezTo>
                <a:cubicBezTo>
                  <a:pt x="100" y="279"/>
                  <a:pt x="88" y="292"/>
                  <a:pt x="78" y="303"/>
                </a:cubicBezTo>
                <a:cubicBezTo>
                  <a:pt x="56" y="327"/>
                  <a:pt x="49" y="358"/>
                  <a:pt x="32" y="383"/>
                </a:cubicBezTo>
                <a:cubicBezTo>
                  <a:pt x="30" y="387"/>
                  <a:pt x="24" y="390"/>
                  <a:pt x="26" y="395"/>
                </a:cubicBezTo>
                <a:cubicBezTo>
                  <a:pt x="68" y="427"/>
                  <a:pt x="61" y="493"/>
                  <a:pt x="115" y="510"/>
                </a:cubicBezTo>
                <a:cubicBezTo>
                  <a:pt x="120" y="514"/>
                  <a:pt x="118" y="521"/>
                  <a:pt x="120" y="527"/>
                </a:cubicBezTo>
                <a:cubicBezTo>
                  <a:pt x="132" y="552"/>
                  <a:pt x="144" y="578"/>
                  <a:pt x="169" y="595"/>
                </a:cubicBezTo>
                <a:cubicBezTo>
                  <a:pt x="183" y="603"/>
                  <a:pt x="196" y="612"/>
                  <a:pt x="211" y="614"/>
                </a:cubicBezTo>
                <a:cubicBezTo>
                  <a:pt x="241" y="621"/>
                  <a:pt x="277" y="617"/>
                  <a:pt x="297" y="592"/>
                </a:cubicBezTo>
                <a:cubicBezTo>
                  <a:pt x="309" y="584"/>
                  <a:pt x="315" y="571"/>
                  <a:pt x="316" y="556"/>
                </a:cubicBezTo>
                <a:cubicBezTo>
                  <a:pt x="318" y="541"/>
                  <a:pt x="312" y="527"/>
                  <a:pt x="305" y="515"/>
                </a:cubicBezTo>
                <a:cubicBezTo>
                  <a:pt x="289" y="496"/>
                  <a:pt x="264" y="490"/>
                  <a:pt x="240" y="494"/>
                </a:cubicBezTo>
                <a:cubicBezTo>
                  <a:pt x="225" y="494"/>
                  <a:pt x="214" y="505"/>
                  <a:pt x="203" y="516"/>
                </a:cubicBezTo>
                <a:cubicBezTo>
                  <a:pt x="195" y="523"/>
                  <a:pt x="195" y="534"/>
                  <a:pt x="192" y="544"/>
                </a:cubicBezTo>
                <a:cubicBezTo>
                  <a:pt x="191" y="552"/>
                  <a:pt x="189" y="559"/>
                  <a:pt x="192" y="567"/>
                </a:cubicBezTo>
                <a:cubicBezTo>
                  <a:pt x="199" y="572"/>
                  <a:pt x="206" y="576"/>
                  <a:pt x="214" y="577"/>
                </a:cubicBezTo>
                <a:cubicBezTo>
                  <a:pt x="216" y="577"/>
                  <a:pt x="220" y="580"/>
                  <a:pt x="220" y="576"/>
                </a:cubicBezTo>
                <a:cubicBezTo>
                  <a:pt x="214" y="560"/>
                  <a:pt x="218" y="544"/>
                  <a:pt x="226" y="531"/>
                </a:cubicBezTo>
                <a:cubicBezTo>
                  <a:pt x="233" y="523"/>
                  <a:pt x="241" y="519"/>
                  <a:pt x="251" y="520"/>
                </a:cubicBezTo>
                <a:cubicBezTo>
                  <a:pt x="263" y="521"/>
                  <a:pt x="276" y="522"/>
                  <a:pt x="281" y="534"/>
                </a:cubicBezTo>
                <a:cubicBezTo>
                  <a:pt x="286" y="541"/>
                  <a:pt x="286" y="549"/>
                  <a:pt x="285" y="557"/>
                </a:cubicBezTo>
                <a:cubicBezTo>
                  <a:pt x="280" y="574"/>
                  <a:pt x="262" y="584"/>
                  <a:pt x="245" y="586"/>
                </a:cubicBezTo>
                <a:cubicBezTo>
                  <a:pt x="230" y="588"/>
                  <a:pt x="217" y="582"/>
                  <a:pt x="204" y="579"/>
                </a:cubicBezTo>
                <a:cubicBezTo>
                  <a:pt x="183" y="570"/>
                  <a:pt x="164" y="549"/>
                  <a:pt x="154" y="528"/>
                </a:cubicBezTo>
                <a:cubicBezTo>
                  <a:pt x="146" y="516"/>
                  <a:pt x="142" y="502"/>
                  <a:pt x="135" y="490"/>
                </a:cubicBezTo>
                <a:cubicBezTo>
                  <a:pt x="131" y="490"/>
                  <a:pt x="128" y="487"/>
                  <a:pt x="125" y="486"/>
                </a:cubicBezTo>
                <a:cubicBezTo>
                  <a:pt x="90" y="468"/>
                  <a:pt x="85" y="430"/>
                  <a:pt x="66" y="401"/>
                </a:cubicBezTo>
                <a:cubicBezTo>
                  <a:pt x="63" y="397"/>
                  <a:pt x="55" y="398"/>
                  <a:pt x="56" y="392"/>
                </a:cubicBezTo>
                <a:cubicBezTo>
                  <a:pt x="68" y="381"/>
                  <a:pt x="70" y="365"/>
                  <a:pt x="76" y="351"/>
                </a:cubicBezTo>
                <a:cubicBezTo>
                  <a:pt x="87" y="327"/>
                  <a:pt x="111" y="308"/>
                  <a:pt x="136" y="300"/>
                </a:cubicBezTo>
                <a:cubicBezTo>
                  <a:pt x="150" y="259"/>
                  <a:pt x="184" y="215"/>
                  <a:pt x="229" y="208"/>
                </a:cubicBezTo>
                <a:cubicBezTo>
                  <a:pt x="253" y="206"/>
                  <a:pt x="279" y="214"/>
                  <a:pt x="290" y="236"/>
                </a:cubicBezTo>
                <a:cubicBezTo>
                  <a:pt x="294" y="251"/>
                  <a:pt x="288" y="268"/>
                  <a:pt x="276" y="278"/>
                </a:cubicBezTo>
                <a:cubicBezTo>
                  <a:pt x="263" y="284"/>
                  <a:pt x="246" y="282"/>
                  <a:pt x="235" y="274"/>
                </a:cubicBezTo>
                <a:cubicBezTo>
                  <a:pt x="222" y="262"/>
                  <a:pt x="217" y="246"/>
                  <a:pt x="216" y="230"/>
                </a:cubicBezTo>
                <a:cubicBezTo>
                  <a:pt x="215" y="225"/>
                  <a:pt x="217" y="220"/>
                  <a:pt x="215" y="217"/>
                </a:cubicBezTo>
                <a:cubicBezTo>
                  <a:pt x="206" y="218"/>
                  <a:pt x="199" y="224"/>
                  <a:pt x="192" y="230"/>
                </a:cubicBezTo>
                <a:cubicBezTo>
                  <a:pt x="192" y="238"/>
                  <a:pt x="189" y="247"/>
                  <a:pt x="192" y="255"/>
                </a:cubicBezTo>
                <a:cubicBezTo>
                  <a:pt x="197" y="277"/>
                  <a:pt x="214" y="297"/>
                  <a:pt x="235" y="304"/>
                </a:cubicBezTo>
                <a:cubicBezTo>
                  <a:pt x="254" y="313"/>
                  <a:pt x="275" y="304"/>
                  <a:pt x="292" y="298"/>
                </a:cubicBezTo>
                <a:cubicBezTo>
                  <a:pt x="302" y="291"/>
                  <a:pt x="313" y="281"/>
                  <a:pt x="312" y="268"/>
                </a:cubicBezTo>
                <a:cubicBezTo>
                  <a:pt x="314" y="257"/>
                  <a:pt x="321" y="248"/>
                  <a:pt x="317" y="235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02" y="206"/>
                  <a:pt x="291" y="199"/>
                  <a:pt x="281" y="191"/>
                </a:cubicBezTo>
                <a:close/>
                <a:moveTo>
                  <a:pt x="278" y="228"/>
                </a:moveTo>
                <a:cubicBezTo>
                  <a:pt x="266" y="217"/>
                  <a:pt x="251" y="212"/>
                  <a:pt x="233" y="212"/>
                </a:cubicBezTo>
                <a:cubicBezTo>
                  <a:pt x="232" y="213"/>
                  <a:pt x="231" y="214"/>
                  <a:pt x="232" y="215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8" y="219"/>
                  <a:pt x="274" y="225"/>
                  <a:pt x="279" y="241"/>
                </a:cubicBezTo>
                <a:cubicBezTo>
                  <a:pt x="281" y="249"/>
                  <a:pt x="280" y="258"/>
                  <a:pt x="275" y="265"/>
                </a:cubicBezTo>
                <a:cubicBezTo>
                  <a:pt x="270" y="269"/>
                  <a:pt x="262" y="270"/>
                  <a:pt x="256" y="269"/>
                </a:cubicBezTo>
                <a:cubicBezTo>
                  <a:pt x="240" y="266"/>
                  <a:pt x="232" y="252"/>
                  <a:pt x="229" y="238"/>
                </a:cubicBezTo>
                <a:cubicBezTo>
                  <a:pt x="229" y="237"/>
                  <a:pt x="226" y="236"/>
                  <a:pt x="227" y="234"/>
                </a:cubicBezTo>
                <a:cubicBezTo>
                  <a:pt x="225" y="228"/>
                  <a:pt x="228" y="220"/>
                  <a:pt x="226" y="213"/>
                </a:cubicBezTo>
                <a:cubicBezTo>
                  <a:pt x="224" y="213"/>
                  <a:pt x="223" y="214"/>
                  <a:pt x="222" y="215"/>
                </a:cubicBezTo>
                <a:cubicBezTo>
                  <a:pt x="218" y="233"/>
                  <a:pt x="222" y="256"/>
                  <a:pt x="238" y="269"/>
                </a:cubicBezTo>
                <a:cubicBezTo>
                  <a:pt x="247" y="277"/>
                  <a:pt x="261" y="279"/>
                  <a:pt x="273" y="274"/>
                </a:cubicBezTo>
                <a:cubicBezTo>
                  <a:pt x="279" y="270"/>
                  <a:pt x="282" y="264"/>
                  <a:pt x="285" y="258"/>
                </a:cubicBezTo>
                <a:cubicBezTo>
                  <a:pt x="290" y="248"/>
                  <a:pt x="285" y="237"/>
                  <a:pt x="278" y="228"/>
                </a:cubicBezTo>
                <a:close/>
                <a:moveTo>
                  <a:pt x="564" y="218"/>
                </a:moveTo>
                <a:cubicBezTo>
                  <a:pt x="563" y="215"/>
                  <a:pt x="563" y="215"/>
                  <a:pt x="563" y="215"/>
                </a:cubicBezTo>
                <a:cubicBezTo>
                  <a:pt x="556" y="215"/>
                  <a:pt x="549" y="214"/>
                  <a:pt x="543" y="216"/>
                </a:cubicBezTo>
                <a:cubicBezTo>
                  <a:pt x="537" y="217"/>
                  <a:pt x="531" y="222"/>
                  <a:pt x="524" y="221"/>
                </a:cubicBezTo>
                <a:cubicBezTo>
                  <a:pt x="517" y="225"/>
                  <a:pt x="509" y="233"/>
                  <a:pt x="511" y="241"/>
                </a:cubicBezTo>
                <a:cubicBezTo>
                  <a:pt x="510" y="253"/>
                  <a:pt x="518" y="264"/>
                  <a:pt x="528" y="270"/>
                </a:cubicBezTo>
                <a:cubicBezTo>
                  <a:pt x="540" y="274"/>
                  <a:pt x="554" y="271"/>
                  <a:pt x="563" y="262"/>
                </a:cubicBezTo>
                <a:cubicBezTo>
                  <a:pt x="572" y="251"/>
                  <a:pt x="575" y="237"/>
                  <a:pt x="574" y="223"/>
                </a:cubicBezTo>
                <a:cubicBezTo>
                  <a:pt x="573" y="220"/>
                  <a:pt x="572" y="216"/>
                  <a:pt x="568" y="217"/>
                </a:cubicBezTo>
                <a:cubicBezTo>
                  <a:pt x="567" y="220"/>
                  <a:pt x="568" y="224"/>
                  <a:pt x="569" y="229"/>
                </a:cubicBezTo>
                <a:cubicBezTo>
                  <a:pt x="567" y="243"/>
                  <a:pt x="562" y="257"/>
                  <a:pt x="549" y="264"/>
                </a:cubicBezTo>
                <a:cubicBezTo>
                  <a:pt x="541" y="268"/>
                  <a:pt x="532" y="265"/>
                  <a:pt x="526" y="259"/>
                </a:cubicBezTo>
                <a:cubicBezTo>
                  <a:pt x="518" y="253"/>
                  <a:pt x="519" y="244"/>
                  <a:pt x="520" y="235"/>
                </a:cubicBezTo>
                <a:cubicBezTo>
                  <a:pt x="528" y="221"/>
                  <a:pt x="545" y="220"/>
                  <a:pt x="559" y="221"/>
                </a:cubicBezTo>
                <a:cubicBezTo>
                  <a:pt x="562" y="221"/>
                  <a:pt x="564" y="220"/>
                  <a:pt x="564" y="218"/>
                </a:cubicBezTo>
                <a:close/>
                <a:moveTo>
                  <a:pt x="265" y="227"/>
                </a:moveTo>
                <a:cubicBezTo>
                  <a:pt x="258" y="223"/>
                  <a:pt x="249" y="220"/>
                  <a:pt x="240" y="219"/>
                </a:cubicBezTo>
                <a:cubicBezTo>
                  <a:pt x="242" y="224"/>
                  <a:pt x="248" y="224"/>
                  <a:pt x="252" y="227"/>
                </a:cubicBezTo>
                <a:cubicBezTo>
                  <a:pt x="261" y="231"/>
                  <a:pt x="263" y="240"/>
                  <a:pt x="268" y="247"/>
                </a:cubicBezTo>
                <a:cubicBezTo>
                  <a:pt x="267" y="251"/>
                  <a:pt x="262" y="253"/>
                  <a:pt x="259" y="254"/>
                </a:cubicBezTo>
                <a:cubicBezTo>
                  <a:pt x="249" y="252"/>
                  <a:pt x="249" y="252"/>
                  <a:pt x="249" y="252"/>
                </a:cubicBezTo>
                <a:cubicBezTo>
                  <a:pt x="239" y="248"/>
                  <a:pt x="234" y="236"/>
                  <a:pt x="231" y="225"/>
                </a:cubicBezTo>
                <a:cubicBezTo>
                  <a:pt x="231" y="225"/>
                  <a:pt x="231" y="225"/>
                  <a:pt x="230" y="225"/>
                </a:cubicBezTo>
                <a:cubicBezTo>
                  <a:pt x="232" y="242"/>
                  <a:pt x="237" y="260"/>
                  <a:pt x="255" y="265"/>
                </a:cubicBezTo>
                <a:cubicBezTo>
                  <a:pt x="261" y="267"/>
                  <a:pt x="268" y="267"/>
                  <a:pt x="273" y="262"/>
                </a:cubicBezTo>
                <a:cubicBezTo>
                  <a:pt x="277" y="259"/>
                  <a:pt x="276" y="254"/>
                  <a:pt x="277" y="249"/>
                </a:cubicBezTo>
                <a:cubicBezTo>
                  <a:pt x="277" y="241"/>
                  <a:pt x="272" y="233"/>
                  <a:pt x="265" y="227"/>
                </a:cubicBezTo>
                <a:close/>
                <a:moveTo>
                  <a:pt x="555" y="225"/>
                </a:moveTo>
                <a:cubicBezTo>
                  <a:pt x="544" y="224"/>
                  <a:pt x="533" y="225"/>
                  <a:pt x="525" y="234"/>
                </a:cubicBezTo>
                <a:cubicBezTo>
                  <a:pt x="521" y="239"/>
                  <a:pt x="522" y="246"/>
                  <a:pt x="524" y="252"/>
                </a:cubicBezTo>
                <a:cubicBezTo>
                  <a:pt x="530" y="257"/>
                  <a:pt x="535" y="264"/>
                  <a:pt x="543" y="262"/>
                </a:cubicBezTo>
                <a:cubicBezTo>
                  <a:pt x="555" y="258"/>
                  <a:pt x="564" y="245"/>
                  <a:pt x="564" y="232"/>
                </a:cubicBezTo>
                <a:cubicBezTo>
                  <a:pt x="558" y="240"/>
                  <a:pt x="552" y="254"/>
                  <a:pt x="539" y="253"/>
                </a:cubicBezTo>
                <a:cubicBezTo>
                  <a:pt x="536" y="251"/>
                  <a:pt x="533" y="248"/>
                  <a:pt x="533" y="243"/>
                </a:cubicBezTo>
                <a:cubicBezTo>
                  <a:pt x="533" y="237"/>
                  <a:pt x="540" y="231"/>
                  <a:pt x="546" y="229"/>
                </a:cubicBezTo>
                <a:cubicBezTo>
                  <a:pt x="548" y="226"/>
                  <a:pt x="554" y="228"/>
                  <a:pt x="555" y="225"/>
                </a:cubicBezTo>
                <a:close/>
                <a:moveTo>
                  <a:pt x="186" y="240"/>
                </a:moveTo>
                <a:cubicBezTo>
                  <a:pt x="187" y="239"/>
                  <a:pt x="186" y="233"/>
                  <a:pt x="183" y="237"/>
                </a:cubicBezTo>
                <a:cubicBezTo>
                  <a:pt x="162" y="255"/>
                  <a:pt x="149" y="280"/>
                  <a:pt x="140" y="304"/>
                </a:cubicBezTo>
                <a:cubicBezTo>
                  <a:pt x="127" y="312"/>
                  <a:pt x="110" y="315"/>
                  <a:pt x="100" y="329"/>
                </a:cubicBezTo>
                <a:cubicBezTo>
                  <a:pt x="84" y="342"/>
                  <a:pt x="79" y="362"/>
                  <a:pt x="72" y="380"/>
                </a:cubicBezTo>
                <a:cubicBezTo>
                  <a:pt x="72" y="385"/>
                  <a:pt x="66" y="388"/>
                  <a:pt x="67" y="393"/>
                </a:cubicBezTo>
                <a:cubicBezTo>
                  <a:pt x="72" y="396"/>
                  <a:pt x="74" y="401"/>
                  <a:pt x="78" y="406"/>
                </a:cubicBezTo>
                <a:cubicBezTo>
                  <a:pt x="90" y="437"/>
                  <a:pt x="105" y="477"/>
                  <a:pt x="141" y="486"/>
                </a:cubicBezTo>
                <a:cubicBezTo>
                  <a:pt x="152" y="512"/>
                  <a:pt x="161" y="539"/>
                  <a:pt x="182" y="559"/>
                </a:cubicBezTo>
                <a:cubicBezTo>
                  <a:pt x="184" y="559"/>
                  <a:pt x="184" y="559"/>
                  <a:pt x="184" y="559"/>
                </a:cubicBezTo>
                <a:cubicBezTo>
                  <a:pt x="185" y="557"/>
                  <a:pt x="185" y="554"/>
                  <a:pt x="184" y="553"/>
                </a:cubicBezTo>
                <a:cubicBezTo>
                  <a:pt x="181" y="552"/>
                  <a:pt x="180" y="548"/>
                  <a:pt x="177" y="546"/>
                </a:cubicBezTo>
                <a:cubicBezTo>
                  <a:pt x="165" y="525"/>
                  <a:pt x="154" y="506"/>
                  <a:pt x="147" y="483"/>
                </a:cubicBezTo>
                <a:cubicBezTo>
                  <a:pt x="145" y="480"/>
                  <a:pt x="145" y="480"/>
                  <a:pt x="145" y="480"/>
                </a:cubicBezTo>
                <a:cubicBezTo>
                  <a:pt x="130" y="479"/>
                  <a:pt x="120" y="467"/>
                  <a:pt x="109" y="458"/>
                </a:cubicBezTo>
                <a:cubicBezTo>
                  <a:pt x="95" y="437"/>
                  <a:pt x="90" y="412"/>
                  <a:pt x="74" y="391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80" y="373"/>
                  <a:pt x="88" y="356"/>
                  <a:pt x="95" y="341"/>
                </a:cubicBezTo>
                <a:cubicBezTo>
                  <a:pt x="104" y="327"/>
                  <a:pt x="119" y="319"/>
                  <a:pt x="132" y="313"/>
                </a:cubicBezTo>
                <a:cubicBezTo>
                  <a:pt x="137" y="310"/>
                  <a:pt x="145" y="311"/>
                  <a:pt x="148" y="305"/>
                </a:cubicBezTo>
                <a:cubicBezTo>
                  <a:pt x="155" y="288"/>
                  <a:pt x="159" y="270"/>
                  <a:pt x="171" y="255"/>
                </a:cubicBezTo>
                <a:cubicBezTo>
                  <a:pt x="175" y="250"/>
                  <a:pt x="182" y="245"/>
                  <a:pt x="186" y="240"/>
                </a:cubicBezTo>
                <a:close/>
                <a:moveTo>
                  <a:pt x="635" y="272"/>
                </a:moveTo>
                <a:cubicBezTo>
                  <a:pt x="629" y="259"/>
                  <a:pt x="621" y="246"/>
                  <a:pt x="609" y="237"/>
                </a:cubicBezTo>
                <a:cubicBezTo>
                  <a:pt x="608" y="239"/>
                  <a:pt x="608" y="242"/>
                  <a:pt x="609" y="244"/>
                </a:cubicBezTo>
                <a:cubicBezTo>
                  <a:pt x="609" y="246"/>
                  <a:pt x="611" y="245"/>
                  <a:pt x="612" y="246"/>
                </a:cubicBezTo>
                <a:cubicBezTo>
                  <a:pt x="629" y="266"/>
                  <a:pt x="637" y="291"/>
                  <a:pt x="644" y="316"/>
                </a:cubicBezTo>
                <a:cubicBezTo>
                  <a:pt x="647" y="320"/>
                  <a:pt x="652" y="320"/>
                  <a:pt x="657" y="320"/>
                </a:cubicBezTo>
                <a:cubicBezTo>
                  <a:pt x="691" y="326"/>
                  <a:pt x="695" y="365"/>
                  <a:pt x="708" y="390"/>
                </a:cubicBezTo>
                <a:cubicBezTo>
                  <a:pt x="710" y="396"/>
                  <a:pt x="717" y="400"/>
                  <a:pt x="718" y="407"/>
                </a:cubicBezTo>
                <a:cubicBezTo>
                  <a:pt x="702" y="426"/>
                  <a:pt x="697" y="451"/>
                  <a:pt x="682" y="471"/>
                </a:cubicBezTo>
                <a:cubicBezTo>
                  <a:pt x="671" y="486"/>
                  <a:pt x="653" y="485"/>
                  <a:pt x="640" y="494"/>
                </a:cubicBezTo>
                <a:cubicBezTo>
                  <a:pt x="637" y="506"/>
                  <a:pt x="635" y="517"/>
                  <a:pt x="631" y="528"/>
                </a:cubicBezTo>
                <a:cubicBezTo>
                  <a:pt x="624" y="540"/>
                  <a:pt x="617" y="555"/>
                  <a:pt x="604" y="562"/>
                </a:cubicBezTo>
                <a:cubicBezTo>
                  <a:pt x="604" y="563"/>
                  <a:pt x="603" y="564"/>
                  <a:pt x="604" y="564"/>
                </a:cubicBezTo>
                <a:cubicBezTo>
                  <a:pt x="625" y="550"/>
                  <a:pt x="637" y="526"/>
                  <a:pt x="644" y="502"/>
                </a:cubicBezTo>
                <a:cubicBezTo>
                  <a:pt x="644" y="494"/>
                  <a:pt x="654" y="496"/>
                  <a:pt x="659" y="493"/>
                </a:cubicBezTo>
                <a:cubicBezTo>
                  <a:pt x="697" y="478"/>
                  <a:pt x="702" y="434"/>
                  <a:pt x="726" y="407"/>
                </a:cubicBezTo>
                <a:cubicBezTo>
                  <a:pt x="727" y="405"/>
                  <a:pt x="728" y="403"/>
                  <a:pt x="726" y="402"/>
                </a:cubicBezTo>
                <a:cubicBezTo>
                  <a:pt x="710" y="390"/>
                  <a:pt x="708" y="371"/>
                  <a:pt x="701" y="354"/>
                </a:cubicBezTo>
                <a:cubicBezTo>
                  <a:pt x="693" y="333"/>
                  <a:pt x="675" y="316"/>
                  <a:pt x="653" y="313"/>
                </a:cubicBezTo>
                <a:cubicBezTo>
                  <a:pt x="649" y="309"/>
                  <a:pt x="649" y="309"/>
                  <a:pt x="649" y="309"/>
                </a:cubicBezTo>
                <a:cubicBezTo>
                  <a:pt x="646" y="295"/>
                  <a:pt x="641" y="283"/>
                  <a:pt x="635" y="272"/>
                </a:cubicBezTo>
                <a:close/>
                <a:moveTo>
                  <a:pt x="188" y="264"/>
                </a:moveTo>
                <a:cubicBezTo>
                  <a:pt x="185" y="249"/>
                  <a:pt x="185" y="249"/>
                  <a:pt x="185" y="249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64" y="263"/>
                  <a:pt x="160" y="288"/>
                  <a:pt x="151" y="309"/>
                </a:cubicBezTo>
                <a:cubicBezTo>
                  <a:pt x="143" y="314"/>
                  <a:pt x="133" y="318"/>
                  <a:pt x="124" y="321"/>
                </a:cubicBezTo>
                <a:cubicBezTo>
                  <a:pt x="100" y="330"/>
                  <a:pt x="92" y="357"/>
                  <a:pt x="84" y="379"/>
                </a:cubicBezTo>
                <a:cubicBezTo>
                  <a:pt x="83" y="383"/>
                  <a:pt x="79" y="386"/>
                  <a:pt x="79" y="390"/>
                </a:cubicBezTo>
                <a:cubicBezTo>
                  <a:pt x="99" y="417"/>
                  <a:pt x="99" y="458"/>
                  <a:pt x="134" y="473"/>
                </a:cubicBezTo>
                <a:cubicBezTo>
                  <a:pt x="140" y="475"/>
                  <a:pt x="147" y="473"/>
                  <a:pt x="150" y="478"/>
                </a:cubicBezTo>
                <a:cubicBezTo>
                  <a:pt x="156" y="497"/>
                  <a:pt x="164" y="516"/>
                  <a:pt x="174" y="534"/>
                </a:cubicBezTo>
                <a:cubicBezTo>
                  <a:pt x="177" y="539"/>
                  <a:pt x="180" y="545"/>
                  <a:pt x="185" y="549"/>
                </a:cubicBezTo>
                <a:cubicBezTo>
                  <a:pt x="191" y="525"/>
                  <a:pt x="191" y="525"/>
                  <a:pt x="191" y="525"/>
                </a:cubicBezTo>
                <a:cubicBezTo>
                  <a:pt x="196" y="512"/>
                  <a:pt x="208" y="500"/>
                  <a:pt x="221" y="495"/>
                </a:cubicBezTo>
                <a:cubicBezTo>
                  <a:pt x="222" y="494"/>
                  <a:pt x="222" y="493"/>
                  <a:pt x="222" y="492"/>
                </a:cubicBezTo>
                <a:cubicBezTo>
                  <a:pt x="201" y="491"/>
                  <a:pt x="184" y="476"/>
                  <a:pt x="175" y="459"/>
                </a:cubicBezTo>
                <a:cubicBezTo>
                  <a:pt x="168" y="459"/>
                  <a:pt x="162" y="456"/>
                  <a:pt x="156" y="453"/>
                </a:cubicBezTo>
                <a:cubicBezTo>
                  <a:pt x="133" y="442"/>
                  <a:pt x="134" y="410"/>
                  <a:pt x="112" y="400"/>
                </a:cubicBezTo>
                <a:cubicBezTo>
                  <a:pt x="111" y="398"/>
                  <a:pt x="111" y="394"/>
                  <a:pt x="113" y="393"/>
                </a:cubicBezTo>
                <a:cubicBezTo>
                  <a:pt x="137" y="377"/>
                  <a:pt x="139" y="344"/>
                  <a:pt x="168" y="336"/>
                </a:cubicBezTo>
                <a:cubicBezTo>
                  <a:pt x="173" y="334"/>
                  <a:pt x="179" y="339"/>
                  <a:pt x="181" y="332"/>
                </a:cubicBezTo>
                <a:cubicBezTo>
                  <a:pt x="188" y="316"/>
                  <a:pt x="204" y="308"/>
                  <a:pt x="221" y="305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04" y="296"/>
                  <a:pt x="195" y="280"/>
                  <a:pt x="188" y="264"/>
                </a:cubicBezTo>
                <a:close/>
                <a:moveTo>
                  <a:pt x="619" y="261"/>
                </a:moveTo>
                <a:cubicBezTo>
                  <a:pt x="615" y="257"/>
                  <a:pt x="614" y="250"/>
                  <a:pt x="608" y="248"/>
                </a:cubicBezTo>
                <a:cubicBezTo>
                  <a:pt x="606" y="252"/>
                  <a:pt x="606" y="257"/>
                  <a:pt x="605" y="261"/>
                </a:cubicBezTo>
                <a:cubicBezTo>
                  <a:pt x="599" y="281"/>
                  <a:pt x="581" y="295"/>
                  <a:pt x="564" y="306"/>
                </a:cubicBezTo>
                <a:cubicBezTo>
                  <a:pt x="562" y="308"/>
                  <a:pt x="558" y="308"/>
                  <a:pt x="558" y="310"/>
                </a:cubicBezTo>
                <a:cubicBezTo>
                  <a:pt x="560" y="310"/>
                  <a:pt x="563" y="310"/>
                  <a:pt x="566" y="310"/>
                </a:cubicBezTo>
                <a:cubicBezTo>
                  <a:pt x="588" y="309"/>
                  <a:pt x="606" y="324"/>
                  <a:pt x="616" y="342"/>
                </a:cubicBezTo>
                <a:cubicBezTo>
                  <a:pt x="617" y="347"/>
                  <a:pt x="617" y="347"/>
                  <a:pt x="617" y="347"/>
                </a:cubicBezTo>
                <a:cubicBezTo>
                  <a:pt x="617" y="348"/>
                  <a:pt x="615" y="349"/>
                  <a:pt x="613" y="349"/>
                </a:cubicBezTo>
                <a:cubicBezTo>
                  <a:pt x="610" y="340"/>
                  <a:pt x="602" y="333"/>
                  <a:pt x="597" y="327"/>
                </a:cubicBezTo>
                <a:cubicBezTo>
                  <a:pt x="586" y="317"/>
                  <a:pt x="570" y="315"/>
                  <a:pt x="555" y="316"/>
                </a:cubicBezTo>
                <a:cubicBezTo>
                  <a:pt x="546" y="318"/>
                  <a:pt x="541" y="328"/>
                  <a:pt x="538" y="335"/>
                </a:cubicBezTo>
                <a:cubicBezTo>
                  <a:pt x="539" y="342"/>
                  <a:pt x="538" y="350"/>
                  <a:pt x="543" y="355"/>
                </a:cubicBezTo>
                <a:cubicBezTo>
                  <a:pt x="547" y="358"/>
                  <a:pt x="551" y="360"/>
                  <a:pt x="556" y="360"/>
                </a:cubicBezTo>
                <a:cubicBezTo>
                  <a:pt x="553" y="355"/>
                  <a:pt x="547" y="352"/>
                  <a:pt x="547" y="347"/>
                </a:cubicBezTo>
                <a:cubicBezTo>
                  <a:pt x="546" y="341"/>
                  <a:pt x="549" y="334"/>
                  <a:pt x="554" y="330"/>
                </a:cubicBezTo>
                <a:cubicBezTo>
                  <a:pt x="560" y="326"/>
                  <a:pt x="568" y="322"/>
                  <a:pt x="577" y="325"/>
                </a:cubicBezTo>
                <a:cubicBezTo>
                  <a:pt x="589" y="328"/>
                  <a:pt x="597" y="338"/>
                  <a:pt x="601" y="349"/>
                </a:cubicBezTo>
                <a:cubicBezTo>
                  <a:pt x="601" y="361"/>
                  <a:pt x="614" y="351"/>
                  <a:pt x="620" y="356"/>
                </a:cubicBezTo>
                <a:cubicBezTo>
                  <a:pt x="643" y="359"/>
                  <a:pt x="653" y="383"/>
                  <a:pt x="664" y="400"/>
                </a:cubicBezTo>
                <a:cubicBezTo>
                  <a:pt x="669" y="409"/>
                  <a:pt x="655" y="414"/>
                  <a:pt x="655" y="423"/>
                </a:cubicBezTo>
                <a:cubicBezTo>
                  <a:pt x="652" y="433"/>
                  <a:pt x="643" y="441"/>
                  <a:pt x="634" y="447"/>
                </a:cubicBezTo>
                <a:cubicBezTo>
                  <a:pt x="627" y="452"/>
                  <a:pt x="620" y="448"/>
                  <a:pt x="614" y="454"/>
                </a:cubicBezTo>
                <a:cubicBezTo>
                  <a:pt x="610" y="464"/>
                  <a:pt x="600" y="474"/>
                  <a:pt x="592" y="480"/>
                </a:cubicBezTo>
                <a:cubicBezTo>
                  <a:pt x="583" y="485"/>
                  <a:pt x="570" y="488"/>
                  <a:pt x="561" y="480"/>
                </a:cubicBezTo>
                <a:cubicBezTo>
                  <a:pt x="553" y="475"/>
                  <a:pt x="550" y="466"/>
                  <a:pt x="550" y="456"/>
                </a:cubicBezTo>
                <a:cubicBezTo>
                  <a:pt x="551" y="451"/>
                  <a:pt x="555" y="447"/>
                  <a:pt x="559" y="444"/>
                </a:cubicBezTo>
                <a:cubicBezTo>
                  <a:pt x="559" y="443"/>
                  <a:pt x="559" y="443"/>
                  <a:pt x="559" y="443"/>
                </a:cubicBezTo>
                <a:cubicBezTo>
                  <a:pt x="554" y="444"/>
                  <a:pt x="548" y="447"/>
                  <a:pt x="545" y="452"/>
                </a:cubicBezTo>
                <a:cubicBezTo>
                  <a:pt x="543" y="459"/>
                  <a:pt x="541" y="467"/>
                  <a:pt x="545" y="473"/>
                </a:cubicBezTo>
                <a:cubicBezTo>
                  <a:pt x="549" y="483"/>
                  <a:pt x="559" y="491"/>
                  <a:pt x="570" y="493"/>
                </a:cubicBezTo>
                <a:cubicBezTo>
                  <a:pt x="587" y="495"/>
                  <a:pt x="600" y="486"/>
                  <a:pt x="612" y="474"/>
                </a:cubicBezTo>
                <a:cubicBezTo>
                  <a:pt x="615" y="470"/>
                  <a:pt x="617" y="464"/>
                  <a:pt x="620" y="461"/>
                </a:cubicBezTo>
                <a:cubicBezTo>
                  <a:pt x="630" y="460"/>
                  <a:pt x="637" y="456"/>
                  <a:pt x="645" y="451"/>
                </a:cubicBezTo>
                <a:cubicBezTo>
                  <a:pt x="661" y="440"/>
                  <a:pt x="661" y="419"/>
                  <a:pt x="677" y="408"/>
                </a:cubicBezTo>
                <a:cubicBezTo>
                  <a:pt x="678" y="406"/>
                  <a:pt x="678" y="406"/>
                  <a:pt x="678" y="406"/>
                </a:cubicBezTo>
                <a:cubicBezTo>
                  <a:pt x="666" y="390"/>
                  <a:pt x="666" y="390"/>
                  <a:pt x="666" y="390"/>
                </a:cubicBezTo>
                <a:cubicBezTo>
                  <a:pt x="661" y="376"/>
                  <a:pt x="650" y="362"/>
                  <a:pt x="635" y="355"/>
                </a:cubicBezTo>
                <a:cubicBezTo>
                  <a:pt x="634" y="354"/>
                  <a:pt x="633" y="355"/>
                  <a:pt x="632" y="353"/>
                </a:cubicBezTo>
                <a:cubicBezTo>
                  <a:pt x="628" y="350"/>
                  <a:pt x="620" y="352"/>
                  <a:pt x="618" y="347"/>
                </a:cubicBezTo>
                <a:cubicBezTo>
                  <a:pt x="619" y="345"/>
                  <a:pt x="620" y="344"/>
                  <a:pt x="622" y="344"/>
                </a:cubicBezTo>
                <a:cubicBezTo>
                  <a:pt x="644" y="349"/>
                  <a:pt x="662" y="367"/>
                  <a:pt x="671" y="387"/>
                </a:cubicBezTo>
                <a:cubicBezTo>
                  <a:pt x="673" y="393"/>
                  <a:pt x="678" y="397"/>
                  <a:pt x="682" y="402"/>
                </a:cubicBezTo>
                <a:cubicBezTo>
                  <a:pt x="683" y="404"/>
                  <a:pt x="687" y="405"/>
                  <a:pt x="687" y="408"/>
                </a:cubicBezTo>
                <a:cubicBezTo>
                  <a:pt x="682" y="411"/>
                  <a:pt x="676" y="414"/>
                  <a:pt x="673" y="419"/>
                </a:cubicBezTo>
                <a:cubicBezTo>
                  <a:pt x="665" y="441"/>
                  <a:pt x="648" y="462"/>
                  <a:pt x="624" y="466"/>
                </a:cubicBezTo>
                <a:cubicBezTo>
                  <a:pt x="618" y="476"/>
                  <a:pt x="610" y="484"/>
                  <a:pt x="601" y="491"/>
                </a:cubicBezTo>
                <a:cubicBezTo>
                  <a:pt x="591" y="496"/>
                  <a:pt x="579" y="501"/>
                  <a:pt x="567" y="499"/>
                </a:cubicBezTo>
                <a:cubicBezTo>
                  <a:pt x="567" y="499"/>
                  <a:pt x="567" y="500"/>
                  <a:pt x="568" y="500"/>
                </a:cubicBezTo>
                <a:cubicBezTo>
                  <a:pt x="582" y="509"/>
                  <a:pt x="594" y="522"/>
                  <a:pt x="599" y="537"/>
                </a:cubicBezTo>
                <a:cubicBezTo>
                  <a:pt x="602" y="543"/>
                  <a:pt x="601" y="552"/>
                  <a:pt x="605" y="556"/>
                </a:cubicBezTo>
                <a:cubicBezTo>
                  <a:pt x="621" y="543"/>
                  <a:pt x="631" y="523"/>
                  <a:pt x="634" y="503"/>
                </a:cubicBezTo>
                <a:cubicBezTo>
                  <a:pt x="636" y="498"/>
                  <a:pt x="634" y="494"/>
                  <a:pt x="636" y="490"/>
                </a:cubicBezTo>
                <a:cubicBezTo>
                  <a:pt x="650" y="482"/>
                  <a:pt x="668" y="483"/>
                  <a:pt x="678" y="469"/>
                </a:cubicBezTo>
                <a:cubicBezTo>
                  <a:pt x="693" y="449"/>
                  <a:pt x="699" y="427"/>
                  <a:pt x="714" y="407"/>
                </a:cubicBezTo>
                <a:cubicBezTo>
                  <a:pt x="714" y="402"/>
                  <a:pt x="709" y="400"/>
                  <a:pt x="707" y="395"/>
                </a:cubicBezTo>
                <a:cubicBezTo>
                  <a:pt x="699" y="377"/>
                  <a:pt x="692" y="357"/>
                  <a:pt x="682" y="340"/>
                </a:cubicBezTo>
                <a:cubicBezTo>
                  <a:pt x="672" y="324"/>
                  <a:pt x="654" y="326"/>
                  <a:pt x="641" y="319"/>
                </a:cubicBezTo>
                <a:cubicBezTo>
                  <a:pt x="636" y="299"/>
                  <a:pt x="631" y="278"/>
                  <a:pt x="619" y="261"/>
                </a:cubicBezTo>
                <a:close/>
                <a:moveTo>
                  <a:pt x="400" y="265"/>
                </a:moveTo>
                <a:cubicBezTo>
                  <a:pt x="398" y="265"/>
                  <a:pt x="398" y="265"/>
                  <a:pt x="398" y="265"/>
                </a:cubicBezTo>
                <a:cubicBezTo>
                  <a:pt x="394" y="270"/>
                  <a:pt x="389" y="275"/>
                  <a:pt x="384" y="281"/>
                </a:cubicBezTo>
                <a:cubicBezTo>
                  <a:pt x="374" y="280"/>
                  <a:pt x="374" y="280"/>
                  <a:pt x="374" y="280"/>
                </a:cubicBezTo>
                <a:cubicBezTo>
                  <a:pt x="369" y="281"/>
                  <a:pt x="362" y="282"/>
                  <a:pt x="361" y="287"/>
                </a:cubicBezTo>
                <a:cubicBezTo>
                  <a:pt x="366" y="286"/>
                  <a:pt x="370" y="293"/>
                  <a:pt x="373" y="296"/>
                </a:cubicBezTo>
                <a:cubicBezTo>
                  <a:pt x="373" y="297"/>
                  <a:pt x="373" y="299"/>
                  <a:pt x="372" y="299"/>
                </a:cubicBezTo>
                <a:cubicBezTo>
                  <a:pt x="366" y="295"/>
                  <a:pt x="357" y="295"/>
                  <a:pt x="350" y="298"/>
                </a:cubicBezTo>
                <a:cubicBezTo>
                  <a:pt x="350" y="301"/>
                  <a:pt x="351" y="302"/>
                  <a:pt x="352" y="303"/>
                </a:cubicBezTo>
                <a:cubicBezTo>
                  <a:pt x="353" y="306"/>
                  <a:pt x="355" y="309"/>
                  <a:pt x="352" y="311"/>
                </a:cubicBezTo>
                <a:cubicBezTo>
                  <a:pt x="334" y="312"/>
                  <a:pt x="334" y="312"/>
                  <a:pt x="334" y="312"/>
                </a:cubicBezTo>
                <a:cubicBezTo>
                  <a:pt x="332" y="305"/>
                  <a:pt x="324" y="305"/>
                  <a:pt x="318" y="302"/>
                </a:cubicBezTo>
                <a:cubicBezTo>
                  <a:pt x="306" y="302"/>
                  <a:pt x="292" y="311"/>
                  <a:pt x="288" y="322"/>
                </a:cubicBezTo>
                <a:cubicBezTo>
                  <a:pt x="287" y="325"/>
                  <a:pt x="291" y="325"/>
                  <a:pt x="292" y="326"/>
                </a:cubicBezTo>
                <a:cubicBezTo>
                  <a:pt x="300" y="325"/>
                  <a:pt x="308" y="331"/>
                  <a:pt x="314" y="338"/>
                </a:cubicBezTo>
                <a:cubicBezTo>
                  <a:pt x="315" y="340"/>
                  <a:pt x="317" y="342"/>
                  <a:pt x="315" y="344"/>
                </a:cubicBezTo>
                <a:cubicBezTo>
                  <a:pt x="304" y="341"/>
                  <a:pt x="291" y="344"/>
                  <a:pt x="282" y="352"/>
                </a:cubicBezTo>
                <a:cubicBezTo>
                  <a:pt x="281" y="353"/>
                  <a:pt x="280" y="355"/>
                  <a:pt x="282" y="356"/>
                </a:cubicBezTo>
                <a:cubicBezTo>
                  <a:pt x="292" y="358"/>
                  <a:pt x="300" y="368"/>
                  <a:pt x="303" y="376"/>
                </a:cubicBezTo>
                <a:cubicBezTo>
                  <a:pt x="300" y="385"/>
                  <a:pt x="292" y="376"/>
                  <a:pt x="286" y="379"/>
                </a:cubicBezTo>
                <a:cubicBezTo>
                  <a:pt x="276" y="380"/>
                  <a:pt x="267" y="388"/>
                  <a:pt x="264" y="399"/>
                </a:cubicBezTo>
                <a:cubicBezTo>
                  <a:pt x="264" y="404"/>
                  <a:pt x="261" y="410"/>
                  <a:pt x="267" y="413"/>
                </a:cubicBezTo>
                <a:cubicBezTo>
                  <a:pt x="274" y="410"/>
                  <a:pt x="283" y="411"/>
                  <a:pt x="290" y="414"/>
                </a:cubicBezTo>
                <a:cubicBezTo>
                  <a:pt x="292" y="416"/>
                  <a:pt x="297" y="417"/>
                  <a:pt x="297" y="422"/>
                </a:cubicBezTo>
                <a:cubicBezTo>
                  <a:pt x="288" y="426"/>
                  <a:pt x="279" y="436"/>
                  <a:pt x="278" y="447"/>
                </a:cubicBezTo>
                <a:cubicBezTo>
                  <a:pt x="279" y="454"/>
                  <a:pt x="286" y="448"/>
                  <a:pt x="290" y="449"/>
                </a:cubicBezTo>
                <a:cubicBezTo>
                  <a:pt x="296" y="451"/>
                  <a:pt x="308" y="447"/>
                  <a:pt x="308" y="457"/>
                </a:cubicBezTo>
                <a:cubicBezTo>
                  <a:pt x="308" y="462"/>
                  <a:pt x="304" y="462"/>
                  <a:pt x="301" y="464"/>
                </a:cubicBezTo>
                <a:cubicBezTo>
                  <a:pt x="295" y="470"/>
                  <a:pt x="296" y="481"/>
                  <a:pt x="297" y="488"/>
                </a:cubicBezTo>
                <a:cubicBezTo>
                  <a:pt x="300" y="491"/>
                  <a:pt x="301" y="499"/>
                  <a:pt x="307" y="498"/>
                </a:cubicBezTo>
                <a:cubicBezTo>
                  <a:pt x="313" y="491"/>
                  <a:pt x="322" y="486"/>
                  <a:pt x="331" y="490"/>
                </a:cubicBezTo>
                <a:cubicBezTo>
                  <a:pt x="329" y="502"/>
                  <a:pt x="335" y="511"/>
                  <a:pt x="343" y="519"/>
                </a:cubicBezTo>
                <a:cubicBezTo>
                  <a:pt x="344" y="520"/>
                  <a:pt x="346" y="520"/>
                  <a:pt x="347" y="519"/>
                </a:cubicBezTo>
                <a:cubicBezTo>
                  <a:pt x="350" y="513"/>
                  <a:pt x="353" y="506"/>
                  <a:pt x="359" y="502"/>
                </a:cubicBezTo>
                <a:cubicBezTo>
                  <a:pt x="363" y="500"/>
                  <a:pt x="367" y="496"/>
                  <a:pt x="371" y="499"/>
                </a:cubicBezTo>
                <a:cubicBezTo>
                  <a:pt x="374" y="510"/>
                  <a:pt x="386" y="518"/>
                  <a:pt x="396" y="521"/>
                </a:cubicBezTo>
                <a:cubicBezTo>
                  <a:pt x="406" y="516"/>
                  <a:pt x="417" y="511"/>
                  <a:pt x="419" y="499"/>
                </a:cubicBezTo>
                <a:cubicBezTo>
                  <a:pt x="425" y="497"/>
                  <a:pt x="428" y="503"/>
                  <a:pt x="432" y="506"/>
                </a:cubicBezTo>
                <a:cubicBezTo>
                  <a:pt x="438" y="511"/>
                  <a:pt x="439" y="523"/>
                  <a:pt x="449" y="519"/>
                </a:cubicBezTo>
                <a:cubicBezTo>
                  <a:pt x="454" y="515"/>
                  <a:pt x="457" y="508"/>
                  <a:pt x="459" y="501"/>
                </a:cubicBezTo>
                <a:cubicBezTo>
                  <a:pt x="460" y="498"/>
                  <a:pt x="460" y="493"/>
                  <a:pt x="461" y="490"/>
                </a:cubicBezTo>
                <a:cubicBezTo>
                  <a:pt x="468" y="487"/>
                  <a:pt x="475" y="492"/>
                  <a:pt x="481" y="496"/>
                </a:cubicBezTo>
                <a:cubicBezTo>
                  <a:pt x="484" y="498"/>
                  <a:pt x="484" y="502"/>
                  <a:pt x="487" y="503"/>
                </a:cubicBezTo>
                <a:cubicBezTo>
                  <a:pt x="492" y="498"/>
                  <a:pt x="495" y="489"/>
                  <a:pt x="492" y="481"/>
                </a:cubicBezTo>
                <a:cubicBezTo>
                  <a:pt x="493" y="469"/>
                  <a:pt x="474" y="469"/>
                  <a:pt x="481" y="458"/>
                </a:cubicBezTo>
                <a:cubicBezTo>
                  <a:pt x="483" y="456"/>
                  <a:pt x="486" y="454"/>
                  <a:pt x="489" y="455"/>
                </a:cubicBezTo>
                <a:cubicBezTo>
                  <a:pt x="495" y="453"/>
                  <a:pt x="501" y="458"/>
                  <a:pt x="507" y="458"/>
                </a:cubicBezTo>
                <a:cubicBezTo>
                  <a:pt x="509" y="455"/>
                  <a:pt x="508" y="450"/>
                  <a:pt x="508" y="445"/>
                </a:cubicBezTo>
                <a:cubicBezTo>
                  <a:pt x="506" y="436"/>
                  <a:pt x="499" y="431"/>
                  <a:pt x="494" y="425"/>
                </a:cubicBezTo>
                <a:cubicBezTo>
                  <a:pt x="497" y="422"/>
                  <a:pt x="500" y="420"/>
                  <a:pt x="504" y="417"/>
                </a:cubicBezTo>
                <a:cubicBezTo>
                  <a:pt x="510" y="415"/>
                  <a:pt x="518" y="415"/>
                  <a:pt x="524" y="418"/>
                </a:cubicBezTo>
                <a:cubicBezTo>
                  <a:pt x="525" y="415"/>
                  <a:pt x="525" y="408"/>
                  <a:pt x="522" y="404"/>
                </a:cubicBezTo>
                <a:cubicBezTo>
                  <a:pt x="519" y="397"/>
                  <a:pt x="512" y="392"/>
                  <a:pt x="505" y="390"/>
                </a:cubicBezTo>
                <a:cubicBezTo>
                  <a:pt x="502" y="388"/>
                  <a:pt x="499" y="390"/>
                  <a:pt x="497" y="388"/>
                </a:cubicBezTo>
                <a:cubicBezTo>
                  <a:pt x="497" y="383"/>
                  <a:pt x="489" y="379"/>
                  <a:pt x="493" y="373"/>
                </a:cubicBezTo>
                <a:cubicBezTo>
                  <a:pt x="497" y="366"/>
                  <a:pt x="504" y="359"/>
                  <a:pt x="512" y="357"/>
                </a:cubicBezTo>
                <a:cubicBezTo>
                  <a:pt x="509" y="351"/>
                  <a:pt x="502" y="349"/>
                  <a:pt x="497" y="346"/>
                </a:cubicBezTo>
                <a:cubicBezTo>
                  <a:pt x="490" y="343"/>
                  <a:pt x="483" y="347"/>
                  <a:pt x="477" y="346"/>
                </a:cubicBezTo>
                <a:cubicBezTo>
                  <a:pt x="479" y="337"/>
                  <a:pt x="489" y="333"/>
                  <a:pt x="498" y="331"/>
                </a:cubicBezTo>
                <a:cubicBezTo>
                  <a:pt x="499" y="327"/>
                  <a:pt x="497" y="322"/>
                  <a:pt x="495" y="319"/>
                </a:cubicBezTo>
                <a:cubicBezTo>
                  <a:pt x="490" y="312"/>
                  <a:pt x="483" y="311"/>
                  <a:pt x="476" y="310"/>
                </a:cubicBezTo>
                <a:cubicBezTo>
                  <a:pt x="468" y="310"/>
                  <a:pt x="462" y="312"/>
                  <a:pt x="457" y="318"/>
                </a:cubicBezTo>
                <a:cubicBezTo>
                  <a:pt x="453" y="319"/>
                  <a:pt x="448" y="316"/>
                  <a:pt x="445" y="319"/>
                </a:cubicBezTo>
                <a:cubicBezTo>
                  <a:pt x="442" y="312"/>
                  <a:pt x="448" y="309"/>
                  <a:pt x="450" y="305"/>
                </a:cubicBezTo>
                <a:cubicBezTo>
                  <a:pt x="451" y="302"/>
                  <a:pt x="448" y="302"/>
                  <a:pt x="447" y="302"/>
                </a:cubicBezTo>
                <a:cubicBezTo>
                  <a:pt x="438" y="302"/>
                  <a:pt x="429" y="302"/>
                  <a:pt x="422" y="307"/>
                </a:cubicBezTo>
                <a:cubicBezTo>
                  <a:pt x="422" y="306"/>
                  <a:pt x="422" y="306"/>
                  <a:pt x="422" y="306"/>
                </a:cubicBezTo>
                <a:cubicBezTo>
                  <a:pt x="425" y="298"/>
                  <a:pt x="430" y="292"/>
                  <a:pt x="437" y="287"/>
                </a:cubicBezTo>
                <a:cubicBezTo>
                  <a:pt x="438" y="283"/>
                  <a:pt x="433" y="282"/>
                  <a:pt x="432" y="279"/>
                </a:cubicBezTo>
                <a:cubicBezTo>
                  <a:pt x="425" y="276"/>
                  <a:pt x="419" y="279"/>
                  <a:pt x="412" y="280"/>
                </a:cubicBezTo>
                <a:cubicBezTo>
                  <a:pt x="409" y="274"/>
                  <a:pt x="403" y="271"/>
                  <a:pt x="400" y="265"/>
                </a:cubicBezTo>
                <a:close/>
                <a:moveTo>
                  <a:pt x="408" y="282"/>
                </a:moveTo>
                <a:cubicBezTo>
                  <a:pt x="405" y="279"/>
                  <a:pt x="401" y="264"/>
                  <a:pt x="395" y="274"/>
                </a:cubicBezTo>
                <a:cubicBezTo>
                  <a:pt x="391" y="278"/>
                  <a:pt x="389" y="284"/>
                  <a:pt x="385" y="289"/>
                </a:cubicBezTo>
                <a:cubicBezTo>
                  <a:pt x="382" y="286"/>
                  <a:pt x="376" y="284"/>
                  <a:pt x="372" y="285"/>
                </a:cubicBezTo>
                <a:cubicBezTo>
                  <a:pt x="372" y="295"/>
                  <a:pt x="384" y="293"/>
                  <a:pt x="390" y="297"/>
                </a:cubicBezTo>
                <a:cubicBezTo>
                  <a:pt x="395" y="293"/>
                  <a:pt x="392" y="287"/>
                  <a:pt x="397" y="284"/>
                </a:cubicBezTo>
                <a:cubicBezTo>
                  <a:pt x="401" y="287"/>
                  <a:pt x="403" y="292"/>
                  <a:pt x="406" y="294"/>
                </a:cubicBezTo>
                <a:cubicBezTo>
                  <a:pt x="419" y="290"/>
                  <a:pt x="419" y="290"/>
                  <a:pt x="419" y="290"/>
                </a:cubicBezTo>
                <a:cubicBezTo>
                  <a:pt x="424" y="291"/>
                  <a:pt x="428" y="291"/>
                  <a:pt x="431" y="287"/>
                </a:cubicBezTo>
                <a:cubicBezTo>
                  <a:pt x="431" y="285"/>
                  <a:pt x="431" y="283"/>
                  <a:pt x="429" y="282"/>
                </a:cubicBezTo>
                <a:cubicBezTo>
                  <a:pt x="424" y="280"/>
                  <a:pt x="418" y="283"/>
                  <a:pt x="413" y="285"/>
                </a:cubicBezTo>
                <a:cubicBezTo>
                  <a:pt x="411" y="285"/>
                  <a:pt x="408" y="284"/>
                  <a:pt x="408" y="282"/>
                </a:cubicBezTo>
                <a:close/>
                <a:moveTo>
                  <a:pt x="406" y="299"/>
                </a:moveTo>
                <a:cubicBezTo>
                  <a:pt x="403" y="298"/>
                  <a:pt x="402" y="294"/>
                  <a:pt x="400" y="293"/>
                </a:cubicBezTo>
                <a:cubicBezTo>
                  <a:pt x="395" y="292"/>
                  <a:pt x="395" y="298"/>
                  <a:pt x="393" y="300"/>
                </a:cubicBezTo>
                <a:cubicBezTo>
                  <a:pt x="389" y="301"/>
                  <a:pt x="386" y="297"/>
                  <a:pt x="381" y="297"/>
                </a:cubicBezTo>
                <a:cubicBezTo>
                  <a:pt x="379" y="300"/>
                  <a:pt x="381" y="302"/>
                  <a:pt x="381" y="305"/>
                </a:cubicBezTo>
                <a:cubicBezTo>
                  <a:pt x="388" y="324"/>
                  <a:pt x="378" y="344"/>
                  <a:pt x="371" y="361"/>
                </a:cubicBezTo>
                <a:cubicBezTo>
                  <a:pt x="369" y="364"/>
                  <a:pt x="370" y="368"/>
                  <a:pt x="368" y="372"/>
                </a:cubicBezTo>
                <a:cubicBezTo>
                  <a:pt x="363" y="380"/>
                  <a:pt x="374" y="391"/>
                  <a:pt x="364" y="396"/>
                </a:cubicBezTo>
                <a:cubicBezTo>
                  <a:pt x="359" y="402"/>
                  <a:pt x="357" y="409"/>
                  <a:pt x="360" y="416"/>
                </a:cubicBezTo>
                <a:cubicBezTo>
                  <a:pt x="361" y="422"/>
                  <a:pt x="367" y="424"/>
                  <a:pt x="372" y="424"/>
                </a:cubicBezTo>
                <a:cubicBezTo>
                  <a:pt x="376" y="426"/>
                  <a:pt x="379" y="422"/>
                  <a:pt x="381" y="419"/>
                </a:cubicBezTo>
                <a:cubicBezTo>
                  <a:pt x="382" y="415"/>
                  <a:pt x="385" y="411"/>
                  <a:pt x="381" y="408"/>
                </a:cubicBezTo>
                <a:cubicBezTo>
                  <a:pt x="377" y="411"/>
                  <a:pt x="376" y="419"/>
                  <a:pt x="370" y="416"/>
                </a:cubicBezTo>
                <a:cubicBezTo>
                  <a:pt x="368" y="413"/>
                  <a:pt x="365" y="410"/>
                  <a:pt x="367" y="405"/>
                </a:cubicBezTo>
                <a:cubicBezTo>
                  <a:pt x="368" y="402"/>
                  <a:pt x="372" y="399"/>
                  <a:pt x="375" y="398"/>
                </a:cubicBezTo>
                <a:cubicBezTo>
                  <a:pt x="379" y="398"/>
                  <a:pt x="383" y="400"/>
                  <a:pt x="386" y="402"/>
                </a:cubicBezTo>
                <a:cubicBezTo>
                  <a:pt x="390" y="406"/>
                  <a:pt x="389" y="413"/>
                  <a:pt x="387" y="417"/>
                </a:cubicBezTo>
                <a:cubicBezTo>
                  <a:pt x="387" y="423"/>
                  <a:pt x="376" y="427"/>
                  <a:pt x="382" y="434"/>
                </a:cubicBezTo>
                <a:cubicBezTo>
                  <a:pt x="389" y="433"/>
                  <a:pt x="390" y="425"/>
                  <a:pt x="393" y="420"/>
                </a:cubicBezTo>
                <a:cubicBezTo>
                  <a:pt x="394" y="420"/>
                  <a:pt x="395" y="421"/>
                  <a:pt x="397" y="422"/>
                </a:cubicBezTo>
                <a:cubicBezTo>
                  <a:pt x="399" y="426"/>
                  <a:pt x="403" y="429"/>
                  <a:pt x="408" y="431"/>
                </a:cubicBezTo>
                <a:cubicBezTo>
                  <a:pt x="409" y="431"/>
                  <a:pt x="408" y="428"/>
                  <a:pt x="409" y="427"/>
                </a:cubicBezTo>
                <a:cubicBezTo>
                  <a:pt x="405" y="422"/>
                  <a:pt x="400" y="416"/>
                  <a:pt x="402" y="409"/>
                </a:cubicBezTo>
                <a:cubicBezTo>
                  <a:pt x="403" y="405"/>
                  <a:pt x="407" y="402"/>
                  <a:pt x="410" y="399"/>
                </a:cubicBezTo>
                <a:cubicBezTo>
                  <a:pt x="413" y="398"/>
                  <a:pt x="417" y="398"/>
                  <a:pt x="419" y="400"/>
                </a:cubicBezTo>
                <a:cubicBezTo>
                  <a:pt x="424" y="401"/>
                  <a:pt x="424" y="405"/>
                  <a:pt x="423" y="408"/>
                </a:cubicBezTo>
                <a:cubicBezTo>
                  <a:pt x="422" y="412"/>
                  <a:pt x="420" y="417"/>
                  <a:pt x="415" y="417"/>
                </a:cubicBezTo>
                <a:cubicBezTo>
                  <a:pt x="413" y="417"/>
                  <a:pt x="412" y="415"/>
                  <a:pt x="411" y="413"/>
                </a:cubicBezTo>
                <a:cubicBezTo>
                  <a:pt x="410" y="413"/>
                  <a:pt x="409" y="412"/>
                  <a:pt x="409" y="413"/>
                </a:cubicBezTo>
                <a:cubicBezTo>
                  <a:pt x="409" y="416"/>
                  <a:pt x="409" y="420"/>
                  <a:pt x="411" y="422"/>
                </a:cubicBezTo>
                <a:cubicBezTo>
                  <a:pt x="414" y="424"/>
                  <a:pt x="417" y="425"/>
                  <a:pt x="421" y="424"/>
                </a:cubicBezTo>
                <a:cubicBezTo>
                  <a:pt x="426" y="422"/>
                  <a:pt x="430" y="416"/>
                  <a:pt x="431" y="410"/>
                </a:cubicBezTo>
                <a:cubicBezTo>
                  <a:pt x="431" y="400"/>
                  <a:pt x="428" y="390"/>
                  <a:pt x="419" y="384"/>
                </a:cubicBezTo>
                <a:cubicBezTo>
                  <a:pt x="420" y="376"/>
                  <a:pt x="421" y="368"/>
                  <a:pt x="421" y="360"/>
                </a:cubicBezTo>
                <a:cubicBezTo>
                  <a:pt x="416" y="343"/>
                  <a:pt x="410" y="323"/>
                  <a:pt x="418" y="305"/>
                </a:cubicBezTo>
                <a:cubicBezTo>
                  <a:pt x="417" y="301"/>
                  <a:pt x="423" y="298"/>
                  <a:pt x="422" y="294"/>
                </a:cubicBezTo>
                <a:cubicBezTo>
                  <a:pt x="415" y="293"/>
                  <a:pt x="410" y="296"/>
                  <a:pt x="406" y="299"/>
                </a:cubicBezTo>
                <a:close/>
                <a:moveTo>
                  <a:pt x="377" y="310"/>
                </a:moveTo>
                <a:cubicBezTo>
                  <a:pt x="374" y="302"/>
                  <a:pt x="364" y="297"/>
                  <a:pt x="356" y="301"/>
                </a:cubicBezTo>
                <a:cubicBezTo>
                  <a:pt x="358" y="306"/>
                  <a:pt x="357" y="312"/>
                  <a:pt x="362" y="315"/>
                </a:cubicBezTo>
                <a:cubicBezTo>
                  <a:pt x="367" y="315"/>
                  <a:pt x="362" y="309"/>
                  <a:pt x="364" y="306"/>
                </a:cubicBezTo>
                <a:cubicBezTo>
                  <a:pt x="370" y="305"/>
                  <a:pt x="374" y="311"/>
                  <a:pt x="377" y="314"/>
                </a:cubicBezTo>
                <a:cubicBezTo>
                  <a:pt x="378" y="313"/>
                  <a:pt x="378" y="311"/>
                  <a:pt x="377" y="310"/>
                </a:cubicBezTo>
                <a:close/>
                <a:moveTo>
                  <a:pt x="444" y="307"/>
                </a:moveTo>
                <a:cubicBezTo>
                  <a:pt x="443" y="306"/>
                  <a:pt x="443" y="306"/>
                  <a:pt x="443" y="306"/>
                </a:cubicBezTo>
                <a:cubicBezTo>
                  <a:pt x="434" y="304"/>
                  <a:pt x="426" y="308"/>
                  <a:pt x="419" y="313"/>
                </a:cubicBezTo>
                <a:cubicBezTo>
                  <a:pt x="420" y="315"/>
                  <a:pt x="418" y="318"/>
                  <a:pt x="420" y="319"/>
                </a:cubicBezTo>
                <a:cubicBezTo>
                  <a:pt x="426" y="317"/>
                  <a:pt x="429" y="312"/>
                  <a:pt x="435" y="312"/>
                </a:cubicBezTo>
                <a:cubicBezTo>
                  <a:pt x="439" y="315"/>
                  <a:pt x="431" y="319"/>
                  <a:pt x="434" y="323"/>
                </a:cubicBezTo>
                <a:cubicBezTo>
                  <a:pt x="442" y="321"/>
                  <a:pt x="440" y="312"/>
                  <a:pt x="444" y="307"/>
                </a:cubicBezTo>
                <a:close/>
                <a:moveTo>
                  <a:pt x="335" y="317"/>
                </a:moveTo>
                <a:cubicBezTo>
                  <a:pt x="332" y="313"/>
                  <a:pt x="328" y="308"/>
                  <a:pt x="322" y="307"/>
                </a:cubicBezTo>
                <a:cubicBezTo>
                  <a:pt x="314" y="303"/>
                  <a:pt x="307" y="310"/>
                  <a:pt x="300" y="313"/>
                </a:cubicBezTo>
                <a:cubicBezTo>
                  <a:pt x="299" y="315"/>
                  <a:pt x="295" y="318"/>
                  <a:pt x="297" y="322"/>
                </a:cubicBezTo>
                <a:cubicBezTo>
                  <a:pt x="301" y="323"/>
                  <a:pt x="306" y="325"/>
                  <a:pt x="310" y="329"/>
                </a:cubicBezTo>
                <a:cubicBezTo>
                  <a:pt x="319" y="335"/>
                  <a:pt x="323" y="346"/>
                  <a:pt x="325" y="357"/>
                </a:cubicBezTo>
                <a:cubicBezTo>
                  <a:pt x="327" y="367"/>
                  <a:pt x="337" y="370"/>
                  <a:pt x="343" y="379"/>
                </a:cubicBezTo>
                <a:cubicBezTo>
                  <a:pt x="344" y="385"/>
                  <a:pt x="346" y="393"/>
                  <a:pt x="342" y="398"/>
                </a:cubicBezTo>
                <a:cubicBezTo>
                  <a:pt x="340" y="403"/>
                  <a:pt x="335" y="405"/>
                  <a:pt x="330" y="405"/>
                </a:cubicBezTo>
                <a:cubicBezTo>
                  <a:pt x="327" y="406"/>
                  <a:pt x="323" y="404"/>
                  <a:pt x="321" y="401"/>
                </a:cubicBezTo>
                <a:cubicBezTo>
                  <a:pt x="320" y="399"/>
                  <a:pt x="320" y="395"/>
                  <a:pt x="322" y="394"/>
                </a:cubicBezTo>
                <a:cubicBezTo>
                  <a:pt x="324" y="391"/>
                  <a:pt x="327" y="391"/>
                  <a:pt x="330" y="392"/>
                </a:cubicBezTo>
                <a:cubicBezTo>
                  <a:pt x="333" y="392"/>
                  <a:pt x="334" y="398"/>
                  <a:pt x="337" y="396"/>
                </a:cubicBezTo>
                <a:cubicBezTo>
                  <a:pt x="341" y="391"/>
                  <a:pt x="339" y="384"/>
                  <a:pt x="337" y="379"/>
                </a:cubicBezTo>
                <a:cubicBezTo>
                  <a:pt x="332" y="372"/>
                  <a:pt x="323" y="369"/>
                  <a:pt x="315" y="372"/>
                </a:cubicBezTo>
                <a:cubicBezTo>
                  <a:pt x="311" y="373"/>
                  <a:pt x="307" y="375"/>
                  <a:pt x="306" y="379"/>
                </a:cubicBezTo>
                <a:cubicBezTo>
                  <a:pt x="302" y="388"/>
                  <a:pt x="293" y="378"/>
                  <a:pt x="285" y="383"/>
                </a:cubicBezTo>
                <a:cubicBezTo>
                  <a:pt x="276" y="385"/>
                  <a:pt x="270" y="394"/>
                  <a:pt x="269" y="403"/>
                </a:cubicBezTo>
                <a:cubicBezTo>
                  <a:pt x="268" y="411"/>
                  <a:pt x="278" y="405"/>
                  <a:pt x="282" y="408"/>
                </a:cubicBezTo>
                <a:cubicBezTo>
                  <a:pt x="296" y="409"/>
                  <a:pt x="304" y="421"/>
                  <a:pt x="315" y="427"/>
                </a:cubicBezTo>
                <a:cubicBezTo>
                  <a:pt x="320" y="431"/>
                  <a:pt x="327" y="426"/>
                  <a:pt x="333" y="427"/>
                </a:cubicBezTo>
                <a:cubicBezTo>
                  <a:pt x="336" y="428"/>
                  <a:pt x="341" y="428"/>
                  <a:pt x="345" y="430"/>
                </a:cubicBezTo>
                <a:cubicBezTo>
                  <a:pt x="351" y="433"/>
                  <a:pt x="353" y="439"/>
                  <a:pt x="353" y="445"/>
                </a:cubicBezTo>
                <a:cubicBezTo>
                  <a:pt x="355" y="450"/>
                  <a:pt x="352" y="454"/>
                  <a:pt x="348" y="458"/>
                </a:cubicBezTo>
                <a:cubicBezTo>
                  <a:pt x="342" y="460"/>
                  <a:pt x="337" y="461"/>
                  <a:pt x="332" y="458"/>
                </a:cubicBezTo>
                <a:cubicBezTo>
                  <a:pt x="330" y="454"/>
                  <a:pt x="332" y="451"/>
                  <a:pt x="334" y="449"/>
                </a:cubicBezTo>
                <a:cubicBezTo>
                  <a:pt x="338" y="448"/>
                  <a:pt x="341" y="450"/>
                  <a:pt x="344" y="452"/>
                </a:cubicBezTo>
                <a:cubicBezTo>
                  <a:pt x="347" y="451"/>
                  <a:pt x="347" y="448"/>
                  <a:pt x="347" y="445"/>
                </a:cubicBezTo>
                <a:cubicBezTo>
                  <a:pt x="347" y="439"/>
                  <a:pt x="342" y="435"/>
                  <a:pt x="337" y="433"/>
                </a:cubicBezTo>
                <a:cubicBezTo>
                  <a:pt x="331" y="430"/>
                  <a:pt x="324" y="431"/>
                  <a:pt x="318" y="436"/>
                </a:cubicBezTo>
                <a:cubicBezTo>
                  <a:pt x="315" y="439"/>
                  <a:pt x="312" y="444"/>
                  <a:pt x="313" y="449"/>
                </a:cubicBezTo>
                <a:cubicBezTo>
                  <a:pt x="311" y="455"/>
                  <a:pt x="316" y="459"/>
                  <a:pt x="313" y="463"/>
                </a:cubicBezTo>
                <a:cubicBezTo>
                  <a:pt x="308" y="465"/>
                  <a:pt x="303" y="467"/>
                  <a:pt x="302" y="472"/>
                </a:cubicBezTo>
                <a:cubicBezTo>
                  <a:pt x="301" y="478"/>
                  <a:pt x="300" y="487"/>
                  <a:pt x="306" y="491"/>
                </a:cubicBezTo>
                <a:cubicBezTo>
                  <a:pt x="317" y="480"/>
                  <a:pt x="336" y="490"/>
                  <a:pt x="348" y="481"/>
                </a:cubicBezTo>
                <a:cubicBezTo>
                  <a:pt x="353" y="475"/>
                  <a:pt x="351" y="467"/>
                  <a:pt x="354" y="462"/>
                </a:cubicBezTo>
                <a:cubicBezTo>
                  <a:pt x="360" y="456"/>
                  <a:pt x="366" y="451"/>
                  <a:pt x="373" y="451"/>
                </a:cubicBezTo>
                <a:cubicBezTo>
                  <a:pt x="381" y="450"/>
                  <a:pt x="388" y="453"/>
                  <a:pt x="392" y="459"/>
                </a:cubicBezTo>
                <a:cubicBezTo>
                  <a:pt x="395" y="463"/>
                  <a:pt x="395" y="468"/>
                  <a:pt x="391" y="472"/>
                </a:cubicBezTo>
                <a:cubicBezTo>
                  <a:pt x="390" y="475"/>
                  <a:pt x="386" y="477"/>
                  <a:pt x="382" y="477"/>
                </a:cubicBezTo>
                <a:cubicBezTo>
                  <a:pt x="379" y="477"/>
                  <a:pt x="376" y="479"/>
                  <a:pt x="374" y="475"/>
                </a:cubicBezTo>
                <a:cubicBezTo>
                  <a:pt x="374" y="473"/>
                  <a:pt x="374" y="471"/>
                  <a:pt x="375" y="469"/>
                </a:cubicBezTo>
                <a:cubicBezTo>
                  <a:pt x="379" y="466"/>
                  <a:pt x="382" y="471"/>
                  <a:pt x="386" y="471"/>
                </a:cubicBezTo>
                <a:cubicBezTo>
                  <a:pt x="389" y="470"/>
                  <a:pt x="390" y="466"/>
                  <a:pt x="389" y="462"/>
                </a:cubicBezTo>
                <a:cubicBezTo>
                  <a:pt x="387" y="459"/>
                  <a:pt x="383" y="457"/>
                  <a:pt x="379" y="456"/>
                </a:cubicBezTo>
                <a:cubicBezTo>
                  <a:pt x="371" y="456"/>
                  <a:pt x="362" y="459"/>
                  <a:pt x="357" y="467"/>
                </a:cubicBezTo>
                <a:cubicBezTo>
                  <a:pt x="356" y="471"/>
                  <a:pt x="355" y="477"/>
                  <a:pt x="357" y="480"/>
                </a:cubicBezTo>
                <a:cubicBezTo>
                  <a:pt x="361" y="487"/>
                  <a:pt x="367" y="489"/>
                  <a:pt x="374" y="490"/>
                </a:cubicBezTo>
                <a:cubicBezTo>
                  <a:pt x="376" y="492"/>
                  <a:pt x="376" y="494"/>
                  <a:pt x="375" y="497"/>
                </a:cubicBezTo>
                <a:cubicBezTo>
                  <a:pt x="377" y="507"/>
                  <a:pt x="387" y="514"/>
                  <a:pt x="396" y="516"/>
                </a:cubicBezTo>
                <a:cubicBezTo>
                  <a:pt x="405" y="514"/>
                  <a:pt x="412" y="507"/>
                  <a:pt x="415" y="499"/>
                </a:cubicBezTo>
                <a:cubicBezTo>
                  <a:pt x="417" y="496"/>
                  <a:pt x="415" y="492"/>
                  <a:pt x="417" y="489"/>
                </a:cubicBezTo>
                <a:cubicBezTo>
                  <a:pt x="422" y="488"/>
                  <a:pt x="426" y="485"/>
                  <a:pt x="430" y="482"/>
                </a:cubicBezTo>
                <a:cubicBezTo>
                  <a:pt x="432" y="477"/>
                  <a:pt x="437" y="471"/>
                  <a:pt x="434" y="465"/>
                </a:cubicBezTo>
                <a:cubicBezTo>
                  <a:pt x="432" y="458"/>
                  <a:pt x="426" y="457"/>
                  <a:pt x="420" y="455"/>
                </a:cubicBezTo>
                <a:cubicBezTo>
                  <a:pt x="415" y="455"/>
                  <a:pt x="410" y="457"/>
                  <a:pt x="407" y="461"/>
                </a:cubicBezTo>
                <a:cubicBezTo>
                  <a:pt x="406" y="463"/>
                  <a:pt x="405" y="466"/>
                  <a:pt x="406" y="468"/>
                </a:cubicBezTo>
                <a:cubicBezTo>
                  <a:pt x="409" y="467"/>
                  <a:pt x="411" y="466"/>
                  <a:pt x="413" y="469"/>
                </a:cubicBezTo>
                <a:cubicBezTo>
                  <a:pt x="414" y="471"/>
                  <a:pt x="414" y="475"/>
                  <a:pt x="411" y="477"/>
                </a:cubicBezTo>
                <a:cubicBezTo>
                  <a:pt x="408" y="477"/>
                  <a:pt x="406" y="478"/>
                  <a:pt x="403" y="476"/>
                </a:cubicBezTo>
                <a:cubicBezTo>
                  <a:pt x="399" y="472"/>
                  <a:pt x="398" y="466"/>
                  <a:pt x="400" y="461"/>
                </a:cubicBezTo>
                <a:cubicBezTo>
                  <a:pt x="403" y="453"/>
                  <a:pt x="411" y="451"/>
                  <a:pt x="418" y="450"/>
                </a:cubicBezTo>
                <a:cubicBezTo>
                  <a:pt x="425" y="450"/>
                  <a:pt x="432" y="452"/>
                  <a:pt x="436" y="459"/>
                </a:cubicBezTo>
                <a:cubicBezTo>
                  <a:pt x="446" y="467"/>
                  <a:pt x="429" y="479"/>
                  <a:pt x="444" y="484"/>
                </a:cubicBezTo>
                <a:cubicBezTo>
                  <a:pt x="448" y="486"/>
                  <a:pt x="453" y="487"/>
                  <a:pt x="457" y="485"/>
                </a:cubicBezTo>
                <a:cubicBezTo>
                  <a:pt x="467" y="482"/>
                  <a:pt x="478" y="488"/>
                  <a:pt x="486" y="496"/>
                </a:cubicBezTo>
                <a:cubicBezTo>
                  <a:pt x="487" y="494"/>
                  <a:pt x="487" y="494"/>
                  <a:pt x="487" y="494"/>
                </a:cubicBezTo>
                <a:cubicBezTo>
                  <a:pt x="489" y="486"/>
                  <a:pt x="487" y="477"/>
                  <a:pt x="482" y="472"/>
                </a:cubicBezTo>
                <a:cubicBezTo>
                  <a:pt x="479" y="470"/>
                  <a:pt x="476" y="471"/>
                  <a:pt x="474" y="468"/>
                </a:cubicBezTo>
                <a:cubicBezTo>
                  <a:pt x="475" y="458"/>
                  <a:pt x="475" y="447"/>
                  <a:pt x="466" y="440"/>
                </a:cubicBezTo>
                <a:cubicBezTo>
                  <a:pt x="462" y="438"/>
                  <a:pt x="456" y="437"/>
                  <a:pt x="450" y="439"/>
                </a:cubicBezTo>
                <a:cubicBezTo>
                  <a:pt x="446" y="442"/>
                  <a:pt x="442" y="447"/>
                  <a:pt x="444" y="453"/>
                </a:cubicBezTo>
                <a:cubicBezTo>
                  <a:pt x="444" y="456"/>
                  <a:pt x="445" y="460"/>
                  <a:pt x="448" y="461"/>
                </a:cubicBezTo>
                <a:cubicBezTo>
                  <a:pt x="450" y="460"/>
                  <a:pt x="448" y="456"/>
                  <a:pt x="451" y="454"/>
                </a:cubicBezTo>
                <a:cubicBezTo>
                  <a:pt x="453" y="453"/>
                  <a:pt x="454" y="454"/>
                  <a:pt x="457" y="454"/>
                </a:cubicBezTo>
                <a:cubicBezTo>
                  <a:pt x="459" y="454"/>
                  <a:pt x="461" y="457"/>
                  <a:pt x="461" y="459"/>
                </a:cubicBezTo>
                <a:cubicBezTo>
                  <a:pt x="461" y="462"/>
                  <a:pt x="458" y="463"/>
                  <a:pt x="456" y="465"/>
                </a:cubicBezTo>
                <a:cubicBezTo>
                  <a:pt x="452" y="465"/>
                  <a:pt x="446" y="466"/>
                  <a:pt x="443" y="462"/>
                </a:cubicBezTo>
                <a:cubicBezTo>
                  <a:pt x="438" y="457"/>
                  <a:pt x="438" y="448"/>
                  <a:pt x="441" y="442"/>
                </a:cubicBezTo>
                <a:cubicBezTo>
                  <a:pt x="444" y="437"/>
                  <a:pt x="449" y="435"/>
                  <a:pt x="454" y="433"/>
                </a:cubicBezTo>
                <a:cubicBezTo>
                  <a:pt x="449" y="431"/>
                  <a:pt x="446" y="426"/>
                  <a:pt x="441" y="424"/>
                </a:cubicBezTo>
                <a:cubicBezTo>
                  <a:pt x="435" y="434"/>
                  <a:pt x="423" y="438"/>
                  <a:pt x="417" y="448"/>
                </a:cubicBezTo>
                <a:cubicBezTo>
                  <a:pt x="413" y="446"/>
                  <a:pt x="413" y="446"/>
                  <a:pt x="413" y="446"/>
                </a:cubicBezTo>
                <a:cubicBezTo>
                  <a:pt x="413" y="442"/>
                  <a:pt x="419" y="439"/>
                  <a:pt x="421" y="434"/>
                </a:cubicBezTo>
                <a:cubicBezTo>
                  <a:pt x="426" y="431"/>
                  <a:pt x="431" y="430"/>
                  <a:pt x="434" y="425"/>
                </a:cubicBezTo>
                <a:cubicBezTo>
                  <a:pt x="443" y="413"/>
                  <a:pt x="443" y="398"/>
                  <a:pt x="436" y="386"/>
                </a:cubicBezTo>
                <a:cubicBezTo>
                  <a:pt x="430" y="381"/>
                  <a:pt x="432" y="375"/>
                  <a:pt x="432" y="369"/>
                </a:cubicBezTo>
                <a:cubicBezTo>
                  <a:pt x="432" y="355"/>
                  <a:pt x="437" y="373"/>
                  <a:pt x="443" y="370"/>
                </a:cubicBezTo>
                <a:cubicBezTo>
                  <a:pt x="447" y="369"/>
                  <a:pt x="450" y="368"/>
                  <a:pt x="453" y="364"/>
                </a:cubicBezTo>
                <a:cubicBezTo>
                  <a:pt x="462" y="350"/>
                  <a:pt x="463" y="330"/>
                  <a:pt x="482" y="324"/>
                </a:cubicBezTo>
                <a:cubicBezTo>
                  <a:pt x="483" y="324"/>
                  <a:pt x="483" y="325"/>
                  <a:pt x="483" y="326"/>
                </a:cubicBezTo>
                <a:cubicBezTo>
                  <a:pt x="474" y="330"/>
                  <a:pt x="468" y="339"/>
                  <a:pt x="465" y="348"/>
                </a:cubicBezTo>
                <a:cubicBezTo>
                  <a:pt x="462" y="352"/>
                  <a:pt x="462" y="358"/>
                  <a:pt x="459" y="363"/>
                </a:cubicBezTo>
                <a:cubicBezTo>
                  <a:pt x="455" y="372"/>
                  <a:pt x="446" y="374"/>
                  <a:pt x="438" y="376"/>
                </a:cubicBezTo>
                <a:cubicBezTo>
                  <a:pt x="437" y="378"/>
                  <a:pt x="437" y="378"/>
                  <a:pt x="437" y="378"/>
                </a:cubicBezTo>
                <a:cubicBezTo>
                  <a:pt x="445" y="387"/>
                  <a:pt x="445" y="399"/>
                  <a:pt x="446" y="410"/>
                </a:cubicBezTo>
                <a:cubicBezTo>
                  <a:pt x="453" y="414"/>
                  <a:pt x="460" y="416"/>
                  <a:pt x="469" y="415"/>
                </a:cubicBezTo>
                <a:cubicBezTo>
                  <a:pt x="483" y="416"/>
                  <a:pt x="491" y="400"/>
                  <a:pt x="504" y="404"/>
                </a:cubicBezTo>
                <a:cubicBezTo>
                  <a:pt x="509" y="412"/>
                  <a:pt x="497" y="404"/>
                  <a:pt x="495" y="409"/>
                </a:cubicBezTo>
                <a:cubicBezTo>
                  <a:pt x="482" y="419"/>
                  <a:pt x="462" y="424"/>
                  <a:pt x="447" y="417"/>
                </a:cubicBezTo>
                <a:cubicBezTo>
                  <a:pt x="443" y="415"/>
                  <a:pt x="443" y="420"/>
                  <a:pt x="443" y="422"/>
                </a:cubicBezTo>
                <a:cubicBezTo>
                  <a:pt x="444" y="422"/>
                  <a:pt x="444" y="422"/>
                  <a:pt x="444" y="422"/>
                </a:cubicBezTo>
                <a:cubicBezTo>
                  <a:pt x="456" y="426"/>
                  <a:pt x="468" y="429"/>
                  <a:pt x="481" y="426"/>
                </a:cubicBezTo>
                <a:cubicBezTo>
                  <a:pt x="493" y="421"/>
                  <a:pt x="504" y="408"/>
                  <a:pt x="520" y="413"/>
                </a:cubicBezTo>
                <a:cubicBezTo>
                  <a:pt x="520" y="412"/>
                  <a:pt x="520" y="412"/>
                  <a:pt x="520" y="412"/>
                </a:cubicBezTo>
                <a:cubicBezTo>
                  <a:pt x="518" y="402"/>
                  <a:pt x="511" y="394"/>
                  <a:pt x="501" y="393"/>
                </a:cubicBezTo>
                <a:cubicBezTo>
                  <a:pt x="498" y="392"/>
                  <a:pt x="495" y="395"/>
                  <a:pt x="492" y="392"/>
                </a:cubicBezTo>
                <a:cubicBezTo>
                  <a:pt x="494" y="382"/>
                  <a:pt x="485" y="378"/>
                  <a:pt x="478" y="373"/>
                </a:cubicBezTo>
                <a:cubicBezTo>
                  <a:pt x="470" y="370"/>
                  <a:pt x="463" y="374"/>
                  <a:pt x="458" y="379"/>
                </a:cubicBezTo>
                <a:cubicBezTo>
                  <a:pt x="457" y="383"/>
                  <a:pt x="454" y="388"/>
                  <a:pt x="457" y="392"/>
                </a:cubicBezTo>
                <a:cubicBezTo>
                  <a:pt x="459" y="393"/>
                  <a:pt x="460" y="391"/>
                  <a:pt x="461" y="390"/>
                </a:cubicBezTo>
                <a:cubicBezTo>
                  <a:pt x="463" y="388"/>
                  <a:pt x="466" y="388"/>
                  <a:pt x="468" y="389"/>
                </a:cubicBezTo>
                <a:cubicBezTo>
                  <a:pt x="469" y="393"/>
                  <a:pt x="477" y="396"/>
                  <a:pt x="472" y="401"/>
                </a:cubicBezTo>
                <a:cubicBezTo>
                  <a:pt x="470" y="403"/>
                  <a:pt x="468" y="404"/>
                  <a:pt x="465" y="404"/>
                </a:cubicBezTo>
                <a:cubicBezTo>
                  <a:pt x="459" y="403"/>
                  <a:pt x="454" y="400"/>
                  <a:pt x="452" y="394"/>
                </a:cubicBezTo>
                <a:cubicBezTo>
                  <a:pt x="449" y="387"/>
                  <a:pt x="453" y="380"/>
                  <a:pt x="455" y="373"/>
                </a:cubicBezTo>
                <a:cubicBezTo>
                  <a:pt x="458" y="371"/>
                  <a:pt x="461" y="368"/>
                  <a:pt x="463" y="364"/>
                </a:cubicBezTo>
                <a:cubicBezTo>
                  <a:pt x="467" y="351"/>
                  <a:pt x="472" y="337"/>
                  <a:pt x="486" y="331"/>
                </a:cubicBezTo>
                <a:cubicBezTo>
                  <a:pt x="488" y="329"/>
                  <a:pt x="495" y="331"/>
                  <a:pt x="494" y="326"/>
                </a:cubicBezTo>
                <a:cubicBezTo>
                  <a:pt x="491" y="316"/>
                  <a:pt x="480" y="316"/>
                  <a:pt x="472" y="314"/>
                </a:cubicBezTo>
                <a:cubicBezTo>
                  <a:pt x="467" y="316"/>
                  <a:pt x="461" y="317"/>
                  <a:pt x="458" y="323"/>
                </a:cubicBezTo>
                <a:cubicBezTo>
                  <a:pt x="456" y="326"/>
                  <a:pt x="454" y="322"/>
                  <a:pt x="452" y="322"/>
                </a:cubicBezTo>
                <a:cubicBezTo>
                  <a:pt x="446" y="323"/>
                  <a:pt x="438" y="324"/>
                  <a:pt x="434" y="329"/>
                </a:cubicBezTo>
                <a:cubicBezTo>
                  <a:pt x="430" y="335"/>
                  <a:pt x="429" y="342"/>
                  <a:pt x="431" y="349"/>
                </a:cubicBezTo>
                <a:cubicBezTo>
                  <a:pt x="432" y="352"/>
                  <a:pt x="436" y="354"/>
                  <a:pt x="440" y="355"/>
                </a:cubicBezTo>
                <a:cubicBezTo>
                  <a:pt x="442" y="353"/>
                  <a:pt x="440" y="349"/>
                  <a:pt x="441" y="347"/>
                </a:cubicBezTo>
                <a:cubicBezTo>
                  <a:pt x="443" y="344"/>
                  <a:pt x="446" y="341"/>
                  <a:pt x="450" y="342"/>
                </a:cubicBezTo>
                <a:cubicBezTo>
                  <a:pt x="454" y="343"/>
                  <a:pt x="454" y="348"/>
                  <a:pt x="454" y="351"/>
                </a:cubicBezTo>
                <a:cubicBezTo>
                  <a:pt x="453" y="356"/>
                  <a:pt x="447" y="356"/>
                  <a:pt x="444" y="359"/>
                </a:cubicBezTo>
                <a:cubicBezTo>
                  <a:pt x="438" y="359"/>
                  <a:pt x="433" y="356"/>
                  <a:pt x="429" y="352"/>
                </a:cubicBezTo>
                <a:cubicBezTo>
                  <a:pt x="426" y="346"/>
                  <a:pt x="425" y="336"/>
                  <a:pt x="429" y="330"/>
                </a:cubicBezTo>
                <a:cubicBezTo>
                  <a:pt x="429" y="326"/>
                  <a:pt x="430" y="321"/>
                  <a:pt x="429" y="317"/>
                </a:cubicBezTo>
                <a:cubicBezTo>
                  <a:pt x="422" y="322"/>
                  <a:pt x="422" y="322"/>
                  <a:pt x="422" y="322"/>
                </a:cubicBezTo>
                <a:cubicBezTo>
                  <a:pt x="415" y="333"/>
                  <a:pt x="425" y="347"/>
                  <a:pt x="425" y="358"/>
                </a:cubicBezTo>
                <a:cubicBezTo>
                  <a:pt x="428" y="368"/>
                  <a:pt x="420" y="380"/>
                  <a:pt x="429" y="388"/>
                </a:cubicBezTo>
                <a:cubicBezTo>
                  <a:pt x="437" y="397"/>
                  <a:pt x="436" y="411"/>
                  <a:pt x="431" y="422"/>
                </a:cubicBezTo>
                <a:cubicBezTo>
                  <a:pt x="427" y="425"/>
                  <a:pt x="424" y="430"/>
                  <a:pt x="418" y="429"/>
                </a:cubicBezTo>
                <a:cubicBezTo>
                  <a:pt x="413" y="432"/>
                  <a:pt x="411" y="439"/>
                  <a:pt x="407" y="443"/>
                </a:cubicBezTo>
                <a:cubicBezTo>
                  <a:pt x="402" y="450"/>
                  <a:pt x="394" y="449"/>
                  <a:pt x="388" y="447"/>
                </a:cubicBezTo>
                <a:cubicBezTo>
                  <a:pt x="383" y="444"/>
                  <a:pt x="377" y="440"/>
                  <a:pt x="377" y="434"/>
                </a:cubicBezTo>
                <a:cubicBezTo>
                  <a:pt x="378" y="427"/>
                  <a:pt x="370" y="431"/>
                  <a:pt x="367" y="429"/>
                </a:cubicBezTo>
                <a:cubicBezTo>
                  <a:pt x="362" y="425"/>
                  <a:pt x="355" y="422"/>
                  <a:pt x="355" y="415"/>
                </a:cubicBezTo>
                <a:cubicBezTo>
                  <a:pt x="353" y="406"/>
                  <a:pt x="356" y="398"/>
                  <a:pt x="362" y="392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65" y="365"/>
                  <a:pt x="365" y="365"/>
                  <a:pt x="365" y="365"/>
                </a:cubicBezTo>
                <a:cubicBezTo>
                  <a:pt x="372" y="352"/>
                  <a:pt x="374" y="338"/>
                  <a:pt x="378" y="325"/>
                </a:cubicBezTo>
                <a:cubicBezTo>
                  <a:pt x="376" y="320"/>
                  <a:pt x="374" y="312"/>
                  <a:pt x="368" y="312"/>
                </a:cubicBezTo>
                <a:cubicBezTo>
                  <a:pt x="368" y="320"/>
                  <a:pt x="371" y="327"/>
                  <a:pt x="372" y="334"/>
                </a:cubicBezTo>
                <a:cubicBezTo>
                  <a:pt x="372" y="341"/>
                  <a:pt x="368" y="348"/>
                  <a:pt x="362" y="351"/>
                </a:cubicBezTo>
                <a:cubicBezTo>
                  <a:pt x="357" y="353"/>
                  <a:pt x="352" y="352"/>
                  <a:pt x="348" y="350"/>
                </a:cubicBezTo>
                <a:cubicBezTo>
                  <a:pt x="346" y="347"/>
                  <a:pt x="342" y="344"/>
                  <a:pt x="343" y="341"/>
                </a:cubicBezTo>
                <a:cubicBezTo>
                  <a:pt x="345" y="338"/>
                  <a:pt x="347" y="334"/>
                  <a:pt x="351" y="335"/>
                </a:cubicBezTo>
                <a:cubicBezTo>
                  <a:pt x="356" y="336"/>
                  <a:pt x="357" y="342"/>
                  <a:pt x="358" y="346"/>
                </a:cubicBezTo>
                <a:cubicBezTo>
                  <a:pt x="364" y="345"/>
                  <a:pt x="366" y="339"/>
                  <a:pt x="366" y="334"/>
                </a:cubicBezTo>
                <a:cubicBezTo>
                  <a:pt x="366" y="325"/>
                  <a:pt x="360" y="318"/>
                  <a:pt x="352" y="314"/>
                </a:cubicBezTo>
                <a:cubicBezTo>
                  <a:pt x="347" y="313"/>
                  <a:pt x="340" y="314"/>
                  <a:pt x="335" y="317"/>
                </a:cubicBezTo>
                <a:close/>
                <a:moveTo>
                  <a:pt x="238" y="314"/>
                </a:moveTo>
                <a:cubicBezTo>
                  <a:pt x="222" y="309"/>
                  <a:pt x="204" y="312"/>
                  <a:pt x="193" y="325"/>
                </a:cubicBezTo>
                <a:cubicBezTo>
                  <a:pt x="187" y="330"/>
                  <a:pt x="187" y="338"/>
                  <a:pt x="180" y="341"/>
                </a:cubicBezTo>
                <a:cubicBezTo>
                  <a:pt x="174" y="338"/>
                  <a:pt x="170" y="344"/>
                  <a:pt x="165" y="343"/>
                </a:cubicBezTo>
                <a:cubicBezTo>
                  <a:pt x="142" y="352"/>
                  <a:pt x="140" y="381"/>
                  <a:pt x="120" y="395"/>
                </a:cubicBezTo>
                <a:cubicBezTo>
                  <a:pt x="120" y="398"/>
                  <a:pt x="120" y="398"/>
                  <a:pt x="120" y="398"/>
                </a:cubicBezTo>
                <a:cubicBezTo>
                  <a:pt x="136" y="408"/>
                  <a:pt x="137" y="428"/>
                  <a:pt x="150" y="442"/>
                </a:cubicBezTo>
                <a:cubicBezTo>
                  <a:pt x="158" y="448"/>
                  <a:pt x="167" y="456"/>
                  <a:pt x="178" y="452"/>
                </a:cubicBezTo>
                <a:cubicBezTo>
                  <a:pt x="182" y="460"/>
                  <a:pt x="184" y="468"/>
                  <a:pt x="192" y="474"/>
                </a:cubicBezTo>
                <a:cubicBezTo>
                  <a:pt x="203" y="484"/>
                  <a:pt x="220" y="489"/>
                  <a:pt x="235" y="484"/>
                </a:cubicBezTo>
                <a:cubicBezTo>
                  <a:pt x="244" y="480"/>
                  <a:pt x="249" y="470"/>
                  <a:pt x="250" y="461"/>
                </a:cubicBezTo>
                <a:cubicBezTo>
                  <a:pt x="251" y="456"/>
                  <a:pt x="249" y="451"/>
                  <a:pt x="245" y="447"/>
                </a:cubicBezTo>
                <a:cubicBezTo>
                  <a:pt x="243" y="447"/>
                  <a:pt x="241" y="446"/>
                  <a:pt x="239" y="446"/>
                </a:cubicBezTo>
                <a:cubicBezTo>
                  <a:pt x="243" y="456"/>
                  <a:pt x="243" y="456"/>
                  <a:pt x="243" y="456"/>
                </a:cubicBezTo>
                <a:cubicBezTo>
                  <a:pt x="244" y="463"/>
                  <a:pt x="238" y="470"/>
                  <a:pt x="233" y="474"/>
                </a:cubicBezTo>
                <a:cubicBezTo>
                  <a:pt x="225" y="480"/>
                  <a:pt x="216" y="475"/>
                  <a:pt x="208" y="474"/>
                </a:cubicBezTo>
                <a:cubicBezTo>
                  <a:pt x="197" y="468"/>
                  <a:pt x="189" y="458"/>
                  <a:pt x="184" y="446"/>
                </a:cubicBezTo>
                <a:cubicBezTo>
                  <a:pt x="182" y="444"/>
                  <a:pt x="178" y="446"/>
                  <a:pt x="176" y="446"/>
                </a:cubicBezTo>
                <a:cubicBezTo>
                  <a:pt x="170" y="445"/>
                  <a:pt x="163" y="445"/>
                  <a:pt x="157" y="442"/>
                </a:cubicBezTo>
                <a:cubicBezTo>
                  <a:pt x="144" y="431"/>
                  <a:pt x="147" y="413"/>
                  <a:pt x="134" y="402"/>
                </a:cubicBezTo>
                <a:cubicBezTo>
                  <a:pt x="133" y="400"/>
                  <a:pt x="128" y="401"/>
                  <a:pt x="130" y="397"/>
                </a:cubicBezTo>
                <a:cubicBezTo>
                  <a:pt x="142" y="384"/>
                  <a:pt x="150" y="368"/>
                  <a:pt x="162" y="355"/>
                </a:cubicBezTo>
                <a:cubicBezTo>
                  <a:pt x="168" y="348"/>
                  <a:pt x="178" y="349"/>
                  <a:pt x="186" y="346"/>
                </a:cubicBezTo>
                <a:cubicBezTo>
                  <a:pt x="193" y="328"/>
                  <a:pt x="212" y="320"/>
                  <a:pt x="229" y="318"/>
                </a:cubicBezTo>
                <a:cubicBezTo>
                  <a:pt x="237" y="323"/>
                  <a:pt x="248" y="329"/>
                  <a:pt x="247" y="339"/>
                </a:cubicBezTo>
                <a:cubicBezTo>
                  <a:pt x="247" y="347"/>
                  <a:pt x="240" y="352"/>
                  <a:pt x="235" y="355"/>
                </a:cubicBezTo>
                <a:cubicBezTo>
                  <a:pt x="240" y="358"/>
                  <a:pt x="245" y="356"/>
                  <a:pt x="249" y="353"/>
                </a:cubicBezTo>
                <a:cubicBezTo>
                  <a:pt x="251" y="349"/>
                  <a:pt x="255" y="345"/>
                  <a:pt x="254" y="340"/>
                </a:cubicBezTo>
                <a:cubicBezTo>
                  <a:pt x="254" y="329"/>
                  <a:pt x="247" y="319"/>
                  <a:pt x="238" y="314"/>
                </a:cubicBezTo>
                <a:close/>
                <a:moveTo>
                  <a:pt x="332" y="337"/>
                </a:moveTo>
                <a:cubicBezTo>
                  <a:pt x="325" y="329"/>
                  <a:pt x="318" y="318"/>
                  <a:pt x="308" y="318"/>
                </a:cubicBezTo>
                <a:cubicBezTo>
                  <a:pt x="307" y="318"/>
                  <a:pt x="305" y="319"/>
                  <a:pt x="306" y="320"/>
                </a:cubicBezTo>
                <a:cubicBezTo>
                  <a:pt x="317" y="324"/>
                  <a:pt x="325" y="332"/>
                  <a:pt x="330" y="342"/>
                </a:cubicBezTo>
                <a:cubicBezTo>
                  <a:pt x="332" y="352"/>
                  <a:pt x="335" y="365"/>
                  <a:pt x="345" y="371"/>
                </a:cubicBezTo>
                <a:cubicBezTo>
                  <a:pt x="353" y="375"/>
                  <a:pt x="349" y="384"/>
                  <a:pt x="351" y="390"/>
                </a:cubicBezTo>
                <a:cubicBezTo>
                  <a:pt x="348" y="398"/>
                  <a:pt x="342" y="405"/>
                  <a:pt x="343" y="414"/>
                </a:cubicBezTo>
                <a:cubicBezTo>
                  <a:pt x="337" y="421"/>
                  <a:pt x="328" y="418"/>
                  <a:pt x="321" y="416"/>
                </a:cubicBezTo>
                <a:cubicBezTo>
                  <a:pt x="310" y="407"/>
                  <a:pt x="300" y="394"/>
                  <a:pt x="284" y="397"/>
                </a:cubicBezTo>
                <a:cubicBezTo>
                  <a:pt x="282" y="397"/>
                  <a:pt x="278" y="397"/>
                  <a:pt x="279" y="401"/>
                </a:cubicBezTo>
                <a:cubicBezTo>
                  <a:pt x="284" y="401"/>
                  <a:pt x="288" y="400"/>
                  <a:pt x="293" y="401"/>
                </a:cubicBezTo>
                <a:cubicBezTo>
                  <a:pt x="302" y="405"/>
                  <a:pt x="310" y="411"/>
                  <a:pt x="316" y="418"/>
                </a:cubicBezTo>
                <a:cubicBezTo>
                  <a:pt x="325" y="423"/>
                  <a:pt x="334" y="424"/>
                  <a:pt x="344" y="421"/>
                </a:cubicBezTo>
                <a:cubicBezTo>
                  <a:pt x="349" y="424"/>
                  <a:pt x="351" y="431"/>
                  <a:pt x="355" y="434"/>
                </a:cubicBezTo>
                <a:cubicBezTo>
                  <a:pt x="364" y="436"/>
                  <a:pt x="363" y="445"/>
                  <a:pt x="371" y="448"/>
                </a:cubicBezTo>
                <a:cubicBezTo>
                  <a:pt x="377" y="444"/>
                  <a:pt x="367" y="441"/>
                  <a:pt x="367" y="436"/>
                </a:cubicBezTo>
                <a:cubicBezTo>
                  <a:pt x="359" y="433"/>
                  <a:pt x="352" y="426"/>
                  <a:pt x="349" y="418"/>
                </a:cubicBezTo>
                <a:cubicBezTo>
                  <a:pt x="347" y="408"/>
                  <a:pt x="351" y="399"/>
                  <a:pt x="356" y="391"/>
                </a:cubicBezTo>
                <a:cubicBezTo>
                  <a:pt x="353" y="383"/>
                  <a:pt x="354" y="376"/>
                  <a:pt x="356" y="368"/>
                </a:cubicBezTo>
                <a:cubicBezTo>
                  <a:pt x="357" y="365"/>
                  <a:pt x="361" y="362"/>
                  <a:pt x="360" y="358"/>
                </a:cubicBezTo>
                <a:cubicBezTo>
                  <a:pt x="355" y="359"/>
                  <a:pt x="354" y="367"/>
                  <a:pt x="349" y="368"/>
                </a:cubicBezTo>
                <a:cubicBezTo>
                  <a:pt x="337" y="362"/>
                  <a:pt x="336" y="348"/>
                  <a:pt x="332" y="337"/>
                </a:cubicBezTo>
                <a:close/>
                <a:moveTo>
                  <a:pt x="320" y="352"/>
                </a:moveTo>
                <a:cubicBezTo>
                  <a:pt x="317" y="348"/>
                  <a:pt x="317" y="348"/>
                  <a:pt x="317" y="348"/>
                </a:cubicBezTo>
                <a:cubicBezTo>
                  <a:pt x="309" y="346"/>
                  <a:pt x="296" y="345"/>
                  <a:pt x="289" y="352"/>
                </a:cubicBezTo>
                <a:cubicBezTo>
                  <a:pt x="288" y="353"/>
                  <a:pt x="288" y="355"/>
                  <a:pt x="289" y="355"/>
                </a:cubicBezTo>
                <a:cubicBezTo>
                  <a:pt x="294" y="360"/>
                  <a:pt x="301" y="364"/>
                  <a:pt x="305" y="370"/>
                </a:cubicBezTo>
                <a:cubicBezTo>
                  <a:pt x="305" y="371"/>
                  <a:pt x="307" y="372"/>
                  <a:pt x="308" y="370"/>
                </a:cubicBezTo>
                <a:cubicBezTo>
                  <a:pt x="311" y="365"/>
                  <a:pt x="304" y="360"/>
                  <a:pt x="301" y="356"/>
                </a:cubicBezTo>
                <a:cubicBezTo>
                  <a:pt x="301" y="354"/>
                  <a:pt x="303" y="354"/>
                  <a:pt x="304" y="353"/>
                </a:cubicBezTo>
                <a:cubicBezTo>
                  <a:pt x="316" y="354"/>
                  <a:pt x="316" y="354"/>
                  <a:pt x="316" y="354"/>
                </a:cubicBezTo>
                <a:cubicBezTo>
                  <a:pt x="318" y="355"/>
                  <a:pt x="319" y="353"/>
                  <a:pt x="320" y="352"/>
                </a:cubicBezTo>
                <a:close/>
                <a:moveTo>
                  <a:pt x="504" y="355"/>
                </a:moveTo>
                <a:cubicBezTo>
                  <a:pt x="497" y="347"/>
                  <a:pt x="482" y="348"/>
                  <a:pt x="473" y="352"/>
                </a:cubicBezTo>
                <a:cubicBezTo>
                  <a:pt x="472" y="353"/>
                  <a:pt x="471" y="355"/>
                  <a:pt x="472" y="356"/>
                </a:cubicBezTo>
                <a:cubicBezTo>
                  <a:pt x="477" y="357"/>
                  <a:pt x="482" y="354"/>
                  <a:pt x="486" y="354"/>
                </a:cubicBezTo>
                <a:cubicBezTo>
                  <a:pt x="489" y="355"/>
                  <a:pt x="494" y="352"/>
                  <a:pt x="495" y="357"/>
                </a:cubicBezTo>
                <a:cubicBezTo>
                  <a:pt x="495" y="360"/>
                  <a:pt x="491" y="360"/>
                  <a:pt x="490" y="362"/>
                </a:cubicBezTo>
                <a:cubicBezTo>
                  <a:pt x="488" y="366"/>
                  <a:pt x="482" y="368"/>
                  <a:pt x="484" y="373"/>
                </a:cubicBezTo>
                <a:cubicBezTo>
                  <a:pt x="485" y="374"/>
                  <a:pt x="486" y="374"/>
                  <a:pt x="487" y="373"/>
                </a:cubicBezTo>
                <a:cubicBezTo>
                  <a:pt x="491" y="368"/>
                  <a:pt x="498" y="361"/>
                  <a:pt x="504" y="357"/>
                </a:cubicBezTo>
                <a:cubicBezTo>
                  <a:pt x="504" y="355"/>
                  <a:pt x="504" y="355"/>
                  <a:pt x="504" y="355"/>
                </a:cubicBezTo>
                <a:close/>
                <a:moveTo>
                  <a:pt x="323" y="364"/>
                </a:moveTo>
                <a:cubicBezTo>
                  <a:pt x="323" y="357"/>
                  <a:pt x="315" y="356"/>
                  <a:pt x="311" y="358"/>
                </a:cubicBezTo>
                <a:cubicBezTo>
                  <a:pt x="310" y="361"/>
                  <a:pt x="313" y="365"/>
                  <a:pt x="315" y="368"/>
                </a:cubicBezTo>
                <a:cubicBezTo>
                  <a:pt x="318" y="367"/>
                  <a:pt x="323" y="368"/>
                  <a:pt x="323" y="364"/>
                </a:cubicBezTo>
                <a:close/>
                <a:moveTo>
                  <a:pt x="487" y="359"/>
                </a:moveTo>
                <a:cubicBezTo>
                  <a:pt x="483" y="357"/>
                  <a:pt x="478" y="360"/>
                  <a:pt x="473" y="360"/>
                </a:cubicBezTo>
                <a:cubicBezTo>
                  <a:pt x="468" y="361"/>
                  <a:pt x="468" y="365"/>
                  <a:pt x="467" y="369"/>
                </a:cubicBezTo>
                <a:cubicBezTo>
                  <a:pt x="480" y="369"/>
                  <a:pt x="480" y="369"/>
                  <a:pt x="480" y="369"/>
                </a:cubicBezTo>
                <a:cubicBezTo>
                  <a:pt x="487" y="359"/>
                  <a:pt x="487" y="359"/>
                  <a:pt x="487" y="359"/>
                </a:cubicBezTo>
                <a:close/>
                <a:moveTo>
                  <a:pt x="404" y="389"/>
                </a:moveTo>
                <a:cubicBezTo>
                  <a:pt x="402" y="384"/>
                  <a:pt x="395" y="383"/>
                  <a:pt x="391" y="387"/>
                </a:cubicBezTo>
                <a:cubicBezTo>
                  <a:pt x="389" y="390"/>
                  <a:pt x="389" y="395"/>
                  <a:pt x="391" y="398"/>
                </a:cubicBezTo>
                <a:cubicBezTo>
                  <a:pt x="394" y="400"/>
                  <a:pt x="397" y="402"/>
                  <a:pt x="400" y="400"/>
                </a:cubicBezTo>
                <a:cubicBezTo>
                  <a:pt x="405" y="398"/>
                  <a:pt x="404" y="393"/>
                  <a:pt x="404" y="389"/>
                </a:cubicBezTo>
                <a:close/>
                <a:moveTo>
                  <a:pt x="305" y="427"/>
                </a:moveTo>
                <a:cubicBezTo>
                  <a:pt x="305" y="425"/>
                  <a:pt x="302" y="424"/>
                  <a:pt x="299" y="424"/>
                </a:cubicBezTo>
                <a:cubicBezTo>
                  <a:pt x="292" y="429"/>
                  <a:pt x="285" y="436"/>
                  <a:pt x="283" y="444"/>
                </a:cubicBezTo>
                <a:cubicBezTo>
                  <a:pt x="286" y="448"/>
                  <a:pt x="293" y="446"/>
                  <a:pt x="296" y="446"/>
                </a:cubicBezTo>
                <a:cubicBezTo>
                  <a:pt x="300" y="446"/>
                  <a:pt x="303" y="449"/>
                  <a:pt x="307" y="448"/>
                </a:cubicBezTo>
                <a:cubicBezTo>
                  <a:pt x="307" y="447"/>
                  <a:pt x="307" y="446"/>
                  <a:pt x="306" y="445"/>
                </a:cubicBezTo>
                <a:cubicBezTo>
                  <a:pt x="302" y="444"/>
                  <a:pt x="297" y="443"/>
                  <a:pt x="293" y="442"/>
                </a:cubicBezTo>
                <a:cubicBezTo>
                  <a:pt x="293" y="435"/>
                  <a:pt x="304" y="435"/>
                  <a:pt x="305" y="427"/>
                </a:cubicBezTo>
                <a:close/>
                <a:moveTo>
                  <a:pt x="503" y="445"/>
                </a:moveTo>
                <a:cubicBezTo>
                  <a:pt x="502" y="438"/>
                  <a:pt x="496" y="430"/>
                  <a:pt x="488" y="428"/>
                </a:cubicBezTo>
                <a:cubicBezTo>
                  <a:pt x="487" y="429"/>
                  <a:pt x="485" y="429"/>
                  <a:pt x="485" y="430"/>
                </a:cubicBezTo>
                <a:cubicBezTo>
                  <a:pt x="489" y="434"/>
                  <a:pt x="494" y="438"/>
                  <a:pt x="496" y="444"/>
                </a:cubicBezTo>
                <a:cubicBezTo>
                  <a:pt x="496" y="446"/>
                  <a:pt x="495" y="447"/>
                  <a:pt x="493" y="447"/>
                </a:cubicBezTo>
                <a:cubicBezTo>
                  <a:pt x="489" y="446"/>
                  <a:pt x="484" y="446"/>
                  <a:pt x="480" y="449"/>
                </a:cubicBezTo>
                <a:cubicBezTo>
                  <a:pt x="479" y="450"/>
                  <a:pt x="480" y="452"/>
                  <a:pt x="481" y="452"/>
                </a:cubicBezTo>
                <a:cubicBezTo>
                  <a:pt x="492" y="451"/>
                  <a:pt x="492" y="451"/>
                  <a:pt x="492" y="451"/>
                </a:cubicBezTo>
                <a:cubicBezTo>
                  <a:pt x="497" y="451"/>
                  <a:pt x="500" y="454"/>
                  <a:pt x="504" y="453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314" y="433"/>
                </a:moveTo>
                <a:cubicBezTo>
                  <a:pt x="313" y="431"/>
                  <a:pt x="311" y="430"/>
                  <a:pt x="309" y="430"/>
                </a:cubicBezTo>
                <a:cubicBezTo>
                  <a:pt x="307" y="434"/>
                  <a:pt x="301" y="435"/>
                  <a:pt x="302" y="439"/>
                </a:cubicBezTo>
                <a:cubicBezTo>
                  <a:pt x="304" y="441"/>
                  <a:pt x="307" y="441"/>
                  <a:pt x="309" y="440"/>
                </a:cubicBezTo>
                <a:cubicBezTo>
                  <a:pt x="311" y="438"/>
                  <a:pt x="313" y="436"/>
                  <a:pt x="314" y="433"/>
                </a:cubicBezTo>
                <a:close/>
                <a:moveTo>
                  <a:pt x="489" y="442"/>
                </a:moveTo>
                <a:cubicBezTo>
                  <a:pt x="488" y="440"/>
                  <a:pt x="487" y="438"/>
                  <a:pt x="485" y="436"/>
                </a:cubicBezTo>
                <a:cubicBezTo>
                  <a:pt x="480" y="434"/>
                  <a:pt x="474" y="429"/>
                  <a:pt x="467" y="432"/>
                </a:cubicBezTo>
                <a:cubicBezTo>
                  <a:pt x="468" y="437"/>
                  <a:pt x="473" y="440"/>
                  <a:pt x="476" y="444"/>
                </a:cubicBezTo>
                <a:cubicBezTo>
                  <a:pt x="480" y="445"/>
                  <a:pt x="485" y="443"/>
                  <a:pt x="489" y="442"/>
                </a:cubicBezTo>
                <a:close/>
                <a:moveTo>
                  <a:pt x="348" y="471"/>
                </a:moveTo>
                <a:cubicBezTo>
                  <a:pt x="348" y="469"/>
                  <a:pt x="346" y="469"/>
                  <a:pt x="344" y="468"/>
                </a:cubicBezTo>
                <a:cubicBezTo>
                  <a:pt x="334" y="478"/>
                  <a:pt x="318" y="467"/>
                  <a:pt x="309" y="479"/>
                </a:cubicBezTo>
                <a:cubicBezTo>
                  <a:pt x="308" y="480"/>
                  <a:pt x="308" y="482"/>
                  <a:pt x="309" y="482"/>
                </a:cubicBezTo>
                <a:cubicBezTo>
                  <a:pt x="315" y="478"/>
                  <a:pt x="315" y="478"/>
                  <a:pt x="315" y="478"/>
                </a:cubicBezTo>
                <a:cubicBezTo>
                  <a:pt x="323" y="475"/>
                  <a:pt x="331" y="479"/>
                  <a:pt x="339" y="477"/>
                </a:cubicBezTo>
                <a:cubicBezTo>
                  <a:pt x="343" y="476"/>
                  <a:pt x="346" y="474"/>
                  <a:pt x="348" y="471"/>
                </a:cubicBezTo>
                <a:close/>
                <a:moveTo>
                  <a:pt x="472" y="475"/>
                </a:moveTo>
                <a:cubicBezTo>
                  <a:pt x="466" y="474"/>
                  <a:pt x="459" y="473"/>
                  <a:pt x="453" y="476"/>
                </a:cubicBezTo>
                <a:cubicBezTo>
                  <a:pt x="450" y="477"/>
                  <a:pt x="447" y="471"/>
                  <a:pt x="445" y="476"/>
                </a:cubicBezTo>
                <a:cubicBezTo>
                  <a:pt x="449" y="484"/>
                  <a:pt x="459" y="478"/>
                  <a:pt x="465" y="479"/>
                </a:cubicBezTo>
                <a:cubicBezTo>
                  <a:pt x="470" y="478"/>
                  <a:pt x="474" y="484"/>
                  <a:pt x="479" y="481"/>
                </a:cubicBezTo>
                <a:cubicBezTo>
                  <a:pt x="479" y="478"/>
                  <a:pt x="474" y="477"/>
                  <a:pt x="472" y="475"/>
                </a:cubicBezTo>
                <a:close/>
                <a:moveTo>
                  <a:pt x="406" y="483"/>
                </a:moveTo>
                <a:cubicBezTo>
                  <a:pt x="401" y="483"/>
                  <a:pt x="399" y="480"/>
                  <a:pt x="396" y="478"/>
                </a:cubicBezTo>
                <a:cubicBezTo>
                  <a:pt x="391" y="476"/>
                  <a:pt x="391" y="482"/>
                  <a:pt x="388" y="482"/>
                </a:cubicBezTo>
                <a:cubicBezTo>
                  <a:pt x="386" y="484"/>
                  <a:pt x="382" y="480"/>
                  <a:pt x="382" y="484"/>
                </a:cubicBezTo>
                <a:cubicBezTo>
                  <a:pt x="386" y="490"/>
                  <a:pt x="390" y="483"/>
                  <a:pt x="395" y="483"/>
                </a:cubicBezTo>
                <a:cubicBezTo>
                  <a:pt x="399" y="485"/>
                  <a:pt x="403" y="489"/>
                  <a:pt x="407" y="487"/>
                </a:cubicBezTo>
                <a:cubicBezTo>
                  <a:pt x="408" y="485"/>
                  <a:pt x="406" y="484"/>
                  <a:pt x="406" y="483"/>
                </a:cubicBezTo>
                <a:close/>
                <a:moveTo>
                  <a:pt x="448" y="492"/>
                </a:moveTo>
                <a:cubicBezTo>
                  <a:pt x="443" y="490"/>
                  <a:pt x="438" y="487"/>
                  <a:pt x="435" y="483"/>
                </a:cubicBezTo>
                <a:cubicBezTo>
                  <a:pt x="433" y="485"/>
                  <a:pt x="429" y="487"/>
                  <a:pt x="431" y="490"/>
                </a:cubicBezTo>
                <a:cubicBezTo>
                  <a:pt x="437" y="492"/>
                  <a:pt x="440" y="499"/>
                  <a:pt x="446" y="500"/>
                </a:cubicBezTo>
                <a:cubicBezTo>
                  <a:pt x="447" y="498"/>
                  <a:pt x="450" y="495"/>
                  <a:pt x="448" y="492"/>
                </a:cubicBezTo>
                <a:close/>
                <a:moveTo>
                  <a:pt x="357" y="489"/>
                </a:moveTo>
                <a:cubicBezTo>
                  <a:pt x="356" y="487"/>
                  <a:pt x="355" y="485"/>
                  <a:pt x="353" y="484"/>
                </a:cubicBezTo>
                <a:cubicBezTo>
                  <a:pt x="351" y="485"/>
                  <a:pt x="348" y="486"/>
                  <a:pt x="346" y="487"/>
                </a:cubicBezTo>
                <a:cubicBezTo>
                  <a:pt x="345" y="491"/>
                  <a:pt x="343" y="494"/>
                  <a:pt x="344" y="498"/>
                </a:cubicBezTo>
                <a:cubicBezTo>
                  <a:pt x="346" y="499"/>
                  <a:pt x="347" y="497"/>
                  <a:pt x="349" y="496"/>
                </a:cubicBezTo>
                <a:cubicBezTo>
                  <a:pt x="351" y="493"/>
                  <a:pt x="356" y="492"/>
                  <a:pt x="357" y="489"/>
                </a:cubicBezTo>
                <a:close/>
                <a:moveTo>
                  <a:pt x="340" y="490"/>
                </a:moveTo>
                <a:cubicBezTo>
                  <a:pt x="339" y="489"/>
                  <a:pt x="337" y="489"/>
                  <a:pt x="335" y="490"/>
                </a:cubicBezTo>
                <a:cubicBezTo>
                  <a:pt x="334" y="498"/>
                  <a:pt x="336" y="505"/>
                  <a:pt x="340" y="511"/>
                </a:cubicBezTo>
                <a:cubicBezTo>
                  <a:pt x="340" y="513"/>
                  <a:pt x="343" y="514"/>
                  <a:pt x="345" y="514"/>
                </a:cubicBezTo>
                <a:cubicBezTo>
                  <a:pt x="349" y="505"/>
                  <a:pt x="357" y="499"/>
                  <a:pt x="365" y="495"/>
                </a:cubicBezTo>
                <a:cubicBezTo>
                  <a:pt x="364" y="494"/>
                  <a:pt x="364" y="494"/>
                  <a:pt x="364" y="494"/>
                </a:cubicBezTo>
                <a:cubicBezTo>
                  <a:pt x="357" y="492"/>
                  <a:pt x="352" y="498"/>
                  <a:pt x="347" y="502"/>
                </a:cubicBezTo>
                <a:cubicBezTo>
                  <a:pt x="345" y="504"/>
                  <a:pt x="347" y="510"/>
                  <a:pt x="342" y="510"/>
                </a:cubicBezTo>
                <a:cubicBezTo>
                  <a:pt x="337" y="504"/>
                  <a:pt x="340" y="497"/>
                  <a:pt x="340" y="490"/>
                </a:cubicBezTo>
                <a:close/>
                <a:moveTo>
                  <a:pt x="456" y="498"/>
                </a:moveTo>
                <a:cubicBezTo>
                  <a:pt x="457" y="496"/>
                  <a:pt x="457" y="492"/>
                  <a:pt x="454" y="492"/>
                </a:cubicBezTo>
                <a:cubicBezTo>
                  <a:pt x="452" y="497"/>
                  <a:pt x="450" y="503"/>
                  <a:pt x="447" y="508"/>
                </a:cubicBezTo>
                <a:cubicBezTo>
                  <a:pt x="445" y="508"/>
                  <a:pt x="445" y="508"/>
                  <a:pt x="445" y="508"/>
                </a:cubicBezTo>
                <a:cubicBezTo>
                  <a:pt x="442" y="501"/>
                  <a:pt x="434" y="498"/>
                  <a:pt x="429" y="493"/>
                </a:cubicBezTo>
                <a:cubicBezTo>
                  <a:pt x="427" y="493"/>
                  <a:pt x="424" y="491"/>
                  <a:pt x="423" y="494"/>
                </a:cubicBezTo>
                <a:cubicBezTo>
                  <a:pt x="427" y="498"/>
                  <a:pt x="431" y="500"/>
                  <a:pt x="436" y="505"/>
                </a:cubicBezTo>
                <a:cubicBezTo>
                  <a:pt x="440" y="508"/>
                  <a:pt x="440" y="515"/>
                  <a:pt x="446" y="516"/>
                </a:cubicBezTo>
                <a:cubicBezTo>
                  <a:pt x="453" y="513"/>
                  <a:pt x="455" y="505"/>
                  <a:pt x="456" y="498"/>
                </a:cubicBezTo>
                <a:close/>
                <a:moveTo>
                  <a:pt x="399" y="502"/>
                </a:moveTo>
                <a:cubicBezTo>
                  <a:pt x="393" y="505"/>
                  <a:pt x="389" y="497"/>
                  <a:pt x="384" y="494"/>
                </a:cubicBezTo>
                <a:cubicBezTo>
                  <a:pt x="383" y="498"/>
                  <a:pt x="383" y="498"/>
                  <a:pt x="383" y="498"/>
                </a:cubicBezTo>
                <a:cubicBezTo>
                  <a:pt x="386" y="501"/>
                  <a:pt x="389" y="506"/>
                  <a:pt x="393" y="509"/>
                </a:cubicBezTo>
                <a:cubicBezTo>
                  <a:pt x="400" y="509"/>
                  <a:pt x="403" y="501"/>
                  <a:pt x="406" y="497"/>
                </a:cubicBezTo>
                <a:cubicBezTo>
                  <a:pt x="406" y="495"/>
                  <a:pt x="406" y="495"/>
                  <a:pt x="406" y="495"/>
                </a:cubicBezTo>
                <a:cubicBezTo>
                  <a:pt x="402" y="496"/>
                  <a:pt x="402" y="499"/>
                  <a:pt x="399" y="502"/>
                </a:cubicBezTo>
                <a:close/>
                <a:moveTo>
                  <a:pt x="274" y="534"/>
                </a:moveTo>
                <a:cubicBezTo>
                  <a:pt x="264" y="524"/>
                  <a:pt x="247" y="522"/>
                  <a:pt x="236" y="530"/>
                </a:cubicBezTo>
                <a:cubicBezTo>
                  <a:pt x="223" y="537"/>
                  <a:pt x="223" y="553"/>
                  <a:pt x="222" y="566"/>
                </a:cubicBezTo>
                <a:cubicBezTo>
                  <a:pt x="224" y="571"/>
                  <a:pt x="225" y="577"/>
                  <a:pt x="229" y="579"/>
                </a:cubicBezTo>
                <a:cubicBezTo>
                  <a:pt x="230" y="579"/>
                  <a:pt x="230" y="579"/>
                  <a:pt x="230" y="579"/>
                </a:cubicBezTo>
                <a:cubicBezTo>
                  <a:pt x="226" y="574"/>
                  <a:pt x="236" y="571"/>
                  <a:pt x="232" y="566"/>
                </a:cubicBezTo>
                <a:cubicBezTo>
                  <a:pt x="234" y="557"/>
                  <a:pt x="241" y="546"/>
                  <a:pt x="251" y="545"/>
                </a:cubicBezTo>
                <a:cubicBezTo>
                  <a:pt x="254" y="546"/>
                  <a:pt x="259" y="547"/>
                  <a:pt x="260" y="551"/>
                </a:cubicBezTo>
                <a:cubicBezTo>
                  <a:pt x="260" y="557"/>
                  <a:pt x="258" y="563"/>
                  <a:pt x="253" y="567"/>
                </a:cubicBezTo>
                <a:cubicBezTo>
                  <a:pt x="254" y="567"/>
                  <a:pt x="254" y="567"/>
                  <a:pt x="254" y="567"/>
                </a:cubicBezTo>
                <a:cubicBezTo>
                  <a:pt x="261" y="566"/>
                  <a:pt x="267" y="560"/>
                  <a:pt x="269" y="553"/>
                </a:cubicBezTo>
                <a:cubicBezTo>
                  <a:pt x="271" y="547"/>
                  <a:pt x="266" y="543"/>
                  <a:pt x="264" y="538"/>
                </a:cubicBezTo>
                <a:cubicBezTo>
                  <a:pt x="258" y="533"/>
                  <a:pt x="249" y="535"/>
                  <a:pt x="242" y="537"/>
                </a:cubicBezTo>
                <a:cubicBezTo>
                  <a:pt x="232" y="542"/>
                  <a:pt x="233" y="554"/>
                  <a:pt x="231" y="563"/>
                </a:cubicBezTo>
                <a:cubicBezTo>
                  <a:pt x="230" y="564"/>
                  <a:pt x="228" y="564"/>
                  <a:pt x="228" y="563"/>
                </a:cubicBezTo>
                <a:cubicBezTo>
                  <a:pt x="229" y="555"/>
                  <a:pt x="230" y="544"/>
                  <a:pt x="237" y="537"/>
                </a:cubicBezTo>
                <a:cubicBezTo>
                  <a:pt x="242" y="534"/>
                  <a:pt x="249" y="531"/>
                  <a:pt x="257" y="532"/>
                </a:cubicBezTo>
                <a:cubicBezTo>
                  <a:pt x="263" y="533"/>
                  <a:pt x="268" y="538"/>
                  <a:pt x="272" y="544"/>
                </a:cubicBezTo>
                <a:cubicBezTo>
                  <a:pt x="275" y="551"/>
                  <a:pt x="271" y="558"/>
                  <a:pt x="268" y="563"/>
                </a:cubicBezTo>
                <a:cubicBezTo>
                  <a:pt x="261" y="573"/>
                  <a:pt x="248" y="573"/>
                  <a:pt x="237" y="576"/>
                </a:cubicBezTo>
                <a:cubicBezTo>
                  <a:pt x="235" y="575"/>
                  <a:pt x="234" y="576"/>
                  <a:pt x="234" y="578"/>
                </a:cubicBezTo>
                <a:cubicBezTo>
                  <a:pt x="237" y="584"/>
                  <a:pt x="244" y="579"/>
                  <a:pt x="249" y="580"/>
                </a:cubicBezTo>
                <a:cubicBezTo>
                  <a:pt x="262" y="577"/>
                  <a:pt x="278" y="568"/>
                  <a:pt x="280" y="554"/>
                </a:cubicBezTo>
                <a:cubicBezTo>
                  <a:pt x="281" y="546"/>
                  <a:pt x="278" y="539"/>
                  <a:pt x="274" y="534"/>
                </a:cubicBezTo>
                <a:close/>
                <a:moveTo>
                  <a:pt x="559" y="542"/>
                </a:moveTo>
                <a:cubicBezTo>
                  <a:pt x="555" y="533"/>
                  <a:pt x="546" y="527"/>
                  <a:pt x="537" y="527"/>
                </a:cubicBezTo>
                <a:cubicBezTo>
                  <a:pt x="525" y="529"/>
                  <a:pt x="513" y="534"/>
                  <a:pt x="508" y="545"/>
                </a:cubicBezTo>
                <a:cubicBezTo>
                  <a:pt x="504" y="556"/>
                  <a:pt x="503" y="571"/>
                  <a:pt x="514" y="579"/>
                </a:cubicBezTo>
                <a:cubicBezTo>
                  <a:pt x="524" y="590"/>
                  <a:pt x="540" y="589"/>
                  <a:pt x="554" y="589"/>
                </a:cubicBezTo>
                <a:cubicBezTo>
                  <a:pt x="562" y="587"/>
                  <a:pt x="562" y="587"/>
                  <a:pt x="562" y="587"/>
                </a:cubicBezTo>
                <a:cubicBezTo>
                  <a:pt x="564" y="586"/>
                  <a:pt x="564" y="584"/>
                  <a:pt x="563" y="583"/>
                </a:cubicBezTo>
                <a:cubicBezTo>
                  <a:pt x="547" y="583"/>
                  <a:pt x="530" y="587"/>
                  <a:pt x="518" y="574"/>
                </a:cubicBezTo>
                <a:cubicBezTo>
                  <a:pt x="513" y="569"/>
                  <a:pt x="510" y="561"/>
                  <a:pt x="512" y="553"/>
                </a:cubicBezTo>
                <a:cubicBezTo>
                  <a:pt x="517" y="543"/>
                  <a:pt x="526" y="536"/>
                  <a:pt x="537" y="535"/>
                </a:cubicBezTo>
                <a:cubicBezTo>
                  <a:pt x="547" y="536"/>
                  <a:pt x="557" y="543"/>
                  <a:pt x="559" y="554"/>
                </a:cubicBezTo>
                <a:cubicBezTo>
                  <a:pt x="562" y="562"/>
                  <a:pt x="559" y="570"/>
                  <a:pt x="560" y="579"/>
                </a:cubicBezTo>
                <a:cubicBezTo>
                  <a:pt x="561" y="580"/>
                  <a:pt x="562" y="579"/>
                  <a:pt x="563" y="579"/>
                </a:cubicBezTo>
                <a:cubicBezTo>
                  <a:pt x="568" y="566"/>
                  <a:pt x="565" y="553"/>
                  <a:pt x="559" y="542"/>
                </a:cubicBezTo>
                <a:close/>
                <a:moveTo>
                  <a:pt x="540" y="539"/>
                </a:moveTo>
                <a:cubicBezTo>
                  <a:pt x="538" y="538"/>
                  <a:pt x="536" y="541"/>
                  <a:pt x="534" y="539"/>
                </a:cubicBezTo>
                <a:cubicBezTo>
                  <a:pt x="524" y="541"/>
                  <a:pt x="518" y="549"/>
                  <a:pt x="516" y="558"/>
                </a:cubicBezTo>
                <a:cubicBezTo>
                  <a:pt x="515" y="566"/>
                  <a:pt x="519" y="572"/>
                  <a:pt x="524" y="575"/>
                </a:cubicBezTo>
                <a:cubicBezTo>
                  <a:pt x="531" y="577"/>
                  <a:pt x="539" y="583"/>
                  <a:pt x="546" y="579"/>
                </a:cubicBezTo>
                <a:cubicBezTo>
                  <a:pt x="541" y="579"/>
                  <a:pt x="537" y="575"/>
                  <a:pt x="533" y="572"/>
                </a:cubicBezTo>
                <a:cubicBezTo>
                  <a:pt x="529" y="568"/>
                  <a:pt x="525" y="562"/>
                  <a:pt x="527" y="555"/>
                </a:cubicBezTo>
                <a:cubicBezTo>
                  <a:pt x="529" y="552"/>
                  <a:pt x="533" y="550"/>
                  <a:pt x="537" y="550"/>
                </a:cubicBezTo>
                <a:cubicBezTo>
                  <a:pt x="542" y="551"/>
                  <a:pt x="547" y="554"/>
                  <a:pt x="550" y="558"/>
                </a:cubicBezTo>
                <a:cubicBezTo>
                  <a:pt x="554" y="560"/>
                  <a:pt x="552" y="566"/>
                  <a:pt x="556" y="567"/>
                </a:cubicBezTo>
                <a:cubicBezTo>
                  <a:pt x="558" y="561"/>
                  <a:pt x="556" y="555"/>
                  <a:pt x="554" y="550"/>
                </a:cubicBezTo>
                <a:cubicBezTo>
                  <a:pt x="550" y="544"/>
                  <a:pt x="546" y="540"/>
                  <a:pt x="540" y="539"/>
                </a:cubicBezTo>
                <a:close/>
                <a:moveTo>
                  <a:pt x="366" y="551"/>
                </a:moveTo>
                <a:cubicBezTo>
                  <a:pt x="365" y="550"/>
                  <a:pt x="363" y="546"/>
                  <a:pt x="360" y="546"/>
                </a:cubicBezTo>
                <a:cubicBezTo>
                  <a:pt x="348" y="545"/>
                  <a:pt x="334" y="546"/>
                  <a:pt x="327" y="558"/>
                </a:cubicBezTo>
                <a:cubicBezTo>
                  <a:pt x="324" y="569"/>
                  <a:pt x="319" y="578"/>
                  <a:pt x="324" y="589"/>
                </a:cubicBezTo>
                <a:cubicBezTo>
                  <a:pt x="329" y="599"/>
                  <a:pt x="335" y="609"/>
                  <a:pt x="346" y="613"/>
                </a:cubicBezTo>
                <a:cubicBezTo>
                  <a:pt x="344" y="620"/>
                  <a:pt x="344" y="628"/>
                  <a:pt x="347" y="633"/>
                </a:cubicBezTo>
                <a:cubicBezTo>
                  <a:pt x="354" y="650"/>
                  <a:pt x="374" y="655"/>
                  <a:pt x="390" y="661"/>
                </a:cubicBezTo>
                <a:cubicBezTo>
                  <a:pt x="393" y="662"/>
                  <a:pt x="396" y="667"/>
                  <a:pt x="399" y="668"/>
                </a:cubicBezTo>
                <a:cubicBezTo>
                  <a:pt x="405" y="664"/>
                  <a:pt x="410" y="659"/>
                  <a:pt x="416" y="657"/>
                </a:cubicBezTo>
                <a:cubicBezTo>
                  <a:pt x="433" y="647"/>
                  <a:pt x="439" y="630"/>
                  <a:pt x="446" y="614"/>
                </a:cubicBezTo>
                <a:cubicBezTo>
                  <a:pt x="446" y="611"/>
                  <a:pt x="443" y="609"/>
                  <a:pt x="446" y="607"/>
                </a:cubicBezTo>
                <a:cubicBezTo>
                  <a:pt x="455" y="602"/>
                  <a:pt x="460" y="592"/>
                  <a:pt x="463" y="582"/>
                </a:cubicBezTo>
                <a:cubicBezTo>
                  <a:pt x="464" y="572"/>
                  <a:pt x="464" y="559"/>
                  <a:pt x="455" y="552"/>
                </a:cubicBezTo>
                <a:cubicBezTo>
                  <a:pt x="447" y="546"/>
                  <a:pt x="437" y="546"/>
                  <a:pt x="428" y="548"/>
                </a:cubicBezTo>
                <a:cubicBezTo>
                  <a:pt x="423" y="551"/>
                  <a:pt x="417" y="555"/>
                  <a:pt x="416" y="561"/>
                </a:cubicBezTo>
                <a:cubicBezTo>
                  <a:pt x="420" y="558"/>
                  <a:pt x="426" y="556"/>
                  <a:pt x="431" y="555"/>
                </a:cubicBezTo>
                <a:cubicBezTo>
                  <a:pt x="437" y="554"/>
                  <a:pt x="443" y="556"/>
                  <a:pt x="448" y="560"/>
                </a:cubicBezTo>
                <a:cubicBezTo>
                  <a:pt x="452" y="565"/>
                  <a:pt x="455" y="572"/>
                  <a:pt x="454" y="578"/>
                </a:cubicBezTo>
                <a:cubicBezTo>
                  <a:pt x="452" y="586"/>
                  <a:pt x="447" y="595"/>
                  <a:pt x="439" y="598"/>
                </a:cubicBezTo>
                <a:cubicBezTo>
                  <a:pt x="435" y="602"/>
                  <a:pt x="440" y="606"/>
                  <a:pt x="438" y="611"/>
                </a:cubicBezTo>
                <a:cubicBezTo>
                  <a:pt x="436" y="621"/>
                  <a:pt x="431" y="631"/>
                  <a:pt x="424" y="639"/>
                </a:cubicBezTo>
                <a:cubicBezTo>
                  <a:pt x="416" y="645"/>
                  <a:pt x="409" y="651"/>
                  <a:pt x="402" y="658"/>
                </a:cubicBezTo>
                <a:cubicBezTo>
                  <a:pt x="400" y="660"/>
                  <a:pt x="397" y="657"/>
                  <a:pt x="395" y="655"/>
                </a:cubicBezTo>
                <a:cubicBezTo>
                  <a:pt x="387" y="652"/>
                  <a:pt x="378" y="651"/>
                  <a:pt x="370" y="648"/>
                </a:cubicBezTo>
                <a:cubicBezTo>
                  <a:pt x="366" y="646"/>
                  <a:pt x="364" y="644"/>
                  <a:pt x="360" y="642"/>
                </a:cubicBezTo>
                <a:cubicBezTo>
                  <a:pt x="352" y="634"/>
                  <a:pt x="352" y="622"/>
                  <a:pt x="352" y="611"/>
                </a:cubicBezTo>
                <a:cubicBezTo>
                  <a:pt x="341" y="601"/>
                  <a:pt x="341" y="601"/>
                  <a:pt x="341" y="601"/>
                </a:cubicBezTo>
                <a:cubicBezTo>
                  <a:pt x="332" y="585"/>
                  <a:pt x="332" y="585"/>
                  <a:pt x="332" y="585"/>
                </a:cubicBezTo>
                <a:cubicBezTo>
                  <a:pt x="328" y="578"/>
                  <a:pt x="331" y="568"/>
                  <a:pt x="335" y="562"/>
                </a:cubicBezTo>
                <a:cubicBezTo>
                  <a:pt x="341" y="558"/>
                  <a:pt x="347" y="552"/>
                  <a:pt x="354" y="554"/>
                </a:cubicBezTo>
                <a:cubicBezTo>
                  <a:pt x="360" y="555"/>
                  <a:pt x="362" y="560"/>
                  <a:pt x="365" y="564"/>
                </a:cubicBezTo>
                <a:cubicBezTo>
                  <a:pt x="368" y="561"/>
                  <a:pt x="368" y="555"/>
                  <a:pt x="366" y="551"/>
                </a:cubicBezTo>
                <a:close/>
                <a:moveTo>
                  <a:pt x="317" y="585"/>
                </a:moveTo>
                <a:cubicBezTo>
                  <a:pt x="317" y="583"/>
                  <a:pt x="316" y="581"/>
                  <a:pt x="315" y="580"/>
                </a:cubicBezTo>
                <a:cubicBezTo>
                  <a:pt x="301" y="599"/>
                  <a:pt x="284" y="613"/>
                  <a:pt x="263" y="620"/>
                </a:cubicBezTo>
                <a:cubicBezTo>
                  <a:pt x="262" y="623"/>
                  <a:pt x="265" y="625"/>
                  <a:pt x="267" y="627"/>
                </a:cubicBezTo>
                <a:cubicBezTo>
                  <a:pt x="282" y="636"/>
                  <a:pt x="297" y="645"/>
                  <a:pt x="315" y="645"/>
                </a:cubicBezTo>
                <a:cubicBezTo>
                  <a:pt x="319" y="647"/>
                  <a:pt x="319" y="651"/>
                  <a:pt x="320" y="655"/>
                </a:cubicBezTo>
                <a:cubicBezTo>
                  <a:pt x="322" y="683"/>
                  <a:pt x="346" y="706"/>
                  <a:pt x="371" y="715"/>
                </a:cubicBezTo>
                <a:cubicBezTo>
                  <a:pt x="377" y="717"/>
                  <a:pt x="382" y="723"/>
                  <a:pt x="389" y="722"/>
                </a:cubicBezTo>
                <a:cubicBezTo>
                  <a:pt x="392" y="714"/>
                  <a:pt x="402" y="715"/>
                  <a:pt x="408" y="710"/>
                </a:cubicBezTo>
                <a:cubicBezTo>
                  <a:pt x="421" y="705"/>
                  <a:pt x="435" y="703"/>
                  <a:pt x="445" y="691"/>
                </a:cubicBezTo>
                <a:cubicBezTo>
                  <a:pt x="457" y="683"/>
                  <a:pt x="464" y="670"/>
                  <a:pt x="463" y="656"/>
                </a:cubicBezTo>
                <a:cubicBezTo>
                  <a:pt x="480" y="652"/>
                  <a:pt x="497" y="646"/>
                  <a:pt x="512" y="636"/>
                </a:cubicBezTo>
                <a:cubicBezTo>
                  <a:pt x="516" y="632"/>
                  <a:pt x="524" y="631"/>
                  <a:pt x="523" y="625"/>
                </a:cubicBezTo>
                <a:cubicBezTo>
                  <a:pt x="519" y="624"/>
                  <a:pt x="516" y="619"/>
                  <a:pt x="511" y="621"/>
                </a:cubicBezTo>
                <a:cubicBezTo>
                  <a:pt x="500" y="615"/>
                  <a:pt x="489" y="610"/>
                  <a:pt x="482" y="598"/>
                </a:cubicBezTo>
                <a:cubicBezTo>
                  <a:pt x="477" y="593"/>
                  <a:pt x="475" y="586"/>
                  <a:pt x="470" y="581"/>
                </a:cubicBezTo>
                <a:cubicBezTo>
                  <a:pt x="466" y="592"/>
                  <a:pt x="461" y="603"/>
                  <a:pt x="451" y="610"/>
                </a:cubicBezTo>
                <a:cubicBezTo>
                  <a:pt x="447" y="627"/>
                  <a:pt x="441" y="641"/>
                  <a:pt x="429" y="654"/>
                </a:cubicBezTo>
                <a:cubicBezTo>
                  <a:pt x="421" y="660"/>
                  <a:pt x="411" y="665"/>
                  <a:pt x="405" y="672"/>
                </a:cubicBezTo>
                <a:cubicBezTo>
                  <a:pt x="397" y="685"/>
                  <a:pt x="393" y="665"/>
                  <a:pt x="386" y="664"/>
                </a:cubicBezTo>
                <a:cubicBezTo>
                  <a:pt x="369" y="658"/>
                  <a:pt x="349" y="653"/>
                  <a:pt x="341" y="634"/>
                </a:cubicBezTo>
                <a:cubicBezTo>
                  <a:pt x="339" y="628"/>
                  <a:pt x="340" y="622"/>
                  <a:pt x="338" y="616"/>
                </a:cubicBezTo>
                <a:cubicBezTo>
                  <a:pt x="328" y="608"/>
                  <a:pt x="319" y="598"/>
                  <a:pt x="317" y="585"/>
                </a:cubicBezTo>
                <a:close/>
                <a:moveTo>
                  <a:pt x="245" y="623"/>
                </a:moveTo>
                <a:cubicBezTo>
                  <a:pt x="230" y="622"/>
                  <a:pt x="218" y="621"/>
                  <a:pt x="203" y="618"/>
                </a:cubicBezTo>
                <a:cubicBezTo>
                  <a:pt x="202" y="620"/>
                  <a:pt x="202" y="620"/>
                  <a:pt x="202" y="620"/>
                </a:cubicBezTo>
                <a:cubicBezTo>
                  <a:pt x="208" y="628"/>
                  <a:pt x="210" y="637"/>
                  <a:pt x="219" y="643"/>
                </a:cubicBezTo>
                <a:cubicBezTo>
                  <a:pt x="237" y="659"/>
                  <a:pt x="255" y="677"/>
                  <a:pt x="278" y="684"/>
                </a:cubicBezTo>
                <a:cubicBezTo>
                  <a:pt x="281" y="685"/>
                  <a:pt x="283" y="683"/>
                  <a:pt x="286" y="686"/>
                </a:cubicBezTo>
                <a:cubicBezTo>
                  <a:pt x="292" y="707"/>
                  <a:pt x="309" y="724"/>
                  <a:pt x="327" y="738"/>
                </a:cubicBezTo>
                <a:cubicBezTo>
                  <a:pt x="343" y="755"/>
                  <a:pt x="367" y="755"/>
                  <a:pt x="382" y="773"/>
                </a:cubicBezTo>
                <a:cubicBezTo>
                  <a:pt x="385" y="775"/>
                  <a:pt x="389" y="780"/>
                  <a:pt x="393" y="780"/>
                </a:cubicBezTo>
                <a:cubicBezTo>
                  <a:pt x="395" y="774"/>
                  <a:pt x="400" y="769"/>
                  <a:pt x="404" y="764"/>
                </a:cubicBezTo>
                <a:cubicBezTo>
                  <a:pt x="432" y="735"/>
                  <a:pt x="480" y="732"/>
                  <a:pt x="498" y="692"/>
                </a:cubicBezTo>
                <a:cubicBezTo>
                  <a:pt x="500" y="689"/>
                  <a:pt x="499" y="686"/>
                  <a:pt x="502" y="684"/>
                </a:cubicBezTo>
                <a:cubicBezTo>
                  <a:pt x="531" y="680"/>
                  <a:pt x="553" y="658"/>
                  <a:pt x="575" y="638"/>
                </a:cubicBezTo>
                <a:cubicBezTo>
                  <a:pt x="579" y="633"/>
                  <a:pt x="585" y="627"/>
                  <a:pt x="585" y="620"/>
                </a:cubicBezTo>
                <a:cubicBezTo>
                  <a:pt x="577" y="623"/>
                  <a:pt x="567" y="625"/>
                  <a:pt x="558" y="626"/>
                </a:cubicBezTo>
                <a:cubicBezTo>
                  <a:pt x="552" y="628"/>
                  <a:pt x="546" y="626"/>
                  <a:pt x="540" y="628"/>
                </a:cubicBezTo>
                <a:cubicBezTo>
                  <a:pt x="537" y="635"/>
                  <a:pt x="532" y="642"/>
                  <a:pt x="524" y="646"/>
                </a:cubicBezTo>
                <a:cubicBezTo>
                  <a:pt x="520" y="649"/>
                  <a:pt x="515" y="651"/>
                  <a:pt x="511" y="654"/>
                </a:cubicBezTo>
                <a:cubicBezTo>
                  <a:pt x="501" y="658"/>
                  <a:pt x="491" y="664"/>
                  <a:pt x="479" y="666"/>
                </a:cubicBezTo>
                <a:cubicBezTo>
                  <a:pt x="475" y="673"/>
                  <a:pt x="471" y="682"/>
                  <a:pt x="466" y="689"/>
                </a:cubicBezTo>
                <a:cubicBezTo>
                  <a:pt x="453" y="708"/>
                  <a:pt x="430" y="713"/>
                  <a:pt x="413" y="725"/>
                </a:cubicBezTo>
                <a:cubicBezTo>
                  <a:pt x="404" y="725"/>
                  <a:pt x="403" y="734"/>
                  <a:pt x="397" y="739"/>
                </a:cubicBezTo>
                <a:cubicBezTo>
                  <a:pt x="395" y="741"/>
                  <a:pt x="394" y="744"/>
                  <a:pt x="392" y="744"/>
                </a:cubicBezTo>
                <a:cubicBezTo>
                  <a:pt x="374" y="725"/>
                  <a:pt x="346" y="726"/>
                  <a:pt x="331" y="704"/>
                </a:cubicBezTo>
                <a:cubicBezTo>
                  <a:pt x="317" y="691"/>
                  <a:pt x="313" y="675"/>
                  <a:pt x="304" y="660"/>
                </a:cubicBezTo>
                <a:cubicBezTo>
                  <a:pt x="288" y="659"/>
                  <a:pt x="275" y="649"/>
                  <a:pt x="262" y="640"/>
                </a:cubicBezTo>
                <a:cubicBezTo>
                  <a:pt x="257" y="634"/>
                  <a:pt x="248" y="630"/>
                  <a:pt x="245" y="623"/>
                </a:cubicBezTo>
                <a:close/>
                <a:moveTo>
                  <a:pt x="271" y="634"/>
                </a:moveTo>
                <a:cubicBezTo>
                  <a:pt x="258" y="623"/>
                  <a:pt x="258" y="623"/>
                  <a:pt x="258" y="623"/>
                </a:cubicBezTo>
                <a:cubicBezTo>
                  <a:pt x="256" y="621"/>
                  <a:pt x="253" y="620"/>
                  <a:pt x="251" y="623"/>
                </a:cubicBezTo>
                <a:cubicBezTo>
                  <a:pt x="249" y="625"/>
                  <a:pt x="254" y="625"/>
                  <a:pt x="254" y="627"/>
                </a:cubicBezTo>
                <a:cubicBezTo>
                  <a:pt x="270" y="640"/>
                  <a:pt x="286" y="653"/>
                  <a:pt x="308" y="655"/>
                </a:cubicBezTo>
                <a:cubicBezTo>
                  <a:pt x="313" y="656"/>
                  <a:pt x="310" y="662"/>
                  <a:pt x="313" y="665"/>
                </a:cubicBezTo>
                <a:cubicBezTo>
                  <a:pt x="321" y="692"/>
                  <a:pt x="346" y="717"/>
                  <a:pt x="373" y="725"/>
                </a:cubicBezTo>
                <a:cubicBezTo>
                  <a:pt x="379" y="728"/>
                  <a:pt x="385" y="733"/>
                  <a:pt x="390" y="735"/>
                </a:cubicBezTo>
                <a:cubicBezTo>
                  <a:pt x="391" y="733"/>
                  <a:pt x="393" y="732"/>
                  <a:pt x="394" y="730"/>
                </a:cubicBezTo>
                <a:cubicBezTo>
                  <a:pt x="402" y="726"/>
                  <a:pt x="408" y="719"/>
                  <a:pt x="416" y="717"/>
                </a:cubicBezTo>
                <a:cubicBezTo>
                  <a:pt x="441" y="708"/>
                  <a:pt x="466" y="689"/>
                  <a:pt x="474" y="663"/>
                </a:cubicBezTo>
                <a:cubicBezTo>
                  <a:pt x="483" y="662"/>
                  <a:pt x="490" y="657"/>
                  <a:pt x="498" y="655"/>
                </a:cubicBezTo>
                <a:cubicBezTo>
                  <a:pt x="512" y="648"/>
                  <a:pt x="527" y="641"/>
                  <a:pt x="535" y="627"/>
                </a:cubicBezTo>
                <a:cubicBezTo>
                  <a:pt x="526" y="620"/>
                  <a:pt x="527" y="634"/>
                  <a:pt x="521" y="635"/>
                </a:cubicBezTo>
                <a:cubicBezTo>
                  <a:pt x="505" y="648"/>
                  <a:pt x="486" y="652"/>
                  <a:pt x="467" y="658"/>
                </a:cubicBezTo>
                <a:cubicBezTo>
                  <a:pt x="465" y="661"/>
                  <a:pt x="466" y="665"/>
                  <a:pt x="465" y="668"/>
                </a:cubicBezTo>
                <a:cubicBezTo>
                  <a:pt x="463" y="686"/>
                  <a:pt x="445" y="695"/>
                  <a:pt x="431" y="706"/>
                </a:cubicBezTo>
                <a:cubicBezTo>
                  <a:pt x="418" y="710"/>
                  <a:pt x="405" y="715"/>
                  <a:pt x="393" y="722"/>
                </a:cubicBezTo>
                <a:cubicBezTo>
                  <a:pt x="392" y="724"/>
                  <a:pt x="391" y="727"/>
                  <a:pt x="388" y="727"/>
                </a:cubicBezTo>
                <a:cubicBezTo>
                  <a:pt x="373" y="720"/>
                  <a:pt x="356" y="715"/>
                  <a:pt x="343" y="703"/>
                </a:cubicBezTo>
                <a:cubicBezTo>
                  <a:pt x="329" y="693"/>
                  <a:pt x="321" y="679"/>
                  <a:pt x="318" y="663"/>
                </a:cubicBezTo>
                <a:cubicBezTo>
                  <a:pt x="315" y="658"/>
                  <a:pt x="317" y="651"/>
                  <a:pt x="313" y="648"/>
                </a:cubicBezTo>
                <a:cubicBezTo>
                  <a:pt x="297" y="650"/>
                  <a:pt x="284" y="640"/>
                  <a:pt x="271" y="634"/>
                </a:cubicBezTo>
                <a:close/>
                <a:moveTo>
                  <a:pt x="384" y="649"/>
                </a:moveTo>
                <a:cubicBezTo>
                  <a:pt x="385" y="649"/>
                  <a:pt x="385" y="648"/>
                  <a:pt x="384" y="648"/>
                </a:cubicBezTo>
                <a:cubicBezTo>
                  <a:pt x="383" y="648"/>
                  <a:pt x="383" y="650"/>
                  <a:pt x="384" y="650"/>
                </a:cubicBezTo>
                <a:lnTo>
                  <a:pt x="384" y="649"/>
                </a:lnTo>
                <a:close/>
              </a:path>
            </a:pathLst>
          </a:custGeom>
          <a:solidFill>
            <a:srgbClr val="A5BF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7872677" y="4921725"/>
            <a:ext cx="207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latin typeface="Arial"/>
                <a:ea typeface="微软雅黑"/>
                <a:cs typeface="Lato Regular"/>
                <a:sym typeface="Arial"/>
              </a:rPr>
              <a:t>Add title text</a:t>
            </a:r>
            <a:endParaRPr lang="zh-CN" altLang="en-US" sz="1400" b="1" dirty="0">
              <a:latin typeface="Arial"/>
              <a:ea typeface="微软雅黑"/>
              <a:cs typeface="Lato Regular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72679" y="5152061"/>
            <a:ext cx="308107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53468" y="2269092"/>
            <a:ext cx="4390848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超世纪粗行书" pitchFamily="2" charset="-120"/>
                <a:ea typeface="超世纪粗行书" pitchFamily="2" charset="-120"/>
                <a:cs typeface="+mn-ea"/>
                <a:sym typeface="Arial"/>
              </a:rPr>
              <a:t>THANK</a:t>
            </a:r>
            <a:r>
              <a:rPr lang="en-US" altLang="zh-CN" sz="80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粗行书" pitchFamily="2" charset="-120"/>
                <a:ea typeface="超世纪粗行书" pitchFamily="2" charset="-120"/>
                <a:cs typeface="+mn-ea"/>
                <a:sym typeface="Arial"/>
              </a:rPr>
              <a:t>S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超世纪粗行书" pitchFamily="2" charset="-120"/>
              <a:ea typeface="超世纪粗行书" pitchFamily="2" charset="-120"/>
              <a:cs typeface="+mn-ea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24284" y="3092450"/>
            <a:ext cx="899849" cy="10164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957" y="469336"/>
            <a:ext cx="1847850" cy="2409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30092" y="3592531"/>
            <a:ext cx="3178498" cy="645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990134" flipH="1">
            <a:off x="-90893" y="1895296"/>
            <a:ext cx="1735225" cy="12574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49D6DA4-C1F4-8992-B374-020D45FDF982}"/>
              </a:ext>
            </a:extLst>
          </p:cNvPr>
          <p:cNvSpPr txBox="1"/>
          <p:nvPr/>
        </p:nvSpPr>
        <p:spPr>
          <a:xfrm>
            <a:off x="2016485" y="4406153"/>
            <a:ext cx="360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Report </a:t>
            </a:r>
            <a:r>
              <a:rPr lang="zh-CN" altLang="en-US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：</a:t>
            </a:r>
            <a:r>
              <a:rPr lang="en-US" altLang="zh-CN" b="1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freeppt7.Com</a:t>
            </a:r>
          </a:p>
        </p:txBody>
      </p:sp>
    </p:spTree>
    <p:extLst>
      <p:ext uri="{BB962C8B-B14F-4D97-AF65-F5344CB8AC3E}">
        <p14:creationId xmlns:p14="http://schemas.microsoft.com/office/powerpoint/2010/main" val="20542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24726" y="647571"/>
            <a:ext cx="4390848" cy="29546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itchFamily="49" charset="-122"/>
                <a:ea typeface="汉仪行楷简" pitchFamily="49" charset="-122"/>
                <a:cs typeface="+mn-ea"/>
                <a:sym typeface="Arial"/>
              </a:rPr>
              <a:t>01</a:t>
            </a:r>
            <a:endParaRPr lang="zh-CN" altLang="en-US" sz="18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行楷简" pitchFamily="49" charset="-122"/>
              <a:ea typeface="汉仪行楷简" pitchFamily="49" charset="-122"/>
              <a:cs typeface="+mn-ea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2" y="310517"/>
            <a:ext cx="1847850" cy="2409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7137" y="3479800"/>
            <a:ext cx="450602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4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81830" y="4853975"/>
            <a:ext cx="1876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The part one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30901" y="4189316"/>
            <a:ext cx="3178498" cy="645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06625" y="4835126"/>
            <a:ext cx="899849" cy="10164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34979" y="152385"/>
            <a:ext cx="2357021" cy="1707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0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10618" y="990088"/>
            <a:ext cx="4822283" cy="5384648"/>
            <a:chOff x="7010618" y="990088"/>
            <a:chExt cx="4822283" cy="5384648"/>
          </a:xfrm>
        </p:grpSpPr>
        <p:pic>
          <p:nvPicPr>
            <p:cNvPr id="46" name="图片 45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04930" y="1841910"/>
              <a:ext cx="3771338" cy="3771338"/>
            </a:xfrm>
            <a:prstGeom prst="rect">
              <a:avLst/>
            </a:prstGeom>
          </p:spPr>
        </p:pic>
        <p:pic>
          <p:nvPicPr>
            <p:cNvPr id="47" name="图片 4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7010618" y="990088"/>
              <a:ext cx="4822283" cy="5384648"/>
            </a:xfrm>
            <a:prstGeom prst="rect">
              <a:avLst/>
            </a:prstGeom>
          </p:spPr>
        </p:pic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751961" y="3357713"/>
            <a:ext cx="1339599" cy="3048006"/>
          </a:xfrm>
          <a:prstGeom prst="rect">
            <a:avLst/>
          </a:prstGeom>
        </p:spPr>
      </p:pic>
      <p:sp>
        <p:nvSpPr>
          <p:cNvPr id="49" name="TextBox 39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/>
          <p:cNvSpPr txBox="1"/>
          <p:nvPr/>
        </p:nvSpPr>
        <p:spPr>
          <a:xfrm>
            <a:off x="2136966" y="1652909"/>
            <a:ext cx="3033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Exclusive Services</a:t>
            </a:r>
          </a:p>
        </p:txBody>
      </p:sp>
      <p:grpSp>
        <p:nvGrpSpPr>
          <p:cNvPr id="50" name="组合 49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GrpSpPr/>
          <p:nvPr/>
        </p:nvGrpSpPr>
        <p:grpSpPr>
          <a:xfrm flipH="1" flipV="1">
            <a:off x="1210029" y="2992281"/>
            <a:ext cx="721447" cy="651445"/>
            <a:chOff x="5934075" y="857250"/>
            <a:chExt cx="801688" cy="723900"/>
          </a:xfrm>
          <a:solidFill>
            <a:srgbClr val="A5BFDA"/>
          </a:solidFill>
        </p:grpSpPr>
        <p:sp>
          <p:nvSpPr>
            <p:cNvPr id="51" name="Freeform 5"/>
            <p:cNvSpPr/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5" name="文本框 54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 txBox="1"/>
          <p:nvPr/>
        </p:nvSpPr>
        <p:spPr>
          <a:xfrm>
            <a:off x="2044625" y="3317235"/>
            <a:ext cx="5029527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r>
              <a: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6" name="Shape 2720"/>
          <p:cNvSpPr/>
          <p:nvPr/>
        </p:nvSpPr>
        <p:spPr>
          <a:xfrm>
            <a:off x="2792532" y="4491711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/>
              <a:ea typeface="微软雅黑"/>
              <a:sym typeface="Arial"/>
            </a:endParaRPr>
          </a:p>
        </p:txBody>
      </p:sp>
      <p:sp>
        <p:nvSpPr>
          <p:cNvPr id="57" name="Shape 2721"/>
          <p:cNvSpPr/>
          <p:nvPr/>
        </p:nvSpPr>
        <p:spPr>
          <a:xfrm>
            <a:off x="1754448" y="4491711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/>
              <a:ea typeface="微软雅黑"/>
              <a:sym typeface="Arial"/>
            </a:endParaRPr>
          </a:p>
        </p:txBody>
      </p:sp>
      <p:sp>
        <p:nvSpPr>
          <p:cNvPr id="58" name="Shape 2722"/>
          <p:cNvSpPr/>
          <p:nvPr/>
        </p:nvSpPr>
        <p:spPr>
          <a:xfrm>
            <a:off x="3830617" y="4491711"/>
            <a:ext cx="481527" cy="48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/>
              <a:ea typeface="微软雅黑"/>
              <a:sym typeface="Arial"/>
            </a:endParaRPr>
          </a:p>
        </p:txBody>
      </p:sp>
      <p:sp>
        <p:nvSpPr>
          <p:cNvPr id="59" name="Text Placeholder 32"/>
          <p:cNvSpPr txBox="1"/>
          <p:nvPr/>
        </p:nvSpPr>
        <p:spPr>
          <a:xfrm>
            <a:off x="1754448" y="5536199"/>
            <a:ext cx="3705624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60" name="Text Placeholder 33"/>
          <p:cNvSpPr txBox="1"/>
          <p:nvPr/>
        </p:nvSpPr>
        <p:spPr>
          <a:xfrm>
            <a:off x="1754448" y="5254808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5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5" grpId="0"/>
      <p:bldP spid="56" grpId="0" animBg="1"/>
      <p:bldP spid="57" grpId="0" animBg="1"/>
      <p:bldP spid="58" grpId="0" animBg="1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2095989" y="3891069"/>
            <a:ext cx="952507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B4B4B"/>
                </a:solidFill>
                <a:latin typeface="Arial"/>
                <a:ea typeface="微软雅黑"/>
                <a:cs typeface="Open Sans" charset="0"/>
                <a:sym typeface="Arial"/>
              </a:rPr>
              <a:t>2022</a:t>
            </a:r>
          </a:p>
        </p:txBody>
      </p:sp>
      <p:grpSp>
        <p:nvGrpSpPr>
          <p:cNvPr id="5" name="Group 29"/>
          <p:cNvGrpSpPr/>
          <p:nvPr/>
        </p:nvGrpSpPr>
        <p:grpSpPr>
          <a:xfrm>
            <a:off x="1989375" y="2523815"/>
            <a:ext cx="1165730" cy="1282303"/>
            <a:chOff x="5357817" y="3143254"/>
            <a:chExt cx="874297" cy="961727"/>
          </a:xfrm>
        </p:grpSpPr>
        <p:sp>
          <p:nvSpPr>
            <p:cNvPr id="6" name="Oval 30"/>
            <p:cNvSpPr/>
            <p:nvPr/>
          </p:nvSpPr>
          <p:spPr>
            <a:xfrm>
              <a:off x="5357817" y="3143254"/>
              <a:ext cx="874297" cy="874297"/>
            </a:xfrm>
            <a:prstGeom prst="ellipse">
              <a:avLst/>
            </a:prstGeom>
            <a:blipFill dpi="0"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/>
              <a:tile tx="0" ty="635000" sx="75000" sy="75000" flip="none" algn="ctr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ar-SA" sz="18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31"/>
            <p:cNvSpPr txBox="1"/>
            <p:nvPr/>
          </p:nvSpPr>
          <p:spPr>
            <a:xfrm>
              <a:off x="5384146" y="3411726"/>
              <a:ext cx="836436" cy="338650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935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48%</a:t>
              </a:r>
              <a:endParaRPr lang="ar-SA" sz="2935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Oval 32"/>
            <p:cNvSpPr/>
            <p:nvPr/>
          </p:nvSpPr>
          <p:spPr>
            <a:xfrm>
              <a:off x="5401533" y="3973836"/>
              <a:ext cx="131145" cy="131145"/>
            </a:xfrm>
            <a:prstGeom prst="ellipse">
              <a:avLst/>
            </a:prstGeom>
            <a:solidFill>
              <a:srgbClr val="A5BFDA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ar-SA" sz="1800" b="1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TextBox 33"/>
          <p:cNvSpPr txBox="1"/>
          <p:nvPr/>
        </p:nvSpPr>
        <p:spPr>
          <a:xfrm>
            <a:off x="5655501" y="3891069"/>
            <a:ext cx="952507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B4B4B"/>
                </a:solidFill>
                <a:latin typeface="Arial"/>
                <a:ea typeface="微软雅黑"/>
                <a:cs typeface="Open Sans" charset="0"/>
                <a:sym typeface="Arial"/>
              </a:rPr>
              <a:t>2025</a:t>
            </a:r>
          </a:p>
        </p:txBody>
      </p:sp>
      <p:sp>
        <p:nvSpPr>
          <p:cNvPr id="10" name="TextBox 34"/>
          <p:cNvSpPr txBox="1"/>
          <p:nvPr/>
        </p:nvSpPr>
        <p:spPr>
          <a:xfrm>
            <a:off x="9215013" y="3891069"/>
            <a:ext cx="952507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B4B4B"/>
                </a:solidFill>
                <a:latin typeface="Arial"/>
                <a:ea typeface="微软雅黑"/>
                <a:cs typeface="Open Sans" charset="0"/>
                <a:sym typeface="Arial"/>
              </a:rPr>
              <a:t>2029</a:t>
            </a:r>
          </a:p>
        </p:txBody>
      </p:sp>
      <p:grpSp>
        <p:nvGrpSpPr>
          <p:cNvPr id="11" name="Group 35"/>
          <p:cNvGrpSpPr/>
          <p:nvPr/>
        </p:nvGrpSpPr>
        <p:grpSpPr>
          <a:xfrm>
            <a:off x="5360883" y="2340694"/>
            <a:ext cx="1332203" cy="1465424"/>
            <a:chOff x="6286512" y="2571750"/>
            <a:chExt cx="999152" cy="1099068"/>
          </a:xfrm>
        </p:grpSpPr>
        <p:grpSp>
          <p:nvGrpSpPr>
            <p:cNvPr id="12" name="Group 36"/>
            <p:cNvGrpSpPr/>
            <p:nvPr/>
          </p:nvGrpSpPr>
          <p:grpSpPr>
            <a:xfrm>
              <a:off x="6286512" y="2571750"/>
              <a:ext cx="999152" cy="1099068"/>
              <a:chOff x="7123103" y="1857370"/>
              <a:chExt cx="1428760" cy="1571636"/>
            </a:xfrm>
            <a:solidFill>
              <a:schemeClr val="accent2"/>
            </a:solidFill>
          </p:grpSpPr>
          <p:sp>
            <p:nvSpPr>
              <p:cNvPr id="14" name="Oval 38"/>
              <p:cNvSpPr/>
              <p:nvPr/>
            </p:nvSpPr>
            <p:spPr>
              <a:xfrm>
                <a:off x="7123103" y="1857370"/>
                <a:ext cx="1428760" cy="1428760"/>
              </a:xfrm>
              <a:prstGeom prst="ellipse">
                <a:avLst/>
              </a:prstGeom>
              <a:blipFill dpi="0" rotWithShape="1"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40000"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rcRect/>
                <a:tile tx="0" ty="381000" sx="65000" sy="65000" flip="none" algn="ctr"/>
              </a:blip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1800" b="1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Oval 39"/>
              <p:cNvSpPr/>
              <p:nvPr/>
            </p:nvSpPr>
            <p:spPr>
              <a:xfrm>
                <a:off x="7194541" y="3214692"/>
                <a:ext cx="214314" cy="214314"/>
              </a:xfrm>
              <a:prstGeom prst="ellipse">
                <a:avLst/>
              </a:prstGeom>
              <a:solidFill>
                <a:srgbClr val="A5BFDA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1800" b="1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" name="TextBox 37"/>
            <p:cNvSpPr txBox="1"/>
            <p:nvPr/>
          </p:nvSpPr>
          <p:spPr>
            <a:xfrm>
              <a:off x="6365601" y="2873458"/>
              <a:ext cx="836436" cy="40015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465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61%</a:t>
              </a:r>
              <a:endParaRPr lang="ar-SA" sz="3465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Group 40"/>
          <p:cNvGrpSpPr/>
          <p:nvPr/>
        </p:nvGrpSpPr>
        <p:grpSpPr>
          <a:xfrm>
            <a:off x="8898865" y="2062835"/>
            <a:ext cx="1584803" cy="1743283"/>
            <a:chOff x="7363261" y="2000246"/>
            <a:chExt cx="1188602" cy="1307462"/>
          </a:xfrm>
        </p:grpSpPr>
        <p:grpSp>
          <p:nvGrpSpPr>
            <p:cNvPr id="17" name="Group 41"/>
            <p:cNvGrpSpPr/>
            <p:nvPr/>
          </p:nvGrpSpPr>
          <p:grpSpPr>
            <a:xfrm>
              <a:off x="7363261" y="2000246"/>
              <a:ext cx="1188602" cy="1307462"/>
              <a:chOff x="7123103" y="1857370"/>
              <a:chExt cx="1428760" cy="1571636"/>
            </a:xfrm>
            <a:solidFill>
              <a:schemeClr val="accent2"/>
            </a:solidFill>
          </p:grpSpPr>
          <p:sp>
            <p:nvSpPr>
              <p:cNvPr id="19" name="Oval 43"/>
              <p:cNvSpPr/>
              <p:nvPr/>
            </p:nvSpPr>
            <p:spPr>
              <a:xfrm>
                <a:off x="7123103" y="1857370"/>
                <a:ext cx="1428760" cy="1428760"/>
              </a:xfrm>
              <a:prstGeom prst="ellipse">
                <a:avLst/>
              </a:prstGeom>
              <a:blipFill dpi="0" rotWithShape="1">
                <a:blip r:embed="rId8" cstate="email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20000" contrast="40000"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50000" sy="50000" flip="none" algn="ctr"/>
              </a:blip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1800" b="1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Oval 44"/>
              <p:cNvSpPr/>
              <p:nvPr/>
            </p:nvSpPr>
            <p:spPr>
              <a:xfrm>
                <a:off x="7194541" y="3214692"/>
                <a:ext cx="214314" cy="214314"/>
              </a:xfrm>
              <a:prstGeom prst="ellipse">
                <a:avLst/>
              </a:prstGeom>
              <a:solidFill>
                <a:srgbClr val="A5BFDA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1800" b="1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8" name="TextBox 42"/>
            <p:cNvSpPr txBox="1"/>
            <p:nvPr/>
          </p:nvSpPr>
          <p:spPr>
            <a:xfrm>
              <a:off x="7546723" y="2374902"/>
              <a:ext cx="836436" cy="461665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72%</a:t>
              </a:r>
              <a:endParaRPr lang="ar-SA" sz="40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8" name="Text Placeholder 32"/>
          <p:cNvSpPr txBox="1"/>
          <p:nvPr/>
        </p:nvSpPr>
        <p:spPr>
          <a:xfrm>
            <a:off x="1574679" y="4958574"/>
            <a:ext cx="2020956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9" name="Text Placeholder 33"/>
          <p:cNvSpPr txBox="1"/>
          <p:nvPr/>
        </p:nvSpPr>
        <p:spPr>
          <a:xfrm>
            <a:off x="1732812" y="4558434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Text Placeholder 32"/>
          <p:cNvSpPr txBox="1"/>
          <p:nvPr/>
        </p:nvSpPr>
        <p:spPr>
          <a:xfrm>
            <a:off x="5129041" y="4958574"/>
            <a:ext cx="2020956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1" name="Text Placeholder 33"/>
          <p:cNvSpPr txBox="1"/>
          <p:nvPr/>
        </p:nvSpPr>
        <p:spPr>
          <a:xfrm>
            <a:off x="5287174" y="4558434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8683402" y="4958574"/>
            <a:ext cx="2020956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3" name="Text Placeholder 33"/>
          <p:cNvSpPr txBox="1"/>
          <p:nvPr/>
        </p:nvSpPr>
        <p:spPr>
          <a:xfrm>
            <a:off x="8841535" y="4558434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608862" y="701172"/>
            <a:ext cx="2198939" cy="1593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1123676" y="1530531"/>
            <a:ext cx="4786536" cy="4513341"/>
            <a:chOff x="998315" y="1611647"/>
            <a:chExt cx="4786536" cy="4513341"/>
          </a:xfrm>
        </p:grpSpPr>
        <p:sp>
          <p:nvSpPr>
            <p:cNvPr id="73" name="任意多边形 6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  <p:cNvSpPr/>
            <p:nvPr/>
          </p:nvSpPr>
          <p:spPr>
            <a:xfrm>
              <a:off x="998315" y="1611647"/>
              <a:ext cx="4786536" cy="4513341"/>
            </a:xfrm>
            <a:custGeom>
              <a:avLst/>
              <a:gdLst>
                <a:gd name="connsiteX0" fmla="*/ 9802901 h 10287155"/>
                <a:gd name="connsiteY0" fmla="*/ 9802901 h 10287155"/>
                <a:gd name="connsiteX1" fmla="*/ 9802901 h 10287155"/>
                <a:gd name="connsiteY1" fmla="*/ 9802901 h 10287155"/>
                <a:gd name="connsiteX2" fmla="*/ 9802901 h 10287155"/>
                <a:gd name="connsiteY2" fmla="*/ 9802901 h 10287155"/>
                <a:gd name="connsiteX3" fmla="*/ 9802901 h 10287155"/>
                <a:gd name="connsiteY3" fmla="*/ 9802901 h 10287155"/>
                <a:gd name="connsiteX4" fmla="*/ 9802901 h 10287155"/>
                <a:gd name="connsiteY4" fmla="*/ 9802901 h 10287155"/>
                <a:gd name="connsiteX5" fmla="*/ 9802901 h 10287155"/>
                <a:gd name="connsiteY5" fmla="*/ 9802901 h 10287155"/>
                <a:gd name="connsiteX6" fmla="*/ 9802901 h 10287155"/>
                <a:gd name="connsiteY6" fmla="*/ 9802901 h 10287155"/>
                <a:gd name="connsiteX7" fmla="*/ 9802901 h 10287155"/>
                <a:gd name="connsiteY7" fmla="*/ 9802901 h 10287155"/>
                <a:gd name="connsiteX8" fmla="*/ 9802901 h 10287155"/>
                <a:gd name="connsiteY8" fmla="*/ 9802901 h 10287155"/>
                <a:gd name="connsiteX9" fmla="*/ 9802901 h 10287155"/>
                <a:gd name="connsiteY9" fmla="*/ 9802901 h 10287155"/>
                <a:gd name="connsiteX10" fmla="*/ 9802901 h 10287155"/>
                <a:gd name="connsiteY10" fmla="*/ 9802901 h 10287155"/>
                <a:gd name="connsiteX11" fmla="*/ 9802901 h 10287155"/>
                <a:gd name="connsiteY11" fmla="*/ 9802901 h 10287155"/>
                <a:gd name="connsiteX12" fmla="*/ 9802901 h 10287155"/>
                <a:gd name="connsiteY12" fmla="*/ 9802901 h 10287155"/>
                <a:gd name="connsiteX13" fmla="*/ 9802901 h 10287155"/>
                <a:gd name="connsiteY13" fmla="*/ 9802901 h 10287155"/>
                <a:gd name="connsiteX14" fmla="*/ 9802901 h 10287155"/>
                <a:gd name="connsiteY14" fmla="*/ 9802901 h 10287155"/>
                <a:gd name="connsiteX15" fmla="*/ 9802901 h 10287155"/>
                <a:gd name="connsiteY15" fmla="*/ 9802901 h 10287155"/>
                <a:gd name="connsiteX16" fmla="*/ 9802901 h 10287155"/>
                <a:gd name="connsiteY16" fmla="*/ 9802901 h 10287155"/>
                <a:gd name="connsiteX17" fmla="*/ 9802901 h 10287155"/>
                <a:gd name="connsiteY17" fmla="*/ 9802901 h 10287155"/>
                <a:gd name="connsiteX18" fmla="*/ 9802901 h 10287155"/>
                <a:gd name="connsiteY18" fmla="*/ 9802901 h 10287155"/>
                <a:gd name="connsiteX19" fmla="*/ 9802901 h 10287155"/>
                <a:gd name="connsiteY19" fmla="*/ 9802901 h 10287155"/>
                <a:gd name="connsiteX20" fmla="*/ 9802901 h 10287155"/>
                <a:gd name="connsiteY20" fmla="*/ 9802901 h 10287155"/>
                <a:gd name="connsiteX21" fmla="*/ 9802901 h 10287155"/>
                <a:gd name="connsiteY21" fmla="*/ 9802901 h 10287155"/>
                <a:gd name="connsiteX22" fmla="*/ 9802901 h 10287155"/>
                <a:gd name="connsiteY22" fmla="*/ 9802901 h 10287155"/>
                <a:gd name="connsiteX23" fmla="*/ 9802901 h 10287155"/>
                <a:gd name="connsiteY23" fmla="*/ 9802901 h 10287155"/>
                <a:gd name="connsiteX24" fmla="*/ 9802901 h 10287155"/>
                <a:gd name="connsiteY24" fmla="*/ 9802901 h 10287155"/>
                <a:gd name="connsiteX25" fmla="*/ 9802901 h 10287155"/>
                <a:gd name="connsiteY25" fmla="*/ 9802901 h 10287155"/>
                <a:gd name="connsiteX26" fmla="*/ 9802901 h 10287155"/>
                <a:gd name="connsiteY26" fmla="*/ 9802901 h 10287155"/>
                <a:gd name="connsiteX27" fmla="*/ 9802901 h 10287155"/>
                <a:gd name="connsiteY27" fmla="*/ 9802901 h 10287155"/>
                <a:gd name="connsiteX28" fmla="*/ 9802901 h 10287155"/>
                <a:gd name="connsiteY28" fmla="*/ 9802901 h 10287155"/>
                <a:gd name="connsiteX29" fmla="*/ 9802901 h 10287155"/>
                <a:gd name="connsiteY29" fmla="*/ 9802901 h 10287155"/>
                <a:gd name="connsiteX30" fmla="*/ 9802901 h 10287155"/>
                <a:gd name="connsiteY30" fmla="*/ 9802901 h 10287155"/>
                <a:gd name="connsiteX31" fmla="*/ 9802901 h 10287155"/>
                <a:gd name="connsiteY31" fmla="*/ 9802901 h 10287155"/>
                <a:gd name="connsiteX32" fmla="*/ 9802901 h 10287155"/>
                <a:gd name="connsiteY32" fmla="*/ 9802901 h 10287155"/>
                <a:gd name="connsiteX33" fmla="*/ 9802901 h 10287155"/>
                <a:gd name="connsiteY33" fmla="*/ 9802901 h 10287155"/>
                <a:gd name="connsiteX34" fmla="*/ 9802901 h 10287155"/>
                <a:gd name="connsiteY34" fmla="*/ 9802901 h 10287155"/>
                <a:gd name="connsiteX35" fmla="*/ 9802901 h 10287155"/>
                <a:gd name="connsiteY35" fmla="*/ 9802901 h 10287155"/>
                <a:gd name="connsiteX36" fmla="*/ 9802901 h 10287155"/>
                <a:gd name="connsiteY36" fmla="*/ 9802901 h 10287155"/>
                <a:gd name="connsiteX37" fmla="*/ 9802901 h 10287155"/>
                <a:gd name="connsiteY37" fmla="*/ 9802901 h 10287155"/>
                <a:gd name="connsiteX38" fmla="*/ 9802901 h 10287155"/>
                <a:gd name="connsiteY38" fmla="*/ 9802901 h 10287155"/>
                <a:gd name="connsiteX39" fmla="*/ 9802901 h 10287155"/>
                <a:gd name="connsiteY39" fmla="*/ 9802901 h 10287155"/>
                <a:gd name="connsiteX40" fmla="*/ 9802901 h 10287155"/>
                <a:gd name="connsiteY40" fmla="*/ 9802901 h 10287155"/>
                <a:gd name="connsiteX41" fmla="*/ 9802901 h 10287155"/>
                <a:gd name="connsiteY41" fmla="*/ 9802901 h 10287155"/>
                <a:gd name="connsiteX42" fmla="*/ 9802901 h 10287155"/>
                <a:gd name="connsiteY42" fmla="*/ 9802901 h 10287155"/>
                <a:gd name="connsiteX43" fmla="*/ 9802901 h 10287155"/>
                <a:gd name="connsiteY43" fmla="*/ 9802901 h 10287155"/>
                <a:gd name="connsiteX44" fmla="*/ 9802901 h 10287155"/>
                <a:gd name="connsiteY44" fmla="*/ 9802901 h 10287155"/>
                <a:gd name="connsiteX45" fmla="*/ 9802901 h 10287155"/>
                <a:gd name="connsiteY45" fmla="*/ 9802901 h 10287155"/>
                <a:gd name="connsiteX46" fmla="*/ 9802901 h 10287155"/>
                <a:gd name="connsiteY46" fmla="*/ 9802901 h 10287155"/>
                <a:gd name="connsiteX47" fmla="*/ 9802901 h 10287155"/>
                <a:gd name="connsiteY47" fmla="*/ 9802901 h 10287155"/>
                <a:gd name="connsiteX48" fmla="*/ 9802901 h 10287155"/>
                <a:gd name="connsiteY48" fmla="*/ 9802901 h 10287155"/>
                <a:gd name="connsiteX49" fmla="*/ 9802901 h 10287155"/>
                <a:gd name="connsiteY49" fmla="*/ 9802901 h 10287155"/>
                <a:gd name="connsiteX50" fmla="*/ 9802901 h 10287155"/>
                <a:gd name="connsiteY50" fmla="*/ 9802901 h 10287155"/>
                <a:gd name="connsiteX51" fmla="*/ 9802901 h 10287155"/>
                <a:gd name="connsiteY51" fmla="*/ 9802901 h 10287155"/>
                <a:gd name="connsiteX52" fmla="*/ 9802901 h 10287155"/>
                <a:gd name="connsiteY52" fmla="*/ 9802901 h 10287155"/>
                <a:gd name="connsiteX53" fmla="*/ 9802901 h 10287155"/>
                <a:gd name="connsiteY53" fmla="*/ 9802901 h 10287155"/>
                <a:gd name="connsiteX54" fmla="*/ 9802901 h 10287155"/>
                <a:gd name="connsiteY54" fmla="*/ 9802901 h 10287155"/>
                <a:gd name="connsiteX55" fmla="*/ 9802901 h 10287155"/>
                <a:gd name="connsiteY55" fmla="*/ 9802901 h 10287155"/>
                <a:gd name="connsiteX56" fmla="*/ 9802901 h 10287155"/>
                <a:gd name="connsiteY56" fmla="*/ 9802901 h 10287155"/>
                <a:gd name="connsiteX57" fmla="*/ 9802901 h 10287155"/>
                <a:gd name="connsiteY57" fmla="*/ 9802901 h 10287155"/>
                <a:gd name="connsiteX58" fmla="*/ 9802901 h 10287155"/>
                <a:gd name="connsiteY58" fmla="*/ 9802901 h 10287155"/>
                <a:gd name="connsiteX59" fmla="*/ 9802901 h 10287155"/>
                <a:gd name="connsiteY59" fmla="*/ 9802901 h 10287155"/>
                <a:gd name="connsiteX60" fmla="*/ 9802901 h 10287155"/>
                <a:gd name="connsiteY60" fmla="*/ 9802901 h 10287155"/>
                <a:gd name="connsiteX61" fmla="*/ 9802901 h 10287155"/>
                <a:gd name="connsiteY61" fmla="*/ 9802901 h 10287155"/>
                <a:gd name="connsiteX62" fmla="*/ 9802901 h 10287155"/>
                <a:gd name="connsiteY62" fmla="*/ 9802901 h 10287155"/>
                <a:gd name="connsiteX63" fmla="*/ 9802901 h 10287155"/>
                <a:gd name="connsiteY63" fmla="*/ 9802901 h 10287155"/>
                <a:gd name="connsiteX64" fmla="*/ 9802901 h 10287155"/>
                <a:gd name="connsiteY64" fmla="*/ 9802901 h 10287155"/>
                <a:gd name="connsiteX65" fmla="*/ 9802901 h 10287155"/>
                <a:gd name="connsiteY65" fmla="*/ 9802901 h 10287155"/>
                <a:gd name="connsiteX66" fmla="*/ 9802901 h 10287155"/>
                <a:gd name="connsiteY66" fmla="*/ 9802901 h 10287155"/>
                <a:gd name="connsiteX67" fmla="*/ 9802901 h 10287155"/>
                <a:gd name="connsiteY67" fmla="*/ 9802901 h 10287155"/>
                <a:gd name="connsiteX68" fmla="*/ 9802901 h 10287155"/>
                <a:gd name="connsiteY68" fmla="*/ 9802901 h 10287155"/>
                <a:gd name="connsiteX69" fmla="*/ 9802901 h 10287155"/>
                <a:gd name="connsiteY69" fmla="*/ 9802901 h 10287155"/>
                <a:gd name="connsiteX70" fmla="*/ 9802901 h 10287155"/>
                <a:gd name="connsiteY70" fmla="*/ 9802901 h 10287155"/>
                <a:gd name="connsiteX71" fmla="*/ 9802901 h 10287155"/>
                <a:gd name="connsiteY71" fmla="*/ 9802901 h 10287155"/>
                <a:gd name="connsiteX72" fmla="*/ 9802901 h 10287155"/>
                <a:gd name="connsiteY72" fmla="*/ 9802901 h 10287155"/>
                <a:gd name="connsiteX73" fmla="*/ 9802901 h 10287155"/>
                <a:gd name="connsiteY73" fmla="*/ 9802901 h 10287155"/>
                <a:gd name="connsiteX74" fmla="*/ 9802901 h 10287155"/>
                <a:gd name="connsiteY74" fmla="*/ 9802901 h 10287155"/>
                <a:gd name="connsiteX75" fmla="*/ 9802901 h 10287155"/>
                <a:gd name="connsiteY75" fmla="*/ 9802901 h 10287155"/>
                <a:gd name="connsiteX76" fmla="*/ 9802901 h 10287155"/>
                <a:gd name="connsiteY76" fmla="*/ 9802901 h 10287155"/>
                <a:gd name="connsiteX77" fmla="*/ 9802901 h 10287155"/>
                <a:gd name="connsiteY77" fmla="*/ 9802901 h 10287155"/>
                <a:gd name="connsiteX78" fmla="*/ 9802901 h 10287155"/>
                <a:gd name="connsiteY78" fmla="*/ 9802901 h 10287155"/>
                <a:gd name="connsiteX79" fmla="*/ 9802901 h 10287155"/>
                <a:gd name="connsiteY79" fmla="*/ 9802901 h 10287155"/>
                <a:gd name="connsiteX80" fmla="*/ 9802901 h 10287155"/>
                <a:gd name="connsiteY80" fmla="*/ 9802901 h 10287155"/>
                <a:gd name="connsiteX81" fmla="*/ 9802901 h 10287155"/>
                <a:gd name="connsiteY81" fmla="*/ 9802901 h 10287155"/>
                <a:gd name="connsiteX82" fmla="*/ 9802901 h 10287155"/>
                <a:gd name="connsiteY82" fmla="*/ 9802901 h 10287155"/>
                <a:gd name="connsiteX83" fmla="*/ 9802901 h 10287155"/>
                <a:gd name="connsiteY83" fmla="*/ 9802901 h 10287155"/>
                <a:gd name="connsiteX84" fmla="*/ 9802901 h 10287155"/>
                <a:gd name="connsiteY84" fmla="*/ 9802901 h 10287155"/>
                <a:gd name="connsiteX85" fmla="*/ 9802901 h 10287155"/>
                <a:gd name="connsiteY85" fmla="*/ 9802901 h 10287155"/>
                <a:gd name="connsiteX86" fmla="*/ 9802901 h 10287155"/>
                <a:gd name="connsiteY86" fmla="*/ 9802901 h 10287155"/>
                <a:gd name="connsiteX87" fmla="*/ 9802901 h 10287155"/>
                <a:gd name="connsiteY87" fmla="*/ 9802901 h 10287155"/>
                <a:gd name="connsiteX88" fmla="*/ 9802901 h 10287155"/>
                <a:gd name="connsiteY88" fmla="*/ 9802901 h 10287155"/>
                <a:gd name="connsiteX89" fmla="*/ 9802901 h 10287155"/>
                <a:gd name="connsiteY89" fmla="*/ 9802901 h 10287155"/>
                <a:gd name="connsiteX90" fmla="*/ 9802901 h 10287155"/>
                <a:gd name="connsiteY90" fmla="*/ 9802901 h 10287155"/>
                <a:gd name="connsiteX91" fmla="*/ 9802901 h 10287155"/>
                <a:gd name="connsiteY91" fmla="*/ 9802901 h 10287155"/>
                <a:gd name="connsiteX92" fmla="*/ 9802901 h 10287155"/>
                <a:gd name="connsiteY92" fmla="*/ 9802901 h 10287155"/>
                <a:gd name="connsiteX93" fmla="*/ 9802901 h 10287155"/>
                <a:gd name="connsiteY93" fmla="*/ 9802901 h 10287155"/>
                <a:gd name="connsiteX94" fmla="*/ 9802901 h 10287155"/>
                <a:gd name="connsiteY94" fmla="*/ 9802901 h 10287155"/>
                <a:gd name="connsiteX95" fmla="*/ 9802901 h 10287155"/>
                <a:gd name="connsiteY95" fmla="*/ 9802901 h 10287155"/>
                <a:gd name="connsiteX96" fmla="*/ 9802901 h 10287155"/>
                <a:gd name="connsiteY96" fmla="*/ 9802901 h 10287155"/>
                <a:gd name="connsiteX97" fmla="*/ 9802901 h 10287155"/>
                <a:gd name="connsiteY97" fmla="*/ 9802901 h 10287155"/>
                <a:gd name="connsiteX98" fmla="*/ 9802901 h 10287155"/>
                <a:gd name="connsiteY98" fmla="*/ 9802901 h 10287155"/>
                <a:gd name="connsiteX99" fmla="*/ 9802901 h 10287155"/>
                <a:gd name="connsiteY99" fmla="*/ 9802901 h 10287155"/>
                <a:gd name="connsiteX100" fmla="*/ 9802901 h 10287155"/>
                <a:gd name="connsiteY100" fmla="*/ 9802901 h 10287155"/>
                <a:gd name="connsiteX101" fmla="*/ 9802901 h 10287155"/>
                <a:gd name="connsiteY101" fmla="*/ 9802901 h 10287155"/>
                <a:gd name="connsiteX102" fmla="*/ 9802901 h 10287155"/>
                <a:gd name="connsiteY102" fmla="*/ 9802901 h 10287155"/>
                <a:gd name="connsiteX103" fmla="*/ 9802901 h 10287155"/>
                <a:gd name="connsiteY103" fmla="*/ 9802901 h 10287155"/>
                <a:gd name="connsiteX104" fmla="*/ 9802901 h 10287155"/>
                <a:gd name="connsiteY104" fmla="*/ 9802901 h 10287155"/>
                <a:gd name="connsiteX105" fmla="*/ 9802901 h 10287155"/>
                <a:gd name="connsiteY105" fmla="*/ 9802901 h 10287155"/>
                <a:gd name="connsiteX106" fmla="*/ 9802901 h 10287155"/>
                <a:gd name="connsiteY106" fmla="*/ 9802901 h 10287155"/>
                <a:gd name="connsiteX107" fmla="*/ 9802901 h 10287155"/>
                <a:gd name="connsiteY107" fmla="*/ 9802901 h 10287155"/>
                <a:gd name="connsiteX108" fmla="*/ 9802901 h 10287155"/>
                <a:gd name="connsiteY108" fmla="*/ 9802901 h 10287155"/>
                <a:gd name="connsiteX109" fmla="*/ 9802901 h 10287155"/>
                <a:gd name="connsiteY109" fmla="*/ 9802901 h 10287155"/>
                <a:gd name="connsiteX110" fmla="*/ 9802901 h 10287155"/>
                <a:gd name="connsiteY110" fmla="*/ 9802901 h 10287155"/>
                <a:gd name="connsiteX111" fmla="*/ 9802901 h 10287155"/>
                <a:gd name="connsiteY111" fmla="*/ 9802901 h 10287155"/>
                <a:gd name="connsiteX112" fmla="*/ 9802901 h 10287155"/>
                <a:gd name="connsiteY112" fmla="*/ 9802901 h 10287155"/>
                <a:gd name="connsiteX113" fmla="*/ 9802901 h 10287155"/>
                <a:gd name="connsiteY113" fmla="*/ 9802901 h 10287155"/>
                <a:gd name="connsiteX114" fmla="*/ 9802901 h 10287155"/>
                <a:gd name="connsiteY114" fmla="*/ 9802901 h 10287155"/>
                <a:gd name="connsiteX115" fmla="*/ 9802901 h 10287155"/>
                <a:gd name="connsiteY115" fmla="*/ 9802901 h 10287155"/>
                <a:gd name="connsiteX116" fmla="*/ 9802901 h 10287155"/>
                <a:gd name="connsiteY116" fmla="*/ 9802901 h 10287155"/>
                <a:gd name="connsiteX117" fmla="*/ 9802901 h 10287155"/>
                <a:gd name="connsiteY117" fmla="*/ 9802901 h 10287155"/>
                <a:gd name="connsiteX118" fmla="*/ 9802901 h 10287155"/>
                <a:gd name="connsiteY118" fmla="*/ 9802901 h 10287155"/>
                <a:gd name="connsiteX119" fmla="*/ 9802901 h 10287155"/>
                <a:gd name="connsiteY119" fmla="*/ 9802901 h 10287155"/>
                <a:gd name="connsiteX120" fmla="*/ 9802901 h 10287155"/>
                <a:gd name="connsiteY120" fmla="*/ 9802901 h 10287155"/>
                <a:gd name="connsiteX121" fmla="*/ 9802901 h 10287155"/>
                <a:gd name="connsiteY121" fmla="*/ 9802901 h 10287155"/>
                <a:gd name="connsiteX122" fmla="*/ 9802901 h 10287155"/>
                <a:gd name="connsiteY122" fmla="*/ 9802901 h 10287155"/>
                <a:gd name="connsiteX123" fmla="*/ 9802901 h 10287155"/>
                <a:gd name="connsiteY123" fmla="*/ 9802901 h 10287155"/>
                <a:gd name="connsiteX124" fmla="*/ 9802901 h 10287155"/>
                <a:gd name="connsiteY124" fmla="*/ 9802901 h 10287155"/>
                <a:gd name="connsiteX125" fmla="*/ 9802901 h 10287155"/>
                <a:gd name="connsiteY125" fmla="*/ 9802901 h 10287155"/>
                <a:gd name="connsiteX126" fmla="*/ 9802901 h 10287155"/>
                <a:gd name="connsiteY126" fmla="*/ 9802901 h 10287155"/>
                <a:gd name="connsiteX127" fmla="*/ 9802901 h 10287155"/>
                <a:gd name="connsiteY127" fmla="*/ 9802901 h 10287155"/>
                <a:gd name="connsiteX128" fmla="*/ 9802901 h 10287155"/>
                <a:gd name="connsiteY128" fmla="*/ 9802901 h 10287155"/>
                <a:gd name="connsiteX129" fmla="*/ 9802901 h 10287155"/>
                <a:gd name="connsiteY129" fmla="*/ 9802901 h 10287155"/>
                <a:gd name="connsiteX130" fmla="*/ 9802901 h 10287155"/>
                <a:gd name="connsiteY130" fmla="*/ 9802901 h 10287155"/>
                <a:gd name="connsiteX131" fmla="*/ 9802901 h 10287155"/>
                <a:gd name="connsiteY131" fmla="*/ 9802901 h 10287155"/>
                <a:gd name="connsiteX132" fmla="*/ 9802901 h 10287155"/>
                <a:gd name="connsiteY132" fmla="*/ 9802901 h 10287155"/>
                <a:gd name="connsiteX133" fmla="*/ 9802901 h 10287155"/>
                <a:gd name="connsiteY133" fmla="*/ 9802901 h 10287155"/>
                <a:gd name="connsiteX134" fmla="*/ 9802901 h 10287155"/>
                <a:gd name="connsiteY134" fmla="*/ 9802901 h 10287155"/>
                <a:gd name="connsiteX135" fmla="*/ 9802901 h 10287155"/>
                <a:gd name="connsiteY135" fmla="*/ 9802901 h 10287155"/>
                <a:gd name="connsiteX136" fmla="*/ 9802901 h 10287155"/>
                <a:gd name="connsiteY136" fmla="*/ 9802901 h 10287155"/>
                <a:gd name="connsiteX137" fmla="*/ 9802901 h 10287155"/>
                <a:gd name="connsiteY137" fmla="*/ 9802901 h 10287155"/>
                <a:gd name="connsiteX138" fmla="*/ 9802901 h 10287155"/>
                <a:gd name="connsiteY138" fmla="*/ 9802901 h 10287155"/>
                <a:gd name="connsiteX139" fmla="*/ 9802901 h 10287155"/>
                <a:gd name="connsiteY139" fmla="*/ 9802901 h 10287155"/>
                <a:gd name="connsiteX140" fmla="*/ 9802901 h 10287155"/>
                <a:gd name="connsiteY140" fmla="*/ 9802901 h 10287155"/>
                <a:gd name="connsiteX141" fmla="*/ 9802901 h 10287155"/>
                <a:gd name="connsiteY141" fmla="*/ 9802901 h 10287155"/>
                <a:gd name="connsiteX142" fmla="*/ 9802901 h 10287155"/>
                <a:gd name="connsiteY142" fmla="*/ 9802901 h 10287155"/>
                <a:gd name="connsiteX143" fmla="*/ 9802901 h 10287155"/>
                <a:gd name="connsiteY143" fmla="*/ 9802901 h 10287155"/>
                <a:gd name="connsiteX144" fmla="*/ 9802901 h 10287155"/>
                <a:gd name="connsiteY144" fmla="*/ 9802901 h 10287155"/>
                <a:gd name="connsiteX145" fmla="*/ 9802901 h 10287155"/>
                <a:gd name="connsiteY145" fmla="*/ 9802901 h 10287155"/>
                <a:gd name="connsiteX146" fmla="*/ 9802901 h 10287155"/>
                <a:gd name="connsiteY146" fmla="*/ 9802901 h 10287155"/>
                <a:gd name="connsiteX147" fmla="*/ 9802901 h 10287155"/>
                <a:gd name="connsiteY147" fmla="*/ 9802901 h 10287155"/>
                <a:gd name="connsiteX148" fmla="*/ 9802901 h 10287155"/>
                <a:gd name="connsiteY148" fmla="*/ 9802901 h 10287155"/>
                <a:gd name="connsiteX149" fmla="*/ 9802901 h 10287155"/>
                <a:gd name="connsiteY149" fmla="*/ 9802901 h 10287155"/>
                <a:gd name="connsiteX150" fmla="*/ 9802901 h 10287155"/>
                <a:gd name="connsiteY150" fmla="*/ 9802901 h 10287155"/>
                <a:gd name="connsiteX151" fmla="*/ 9802901 h 10287155"/>
                <a:gd name="connsiteY151" fmla="*/ 9802901 h 10287155"/>
                <a:gd name="connsiteX152" fmla="*/ 9802901 h 10287155"/>
                <a:gd name="connsiteY152" fmla="*/ 9802901 h 10287155"/>
                <a:gd name="connsiteX153" fmla="*/ 9802901 h 10287155"/>
                <a:gd name="connsiteY153" fmla="*/ 9802901 h 10287155"/>
                <a:gd name="connsiteX154" fmla="*/ 9802901 h 10287155"/>
                <a:gd name="connsiteY154" fmla="*/ 9802901 h 10287155"/>
                <a:gd name="connsiteX155" fmla="*/ 9802901 h 10287155"/>
                <a:gd name="connsiteY155" fmla="*/ 9802901 h 10287155"/>
                <a:gd name="connsiteX156" fmla="*/ 9802901 h 10287155"/>
                <a:gd name="connsiteY156" fmla="*/ 9802901 h 10287155"/>
                <a:gd name="connsiteX157" fmla="*/ 9802901 h 10287155"/>
                <a:gd name="connsiteY157" fmla="*/ 9802901 h 10287155"/>
                <a:gd name="connsiteX158" fmla="*/ 9802901 h 10287155"/>
                <a:gd name="connsiteY158" fmla="*/ 9802901 h 10287155"/>
                <a:gd name="connsiteX159" fmla="*/ 9802901 h 10287155"/>
                <a:gd name="connsiteY159" fmla="*/ 9802901 h 10287155"/>
                <a:gd name="connsiteX160" fmla="*/ 9802901 h 10287155"/>
                <a:gd name="connsiteY160" fmla="*/ 9802901 h 10287155"/>
                <a:gd name="connsiteX161" fmla="*/ 9802901 h 10287155"/>
                <a:gd name="connsiteY161" fmla="*/ 9802901 h 10287155"/>
                <a:gd name="connsiteX162" fmla="*/ 9802901 h 10287155"/>
                <a:gd name="connsiteY162" fmla="*/ 9802901 h 10287155"/>
                <a:gd name="connsiteX163" fmla="*/ 9802901 h 10287155"/>
                <a:gd name="connsiteY163" fmla="*/ 9802901 h 10287155"/>
                <a:gd name="connsiteX164" fmla="*/ 9802901 h 10287155"/>
                <a:gd name="connsiteY164" fmla="*/ 9802901 h 10287155"/>
                <a:gd name="connsiteX165" fmla="*/ 9802901 h 10287155"/>
                <a:gd name="connsiteY165" fmla="*/ 9802901 h 10287155"/>
                <a:gd name="connsiteX166" fmla="*/ 9802901 h 10287155"/>
                <a:gd name="connsiteY166" fmla="*/ 9802901 h 10287155"/>
                <a:gd name="connsiteX167" fmla="*/ 9802901 h 10287155"/>
                <a:gd name="connsiteY167" fmla="*/ 9802901 h 10287155"/>
                <a:gd name="connsiteX168" fmla="*/ 9802901 h 10287155"/>
                <a:gd name="connsiteY168" fmla="*/ 9802901 h 10287155"/>
                <a:gd name="connsiteX169" fmla="*/ 9802901 h 10287155"/>
                <a:gd name="connsiteY169" fmla="*/ 9802901 h 10287155"/>
                <a:gd name="connsiteX170" fmla="*/ 9802901 h 10287155"/>
                <a:gd name="connsiteY170" fmla="*/ 9802901 h 10287155"/>
                <a:gd name="connsiteX171" fmla="*/ 9802901 h 10287155"/>
                <a:gd name="connsiteY171" fmla="*/ 9802901 h 10287155"/>
                <a:gd name="connsiteX172" fmla="*/ 9802901 h 10287155"/>
                <a:gd name="connsiteY172" fmla="*/ 9802901 h 10287155"/>
                <a:gd name="connsiteX173" fmla="*/ 9802901 h 10287155"/>
                <a:gd name="connsiteY173" fmla="*/ 9802901 h 10287155"/>
                <a:gd name="connsiteX174" fmla="*/ 9802901 h 10287155"/>
                <a:gd name="connsiteY174" fmla="*/ 9802901 h 10287155"/>
                <a:gd name="connsiteX175" fmla="*/ 9802901 h 10287155"/>
                <a:gd name="connsiteY175" fmla="*/ 9802901 h 10287155"/>
                <a:gd name="connsiteX176" fmla="*/ 9802901 h 10287155"/>
                <a:gd name="connsiteY176" fmla="*/ 9802901 h 10287155"/>
                <a:gd name="connsiteX177" fmla="*/ 9802901 h 10287155"/>
                <a:gd name="connsiteY177" fmla="*/ 9802901 h 10287155"/>
                <a:gd name="connsiteX178" fmla="*/ 9802901 h 10287155"/>
                <a:gd name="connsiteY178" fmla="*/ 9802901 h 10287155"/>
                <a:gd name="connsiteX179" fmla="*/ 9802901 h 10287155"/>
                <a:gd name="connsiteY179" fmla="*/ 9802901 h 10287155"/>
                <a:gd name="connsiteX180" fmla="*/ 9802901 h 10287155"/>
                <a:gd name="connsiteY180" fmla="*/ 9802901 h 10287155"/>
                <a:gd name="connsiteX181" fmla="*/ 9802901 h 10287155"/>
                <a:gd name="connsiteY181" fmla="*/ 9802901 h 10287155"/>
                <a:gd name="connsiteX182" fmla="*/ 9802901 h 10287155"/>
                <a:gd name="connsiteY182" fmla="*/ 9802901 h 10287155"/>
                <a:gd name="connsiteX183" fmla="*/ 9802901 h 10287155"/>
                <a:gd name="connsiteY183" fmla="*/ 9802901 h 10287155"/>
                <a:gd name="connsiteX184" fmla="*/ 9802901 h 10287155"/>
                <a:gd name="connsiteY184" fmla="*/ 9802901 h 10287155"/>
                <a:gd name="connsiteX185" fmla="*/ 9802901 h 10287155"/>
                <a:gd name="connsiteY185" fmla="*/ 9802901 h 10287155"/>
                <a:gd name="connsiteX186" fmla="*/ 9802901 h 10287155"/>
                <a:gd name="connsiteY186" fmla="*/ 9802901 h 10287155"/>
                <a:gd name="connsiteX187" fmla="*/ 9802901 h 10287155"/>
                <a:gd name="connsiteY187" fmla="*/ 9802901 h 10287155"/>
                <a:gd name="connsiteX188" fmla="*/ 9802901 h 10287155"/>
                <a:gd name="connsiteY188" fmla="*/ 9802901 h 10287155"/>
                <a:gd name="connsiteX189" fmla="*/ 9802901 h 10287155"/>
                <a:gd name="connsiteY189" fmla="*/ 9802901 h 10287155"/>
                <a:gd name="connsiteX190" fmla="*/ 9802901 h 10287155"/>
                <a:gd name="connsiteY190" fmla="*/ 9802901 h 10287155"/>
                <a:gd name="connsiteX191" fmla="*/ 9802901 h 10287155"/>
                <a:gd name="connsiteY191" fmla="*/ 9802901 h 10287155"/>
                <a:gd name="connsiteX192" fmla="*/ 9802901 h 10287155"/>
                <a:gd name="connsiteY192" fmla="*/ 9802901 h 10287155"/>
                <a:gd name="connsiteX193" fmla="*/ 9802901 h 10287155"/>
                <a:gd name="connsiteY193" fmla="*/ 9802901 h 10287155"/>
                <a:gd name="connsiteX194" fmla="*/ 9802901 h 10287155"/>
                <a:gd name="connsiteY194" fmla="*/ 9802901 h 10287155"/>
                <a:gd name="connsiteX195" fmla="*/ 9802901 h 10287155"/>
                <a:gd name="connsiteY195" fmla="*/ 9802901 h 10287155"/>
                <a:gd name="connsiteX196" fmla="*/ 9802901 h 10287155"/>
                <a:gd name="connsiteY196" fmla="*/ 9802901 h 10287155"/>
                <a:gd name="connsiteX197" fmla="*/ 9802901 h 10287155"/>
                <a:gd name="connsiteY197" fmla="*/ 9802901 h 10287155"/>
                <a:gd name="connsiteX198" fmla="*/ 9802901 h 10287155"/>
                <a:gd name="connsiteY198" fmla="*/ 9802901 h 10287155"/>
                <a:gd name="connsiteX199" fmla="*/ 9802901 h 10287155"/>
                <a:gd name="connsiteY199" fmla="*/ 9802901 h 10287155"/>
                <a:gd name="connsiteX200" fmla="*/ 9802901 h 10287155"/>
                <a:gd name="connsiteY200" fmla="*/ 9802901 h 10287155"/>
                <a:gd name="connsiteX201" fmla="*/ 9802901 h 10287155"/>
                <a:gd name="connsiteY201" fmla="*/ 9802901 h 10287155"/>
                <a:gd name="connsiteX202" fmla="*/ 9802901 h 10287155"/>
                <a:gd name="connsiteY202" fmla="*/ 9802901 h 10287155"/>
                <a:gd name="connsiteX203" fmla="*/ 9802901 h 10287155"/>
                <a:gd name="connsiteY203" fmla="*/ 9802901 h 10287155"/>
                <a:gd name="connsiteX204" fmla="*/ 9802901 h 10287155"/>
                <a:gd name="connsiteY204" fmla="*/ 9802901 h 10287155"/>
                <a:gd name="connsiteX205" fmla="*/ 9802901 h 10287155"/>
                <a:gd name="connsiteY205" fmla="*/ 9802901 h 10287155"/>
                <a:gd name="connsiteX206" fmla="*/ 9802901 h 10287155"/>
                <a:gd name="connsiteY206" fmla="*/ 9802901 h 10287155"/>
                <a:gd name="connsiteX207" fmla="*/ 9802901 h 10287155"/>
                <a:gd name="connsiteY207" fmla="*/ 9802901 h 10287155"/>
                <a:gd name="connsiteX208" fmla="*/ 9802901 h 10287155"/>
                <a:gd name="connsiteY208" fmla="*/ 9802901 h 10287155"/>
                <a:gd name="connsiteX209" fmla="*/ 9802901 h 10287155"/>
                <a:gd name="connsiteY209" fmla="*/ 9802901 h 10287155"/>
                <a:gd name="connsiteX210" fmla="*/ 9802901 h 10287155"/>
                <a:gd name="connsiteY210" fmla="*/ 9802901 h 10287155"/>
                <a:gd name="connsiteX211" fmla="*/ 9802901 h 10287155"/>
                <a:gd name="connsiteY211" fmla="*/ 9802901 h 10287155"/>
                <a:gd name="connsiteX212" fmla="*/ 9802901 h 10287155"/>
                <a:gd name="connsiteY212" fmla="*/ 9802901 h 10287155"/>
                <a:gd name="connsiteX213" fmla="*/ 9802901 h 10287155"/>
                <a:gd name="connsiteY213" fmla="*/ 9802901 h 10287155"/>
                <a:gd name="connsiteX214" fmla="*/ 9802901 h 10287155"/>
                <a:gd name="connsiteY214" fmla="*/ 9802901 h 10287155"/>
                <a:gd name="connsiteX215" fmla="*/ 9802901 h 10287155"/>
                <a:gd name="connsiteY215" fmla="*/ 9802901 h 10287155"/>
                <a:gd name="connsiteX216" fmla="*/ 9802901 h 10287155"/>
                <a:gd name="connsiteY216" fmla="*/ 9802901 h 10287155"/>
                <a:gd name="connsiteX217" fmla="*/ 9802901 h 10287155"/>
                <a:gd name="connsiteY217" fmla="*/ 9802901 h 10287155"/>
                <a:gd name="connsiteX218" fmla="*/ 9802901 h 10287155"/>
                <a:gd name="connsiteY218" fmla="*/ 9802901 h 10287155"/>
                <a:gd name="connsiteX219" fmla="*/ 9802901 h 10287155"/>
                <a:gd name="connsiteY219" fmla="*/ 9802901 h 10287155"/>
                <a:gd name="connsiteX220" fmla="*/ 9802901 h 10287155"/>
                <a:gd name="connsiteY220" fmla="*/ 9802901 h 10287155"/>
                <a:gd name="connsiteX221" fmla="*/ 9802901 h 10287155"/>
                <a:gd name="connsiteY221" fmla="*/ 9802901 h 10287155"/>
                <a:gd name="connsiteX222" fmla="*/ 9802901 h 10287155"/>
                <a:gd name="connsiteY222" fmla="*/ 9802901 h 10287155"/>
                <a:gd name="connsiteX223" fmla="*/ 9802901 h 10287155"/>
                <a:gd name="connsiteY223" fmla="*/ 9802901 h 10287155"/>
                <a:gd name="connsiteX224" fmla="*/ 9802901 h 10287155"/>
                <a:gd name="connsiteY224" fmla="*/ 9802901 h 10287155"/>
                <a:gd name="connsiteX225" fmla="*/ 9802901 h 10287155"/>
                <a:gd name="connsiteY225" fmla="*/ 9802901 h 10287155"/>
                <a:gd name="connsiteX226" fmla="*/ 9802901 h 10287155"/>
                <a:gd name="connsiteY226" fmla="*/ 9802901 h 10287155"/>
                <a:gd name="connsiteX227" fmla="*/ 9802901 h 10287155"/>
                <a:gd name="connsiteY227" fmla="*/ 9802901 h 10287155"/>
                <a:gd name="connsiteX228" fmla="*/ 9802901 h 10287155"/>
                <a:gd name="connsiteY228" fmla="*/ 9802901 h 10287155"/>
                <a:gd name="connsiteX229" fmla="*/ 9802901 h 10287155"/>
                <a:gd name="connsiteY229" fmla="*/ 9802901 h 10287155"/>
                <a:gd name="connsiteX230" fmla="*/ 9802901 h 10287155"/>
                <a:gd name="connsiteY230" fmla="*/ 9802901 h 10287155"/>
                <a:gd name="connsiteX231" fmla="*/ 9802901 h 10287155"/>
                <a:gd name="connsiteY231" fmla="*/ 9802901 h 10287155"/>
                <a:gd name="connsiteX232" fmla="*/ 9802901 h 10287155"/>
                <a:gd name="connsiteY232" fmla="*/ 9802901 h 10287155"/>
                <a:gd name="connsiteX233" fmla="*/ 9802901 h 10287155"/>
                <a:gd name="connsiteY233" fmla="*/ 9802901 h 10287155"/>
                <a:gd name="connsiteX234" fmla="*/ 9802901 h 10287155"/>
                <a:gd name="connsiteY234" fmla="*/ 9802901 h 10287155"/>
                <a:gd name="connsiteX235" fmla="*/ 9802901 h 10287155"/>
                <a:gd name="connsiteY235" fmla="*/ 9802901 h 10287155"/>
                <a:gd name="connsiteX236" fmla="*/ 9802901 h 10287155"/>
                <a:gd name="connsiteY236" fmla="*/ 9802901 h 10287155"/>
                <a:gd name="connsiteX237" fmla="*/ 9802901 h 10287155"/>
                <a:gd name="connsiteY237" fmla="*/ 9802901 h 10287155"/>
                <a:gd name="connsiteX238" fmla="*/ 9802901 h 10287155"/>
                <a:gd name="connsiteY238" fmla="*/ 9802901 h 10287155"/>
                <a:gd name="connsiteX239" fmla="*/ 9802901 h 10287155"/>
                <a:gd name="connsiteY239" fmla="*/ 9802901 h 10287155"/>
                <a:gd name="connsiteX240" fmla="*/ 9802901 h 10287155"/>
                <a:gd name="connsiteY240" fmla="*/ 9802901 h 10287155"/>
                <a:gd name="connsiteX241" fmla="*/ 9802901 h 10287155"/>
                <a:gd name="connsiteY241" fmla="*/ 9802901 h 10287155"/>
                <a:gd name="connsiteX242" fmla="*/ 9802901 h 10287155"/>
                <a:gd name="connsiteY242" fmla="*/ 9802901 h 10287155"/>
                <a:gd name="connsiteX243" fmla="*/ 9802901 h 10287155"/>
                <a:gd name="connsiteY243" fmla="*/ 9802901 h 10287155"/>
                <a:gd name="connsiteX244" fmla="*/ 9802901 h 10287155"/>
                <a:gd name="connsiteY244" fmla="*/ 9802901 h 10287155"/>
                <a:gd name="connsiteX245" fmla="*/ 9802901 h 10287155"/>
                <a:gd name="connsiteY245" fmla="*/ 9802901 h 10287155"/>
                <a:gd name="connsiteX246" fmla="*/ 9802901 h 10287155"/>
                <a:gd name="connsiteY246" fmla="*/ 9802901 h 10287155"/>
                <a:gd name="connsiteX247" fmla="*/ 9802901 h 10287155"/>
                <a:gd name="connsiteY247" fmla="*/ 9802901 h 10287155"/>
                <a:gd name="connsiteX248" fmla="*/ 9802901 h 10287155"/>
                <a:gd name="connsiteY248" fmla="*/ 9802901 h 10287155"/>
                <a:gd name="connsiteX249" fmla="*/ 9802901 h 10287155"/>
                <a:gd name="connsiteY249" fmla="*/ 9802901 h 10287155"/>
                <a:gd name="connsiteX250" fmla="*/ 9802901 h 10287155"/>
                <a:gd name="connsiteY250" fmla="*/ 9802901 h 10287155"/>
                <a:gd name="connsiteX251" fmla="*/ 9802901 h 10287155"/>
                <a:gd name="connsiteY251" fmla="*/ 9802901 h 10287155"/>
                <a:gd name="connsiteX252" fmla="*/ 9802901 h 10287155"/>
                <a:gd name="connsiteY252" fmla="*/ 9802901 h 10287155"/>
                <a:gd name="connsiteX253" fmla="*/ 9802901 h 10287155"/>
                <a:gd name="connsiteY253" fmla="*/ 9802901 h 10287155"/>
                <a:gd name="connsiteX254" fmla="*/ 9802901 h 10287155"/>
                <a:gd name="connsiteY254" fmla="*/ 9802901 h 10287155"/>
                <a:gd name="connsiteX255" fmla="*/ 9802901 h 10287155"/>
                <a:gd name="connsiteY255" fmla="*/ 9802901 h 10287155"/>
                <a:gd name="connsiteX256" fmla="*/ 9802901 h 10287155"/>
                <a:gd name="connsiteY256" fmla="*/ 9802901 h 10287155"/>
                <a:gd name="connsiteX257" fmla="*/ 9802901 h 10287155"/>
                <a:gd name="connsiteY257" fmla="*/ 9802901 h 10287155"/>
                <a:gd name="connsiteX258" fmla="*/ 9802901 h 10287155"/>
                <a:gd name="connsiteY258" fmla="*/ 9802901 h 10287155"/>
                <a:gd name="connsiteX259" fmla="*/ 9802901 h 10287155"/>
                <a:gd name="connsiteY259" fmla="*/ 9802901 h 10287155"/>
                <a:gd name="connsiteX260" fmla="*/ 9802901 h 10287155"/>
                <a:gd name="connsiteY260" fmla="*/ 9802901 h 10287155"/>
                <a:gd name="connsiteX261" fmla="*/ 9802901 h 10287155"/>
                <a:gd name="connsiteY261" fmla="*/ 9802901 h 10287155"/>
                <a:gd name="connsiteX262" fmla="*/ 9802901 h 10287155"/>
                <a:gd name="connsiteY262" fmla="*/ 9802901 h 10287155"/>
                <a:gd name="connsiteX263" fmla="*/ 9802901 h 10287155"/>
                <a:gd name="connsiteY263" fmla="*/ 9802901 h 10287155"/>
                <a:gd name="connsiteX264" fmla="*/ 9802901 h 10287155"/>
                <a:gd name="connsiteY264" fmla="*/ 9802901 h 10287155"/>
                <a:gd name="connsiteX265" fmla="*/ 9802901 h 10287155"/>
                <a:gd name="connsiteY265" fmla="*/ 9802901 h 10287155"/>
                <a:gd name="connsiteX266" fmla="*/ 9802901 h 10287155"/>
                <a:gd name="connsiteY266" fmla="*/ 9802901 h 10287155"/>
                <a:gd name="connsiteX267" fmla="*/ 9802901 h 10287155"/>
                <a:gd name="connsiteY267" fmla="*/ 9802901 h 10287155"/>
                <a:gd name="connsiteX268" fmla="*/ 9802901 h 10287155"/>
                <a:gd name="connsiteY268" fmla="*/ 9802901 h 10287155"/>
                <a:gd name="connsiteX269" fmla="*/ 9802901 h 10287155"/>
                <a:gd name="connsiteY269" fmla="*/ 9802901 h 10287155"/>
                <a:gd name="connsiteX270" fmla="*/ 9802901 h 10287155"/>
                <a:gd name="connsiteY270" fmla="*/ 9802901 h 10287155"/>
                <a:gd name="connsiteX271" fmla="*/ 9802901 h 10287155"/>
                <a:gd name="connsiteY271" fmla="*/ 9802901 h 10287155"/>
                <a:gd name="connsiteX272" fmla="*/ 9802901 h 10287155"/>
                <a:gd name="connsiteY272" fmla="*/ 9802901 h 10287155"/>
                <a:gd name="connsiteX273" fmla="*/ 9802901 h 10287155"/>
                <a:gd name="connsiteY273" fmla="*/ 9802901 h 10287155"/>
                <a:gd name="connsiteX274" fmla="*/ 9802901 h 10287155"/>
                <a:gd name="connsiteY274" fmla="*/ 9802901 h 10287155"/>
                <a:gd name="connsiteX275" fmla="*/ 9802901 h 10287155"/>
                <a:gd name="connsiteY275" fmla="*/ 9802901 h 10287155"/>
                <a:gd name="connsiteX276" fmla="*/ 9802901 h 10287155"/>
                <a:gd name="connsiteY276" fmla="*/ 9802901 h 10287155"/>
                <a:gd name="connsiteX277" fmla="*/ 9802901 h 10287155"/>
                <a:gd name="connsiteY277" fmla="*/ 9802901 h 10287155"/>
                <a:gd name="connsiteX278" fmla="*/ 9802901 h 10287155"/>
                <a:gd name="connsiteY278" fmla="*/ 9802901 h 10287155"/>
                <a:gd name="connsiteX279" fmla="*/ 9802901 h 10287155"/>
                <a:gd name="connsiteY279" fmla="*/ 9802901 h 10287155"/>
                <a:gd name="connsiteX280" fmla="*/ 9802901 h 10287155"/>
                <a:gd name="connsiteY280" fmla="*/ 9802901 h 10287155"/>
                <a:gd name="connsiteX281" fmla="*/ 9802901 h 10287155"/>
                <a:gd name="connsiteY281" fmla="*/ 9802901 h 10287155"/>
                <a:gd name="connsiteX282" fmla="*/ 9802901 h 10287155"/>
                <a:gd name="connsiteY282" fmla="*/ 9802901 h 10287155"/>
                <a:gd name="connsiteX283" fmla="*/ 9802901 h 10287155"/>
                <a:gd name="connsiteY283" fmla="*/ 9802901 h 10287155"/>
                <a:gd name="connsiteX284" fmla="*/ 9802901 h 10287155"/>
                <a:gd name="connsiteY284" fmla="*/ 9802901 h 10287155"/>
                <a:gd name="connsiteX285" fmla="*/ 9802901 h 10287155"/>
                <a:gd name="connsiteY285" fmla="*/ 9802901 h 10287155"/>
                <a:gd name="connsiteX286" fmla="*/ 9802901 h 10287155"/>
                <a:gd name="connsiteY286" fmla="*/ 9802901 h 10287155"/>
                <a:gd name="connsiteX287" fmla="*/ 9802901 h 10287155"/>
                <a:gd name="connsiteY287" fmla="*/ 9802901 h 10287155"/>
                <a:gd name="connsiteX288" fmla="*/ 9802901 h 10287155"/>
                <a:gd name="connsiteY288" fmla="*/ 9802901 h 10287155"/>
                <a:gd name="connsiteX289" fmla="*/ 9802901 h 10287155"/>
                <a:gd name="connsiteY289" fmla="*/ 9802901 h 10287155"/>
                <a:gd name="connsiteX290" fmla="*/ 9802901 h 10287155"/>
                <a:gd name="connsiteY290" fmla="*/ 9802901 h 10287155"/>
                <a:gd name="connsiteX291" fmla="*/ 9802901 h 10287155"/>
                <a:gd name="connsiteY291" fmla="*/ 9802901 h 10287155"/>
                <a:gd name="connsiteX292" fmla="*/ 9802901 h 10287155"/>
                <a:gd name="connsiteY292" fmla="*/ 9802901 h 10287155"/>
                <a:gd name="connsiteX293" fmla="*/ 9802901 h 10287155"/>
                <a:gd name="connsiteY293" fmla="*/ 9802901 h 10287155"/>
                <a:gd name="connsiteX294" fmla="*/ 9802901 h 10287155"/>
                <a:gd name="connsiteY294" fmla="*/ 9802901 h 10287155"/>
                <a:gd name="connsiteX295" fmla="*/ 9802901 h 10287155"/>
                <a:gd name="connsiteY295" fmla="*/ 9802901 h 10287155"/>
                <a:gd name="connsiteX296" fmla="*/ 9802901 h 10287155"/>
                <a:gd name="connsiteY296" fmla="*/ 9802901 h 10287155"/>
                <a:gd name="connsiteX297" fmla="*/ 9802901 h 10287155"/>
                <a:gd name="connsiteY297" fmla="*/ 9802901 h 10287155"/>
                <a:gd name="connsiteX298" fmla="*/ 9802901 h 10287155"/>
                <a:gd name="connsiteY298" fmla="*/ 9802901 h 10287155"/>
                <a:gd name="connsiteX299" fmla="*/ 9802901 h 10287155"/>
                <a:gd name="connsiteY299" fmla="*/ 9802901 h 10287155"/>
                <a:gd name="connsiteX300" fmla="*/ 9802901 h 10287155"/>
                <a:gd name="connsiteY300" fmla="*/ 9802901 h 10287155"/>
                <a:gd name="connsiteX301" fmla="*/ 9802901 h 10287155"/>
                <a:gd name="connsiteY301" fmla="*/ 9802901 h 10287155"/>
                <a:gd name="connsiteX302" fmla="*/ 9802901 h 10287155"/>
                <a:gd name="connsiteY302" fmla="*/ 9802901 h 10287155"/>
                <a:gd name="connsiteX303" fmla="*/ 9802901 h 10287155"/>
                <a:gd name="connsiteY303" fmla="*/ 9802901 h 10287155"/>
                <a:gd name="connsiteX304" fmla="*/ 9802901 h 10287155"/>
                <a:gd name="connsiteY304" fmla="*/ 9802901 h 10287155"/>
                <a:gd name="connsiteX305" fmla="*/ 9802901 h 10287155"/>
                <a:gd name="connsiteY305" fmla="*/ 9802901 h 10287155"/>
                <a:gd name="connsiteX306" fmla="*/ 9802901 h 10287155"/>
                <a:gd name="connsiteY306" fmla="*/ 9802901 h 10287155"/>
                <a:gd name="connsiteX307" fmla="*/ 9802901 h 10287155"/>
                <a:gd name="connsiteY307" fmla="*/ 9802901 h 10287155"/>
                <a:gd name="connsiteX308" fmla="*/ 9802901 h 10287155"/>
                <a:gd name="connsiteY308" fmla="*/ 9802901 h 10287155"/>
                <a:gd name="connsiteX309" fmla="*/ 9802901 h 10287155"/>
                <a:gd name="connsiteY309" fmla="*/ 9802901 h 10287155"/>
                <a:gd name="connsiteX310" fmla="*/ 9802901 h 10287155"/>
                <a:gd name="connsiteY310" fmla="*/ 9802901 h 10287155"/>
                <a:gd name="connsiteX311" fmla="*/ 9802901 h 10287155"/>
                <a:gd name="connsiteY311" fmla="*/ 9802901 h 10287155"/>
                <a:gd name="connsiteX312" fmla="*/ 9802901 h 10287155"/>
                <a:gd name="connsiteY312" fmla="*/ 9802901 h 10287155"/>
                <a:gd name="connsiteX313" fmla="*/ 9802901 h 10287155"/>
                <a:gd name="connsiteY313" fmla="*/ 9802901 h 10287155"/>
                <a:gd name="connsiteX314" fmla="*/ 9802901 h 10287155"/>
                <a:gd name="connsiteY314" fmla="*/ 9802901 h 10287155"/>
                <a:gd name="connsiteX315" fmla="*/ 9802901 h 10287155"/>
                <a:gd name="connsiteY315" fmla="*/ 9802901 h 10287155"/>
                <a:gd name="connsiteX316" fmla="*/ 9802901 h 10287155"/>
                <a:gd name="connsiteY316" fmla="*/ 9802901 h 10287155"/>
                <a:gd name="connsiteX317" fmla="*/ 9802901 h 10287155"/>
                <a:gd name="connsiteY317" fmla="*/ 9802901 h 10287155"/>
                <a:gd name="connsiteX318" fmla="*/ 9802901 h 10287155"/>
                <a:gd name="connsiteY318" fmla="*/ 9802901 h 10287155"/>
                <a:gd name="connsiteX319" fmla="*/ 9802901 h 10287155"/>
                <a:gd name="connsiteY319" fmla="*/ 9802901 h 10287155"/>
                <a:gd name="connsiteX320" fmla="*/ 9802901 h 10287155"/>
                <a:gd name="connsiteY320" fmla="*/ 9802901 h 10287155"/>
                <a:gd name="connsiteX321" fmla="*/ 9802901 h 10287155"/>
                <a:gd name="connsiteY321" fmla="*/ 9802901 h 10287155"/>
                <a:gd name="connsiteX322" fmla="*/ 9802901 h 10287155"/>
                <a:gd name="connsiteY322" fmla="*/ 9802901 h 10287155"/>
                <a:gd name="connsiteX323" fmla="*/ 9802901 h 10287155"/>
                <a:gd name="connsiteY323" fmla="*/ 9802901 h 10287155"/>
                <a:gd name="connsiteX324" fmla="*/ 9802901 h 10287155"/>
                <a:gd name="connsiteY324" fmla="*/ 9802901 h 10287155"/>
                <a:gd name="connsiteX325" fmla="*/ 9802901 h 10287155"/>
                <a:gd name="connsiteY325" fmla="*/ 9802901 h 10287155"/>
                <a:gd name="connsiteX326" fmla="*/ 9802901 h 10287155"/>
                <a:gd name="connsiteY326" fmla="*/ 9802901 h 10287155"/>
                <a:gd name="connsiteX327" fmla="*/ 9802901 h 10287155"/>
                <a:gd name="connsiteY327" fmla="*/ 9802901 h 10287155"/>
                <a:gd name="connsiteX328" fmla="*/ 9802901 h 10287155"/>
                <a:gd name="connsiteY328" fmla="*/ 9802901 h 10287155"/>
                <a:gd name="connsiteX329" fmla="*/ 9802901 h 10287155"/>
                <a:gd name="connsiteY329" fmla="*/ 9802901 h 10287155"/>
                <a:gd name="connsiteX330" fmla="*/ 9802901 h 10287155"/>
                <a:gd name="connsiteY330" fmla="*/ 9802901 h 10287155"/>
                <a:gd name="connsiteX331" fmla="*/ 9802901 h 10287155"/>
                <a:gd name="connsiteY331" fmla="*/ 9802901 h 10287155"/>
                <a:gd name="connsiteX332" fmla="*/ 9802901 h 10287155"/>
                <a:gd name="connsiteY332" fmla="*/ 9802901 h 10287155"/>
                <a:gd name="connsiteX333" fmla="*/ 9802901 h 10287155"/>
                <a:gd name="connsiteY333" fmla="*/ 9802901 h 10287155"/>
                <a:gd name="connsiteX334" fmla="*/ 9802901 h 10287155"/>
                <a:gd name="connsiteY334" fmla="*/ 9802901 h 10287155"/>
                <a:gd name="connsiteX335" fmla="*/ 9802901 h 10287155"/>
                <a:gd name="connsiteY335" fmla="*/ 9802901 h 10287155"/>
                <a:gd name="connsiteX336" fmla="*/ 9802901 h 10287155"/>
                <a:gd name="connsiteY336" fmla="*/ 9802901 h 10287155"/>
                <a:gd name="connsiteX337" fmla="*/ 9802901 h 10287155"/>
                <a:gd name="connsiteY337" fmla="*/ 9802901 h 10287155"/>
                <a:gd name="connsiteX338" fmla="*/ 9802901 h 10287155"/>
                <a:gd name="connsiteY338" fmla="*/ 9802901 h 10287155"/>
                <a:gd name="connsiteX339" fmla="*/ 9802901 h 10287155"/>
                <a:gd name="connsiteY339" fmla="*/ 9802901 h 10287155"/>
                <a:gd name="connsiteX340" fmla="*/ 9802901 h 10287155"/>
                <a:gd name="connsiteY340" fmla="*/ 9802901 h 10287155"/>
                <a:gd name="connsiteX341" fmla="*/ 9802901 h 10287155"/>
                <a:gd name="connsiteY341" fmla="*/ 9802901 h 10287155"/>
                <a:gd name="connsiteX342" fmla="*/ 9802901 h 10287155"/>
                <a:gd name="connsiteY342" fmla="*/ 9802901 h 10287155"/>
                <a:gd name="connsiteX343" fmla="*/ 9802901 h 10287155"/>
                <a:gd name="connsiteY343" fmla="*/ 9802901 h 10287155"/>
                <a:gd name="connsiteX344" fmla="*/ 9802901 h 10287155"/>
                <a:gd name="connsiteY344" fmla="*/ 9802901 h 10287155"/>
                <a:gd name="connsiteX345" fmla="*/ 9802901 h 10287155"/>
                <a:gd name="connsiteY345" fmla="*/ 9802901 h 10287155"/>
                <a:gd name="connsiteX346" fmla="*/ 9802901 h 10287155"/>
                <a:gd name="connsiteY346" fmla="*/ 9802901 h 10287155"/>
                <a:gd name="connsiteX347" fmla="*/ 9802901 h 10287155"/>
                <a:gd name="connsiteY347" fmla="*/ 9802901 h 10287155"/>
                <a:gd name="connsiteX348" fmla="*/ 9802901 h 10287155"/>
                <a:gd name="connsiteY348" fmla="*/ 9802901 h 10287155"/>
                <a:gd name="connsiteX349" fmla="*/ 9802901 h 10287155"/>
                <a:gd name="connsiteY349" fmla="*/ 9802901 h 10287155"/>
                <a:gd name="connsiteX350" fmla="*/ 9802901 h 10287155"/>
                <a:gd name="connsiteY350" fmla="*/ 9802901 h 10287155"/>
                <a:gd name="connsiteX351" fmla="*/ 9802901 h 10287155"/>
                <a:gd name="connsiteY351" fmla="*/ 9802901 h 10287155"/>
                <a:gd name="connsiteX352" fmla="*/ 9802901 h 10287155"/>
                <a:gd name="connsiteY352" fmla="*/ 9802901 h 10287155"/>
                <a:gd name="connsiteX353" fmla="*/ 9802901 h 10287155"/>
                <a:gd name="connsiteY353" fmla="*/ 9802901 h 10287155"/>
                <a:gd name="connsiteX354" fmla="*/ 9802901 h 10287155"/>
                <a:gd name="connsiteY354" fmla="*/ 9802901 h 10287155"/>
                <a:gd name="connsiteX355" fmla="*/ 9802901 h 10287155"/>
                <a:gd name="connsiteY355" fmla="*/ 9802901 h 10287155"/>
                <a:gd name="connsiteX356" fmla="*/ 9802901 h 10287155"/>
                <a:gd name="connsiteY356" fmla="*/ 9802901 h 10287155"/>
                <a:gd name="connsiteX357" fmla="*/ 9802901 h 10287155"/>
                <a:gd name="connsiteY357" fmla="*/ 9802901 h 10287155"/>
                <a:gd name="connsiteX358" fmla="*/ 9802901 h 10287155"/>
                <a:gd name="connsiteY358" fmla="*/ 9802901 h 10287155"/>
                <a:gd name="connsiteX359" fmla="*/ 9802901 h 10287155"/>
                <a:gd name="connsiteY359" fmla="*/ 9802901 h 10287155"/>
                <a:gd name="connsiteX360" fmla="*/ 9802901 h 10287155"/>
                <a:gd name="connsiteY360" fmla="*/ 9802901 h 10287155"/>
                <a:gd name="connsiteX361" fmla="*/ 9802901 h 10287155"/>
                <a:gd name="connsiteY361" fmla="*/ 9802901 h 10287155"/>
                <a:gd name="connsiteX362" fmla="*/ 9802901 h 10287155"/>
                <a:gd name="connsiteY362" fmla="*/ 9802901 h 10287155"/>
                <a:gd name="connsiteX363" fmla="*/ 9802901 h 10287155"/>
                <a:gd name="connsiteY363" fmla="*/ 9802901 h 10287155"/>
                <a:gd name="connsiteX364" fmla="*/ 9802901 h 10287155"/>
                <a:gd name="connsiteY364" fmla="*/ 9802901 h 10287155"/>
                <a:gd name="connsiteX365" fmla="*/ 9802901 h 10287155"/>
                <a:gd name="connsiteY365" fmla="*/ 9802901 h 10287155"/>
                <a:gd name="connsiteX366" fmla="*/ 9802901 h 10287155"/>
                <a:gd name="connsiteY366" fmla="*/ 9802901 h 10287155"/>
                <a:gd name="connsiteX367" fmla="*/ 9802901 h 10287155"/>
                <a:gd name="connsiteY367" fmla="*/ 9802901 h 10287155"/>
                <a:gd name="connsiteX368" fmla="*/ 9802901 h 10287155"/>
                <a:gd name="connsiteY368" fmla="*/ 9802901 h 10287155"/>
                <a:gd name="connsiteX369" fmla="*/ 9802901 h 10287155"/>
                <a:gd name="connsiteY369" fmla="*/ 9802901 h 10287155"/>
                <a:gd name="connsiteX370" fmla="*/ 9802901 h 10287155"/>
                <a:gd name="connsiteY370" fmla="*/ 9802901 h 10287155"/>
                <a:gd name="connsiteX371" fmla="*/ 9802901 h 10287155"/>
                <a:gd name="connsiteY371" fmla="*/ 9802901 h 10287155"/>
                <a:gd name="connsiteX372" fmla="*/ 9802901 h 10287155"/>
                <a:gd name="connsiteY372" fmla="*/ 9802901 h 10287155"/>
                <a:gd name="connsiteX373" fmla="*/ 9802901 h 10287155"/>
                <a:gd name="connsiteY373" fmla="*/ 9802901 h 10287155"/>
                <a:gd name="connsiteX374" fmla="*/ 9802901 h 10287155"/>
                <a:gd name="connsiteY374" fmla="*/ 9802901 h 10287155"/>
                <a:gd name="connsiteX375" fmla="*/ 9802901 h 10287155"/>
                <a:gd name="connsiteY375" fmla="*/ 9802901 h 10287155"/>
                <a:gd name="connsiteX376" fmla="*/ 9802901 h 10287155"/>
                <a:gd name="connsiteY376" fmla="*/ 9802901 h 10287155"/>
                <a:gd name="connsiteX377" fmla="*/ 9802901 h 10287155"/>
                <a:gd name="connsiteY377" fmla="*/ 9802901 h 10287155"/>
                <a:gd name="connsiteX378" fmla="*/ 9802901 h 10287155"/>
                <a:gd name="connsiteY378" fmla="*/ 9802901 h 10287155"/>
                <a:gd name="connsiteX379" fmla="*/ 9802901 h 10287155"/>
                <a:gd name="connsiteY379" fmla="*/ 9802901 h 10287155"/>
                <a:gd name="connsiteX380" fmla="*/ 9802901 h 10287155"/>
                <a:gd name="connsiteY380" fmla="*/ 9802901 h 10287155"/>
                <a:gd name="connsiteX381" fmla="*/ 9802901 h 10287155"/>
                <a:gd name="connsiteY381" fmla="*/ 9802901 h 10287155"/>
                <a:gd name="connsiteX382" fmla="*/ 9802901 h 10287155"/>
                <a:gd name="connsiteY382" fmla="*/ 9802901 h 10287155"/>
                <a:gd name="connsiteX383" fmla="*/ 9802901 h 10287155"/>
                <a:gd name="connsiteY383" fmla="*/ 9802901 h 10287155"/>
                <a:gd name="connsiteX384" fmla="*/ 9802901 h 10287155"/>
                <a:gd name="connsiteY384" fmla="*/ 9802901 h 10287155"/>
                <a:gd name="connsiteX385" fmla="*/ 9802901 h 10287155"/>
                <a:gd name="connsiteY385" fmla="*/ 9802901 h 10287155"/>
                <a:gd name="connsiteX386" fmla="*/ 9802901 h 10287155"/>
                <a:gd name="connsiteY386" fmla="*/ 9802901 h 10287155"/>
                <a:gd name="connsiteX387" fmla="*/ 9802901 h 10287155"/>
                <a:gd name="connsiteY387" fmla="*/ 9802901 h 10287155"/>
                <a:gd name="connsiteX388" fmla="*/ 9802901 h 10287155"/>
                <a:gd name="connsiteY388" fmla="*/ 9802901 h 10287155"/>
                <a:gd name="connsiteX389" fmla="*/ 9802901 h 10287155"/>
                <a:gd name="connsiteY389" fmla="*/ 9802901 h 10287155"/>
                <a:gd name="connsiteX390" fmla="*/ 9802901 h 10287155"/>
                <a:gd name="connsiteY390" fmla="*/ 9802901 h 10287155"/>
                <a:gd name="connsiteX391" fmla="*/ 9802901 h 10287155"/>
                <a:gd name="connsiteY391" fmla="*/ 9802901 h 10287155"/>
                <a:gd name="connsiteX392" fmla="*/ 9802901 h 10287155"/>
                <a:gd name="connsiteY392" fmla="*/ 9802901 h 10287155"/>
                <a:gd name="connsiteX393" fmla="*/ 9802901 h 10287155"/>
                <a:gd name="connsiteY393" fmla="*/ 9802901 h 10287155"/>
                <a:gd name="connsiteX394" fmla="*/ 9802901 h 10287155"/>
                <a:gd name="connsiteY394" fmla="*/ 9802901 h 10287155"/>
                <a:gd name="connsiteX395" fmla="*/ 9802901 h 10287155"/>
                <a:gd name="connsiteY395" fmla="*/ 9802901 h 10287155"/>
                <a:gd name="connsiteX396" fmla="*/ 9802901 h 10287155"/>
                <a:gd name="connsiteY396" fmla="*/ 9802901 h 10287155"/>
                <a:gd name="connsiteX397" fmla="*/ 9802901 h 10287155"/>
                <a:gd name="connsiteY397" fmla="*/ 9802901 h 10287155"/>
                <a:gd name="connsiteX398" fmla="*/ 9802901 h 10287155"/>
                <a:gd name="connsiteY398" fmla="*/ 9802901 h 10287155"/>
                <a:gd name="connsiteX399" fmla="*/ 9802901 h 10287155"/>
                <a:gd name="connsiteY399" fmla="*/ 9802901 h 10287155"/>
                <a:gd name="connsiteX400" fmla="*/ 9802901 h 10287155"/>
                <a:gd name="connsiteY400" fmla="*/ 9802901 h 10287155"/>
                <a:gd name="connsiteX401" fmla="*/ 9802901 h 10287155"/>
                <a:gd name="connsiteY401" fmla="*/ 9802901 h 10287155"/>
                <a:gd name="connsiteX402" fmla="*/ 9802901 h 10287155"/>
                <a:gd name="connsiteY402" fmla="*/ 9802901 h 10287155"/>
                <a:gd name="connsiteX403" fmla="*/ 9802901 h 10287155"/>
                <a:gd name="connsiteY403" fmla="*/ 9802901 h 10287155"/>
                <a:gd name="connsiteX404" fmla="*/ 9802901 h 10287155"/>
                <a:gd name="connsiteY404" fmla="*/ 9802901 h 10287155"/>
                <a:gd name="connsiteX405" fmla="*/ 9802901 h 10287155"/>
                <a:gd name="connsiteY405" fmla="*/ 9802901 h 10287155"/>
                <a:gd name="connsiteX406" fmla="*/ 9802901 h 10287155"/>
                <a:gd name="connsiteY406" fmla="*/ 9802901 h 10287155"/>
                <a:gd name="connsiteX407" fmla="*/ 9802901 h 10287155"/>
                <a:gd name="connsiteY407" fmla="*/ 9802901 h 10287155"/>
                <a:gd name="connsiteX408" fmla="*/ 9802901 h 10287155"/>
                <a:gd name="connsiteY408" fmla="*/ 9802901 h 10287155"/>
                <a:gd name="connsiteX409" fmla="*/ 9802901 h 10287155"/>
                <a:gd name="connsiteY409" fmla="*/ 9802901 h 10287155"/>
                <a:gd name="connsiteX410" fmla="*/ 9802901 h 10287155"/>
                <a:gd name="connsiteY410" fmla="*/ 9802901 h 10287155"/>
                <a:gd name="connsiteX411" fmla="*/ 9802901 h 10287155"/>
                <a:gd name="connsiteY411" fmla="*/ 9802901 h 10287155"/>
                <a:gd name="connsiteX412" fmla="*/ 9802901 h 10287155"/>
                <a:gd name="connsiteY412" fmla="*/ 9802901 h 10287155"/>
                <a:gd name="connsiteX413" fmla="*/ 9802901 h 10287155"/>
                <a:gd name="connsiteY413" fmla="*/ 9802901 h 10287155"/>
                <a:gd name="connsiteX414" fmla="*/ 9802901 h 10287155"/>
                <a:gd name="connsiteY414" fmla="*/ 9802901 h 10287155"/>
                <a:gd name="connsiteX415" fmla="*/ 9802901 h 10287155"/>
                <a:gd name="connsiteY415" fmla="*/ 9802901 h 10287155"/>
                <a:gd name="connsiteX416" fmla="*/ 9802901 h 10287155"/>
                <a:gd name="connsiteY416" fmla="*/ 9802901 h 10287155"/>
                <a:gd name="connsiteX417" fmla="*/ 9802901 h 10287155"/>
                <a:gd name="connsiteY417" fmla="*/ 9802901 h 10287155"/>
                <a:gd name="connsiteX418" fmla="*/ 9802901 h 10287155"/>
                <a:gd name="connsiteY418" fmla="*/ 9802901 h 10287155"/>
                <a:gd name="connsiteX419" fmla="*/ 9802901 h 10287155"/>
                <a:gd name="connsiteY419" fmla="*/ 9802901 h 10287155"/>
                <a:gd name="connsiteX420" fmla="*/ 9802901 h 10287155"/>
                <a:gd name="connsiteY420" fmla="*/ 9802901 h 10287155"/>
                <a:gd name="connsiteX421" fmla="*/ 9802901 h 10287155"/>
                <a:gd name="connsiteY421" fmla="*/ 9802901 h 10287155"/>
                <a:gd name="connsiteX422" fmla="*/ 9802901 h 10287155"/>
                <a:gd name="connsiteY422" fmla="*/ 9802901 h 10287155"/>
                <a:gd name="connsiteX423" fmla="*/ 9802901 h 10287155"/>
                <a:gd name="connsiteY423" fmla="*/ 9802901 h 10287155"/>
                <a:gd name="connsiteX424" fmla="*/ 9802901 h 10287155"/>
                <a:gd name="connsiteY424" fmla="*/ 9802901 h 10287155"/>
                <a:gd name="connsiteX425" fmla="*/ 9802901 h 10287155"/>
                <a:gd name="connsiteY425" fmla="*/ 9802901 h 10287155"/>
                <a:gd name="connsiteX426" fmla="*/ 9802901 h 10287155"/>
                <a:gd name="connsiteY426" fmla="*/ 9802901 h 10287155"/>
                <a:gd name="connsiteX427" fmla="*/ 9802901 h 10287155"/>
                <a:gd name="connsiteY427" fmla="*/ 9802901 h 10287155"/>
                <a:gd name="connsiteX428" fmla="*/ 9802901 h 10287155"/>
                <a:gd name="connsiteY428" fmla="*/ 9802901 h 10287155"/>
                <a:gd name="connsiteX429" fmla="*/ 9802901 h 10287155"/>
                <a:gd name="connsiteY429" fmla="*/ 9802901 h 10287155"/>
                <a:gd name="connsiteX430" fmla="*/ 9802901 h 10287155"/>
                <a:gd name="connsiteY430" fmla="*/ 9802901 h 10287155"/>
                <a:gd name="connsiteX431" fmla="*/ 9802901 h 10287155"/>
                <a:gd name="connsiteY431" fmla="*/ 9802901 h 10287155"/>
                <a:gd name="connsiteX432" fmla="*/ 9802901 h 10287155"/>
                <a:gd name="connsiteY432" fmla="*/ 9802901 h 10287155"/>
                <a:gd name="connsiteX433" fmla="*/ 9802901 h 10287155"/>
                <a:gd name="connsiteY433" fmla="*/ 9802901 h 10287155"/>
                <a:gd name="connsiteX434" fmla="*/ 9802901 h 10287155"/>
                <a:gd name="connsiteY434" fmla="*/ 9802901 h 10287155"/>
                <a:gd name="connsiteX435" fmla="*/ 9802901 h 10287155"/>
                <a:gd name="connsiteY435" fmla="*/ 9802901 h 10287155"/>
                <a:gd name="connsiteX436" fmla="*/ 9802901 h 10287155"/>
                <a:gd name="connsiteY436" fmla="*/ 9802901 h 10287155"/>
                <a:gd name="connsiteX437" fmla="*/ 9802901 h 10287155"/>
                <a:gd name="connsiteY437" fmla="*/ 9802901 h 10287155"/>
                <a:gd name="connsiteX438" fmla="*/ 9802901 h 10287155"/>
                <a:gd name="connsiteY438" fmla="*/ 9802901 h 10287155"/>
                <a:gd name="connsiteX439" fmla="*/ 9802901 h 10287155"/>
                <a:gd name="connsiteY439" fmla="*/ 9802901 h 10287155"/>
                <a:gd name="connsiteX440" fmla="*/ 9802901 h 10287155"/>
                <a:gd name="connsiteY440" fmla="*/ 9802901 h 10287155"/>
                <a:gd name="connsiteX441" fmla="*/ 9802901 h 10287155"/>
                <a:gd name="connsiteY441" fmla="*/ 9802901 h 10287155"/>
                <a:gd name="connsiteX442" fmla="*/ 9802901 h 10287155"/>
                <a:gd name="connsiteY442" fmla="*/ 9802901 h 10287155"/>
                <a:gd name="connsiteX443" fmla="*/ 9802901 h 10287155"/>
                <a:gd name="connsiteY443" fmla="*/ 9802901 h 10287155"/>
                <a:gd name="connsiteX444" fmla="*/ 9802901 h 10287155"/>
                <a:gd name="connsiteY444" fmla="*/ 9802901 h 10287155"/>
                <a:gd name="connsiteX445" fmla="*/ 9802901 h 10287155"/>
                <a:gd name="connsiteY445" fmla="*/ 9802901 h 10287155"/>
                <a:gd name="connsiteX446" fmla="*/ 9802901 h 10287155"/>
                <a:gd name="connsiteY446" fmla="*/ 9802901 h 10287155"/>
                <a:gd name="connsiteX447" fmla="*/ 9802901 h 10287155"/>
                <a:gd name="connsiteY447" fmla="*/ 9802901 h 10287155"/>
                <a:gd name="connsiteX448" fmla="*/ 9802901 h 10287155"/>
                <a:gd name="connsiteY448" fmla="*/ 9802901 h 10287155"/>
                <a:gd name="connsiteX449" fmla="*/ 9802901 h 10287155"/>
                <a:gd name="connsiteY449" fmla="*/ 9802901 h 10287155"/>
                <a:gd name="connsiteX450" fmla="*/ 9802901 h 10287155"/>
                <a:gd name="connsiteY450" fmla="*/ 9802901 h 10287155"/>
                <a:gd name="connsiteX451" fmla="*/ 9802901 h 10287155"/>
                <a:gd name="connsiteY451" fmla="*/ 9802901 h 10287155"/>
                <a:gd name="connsiteX452" fmla="*/ 9802901 h 10287155"/>
                <a:gd name="connsiteY452" fmla="*/ 9802901 h 10287155"/>
                <a:gd name="connsiteX453" fmla="*/ 9802901 h 10287155"/>
                <a:gd name="connsiteY453" fmla="*/ 9802901 h 10287155"/>
                <a:gd name="connsiteX454" fmla="*/ 9802901 h 10287155"/>
                <a:gd name="connsiteY454" fmla="*/ 9802901 h 10287155"/>
                <a:gd name="connsiteX455" fmla="*/ 9802901 h 10287155"/>
                <a:gd name="connsiteY455" fmla="*/ 9802901 h 10287155"/>
                <a:gd name="connsiteX456" fmla="*/ 9802901 h 10287155"/>
                <a:gd name="connsiteY456" fmla="*/ 9802901 h 10287155"/>
                <a:gd name="connsiteX457" fmla="*/ 9802901 h 10287155"/>
                <a:gd name="connsiteY457" fmla="*/ 9802901 h 10287155"/>
                <a:gd name="connsiteX458" fmla="*/ 9802901 h 10287155"/>
                <a:gd name="connsiteY458" fmla="*/ 9802901 h 10287155"/>
                <a:gd name="connsiteX459" fmla="*/ 9802901 h 10287155"/>
                <a:gd name="connsiteY459" fmla="*/ 9802901 h 10287155"/>
                <a:gd name="connsiteX460" fmla="*/ 9802901 h 10287155"/>
                <a:gd name="connsiteY460" fmla="*/ 9802901 h 10287155"/>
                <a:gd name="connsiteX461" fmla="*/ 9802901 h 10287155"/>
                <a:gd name="connsiteY461" fmla="*/ 9802901 h 10287155"/>
                <a:gd name="connsiteX462" fmla="*/ 9802901 h 10287155"/>
                <a:gd name="connsiteY462" fmla="*/ 9802901 h 10287155"/>
                <a:gd name="connsiteX463" fmla="*/ 9802901 h 10287155"/>
                <a:gd name="connsiteY463" fmla="*/ 9802901 h 10287155"/>
                <a:gd name="connsiteX464" fmla="*/ 9802901 h 10287155"/>
                <a:gd name="connsiteY464" fmla="*/ 9802901 h 10287155"/>
                <a:gd name="connsiteX465" fmla="*/ 9802901 h 10287155"/>
                <a:gd name="connsiteY465" fmla="*/ 9802901 h 10287155"/>
                <a:gd name="connsiteX466" fmla="*/ 9802901 h 10287155"/>
                <a:gd name="connsiteY466" fmla="*/ 9802901 h 10287155"/>
                <a:gd name="connsiteX467" fmla="*/ 9802901 h 10287155"/>
                <a:gd name="connsiteY467" fmla="*/ 9802901 h 10287155"/>
                <a:gd name="connsiteX468" fmla="*/ 9802901 h 10287155"/>
                <a:gd name="connsiteY468" fmla="*/ 9802901 h 10287155"/>
                <a:gd name="connsiteX469" fmla="*/ 9802901 h 10287155"/>
                <a:gd name="connsiteY469" fmla="*/ 9802901 h 10287155"/>
                <a:gd name="connsiteX470" fmla="*/ 9802901 h 10287155"/>
                <a:gd name="connsiteY470" fmla="*/ 9802901 h 10287155"/>
                <a:gd name="connsiteX471" fmla="*/ 9802901 h 10287155"/>
                <a:gd name="connsiteY471" fmla="*/ 9802901 h 10287155"/>
                <a:gd name="connsiteX472" fmla="*/ 9802901 h 10287155"/>
                <a:gd name="connsiteY472" fmla="*/ 9802901 h 10287155"/>
                <a:gd name="connsiteX473" fmla="*/ 9802901 h 10287155"/>
                <a:gd name="connsiteY473" fmla="*/ 9802901 h 10287155"/>
                <a:gd name="connsiteX474" fmla="*/ 9802901 h 10287155"/>
                <a:gd name="connsiteY474" fmla="*/ 9802901 h 10287155"/>
                <a:gd name="connsiteX475" fmla="*/ 9802901 h 10287155"/>
                <a:gd name="connsiteY475" fmla="*/ 9802901 h 10287155"/>
                <a:gd name="connsiteX476" fmla="*/ 9802901 h 10287155"/>
                <a:gd name="connsiteY476" fmla="*/ 9802901 h 10287155"/>
                <a:gd name="connsiteX477" fmla="*/ 9802901 h 10287155"/>
                <a:gd name="connsiteY477" fmla="*/ 9802901 h 10287155"/>
                <a:gd name="connsiteX478" fmla="*/ 9802901 h 10287155"/>
                <a:gd name="connsiteY478" fmla="*/ 9802901 h 10287155"/>
                <a:gd name="connsiteX479" fmla="*/ 9802901 h 10287155"/>
                <a:gd name="connsiteY479" fmla="*/ 9802901 h 10287155"/>
                <a:gd name="connsiteX480" fmla="*/ 9802901 h 10287155"/>
                <a:gd name="connsiteY480" fmla="*/ 9802901 h 10287155"/>
                <a:gd name="connsiteX481" fmla="*/ 9802901 h 10287155"/>
                <a:gd name="connsiteY481" fmla="*/ 9802901 h 10287155"/>
                <a:gd name="connsiteX482" fmla="*/ 9802901 h 10287155"/>
                <a:gd name="connsiteY482" fmla="*/ 9802901 h 10287155"/>
                <a:gd name="connsiteX483" fmla="*/ 9802901 h 10287155"/>
                <a:gd name="connsiteY483" fmla="*/ 9802901 h 10287155"/>
                <a:gd name="connsiteX484" fmla="*/ 9802901 h 10287155"/>
                <a:gd name="connsiteY484" fmla="*/ 9802901 h 10287155"/>
                <a:gd name="connsiteX485" fmla="*/ 9802901 h 10287155"/>
                <a:gd name="connsiteY485" fmla="*/ 9802901 h 10287155"/>
                <a:gd name="connsiteX486" fmla="*/ 9802901 h 10287155"/>
                <a:gd name="connsiteY486" fmla="*/ 9802901 h 10287155"/>
                <a:gd name="connsiteX487" fmla="*/ 9802901 h 10287155"/>
                <a:gd name="connsiteY487" fmla="*/ 9802901 h 10287155"/>
                <a:gd name="connsiteX488" fmla="*/ 9802901 h 10287155"/>
                <a:gd name="connsiteY488" fmla="*/ 9802901 h 10287155"/>
                <a:gd name="connsiteX489" fmla="*/ 9802901 h 10287155"/>
                <a:gd name="connsiteY489" fmla="*/ 9802901 h 10287155"/>
                <a:gd name="connsiteX490" fmla="*/ 9802901 h 10287155"/>
                <a:gd name="connsiteY490" fmla="*/ 9802901 h 10287155"/>
                <a:gd name="connsiteX491" fmla="*/ 9802901 h 10287155"/>
                <a:gd name="connsiteY491" fmla="*/ 9802901 h 10287155"/>
                <a:gd name="connsiteX492" fmla="*/ 9802901 h 10287155"/>
                <a:gd name="connsiteY492" fmla="*/ 9802901 h 10287155"/>
                <a:gd name="connsiteX493" fmla="*/ 9802901 h 10287155"/>
                <a:gd name="connsiteY493" fmla="*/ 9802901 h 10287155"/>
                <a:gd name="connsiteX494" fmla="*/ 9802901 h 10287155"/>
                <a:gd name="connsiteY494" fmla="*/ 9802901 h 10287155"/>
                <a:gd name="connsiteX495" fmla="*/ 9802901 h 10287155"/>
                <a:gd name="connsiteY495" fmla="*/ 9802901 h 10287155"/>
                <a:gd name="connsiteX496" fmla="*/ 9802901 h 10287155"/>
                <a:gd name="connsiteY496" fmla="*/ 9802901 h 10287155"/>
                <a:gd name="connsiteX497" fmla="*/ 9802901 h 10287155"/>
                <a:gd name="connsiteY497" fmla="*/ 9802901 h 10287155"/>
                <a:gd name="connsiteX498" fmla="*/ 9802901 h 10287155"/>
                <a:gd name="connsiteY498" fmla="*/ 9802901 h 10287155"/>
                <a:gd name="connsiteX499" fmla="*/ 9802901 h 10287155"/>
                <a:gd name="connsiteY499" fmla="*/ 9802901 h 10287155"/>
                <a:gd name="connsiteX500" fmla="*/ 9802901 h 10287155"/>
                <a:gd name="connsiteY500" fmla="*/ 9802901 h 10287155"/>
                <a:gd name="connsiteX501" fmla="*/ 9802901 h 10287155"/>
                <a:gd name="connsiteY501" fmla="*/ 9802901 h 10287155"/>
                <a:gd name="connsiteX502" fmla="*/ 9802901 h 10287155"/>
                <a:gd name="connsiteY502" fmla="*/ 9802901 h 10287155"/>
                <a:gd name="connsiteX503" fmla="*/ 9802901 h 10287155"/>
                <a:gd name="connsiteY503" fmla="*/ 9802901 h 10287155"/>
                <a:gd name="connsiteX504" fmla="*/ 9802901 h 10287155"/>
                <a:gd name="connsiteY504" fmla="*/ 9802901 h 10287155"/>
                <a:gd name="connsiteX505" fmla="*/ 9802901 h 10287155"/>
                <a:gd name="connsiteY505" fmla="*/ 9802901 h 10287155"/>
                <a:gd name="connsiteX506" fmla="*/ 9802901 h 10287155"/>
                <a:gd name="connsiteY506" fmla="*/ 9802901 h 10287155"/>
                <a:gd name="connsiteX507" fmla="*/ 9802901 h 10287155"/>
                <a:gd name="connsiteY507" fmla="*/ 9802901 h 10287155"/>
                <a:gd name="connsiteX508" fmla="*/ 9802901 h 10287155"/>
                <a:gd name="connsiteY508" fmla="*/ 9802901 h 10287155"/>
                <a:gd name="connsiteX509" fmla="*/ 9802901 h 10287155"/>
                <a:gd name="connsiteY509" fmla="*/ 9802901 h 10287155"/>
                <a:gd name="connsiteX510" fmla="*/ 9802901 h 10287155"/>
                <a:gd name="connsiteY510" fmla="*/ 9802901 h 10287155"/>
                <a:gd name="connsiteX511" fmla="*/ 9802901 h 10287155"/>
                <a:gd name="connsiteY511" fmla="*/ 9802901 h 10287155"/>
                <a:gd name="connsiteX512" fmla="*/ 9802901 h 10287155"/>
                <a:gd name="connsiteY512" fmla="*/ 9802901 h 10287155"/>
                <a:gd name="connsiteX513" fmla="*/ 9802901 h 10287155"/>
                <a:gd name="connsiteY513" fmla="*/ 9802901 h 10287155"/>
                <a:gd name="connsiteX514" fmla="*/ 9802901 h 10287155"/>
                <a:gd name="connsiteY514" fmla="*/ 9802901 h 10287155"/>
                <a:gd name="connsiteX515" fmla="*/ 9802901 h 10287155"/>
                <a:gd name="connsiteY515" fmla="*/ 9802901 h 10287155"/>
                <a:gd name="connsiteX516" fmla="*/ 9802901 h 10287155"/>
                <a:gd name="connsiteY516" fmla="*/ 9802901 h 10287155"/>
                <a:gd name="connsiteX517" fmla="*/ 9802901 h 10287155"/>
                <a:gd name="connsiteY517" fmla="*/ 9802901 h 10287155"/>
                <a:gd name="connsiteX518" fmla="*/ 9802901 h 10287155"/>
                <a:gd name="connsiteY518" fmla="*/ 9802901 h 10287155"/>
                <a:gd name="connsiteX519" fmla="*/ 9802901 h 10287155"/>
                <a:gd name="connsiteY519" fmla="*/ 9802901 h 10287155"/>
                <a:gd name="connsiteX520" fmla="*/ 9802901 h 10287155"/>
                <a:gd name="connsiteY520" fmla="*/ 9802901 h 10287155"/>
                <a:gd name="connsiteX521" fmla="*/ 9802901 h 10287155"/>
                <a:gd name="connsiteY521" fmla="*/ 9802901 h 10287155"/>
                <a:gd name="connsiteX522" fmla="*/ 9802901 h 10287155"/>
                <a:gd name="connsiteY522" fmla="*/ 9802901 h 10287155"/>
                <a:gd name="connsiteX523" fmla="*/ 9802901 h 10287155"/>
                <a:gd name="connsiteY523" fmla="*/ 9802901 h 10287155"/>
                <a:gd name="connsiteX524" fmla="*/ 9802901 h 10287155"/>
                <a:gd name="connsiteY524" fmla="*/ 9802901 h 10287155"/>
                <a:gd name="connsiteX525" fmla="*/ 9802901 h 10287155"/>
                <a:gd name="connsiteY525" fmla="*/ 9802901 h 10287155"/>
                <a:gd name="connsiteX526" fmla="*/ 9802901 h 10287155"/>
                <a:gd name="connsiteY526" fmla="*/ 9802901 h 10287155"/>
                <a:gd name="connsiteX527" fmla="*/ 9802901 h 10287155"/>
                <a:gd name="connsiteY527" fmla="*/ 9802901 h 10287155"/>
                <a:gd name="connsiteX528" fmla="*/ 9802901 h 10287155"/>
                <a:gd name="connsiteY528" fmla="*/ 9802901 h 10287155"/>
                <a:gd name="connsiteX529" fmla="*/ 9802901 h 10287155"/>
                <a:gd name="connsiteY529" fmla="*/ 9802901 h 10287155"/>
                <a:gd name="connsiteX530" fmla="*/ 9802901 h 10287155"/>
                <a:gd name="connsiteY530" fmla="*/ 9802901 h 10287155"/>
                <a:gd name="connsiteX531" fmla="*/ 9802901 h 10287155"/>
                <a:gd name="connsiteY531" fmla="*/ 9802901 h 10287155"/>
                <a:gd name="connsiteX532" fmla="*/ 9802901 h 10287155"/>
                <a:gd name="connsiteY532" fmla="*/ 9802901 h 10287155"/>
                <a:gd name="connsiteX533" fmla="*/ 9802901 h 10287155"/>
                <a:gd name="connsiteY533" fmla="*/ 9802901 h 10287155"/>
                <a:gd name="connsiteX534" fmla="*/ 9802901 h 10287155"/>
                <a:gd name="connsiteY534" fmla="*/ 9802901 h 10287155"/>
                <a:gd name="connsiteX535" fmla="*/ 9802901 h 10287155"/>
                <a:gd name="connsiteY535" fmla="*/ 9802901 h 10287155"/>
                <a:gd name="connsiteX536" fmla="*/ 9802901 h 10287155"/>
                <a:gd name="connsiteY536" fmla="*/ 9802901 h 10287155"/>
                <a:gd name="connsiteX537" fmla="*/ 9802901 h 10287155"/>
                <a:gd name="connsiteY537" fmla="*/ 9802901 h 10287155"/>
                <a:gd name="connsiteX538" fmla="*/ 9802901 h 10287155"/>
                <a:gd name="connsiteY538" fmla="*/ 9802901 h 10287155"/>
                <a:gd name="connsiteX539" fmla="*/ 9802901 h 10287155"/>
                <a:gd name="connsiteY539" fmla="*/ 9802901 h 10287155"/>
                <a:gd name="connsiteX540" fmla="*/ 9802901 h 10287155"/>
                <a:gd name="connsiteY540" fmla="*/ 9802901 h 10287155"/>
                <a:gd name="connsiteX541" fmla="*/ 9802901 h 10287155"/>
                <a:gd name="connsiteY541" fmla="*/ 9802901 h 10287155"/>
                <a:gd name="connsiteX542" fmla="*/ 9802901 h 10287155"/>
                <a:gd name="connsiteY542" fmla="*/ 9802901 h 10287155"/>
                <a:gd name="connsiteX543" fmla="*/ 9802901 h 10287155"/>
                <a:gd name="connsiteY543" fmla="*/ 9802901 h 10287155"/>
                <a:gd name="connsiteX544" fmla="*/ 9802901 h 10287155"/>
                <a:gd name="connsiteY544" fmla="*/ 9802901 h 10287155"/>
                <a:gd name="connsiteX545" fmla="*/ 9802901 h 10287155"/>
                <a:gd name="connsiteY545" fmla="*/ 9802901 h 10287155"/>
                <a:gd name="connsiteX546" fmla="*/ 9802901 h 10287155"/>
                <a:gd name="connsiteY546" fmla="*/ 9802901 h 10287155"/>
                <a:gd name="connsiteX547" fmla="*/ 9802901 h 10287155"/>
                <a:gd name="connsiteY547" fmla="*/ 9802901 h 10287155"/>
                <a:gd name="connsiteX548" fmla="*/ 9802901 h 10287155"/>
                <a:gd name="connsiteY548" fmla="*/ 9802901 h 10287155"/>
                <a:gd name="connsiteX549" fmla="*/ 9802901 h 10287155"/>
                <a:gd name="connsiteY549" fmla="*/ 9802901 h 10287155"/>
                <a:gd name="connsiteX550" fmla="*/ 9802901 h 10287155"/>
                <a:gd name="connsiteY550" fmla="*/ 9802901 h 10287155"/>
                <a:gd name="connsiteX551" fmla="*/ 9802901 h 10287155"/>
                <a:gd name="connsiteY551" fmla="*/ 9802901 h 10287155"/>
                <a:gd name="connsiteX552" fmla="*/ 9802901 h 10287155"/>
                <a:gd name="connsiteY552" fmla="*/ 9802901 h 10287155"/>
                <a:gd name="connsiteX553" fmla="*/ 9802901 h 10287155"/>
                <a:gd name="connsiteY553" fmla="*/ 9802901 h 10287155"/>
                <a:gd name="connsiteX554" fmla="*/ 9802901 h 10287155"/>
                <a:gd name="connsiteY554" fmla="*/ 9802901 h 10287155"/>
                <a:gd name="connsiteX555" fmla="*/ 9802901 h 10287155"/>
                <a:gd name="connsiteY555" fmla="*/ 9802901 h 10287155"/>
                <a:gd name="connsiteX556" fmla="*/ 9802901 h 10287155"/>
                <a:gd name="connsiteY556" fmla="*/ 9802901 h 10287155"/>
                <a:gd name="connsiteX557" fmla="*/ 9802901 h 10287155"/>
                <a:gd name="connsiteY557" fmla="*/ 9802901 h 10287155"/>
                <a:gd name="connsiteX558" fmla="*/ 9802901 h 10287155"/>
                <a:gd name="connsiteY558" fmla="*/ 9802901 h 10287155"/>
                <a:gd name="connsiteX559" fmla="*/ 9802901 h 10287155"/>
                <a:gd name="connsiteY559" fmla="*/ 9802901 h 10287155"/>
                <a:gd name="connsiteX560" fmla="*/ 9802901 h 10287155"/>
                <a:gd name="connsiteY560" fmla="*/ 9802901 h 10287155"/>
                <a:gd name="connsiteX561" fmla="*/ 9802901 h 10287155"/>
                <a:gd name="connsiteY561" fmla="*/ 9802901 h 10287155"/>
                <a:gd name="connsiteX562" fmla="*/ 9802901 h 10287155"/>
                <a:gd name="connsiteY562" fmla="*/ 9802901 h 10287155"/>
                <a:gd name="connsiteX563" fmla="*/ 9802901 h 10287155"/>
                <a:gd name="connsiteY563" fmla="*/ 9802901 h 10287155"/>
                <a:gd name="connsiteX564" fmla="*/ 9802901 h 10287155"/>
                <a:gd name="connsiteY564" fmla="*/ 9802901 h 10287155"/>
                <a:gd name="connsiteX565" fmla="*/ 9802901 h 10287155"/>
                <a:gd name="connsiteY565" fmla="*/ 9802901 h 10287155"/>
                <a:gd name="connsiteX566" fmla="*/ 9802901 h 10287155"/>
                <a:gd name="connsiteY566" fmla="*/ 9802901 h 10287155"/>
                <a:gd name="connsiteX567" fmla="*/ 9802901 h 10287155"/>
                <a:gd name="connsiteY567" fmla="*/ 9802901 h 10287155"/>
                <a:gd name="connsiteX568" fmla="*/ 9802901 h 10287155"/>
                <a:gd name="connsiteY568" fmla="*/ 9802901 h 10287155"/>
                <a:gd name="connsiteX569" fmla="*/ 9802901 h 10287155"/>
                <a:gd name="connsiteY569" fmla="*/ 9802901 h 10287155"/>
                <a:gd name="connsiteX570" fmla="*/ 9802901 h 10287155"/>
                <a:gd name="connsiteY570" fmla="*/ 9802901 h 10287155"/>
                <a:gd name="connsiteX571" fmla="*/ 9802901 h 10287155"/>
                <a:gd name="connsiteY571" fmla="*/ 9802901 h 10287155"/>
                <a:gd name="connsiteX572" fmla="*/ 9802901 h 10287155"/>
                <a:gd name="connsiteY572" fmla="*/ 9802901 h 10287155"/>
                <a:gd name="connsiteX573" fmla="*/ 9802901 h 10287155"/>
                <a:gd name="connsiteY573" fmla="*/ 9802901 h 10287155"/>
                <a:gd name="connsiteX574" fmla="*/ 9802901 h 10287155"/>
                <a:gd name="connsiteY574" fmla="*/ 9802901 h 10287155"/>
                <a:gd name="connsiteX575" fmla="*/ 9802901 h 10287155"/>
                <a:gd name="connsiteY575" fmla="*/ 9802901 h 10287155"/>
                <a:gd name="connsiteX576" fmla="*/ 9802901 h 10287155"/>
                <a:gd name="connsiteY576" fmla="*/ 9802901 h 10287155"/>
                <a:gd name="connsiteX577" fmla="*/ 9802901 h 10287155"/>
                <a:gd name="connsiteY577" fmla="*/ 9802901 h 10287155"/>
                <a:gd name="connsiteX578" fmla="*/ 9802901 h 10287155"/>
                <a:gd name="connsiteY578" fmla="*/ 9802901 h 10287155"/>
                <a:gd name="connsiteX579" fmla="*/ 9802901 h 10287155"/>
                <a:gd name="connsiteY579" fmla="*/ 9802901 h 10287155"/>
                <a:gd name="connsiteX580" fmla="*/ 9802901 h 10287155"/>
                <a:gd name="connsiteY580" fmla="*/ 9802901 h 10287155"/>
                <a:gd name="connsiteX581" fmla="*/ 9802901 h 10287155"/>
                <a:gd name="connsiteY581" fmla="*/ 9802901 h 10287155"/>
                <a:gd name="connsiteX582" fmla="*/ 9802901 h 10287155"/>
                <a:gd name="connsiteY582" fmla="*/ 9802901 h 10287155"/>
                <a:gd name="connsiteX583" fmla="*/ 9802901 h 10287155"/>
                <a:gd name="connsiteY583" fmla="*/ 9802901 h 10287155"/>
                <a:gd name="connsiteX584" fmla="*/ 9802901 h 10287155"/>
                <a:gd name="connsiteY584" fmla="*/ 9802901 h 10287155"/>
                <a:gd name="connsiteX585" fmla="*/ 9802901 h 10287155"/>
                <a:gd name="connsiteY585" fmla="*/ 9802901 h 10287155"/>
                <a:gd name="connsiteX586" fmla="*/ 9802901 h 10287155"/>
                <a:gd name="connsiteY586" fmla="*/ 9802901 h 10287155"/>
                <a:gd name="connsiteX587" fmla="*/ 9802901 h 10287155"/>
                <a:gd name="connsiteY587" fmla="*/ 9802901 h 10287155"/>
                <a:gd name="connsiteX588" fmla="*/ 9802901 h 10287155"/>
                <a:gd name="connsiteY588" fmla="*/ 9802901 h 10287155"/>
                <a:gd name="connsiteX589" fmla="*/ 9802901 h 10287155"/>
                <a:gd name="connsiteY589" fmla="*/ 9802901 h 10287155"/>
                <a:gd name="connsiteX590" fmla="*/ 9802901 h 10287155"/>
                <a:gd name="connsiteY590" fmla="*/ 9802901 h 10287155"/>
                <a:gd name="connsiteX591" fmla="*/ 9802901 h 10287155"/>
                <a:gd name="connsiteY591" fmla="*/ 9802901 h 10287155"/>
                <a:gd name="connsiteX592" fmla="*/ 9802901 h 10287155"/>
                <a:gd name="connsiteY592" fmla="*/ 9802901 h 10287155"/>
                <a:gd name="connsiteX593" fmla="*/ 9802901 h 10287155"/>
                <a:gd name="connsiteY593" fmla="*/ 9802901 h 10287155"/>
                <a:gd name="connsiteX594" fmla="*/ 9802901 h 10287155"/>
                <a:gd name="connsiteY594" fmla="*/ 9802901 h 10287155"/>
                <a:gd name="connsiteX595" fmla="*/ 9802901 h 10287155"/>
                <a:gd name="connsiteY595" fmla="*/ 9802901 h 10287155"/>
                <a:gd name="connsiteX596" fmla="*/ 9802901 h 10287155"/>
                <a:gd name="connsiteY596" fmla="*/ 9802901 h 10287155"/>
                <a:gd name="connsiteX597" fmla="*/ 9802901 h 10287155"/>
                <a:gd name="connsiteY597" fmla="*/ 9802901 h 10287155"/>
                <a:gd name="connsiteX598" fmla="*/ 9802901 h 10287155"/>
                <a:gd name="connsiteY598" fmla="*/ 9802901 h 10287155"/>
                <a:gd name="connsiteX599" fmla="*/ 9802901 h 10287155"/>
                <a:gd name="connsiteY599" fmla="*/ 9802901 h 10287155"/>
                <a:gd name="connsiteX600" fmla="*/ 9802901 h 10287155"/>
                <a:gd name="connsiteY600" fmla="*/ 9802901 h 10287155"/>
                <a:gd name="connsiteX601" fmla="*/ 9802901 h 10287155"/>
                <a:gd name="connsiteY601" fmla="*/ 9802901 h 10287155"/>
                <a:gd name="connsiteX602" fmla="*/ 9802901 h 10287155"/>
                <a:gd name="connsiteY602" fmla="*/ 9802901 h 10287155"/>
                <a:gd name="connsiteX603" fmla="*/ 9802901 h 10287155"/>
                <a:gd name="connsiteY603" fmla="*/ 9802901 h 10287155"/>
                <a:gd name="connsiteX604" fmla="*/ 9802901 h 10287155"/>
                <a:gd name="connsiteY604" fmla="*/ 9802901 h 10287155"/>
                <a:gd name="connsiteX605" fmla="*/ 9802901 h 10287155"/>
                <a:gd name="connsiteY605" fmla="*/ 9802901 h 10287155"/>
                <a:gd name="connsiteX606" fmla="*/ 9802901 h 10287155"/>
                <a:gd name="connsiteY606" fmla="*/ 9802901 h 10287155"/>
                <a:gd name="connsiteX607" fmla="*/ 9802901 h 10287155"/>
                <a:gd name="connsiteY607" fmla="*/ 9802901 h 10287155"/>
                <a:gd name="connsiteX608" fmla="*/ 9802901 h 10287155"/>
                <a:gd name="connsiteY608" fmla="*/ 9802901 h 10287155"/>
                <a:gd name="connsiteX609" fmla="*/ 9802901 h 10287155"/>
                <a:gd name="connsiteY609" fmla="*/ 9802901 h 10287155"/>
                <a:gd name="connsiteX610" fmla="*/ 9802901 h 10287155"/>
                <a:gd name="connsiteY610" fmla="*/ 9802901 h 10287155"/>
                <a:gd name="connsiteX611" fmla="*/ 9802901 h 10287155"/>
                <a:gd name="connsiteY611" fmla="*/ 9802901 h 10287155"/>
                <a:gd name="connsiteX612" fmla="*/ 9802901 h 10287155"/>
                <a:gd name="connsiteY612" fmla="*/ 9802901 h 10287155"/>
                <a:gd name="connsiteX613" fmla="*/ 9802901 h 10287155"/>
                <a:gd name="connsiteY613" fmla="*/ 9802901 h 10287155"/>
                <a:gd name="connsiteX614" fmla="*/ 9802901 h 10287155"/>
                <a:gd name="connsiteY614" fmla="*/ 9802901 h 10287155"/>
                <a:gd name="connsiteX615" fmla="*/ 9802901 h 10287155"/>
                <a:gd name="connsiteY615" fmla="*/ 9802901 h 10287155"/>
                <a:gd name="connsiteX616" fmla="*/ 9802901 h 10287155"/>
                <a:gd name="connsiteY616" fmla="*/ 9802901 h 10287155"/>
                <a:gd name="connsiteX617" fmla="*/ 9802901 h 10287155"/>
                <a:gd name="connsiteY617" fmla="*/ 9802901 h 10287155"/>
                <a:gd name="connsiteX618" fmla="*/ 9802901 h 10287155"/>
                <a:gd name="connsiteY618" fmla="*/ 9802901 h 10287155"/>
                <a:gd name="connsiteX619" fmla="*/ 9802901 h 10287155"/>
                <a:gd name="connsiteY619" fmla="*/ 9802901 h 10287155"/>
                <a:gd name="connsiteX620" fmla="*/ 9802901 h 10287155"/>
                <a:gd name="connsiteY620" fmla="*/ 9802901 h 10287155"/>
                <a:gd name="connsiteX621" fmla="*/ 9802901 h 10287155"/>
                <a:gd name="connsiteY621" fmla="*/ 9802901 h 10287155"/>
                <a:gd name="connsiteX622" fmla="*/ 9802901 h 10287155"/>
                <a:gd name="connsiteY622" fmla="*/ 9802901 h 10287155"/>
                <a:gd name="connsiteX623" fmla="*/ 9802901 h 10287155"/>
                <a:gd name="connsiteY623" fmla="*/ 9802901 h 10287155"/>
                <a:gd name="connsiteX624" fmla="*/ 9802901 h 10287155"/>
                <a:gd name="connsiteY624" fmla="*/ 9802901 h 10287155"/>
                <a:gd name="connsiteX625" fmla="*/ 9802901 h 10287155"/>
                <a:gd name="connsiteY625" fmla="*/ 9802901 h 10287155"/>
                <a:gd name="connsiteX626" fmla="*/ 9802901 h 10287155"/>
                <a:gd name="connsiteY626" fmla="*/ 9802901 h 10287155"/>
                <a:gd name="connsiteX627" fmla="*/ 9802901 h 10287155"/>
                <a:gd name="connsiteY627" fmla="*/ 9802901 h 10287155"/>
                <a:gd name="connsiteX628" fmla="*/ 9802901 h 10287155"/>
                <a:gd name="connsiteY628" fmla="*/ 9802901 h 10287155"/>
                <a:gd name="connsiteX629" fmla="*/ 9802901 h 10287155"/>
                <a:gd name="connsiteY629" fmla="*/ 9802901 h 10287155"/>
                <a:gd name="connsiteX630" fmla="*/ 9802901 h 10287155"/>
                <a:gd name="connsiteY630" fmla="*/ 9802901 h 10287155"/>
                <a:gd name="connsiteX631" fmla="*/ 9802901 h 10287155"/>
                <a:gd name="connsiteY631" fmla="*/ 9802901 h 10287155"/>
                <a:gd name="connsiteX632" fmla="*/ 9802901 h 10287155"/>
                <a:gd name="connsiteY632" fmla="*/ 9802901 h 10287155"/>
                <a:gd name="connsiteX633" fmla="*/ 9802901 h 10287155"/>
                <a:gd name="connsiteY633" fmla="*/ 9802901 h 10287155"/>
                <a:gd name="connsiteX634" fmla="*/ 9802901 h 10287155"/>
                <a:gd name="connsiteY634" fmla="*/ 9802901 h 10287155"/>
                <a:gd name="connsiteX635" fmla="*/ 9802901 h 10287155"/>
                <a:gd name="connsiteY635" fmla="*/ 9802901 h 10287155"/>
                <a:gd name="connsiteX636" fmla="*/ 9802901 h 10287155"/>
                <a:gd name="connsiteY636" fmla="*/ 9802901 h 10287155"/>
                <a:gd name="connsiteX637" fmla="*/ 9802901 h 10287155"/>
                <a:gd name="connsiteY637" fmla="*/ 9802901 h 10287155"/>
                <a:gd name="connsiteX638" fmla="*/ 9802901 h 10287155"/>
                <a:gd name="connsiteY638" fmla="*/ 9802901 h 10287155"/>
                <a:gd name="connsiteX639" fmla="*/ 9802901 h 10287155"/>
                <a:gd name="connsiteY639" fmla="*/ 9802901 h 10287155"/>
                <a:gd name="connsiteX640" fmla="*/ 9802901 h 10287155"/>
                <a:gd name="connsiteY640" fmla="*/ 9802901 h 10287155"/>
                <a:gd name="connsiteX641" fmla="*/ 9802901 h 10287155"/>
                <a:gd name="connsiteY641" fmla="*/ 9802901 h 10287155"/>
                <a:gd name="connsiteX642" fmla="*/ 9802901 h 10287155"/>
                <a:gd name="connsiteY642" fmla="*/ 9802901 h 10287155"/>
                <a:gd name="connsiteX643" fmla="*/ 9802901 h 10287155"/>
                <a:gd name="connsiteY643" fmla="*/ 9802901 h 10287155"/>
                <a:gd name="connsiteX644" fmla="*/ 9802901 h 10287155"/>
                <a:gd name="connsiteY644" fmla="*/ 9802901 h 10287155"/>
                <a:gd name="connsiteX645" fmla="*/ 9802901 h 10287155"/>
                <a:gd name="connsiteY645" fmla="*/ 9802901 h 10287155"/>
                <a:gd name="connsiteX646" fmla="*/ 9802901 h 10287155"/>
                <a:gd name="connsiteY646" fmla="*/ 9802901 h 10287155"/>
                <a:gd name="connsiteX647" fmla="*/ 9802901 h 10287155"/>
                <a:gd name="connsiteY647" fmla="*/ 9802901 h 10287155"/>
                <a:gd name="connsiteX648" fmla="*/ 9802901 h 10287155"/>
                <a:gd name="connsiteY648" fmla="*/ 9802901 h 10287155"/>
                <a:gd name="connsiteX649" fmla="*/ 9802901 h 10287155"/>
                <a:gd name="connsiteY649" fmla="*/ 9802901 h 10287155"/>
                <a:gd name="connsiteX650" fmla="*/ 9802901 h 10287155"/>
                <a:gd name="connsiteY650" fmla="*/ 9802901 h 10287155"/>
                <a:gd name="connsiteX651" fmla="*/ 9802901 h 10287155"/>
                <a:gd name="connsiteY651" fmla="*/ 9802901 h 10287155"/>
                <a:gd name="connsiteX652" fmla="*/ 9802901 h 10287155"/>
                <a:gd name="connsiteY652" fmla="*/ 9802901 h 10287155"/>
                <a:gd name="connsiteX653" fmla="*/ 9802901 h 10287155"/>
                <a:gd name="connsiteY653" fmla="*/ 9802901 h 10287155"/>
                <a:gd name="connsiteX654" fmla="*/ 9802901 h 10287155"/>
                <a:gd name="connsiteY654" fmla="*/ 9802901 h 10287155"/>
                <a:gd name="connsiteX655" fmla="*/ 9802901 h 10287155"/>
                <a:gd name="connsiteY655" fmla="*/ 9802901 h 10287155"/>
                <a:gd name="connsiteX656" fmla="*/ 9802901 h 10287155"/>
                <a:gd name="connsiteY656" fmla="*/ 9802901 h 10287155"/>
                <a:gd name="connsiteX657" fmla="*/ 9802901 h 10287155"/>
                <a:gd name="connsiteY657" fmla="*/ 9802901 h 10287155"/>
                <a:gd name="connsiteX658" fmla="*/ 9802901 h 10287155"/>
                <a:gd name="connsiteY658" fmla="*/ 9802901 h 10287155"/>
                <a:gd name="connsiteX659" fmla="*/ 9802901 h 10287155"/>
                <a:gd name="connsiteY659" fmla="*/ 9802901 h 10287155"/>
                <a:gd name="connsiteX660" fmla="*/ 9802901 h 10287155"/>
                <a:gd name="connsiteY660" fmla="*/ 9802901 h 10287155"/>
                <a:gd name="connsiteX661" fmla="*/ 9802901 h 10287155"/>
                <a:gd name="connsiteY661" fmla="*/ 9802901 h 10287155"/>
                <a:gd name="connsiteX662" fmla="*/ 9802901 h 10287155"/>
                <a:gd name="connsiteY662" fmla="*/ 9802901 h 10287155"/>
                <a:gd name="connsiteX663" fmla="*/ 9802901 h 10287155"/>
                <a:gd name="connsiteY663" fmla="*/ 9802901 h 10287155"/>
                <a:gd name="connsiteX664" fmla="*/ 9802901 h 10287155"/>
                <a:gd name="connsiteY664" fmla="*/ 9802901 h 10287155"/>
                <a:gd name="connsiteX665" fmla="*/ 9802901 h 10287155"/>
                <a:gd name="connsiteY665" fmla="*/ 9802901 h 10287155"/>
                <a:gd name="connsiteX666" fmla="*/ 9802901 h 10287155"/>
                <a:gd name="connsiteY666" fmla="*/ 9802901 h 10287155"/>
                <a:gd name="connsiteX667" fmla="*/ 9802901 h 10287155"/>
                <a:gd name="connsiteY667" fmla="*/ 9802901 h 10287155"/>
                <a:gd name="connsiteX668" fmla="*/ 9802901 h 10287155"/>
                <a:gd name="connsiteY668" fmla="*/ 9802901 h 10287155"/>
                <a:gd name="connsiteX669" fmla="*/ 9802901 h 10287155"/>
                <a:gd name="connsiteY669" fmla="*/ 9802901 h 10287155"/>
                <a:gd name="connsiteX670" fmla="*/ 9802901 h 10287155"/>
                <a:gd name="connsiteY670" fmla="*/ 9802901 h 10287155"/>
                <a:gd name="connsiteX671" fmla="*/ 9802901 h 10287155"/>
                <a:gd name="connsiteY671" fmla="*/ 9802901 h 10287155"/>
                <a:gd name="connsiteX672" fmla="*/ 9802901 h 10287155"/>
                <a:gd name="connsiteY672" fmla="*/ 9802901 h 10287155"/>
                <a:gd name="connsiteX673" fmla="*/ 9802901 h 10287155"/>
                <a:gd name="connsiteY673" fmla="*/ 9802901 h 10287155"/>
                <a:gd name="connsiteX674" fmla="*/ 9802901 h 10287155"/>
                <a:gd name="connsiteY674" fmla="*/ 9802901 h 10287155"/>
                <a:gd name="connsiteX675" fmla="*/ 9802901 h 10287155"/>
                <a:gd name="connsiteY675" fmla="*/ 9802901 h 10287155"/>
                <a:gd name="connsiteX676" fmla="*/ 9802901 h 10287155"/>
                <a:gd name="connsiteY676" fmla="*/ 9802901 h 10287155"/>
                <a:gd name="connsiteX677" fmla="*/ 9802901 h 10287155"/>
                <a:gd name="connsiteY677" fmla="*/ 9802901 h 10287155"/>
                <a:gd name="connsiteX678" fmla="*/ 9802901 h 10287155"/>
                <a:gd name="connsiteY678" fmla="*/ 9802901 h 10287155"/>
                <a:gd name="connsiteX679" fmla="*/ 9802901 h 10287155"/>
                <a:gd name="connsiteY679" fmla="*/ 9802901 h 10287155"/>
                <a:gd name="connsiteX680" fmla="*/ 9802901 h 10287155"/>
                <a:gd name="connsiteY680" fmla="*/ 9802901 h 10287155"/>
                <a:gd name="connsiteX681" fmla="*/ 9802901 h 10287155"/>
                <a:gd name="connsiteY681" fmla="*/ 9802901 h 10287155"/>
                <a:gd name="connsiteX682" fmla="*/ 9802901 h 10287155"/>
                <a:gd name="connsiteY682" fmla="*/ 9802901 h 10287155"/>
                <a:gd name="connsiteX683" fmla="*/ 9802901 h 10287155"/>
                <a:gd name="connsiteY683" fmla="*/ 9802901 h 10287155"/>
                <a:gd name="connsiteX684" fmla="*/ 9802901 h 10287155"/>
                <a:gd name="connsiteY684" fmla="*/ 9802901 h 10287155"/>
                <a:gd name="connsiteX685" fmla="*/ 9802901 h 10287155"/>
                <a:gd name="connsiteY685" fmla="*/ 9802901 h 10287155"/>
                <a:gd name="connsiteX686" fmla="*/ 9802901 h 10287155"/>
                <a:gd name="connsiteY686" fmla="*/ 9802901 h 10287155"/>
                <a:gd name="connsiteX687" fmla="*/ 9802901 h 10287155"/>
                <a:gd name="connsiteY687" fmla="*/ 9802901 h 10287155"/>
                <a:gd name="connsiteX688" fmla="*/ 9802901 h 10287155"/>
                <a:gd name="connsiteY688" fmla="*/ 9802901 h 10287155"/>
                <a:gd name="connsiteX689" fmla="*/ 9802901 h 10287155"/>
                <a:gd name="connsiteY689" fmla="*/ 9802901 h 10287155"/>
                <a:gd name="connsiteX690" fmla="*/ 9802901 h 10287155"/>
                <a:gd name="connsiteY690" fmla="*/ 9802901 h 10287155"/>
                <a:gd name="connsiteX691" fmla="*/ 9802901 h 10287155"/>
                <a:gd name="connsiteY691" fmla="*/ 9802901 h 10287155"/>
                <a:gd name="connsiteX692" fmla="*/ 9802901 h 10287155"/>
                <a:gd name="connsiteY692" fmla="*/ 9802901 h 10287155"/>
                <a:gd name="connsiteX693" fmla="*/ 9802901 h 10287155"/>
                <a:gd name="connsiteY693" fmla="*/ 9802901 h 10287155"/>
                <a:gd name="connsiteX694" fmla="*/ 9802901 h 10287155"/>
                <a:gd name="connsiteY694" fmla="*/ 9802901 h 10287155"/>
                <a:gd name="connsiteX695" fmla="*/ 9802901 h 10287155"/>
                <a:gd name="connsiteY695" fmla="*/ 9802901 h 10287155"/>
                <a:gd name="connsiteX696" fmla="*/ 9802901 h 10287155"/>
                <a:gd name="connsiteY696" fmla="*/ 9802901 h 10287155"/>
                <a:gd name="connsiteX697" fmla="*/ 9802901 h 10287155"/>
                <a:gd name="connsiteY697" fmla="*/ 9802901 h 10287155"/>
                <a:gd name="connsiteX698" fmla="*/ 9802901 h 10287155"/>
                <a:gd name="connsiteY698" fmla="*/ 9802901 h 10287155"/>
                <a:gd name="connsiteX699" fmla="*/ 9802901 h 10287155"/>
                <a:gd name="connsiteY699" fmla="*/ 9802901 h 10287155"/>
                <a:gd name="connsiteX700" fmla="*/ 9802901 h 10287155"/>
                <a:gd name="connsiteY700" fmla="*/ 9802901 h 10287155"/>
                <a:gd name="connsiteX701" fmla="*/ 9802901 h 10287155"/>
                <a:gd name="connsiteY701" fmla="*/ 9802901 h 10287155"/>
                <a:gd name="connsiteX702" fmla="*/ 9802901 h 10287155"/>
                <a:gd name="connsiteY702" fmla="*/ 9802901 h 10287155"/>
                <a:gd name="connsiteX703" fmla="*/ 9802901 h 10287155"/>
                <a:gd name="connsiteY703" fmla="*/ 9802901 h 10287155"/>
                <a:gd name="connsiteX704" fmla="*/ 9802901 h 10287155"/>
                <a:gd name="connsiteY704" fmla="*/ 9802901 h 10287155"/>
                <a:gd name="connsiteX705" fmla="*/ 9802901 h 10287155"/>
                <a:gd name="connsiteY705" fmla="*/ 9802901 h 10287155"/>
                <a:gd name="connsiteX706" fmla="*/ 9802901 h 10287155"/>
                <a:gd name="connsiteY706" fmla="*/ 9802901 h 10287155"/>
                <a:gd name="connsiteX707" fmla="*/ 9802901 h 10287155"/>
                <a:gd name="connsiteY707" fmla="*/ 9802901 h 10287155"/>
                <a:gd name="connsiteX708" fmla="*/ 9802901 h 10287155"/>
                <a:gd name="connsiteY708" fmla="*/ 9802901 h 10287155"/>
                <a:gd name="connsiteX709" fmla="*/ 9802901 h 10287155"/>
                <a:gd name="connsiteY709" fmla="*/ 9802901 h 10287155"/>
                <a:gd name="connsiteX710" fmla="*/ 9802901 h 10287155"/>
                <a:gd name="connsiteY710" fmla="*/ 9802901 h 10287155"/>
                <a:gd name="connsiteX711" fmla="*/ 9802901 h 10287155"/>
                <a:gd name="connsiteY711" fmla="*/ 9802901 h 10287155"/>
                <a:gd name="connsiteX712" fmla="*/ 9802901 h 10287155"/>
                <a:gd name="connsiteY712" fmla="*/ 9802901 h 10287155"/>
                <a:gd name="connsiteX713" fmla="*/ 9802901 h 10287155"/>
                <a:gd name="connsiteY713" fmla="*/ 9802901 h 10287155"/>
                <a:gd name="connsiteX714" fmla="*/ 9802901 h 10287155"/>
                <a:gd name="connsiteY714" fmla="*/ 9802901 h 10287155"/>
                <a:gd name="connsiteX715" fmla="*/ 9802901 h 10287155"/>
                <a:gd name="connsiteY715" fmla="*/ 9802901 h 10287155"/>
                <a:gd name="connsiteX716" fmla="*/ 9802901 h 10287155"/>
                <a:gd name="connsiteY716" fmla="*/ 9802901 h 10287155"/>
                <a:gd name="connsiteX717" fmla="*/ 9802901 h 10287155"/>
                <a:gd name="connsiteY717" fmla="*/ 9802901 h 10287155"/>
                <a:gd name="connsiteX718" fmla="*/ 9802901 h 10287155"/>
                <a:gd name="connsiteY718" fmla="*/ 9802901 h 10287155"/>
                <a:gd name="connsiteX719" fmla="*/ 9802901 h 10287155"/>
                <a:gd name="connsiteY719" fmla="*/ 9802901 h 10287155"/>
                <a:gd name="connsiteX720" fmla="*/ 9802901 h 10287155"/>
                <a:gd name="connsiteY720" fmla="*/ 9802901 h 10287155"/>
                <a:gd name="connsiteX721" fmla="*/ 9802901 h 10287155"/>
                <a:gd name="connsiteY721" fmla="*/ 9802901 h 10287155"/>
                <a:gd name="connsiteX722" fmla="*/ 9802901 h 10287155"/>
                <a:gd name="connsiteY722" fmla="*/ 9802901 h 10287155"/>
                <a:gd name="connsiteX723" fmla="*/ 9802901 h 10287155"/>
                <a:gd name="connsiteY723" fmla="*/ 9802901 h 10287155"/>
                <a:gd name="connsiteX724" fmla="*/ 9802901 h 10287155"/>
                <a:gd name="connsiteY724" fmla="*/ 9802901 h 10287155"/>
                <a:gd name="connsiteX725" fmla="*/ 9802901 h 10287155"/>
                <a:gd name="connsiteY725" fmla="*/ 9802901 h 10287155"/>
                <a:gd name="connsiteX726" fmla="*/ 9802901 h 10287155"/>
                <a:gd name="connsiteY726" fmla="*/ 9802901 h 10287155"/>
                <a:gd name="connsiteX727" fmla="*/ 9802901 h 10287155"/>
                <a:gd name="connsiteY727" fmla="*/ 9802901 h 10287155"/>
                <a:gd name="connsiteX728" fmla="*/ 9802901 h 10287155"/>
                <a:gd name="connsiteY728" fmla="*/ 9802901 h 10287155"/>
                <a:gd name="connsiteX729" fmla="*/ 9802901 h 10287155"/>
                <a:gd name="connsiteY729" fmla="*/ 9802901 h 10287155"/>
                <a:gd name="connsiteX730" fmla="*/ 9802901 h 10287155"/>
                <a:gd name="connsiteY730" fmla="*/ 9802901 h 10287155"/>
                <a:gd name="connsiteX731" fmla="*/ 9802901 h 10287155"/>
                <a:gd name="connsiteY731" fmla="*/ 9802901 h 10287155"/>
                <a:gd name="connsiteX732" fmla="*/ 9802901 h 10287155"/>
                <a:gd name="connsiteY732" fmla="*/ 9802901 h 10287155"/>
                <a:gd name="connsiteX733" fmla="*/ 9802901 h 10287155"/>
                <a:gd name="connsiteY733" fmla="*/ 9802901 h 10287155"/>
                <a:gd name="connsiteX734" fmla="*/ 9802901 h 10287155"/>
                <a:gd name="connsiteY734" fmla="*/ 9802901 h 10287155"/>
                <a:gd name="connsiteX735" fmla="*/ 9802901 h 10287155"/>
                <a:gd name="connsiteY735" fmla="*/ 9802901 h 10287155"/>
                <a:gd name="connsiteX736" fmla="*/ 9802901 h 10287155"/>
                <a:gd name="connsiteY736" fmla="*/ 9802901 h 10287155"/>
                <a:gd name="connsiteX737" fmla="*/ 9802901 h 10287155"/>
                <a:gd name="connsiteY737" fmla="*/ 9802901 h 10287155"/>
                <a:gd name="connsiteX738" fmla="*/ 9802901 h 10287155"/>
                <a:gd name="connsiteY738" fmla="*/ 9802901 h 10287155"/>
                <a:gd name="connsiteX739" fmla="*/ 9802901 h 10287155"/>
                <a:gd name="connsiteY739" fmla="*/ 9802901 h 10287155"/>
                <a:gd name="connsiteX740" fmla="*/ 9802901 h 10287155"/>
                <a:gd name="connsiteY740" fmla="*/ 9802901 h 10287155"/>
                <a:gd name="connsiteX741" fmla="*/ 9802901 h 10287155"/>
                <a:gd name="connsiteY741" fmla="*/ 9802901 h 10287155"/>
                <a:gd name="connsiteX742" fmla="*/ 9802901 h 10287155"/>
                <a:gd name="connsiteY742" fmla="*/ 9802901 h 10287155"/>
                <a:gd name="connsiteX743" fmla="*/ 9802901 h 10287155"/>
                <a:gd name="connsiteY743" fmla="*/ 9802901 h 10287155"/>
                <a:gd name="connsiteX744" fmla="*/ 9802901 h 10287155"/>
                <a:gd name="connsiteY744" fmla="*/ 9802901 h 10287155"/>
                <a:gd name="connsiteX745" fmla="*/ 9802901 h 10287155"/>
                <a:gd name="connsiteY745" fmla="*/ 9802901 h 10287155"/>
                <a:gd name="connsiteX746" fmla="*/ 9802901 h 10287155"/>
                <a:gd name="connsiteY746" fmla="*/ 9802901 h 10287155"/>
                <a:gd name="connsiteX747" fmla="*/ 9802901 h 10287155"/>
                <a:gd name="connsiteY747" fmla="*/ 9802901 h 10287155"/>
                <a:gd name="connsiteX748" fmla="*/ 9802901 h 10287155"/>
                <a:gd name="connsiteY748" fmla="*/ 9802901 h 10287155"/>
                <a:gd name="connsiteX749" fmla="*/ 9802901 h 10287155"/>
                <a:gd name="connsiteY749" fmla="*/ 9802901 h 10287155"/>
                <a:gd name="connsiteX750" fmla="*/ 9802901 h 10287155"/>
                <a:gd name="connsiteY750" fmla="*/ 9802901 h 10287155"/>
                <a:gd name="connsiteX751" fmla="*/ 9802901 h 10287155"/>
                <a:gd name="connsiteY751" fmla="*/ 9802901 h 10287155"/>
                <a:gd name="connsiteX752" fmla="*/ 9802901 h 10287155"/>
                <a:gd name="connsiteY752" fmla="*/ 9802901 h 10287155"/>
                <a:gd name="connsiteX753" fmla="*/ 9802901 h 10287155"/>
                <a:gd name="connsiteY753" fmla="*/ 9802901 h 10287155"/>
                <a:gd name="connsiteX754" fmla="*/ 9802901 h 10287155"/>
                <a:gd name="connsiteY754" fmla="*/ 9802901 h 10287155"/>
                <a:gd name="connsiteX755" fmla="*/ 9802901 h 10287155"/>
                <a:gd name="connsiteY755" fmla="*/ 9802901 h 10287155"/>
                <a:gd name="connsiteX756" fmla="*/ 9802901 h 10287155"/>
                <a:gd name="connsiteY756" fmla="*/ 9802901 h 10287155"/>
                <a:gd name="connsiteX757" fmla="*/ 9802901 h 10287155"/>
                <a:gd name="connsiteY757" fmla="*/ 9802901 h 10287155"/>
                <a:gd name="connsiteX758" fmla="*/ 9802901 h 10287155"/>
                <a:gd name="connsiteY758" fmla="*/ 9802901 h 10287155"/>
                <a:gd name="connsiteX759" fmla="*/ 9802901 h 10287155"/>
                <a:gd name="connsiteY759" fmla="*/ 9802901 h 10287155"/>
                <a:gd name="connsiteX760" fmla="*/ 9802901 h 10287155"/>
                <a:gd name="connsiteY760" fmla="*/ 9802901 h 10287155"/>
                <a:gd name="connsiteX761" fmla="*/ 9802901 h 10287155"/>
                <a:gd name="connsiteY761" fmla="*/ 9802901 h 10287155"/>
                <a:gd name="connsiteX762" fmla="*/ 9802901 h 10287155"/>
                <a:gd name="connsiteY762" fmla="*/ 9802901 h 10287155"/>
                <a:gd name="connsiteX763" fmla="*/ 9802901 h 10287155"/>
                <a:gd name="connsiteY763" fmla="*/ 9802901 h 10287155"/>
                <a:gd name="connsiteX764" fmla="*/ 9802901 h 10287155"/>
                <a:gd name="connsiteY764" fmla="*/ 9802901 h 10287155"/>
                <a:gd name="connsiteX765" fmla="*/ 9802901 h 10287155"/>
                <a:gd name="connsiteY765" fmla="*/ 9802901 h 10287155"/>
                <a:gd name="connsiteX766" fmla="*/ 9802901 h 10287155"/>
                <a:gd name="connsiteY766" fmla="*/ 9802901 h 10287155"/>
                <a:gd name="connsiteX767" fmla="*/ 9802901 h 10287155"/>
                <a:gd name="connsiteY767" fmla="*/ 9802901 h 10287155"/>
                <a:gd name="connsiteX768" fmla="*/ 9802901 h 10287155"/>
                <a:gd name="connsiteY768" fmla="*/ 9802901 h 10287155"/>
                <a:gd name="connsiteX769" fmla="*/ 9802901 h 10287155"/>
                <a:gd name="connsiteY769" fmla="*/ 9802901 h 10287155"/>
                <a:gd name="connsiteX770" fmla="*/ 9802901 h 10287155"/>
                <a:gd name="connsiteY770" fmla="*/ 9802901 h 10287155"/>
                <a:gd name="connsiteX771" fmla="*/ 9802901 h 10287155"/>
                <a:gd name="connsiteY771" fmla="*/ 9802901 h 10287155"/>
                <a:gd name="connsiteX772" fmla="*/ 9802901 h 10287155"/>
                <a:gd name="connsiteY772" fmla="*/ 9802901 h 10287155"/>
                <a:gd name="connsiteX773" fmla="*/ 9802901 h 10287155"/>
                <a:gd name="connsiteY773" fmla="*/ 9802901 h 10287155"/>
                <a:gd name="connsiteX774" fmla="*/ 9802901 h 10287155"/>
                <a:gd name="connsiteY774" fmla="*/ 9802901 h 10287155"/>
                <a:gd name="connsiteX775" fmla="*/ 9802901 h 10287155"/>
                <a:gd name="connsiteY775" fmla="*/ 9802901 h 10287155"/>
                <a:gd name="connsiteX776" fmla="*/ 9802901 h 10287155"/>
                <a:gd name="connsiteY776" fmla="*/ 9802901 h 10287155"/>
                <a:gd name="connsiteX777" fmla="*/ 9802901 h 10287155"/>
                <a:gd name="connsiteY777" fmla="*/ 9802901 h 10287155"/>
                <a:gd name="connsiteX778" fmla="*/ 9802901 h 10287155"/>
                <a:gd name="connsiteY778" fmla="*/ 9802901 h 10287155"/>
                <a:gd name="connsiteX779" fmla="*/ 9802901 h 10287155"/>
                <a:gd name="connsiteY779" fmla="*/ 9802901 h 10287155"/>
                <a:gd name="connsiteX780" fmla="*/ 9802901 h 10287155"/>
                <a:gd name="connsiteY780" fmla="*/ 9802901 h 10287155"/>
                <a:gd name="connsiteX781" fmla="*/ 9802901 h 10287155"/>
                <a:gd name="connsiteY781" fmla="*/ 9802901 h 10287155"/>
                <a:gd name="connsiteX782" fmla="*/ 9802901 h 10287155"/>
                <a:gd name="connsiteY782" fmla="*/ 9802901 h 10287155"/>
                <a:gd name="connsiteX783" fmla="*/ 9802901 h 10287155"/>
                <a:gd name="connsiteY783" fmla="*/ 9802901 h 10287155"/>
                <a:gd name="connsiteX784" fmla="*/ 9802901 h 10287155"/>
                <a:gd name="connsiteY784" fmla="*/ 9802901 h 10287155"/>
                <a:gd name="connsiteX785" fmla="*/ 9802901 h 10287155"/>
                <a:gd name="connsiteY785" fmla="*/ 9802901 h 10287155"/>
                <a:gd name="connsiteX786" fmla="*/ 9802901 h 10287155"/>
                <a:gd name="connsiteY786" fmla="*/ 9802901 h 10287155"/>
                <a:gd name="connsiteX787" fmla="*/ 9802901 h 10287155"/>
                <a:gd name="connsiteY787" fmla="*/ 9802901 h 10287155"/>
                <a:gd name="connsiteX788" fmla="*/ 9802901 h 10287155"/>
                <a:gd name="connsiteY788" fmla="*/ 9802901 h 10287155"/>
                <a:gd name="connsiteX789" fmla="*/ 9802901 h 10287155"/>
                <a:gd name="connsiteY789" fmla="*/ 9802901 h 10287155"/>
                <a:gd name="connsiteX790" fmla="*/ 9802901 h 10287155"/>
                <a:gd name="connsiteY790" fmla="*/ 9802901 h 10287155"/>
                <a:gd name="connsiteX791" fmla="*/ 9802901 h 10287155"/>
                <a:gd name="connsiteY791" fmla="*/ 9802901 h 10287155"/>
                <a:gd name="connsiteX792" fmla="*/ 9802901 h 10287155"/>
                <a:gd name="connsiteY792" fmla="*/ 9802901 h 10287155"/>
                <a:gd name="connsiteX793" fmla="*/ 9802901 h 10287155"/>
                <a:gd name="connsiteY793" fmla="*/ 9802901 h 10287155"/>
                <a:gd name="connsiteX794" fmla="*/ 9802901 h 10287155"/>
                <a:gd name="connsiteY794" fmla="*/ 9802901 h 10287155"/>
                <a:gd name="connsiteX795" fmla="*/ 9802901 h 10287155"/>
                <a:gd name="connsiteY795" fmla="*/ 9802901 h 10287155"/>
                <a:gd name="connsiteX796" fmla="*/ 9802901 h 10287155"/>
                <a:gd name="connsiteY796" fmla="*/ 9802901 h 10287155"/>
                <a:gd name="connsiteX797" fmla="*/ 9802901 h 10287155"/>
                <a:gd name="connsiteY797" fmla="*/ 9802901 h 10287155"/>
                <a:gd name="connsiteX798" fmla="*/ 9802901 h 10287155"/>
                <a:gd name="connsiteY798" fmla="*/ 9802901 h 10287155"/>
                <a:gd name="connsiteX799" fmla="*/ 9802901 h 10287155"/>
                <a:gd name="connsiteY799" fmla="*/ 9802901 h 10287155"/>
                <a:gd name="connsiteX800" fmla="*/ 9802901 h 10287155"/>
                <a:gd name="connsiteY800" fmla="*/ 9802901 h 10287155"/>
                <a:gd name="connsiteX801" fmla="*/ 9802901 h 10287155"/>
                <a:gd name="connsiteY801" fmla="*/ 9802901 h 10287155"/>
                <a:gd name="connsiteX802" fmla="*/ 9802901 h 10287155"/>
                <a:gd name="connsiteY802" fmla="*/ 9802901 h 10287155"/>
                <a:gd name="connsiteX803" fmla="*/ 9802901 h 10287155"/>
                <a:gd name="connsiteY803" fmla="*/ 9802901 h 10287155"/>
                <a:gd name="connsiteX804" fmla="*/ 9802901 h 10287155"/>
                <a:gd name="connsiteY804" fmla="*/ 9802901 h 10287155"/>
                <a:gd name="connsiteX805" fmla="*/ 9802901 h 10287155"/>
                <a:gd name="connsiteY805" fmla="*/ 9802901 h 10287155"/>
                <a:gd name="connsiteX806" fmla="*/ 9802901 h 10287155"/>
                <a:gd name="connsiteY806" fmla="*/ 9802901 h 10287155"/>
                <a:gd name="connsiteX807" fmla="*/ 9802901 h 10287155"/>
                <a:gd name="connsiteY807" fmla="*/ 9802901 h 10287155"/>
                <a:gd name="connsiteX808" fmla="*/ 9802901 h 10287155"/>
                <a:gd name="connsiteY808" fmla="*/ 9802901 h 10287155"/>
                <a:gd name="connsiteX809" fmla="*/ 9802901 h 10287155"/>
                <a:gd name="connsiteY809" fmla="*/ 9802901 h 10287155"/>
                <a:gd name="connsiteX810" fmla="*/ 9802901 h 10287155"/>
                <a:gd name="connsiteY810" fmla="*/ 9802901 h 10287155"/>
                <a:gd name="connsiteX811" fmla="*/ 9802901 h 10287155"/>
                <a:gd name="connsiteY811" fmla="*/ 9802901 h 10287155"/>
                <a:gd name="connsiteX812" fmla="*/ 9802901 h 10287155"/>
                <a:gd name="connsiteY812" fmla="*/ 9802901 h 10287155"/>
                <a:gd name="connsiteX813" fmla="*/ 9802901 h 10287155"/>
                <a:gd name="connsiteY813" fmla="*/ 9802901 h 10287155"/>
                <a:gd name="connsiteX814" fmla="*/ 9802901 h 10287155"/>
                <a:gd name="connsiteY814" fmla="*/ 9802901 h 10287155"/>
                <a:gd name="connsiteX815" fmla="*/ 9802901 h 10287155"/>
                <a:gd name="connsiteY815" fmla="*/ 9802901 h 10287155"/>
                <a:gd name="connsiteX816" fmla="*/ 9802901 h 10287155"/>
                <a:gd name="connsiteY816" fmla="*/ 9802901 h 10287155"/>
                <a:gd name="connsiteX817" fmla="*/ 9802901 h 10287155"/>
                <a:gd name="connsiteY817" fmla="*/ 9802901 h 10287155"/>
                <a:gd name="connsiteX818" fmla="*/ 9802901 h 10287155"/>
                <a:gd name="connsiteY818" fmla="*/ 9802901 h 10287155"/>
                <a:gd name="connsiteX819" fmla="*/ 9802901 h 10287155"/>
                <a:gd name="connsiteY819" fmla="*/ 9802901 h 10287155"/>
                <a:gd name="connsiteX820" fmla="*/ 9802901 h 10287155"/>
                <a:gd name="connsiteY820" fmla="*/ 9802901 h 10287155"/>
                <a:gd name="connsiteX821" fmla="*/ 9802901 h 10287155"/>
                <a:gd name="connsiteY821" fmla="*/ 9802901 h 10287155"/>
                <a:gd name="connsiteX822" fmla="*/ 9802901 h 10287155"/>
                <a:gd name="connsiteY822" fmla="*/ 9802901 h 10287155"/>
                <a:gd name="connsiteX823" fmla="*/ 9802901 h 10287155"/>
                <a:gd name="connsiteY823" fmla="*/ 9802901 h 10287155"/>
                <a:gd name="connsiteX824" fmla="*/ 9802901 h 10287155"/>
                <a:gd name="connsiteY824" fmla="*/ 9802901 h 10287155"/>
                <a:gd name="connsiteX825" fmla="*/ 9802901 h 10287155"/>
                <a:gd name="connsiteY825" fmla="*/ 9802901 h 10287155"/>
                <a:gd name="connsiteX826" fmla="*/ 9802901 h 10287155"/>
                <a:gd name="connsiteY826" fmla="*/ 9802901 h 10287155"/>
                <a:gd name="connsiteX827" fmla="*/ 9802901 h 10287155"/>
                <a:gd name="connsiteY827" fmla="*/ 9802901 h 10287155"/>
                <a:gd name="connsiteX828" fmla="*/ 9802901 h 10287155"/>
                <a:gd name="connsiteY828" fmla="*/ 9802901 h 10287155"/>
                <a:gd name="connsiteX829" fmla="*/ 9802901 h 10287155"/>
                <a:gd name="connsiteY829" fmla="*/ 9802901 h 10287155"/>
                <a:gd name="connsiteX830" fmla="*/ 9802901 h 10287155"/>
                <a:gd name="connsiteY830" fmla="*/ 9802901 h 10287155"/>
                <a:gd name="connsiteX831" fmla="*/ 9802901 h 10287155"/>
                <a:gd name="connsiteY831" fmla="*/ 9802901 h 10287155"/>
                <a:gd name="connsiteX832" fmla="*/ 9802901 h 10287155"/>
                <a:gd name="connsiteY832" fmla="*/ 9802901 h 10287155"/>
                <a:gd name="connsiteX833" fmla="*/ 9802901 h 10287155"/>
                <a:gd name="connsiteY833" fmla="*/ 9802901 h 10287155"/>
                <a:gd name="connsiteX834" fmla="*/ 9802901 h 10287155"/>
                <a:gd name="connsiteY834" fmla="*/ 9802901 h 10287155"/>
                <a:gd name="connsiteX835" fmla="*/ 9802901 h 10287155"/>
                <a:gd name="connsiteY835" fmla="*/ 9802901 h 10287155"/>
                <a:gd name="connsiteX836" fmla="*/ 9802901 h 10287155"/>
                <a:gd name="connsiteY836" fmla="*/ 9802901 h 10287155"/>
                <a:gd name="connsiteX837" fmla="*/ 9802901 h 10287155"/>
                <a:gd name="connsiteY837" fmla="*/ 9802901 h 10287155"/>
                <a:gd name="connsiteX838" fmla="*/ 9802901 h 10287155"/>
                <a:gd name="connsiteY838" fmla="*/ 9802901 h 10287155"/>
                <a:gd name="connsiteX839" fmla="*/ 9802901 h 10287155"/>
                <a:gd name="connsiteY839" fmla="*/ 9802901 h 10287155"/>
                <a:gd name="connsiteX840" fmla="*/ 9802901 h 10287155"/>
                <a:gd name="connsiteY840" fmla="*/ 9802901 h 10287155"/>
                <a:gd name="connsiteX841" fmla="*/ 9802901 h 10287155"/>
                <a:gd name="connsiteY841" fmla="*/ 9802901 h 10287155"/>
                <a:gd name="connsiteX842" fmla="*/ 9802901 h 10287155"/>
                <a:gd name="connsiteY842" fmla="*/ 9802901 h 10287155"/>
                <a:gd name="connsiteX843" fmla="*/ 9802901 h 10287155"/>
                <a:gd name="connsiteY843" fmla="*/ 9802901 h 10287155"/>
                <a:gd name="connsiteX844" fmla="*/ 9802901 h 10287155"/>
                <a:gd name="connsiteY844" fmla="*/ 9802901 h 10287155"/>
                <a:gd name="connsiteX845" fmla="*/ 9802901 h 10287155"/>
                <a:gd name="connsiteY845" fmla="*/ 9802901 h 10287155"/>
                <a:gd name="connsiteX846" fmla="*/ 9802901 h 10287155"/>
                <a:gd name="connsiteY846" fmla="*/ 9802901 h 10287155"/>
                <a:gd name="connsiteX847" fmla="*/ 9802901 h 10287155"/>
                <a:gd name="connsiteY847" fmla="*/ 9802901 h 10287155"/>
                <a:gd name="connsiteX848" fmla="*/ 9802901 h 10287155"/>
                <a:gd name="connsiteY848" fmla="*/ 9802901 h 10287155"/>
                <a:gd name="connsiteX849" fmla="*/ 9802901 h 10287155"/>
                <a:gd name="connsiteY849" fmla="*/ 9802901 h 10287155"/>
                <a:gd name="connsiteX850" fmla="*/ 9802901 h 10287155"/>
                <a:gd name="connsiteY850" fmla="*/ 9802901 h 10287155"/>
                <a:gd name="connsiteX851" fmla="*/ 9802901 h 10287155"/>
                <a:gd name="connsiteY851" fmla="*/ 9802901 h 10287155"/>
                <a:gd name="connsiteX852" fmla="*/ 9802901 h 10287155"/>
                <a:gd name="connsiteY852" fmla="*/ 9802901 h 10287155"/>
                <a:gd name="connsiteX853" fmla="*/ 9802901 h 10287155"/>
                <a:gd name="connsiteY853" fmla="*/ 9802901 h 10287155"/>
                <a:gd name="connsiteX854" fmla="*/ 9802901 h 10287155"/>
                <a:gd name="connsiteY854" fmla="*/ 9802901 h 10287155"/>
                <a:gd name="connsiteX855" fmla="*/ 9802901 h 10287155"/>
                <a:gd name="connsiteY855" fmla="*/ 9802901 h 10287155"/>
                <a:gd name="connsiteX856" fmla="*/ 9802901 h 10287155"/>
                <a:gd name="connsiteY856" fmla="*/ 9802901 h 10287155"/>
                <a:gd name="connsiteX857" fmla="*/ 9802901 h 10287155"/>
                <a:gd name="connsiteY857" fmla="*/ 9802901 h 10287155"/>
                <a:gd name="connsiteX858" fmla="*/ 9802901 h 10287155"/>
                <a:gd name="connsiteY858" fmla="*/ 9802901 h 10287155"/>
                <a:gd name="connsiteX859" fmla="*/ 9802901 h 10287155"/>
                <a:gd name="connsiteY859" fmla="*/ 9802901 h 10287155"/>
                <a:gd name="connsiteX860" fmla="*/ 9802901 h 10287155"/>
                <a:gd name="connsiteY860" fmla="*/ 9802901 h 10287155"/>
                <a:gd name="connsiteX861" fmla="*/ 9802901 h 10287155"/>
                <a:gd name="connsiteY861" fmla="*/ 9802901 h 10287155"/>
                <a:gd name="connsiteX862" fmla="*/ 9802901 h 10287155"/>
                <a:gd name="connsiteY862" fmla="*/ 9802901 h 10287155"/>
                <a:gd name="connsiteX863" fmla="*/ 9802901 h 10287155"/>
                <a:gd name="connsiteY863" fmla="*/ 9802901 h 10287155"/>
                <a:gd name="connsiteX864" fmla="*/ 9802901 h 10287155"/>
                <a:gd name="connsiteY864" fmla="*/ 9802901 h 10287155"/>
                <a:gd name="connsiteX865" fmla="*/ 9802901 h 10287155"/>
                <a:gd name="connsiteY865" fmla="*/ 9802901 h 10287155"/>
                <a:gd name="connsiteX866" fmla="*/ 9802901 h 10287155"/>
                <a:gd name="connsiteY866" fmla="*/ 9802901 h 10287155"/>
                <a:gd name="connsiteX867" fmla="*/ 9802901 h 10287155"/>
                <a:gd name="connsiteY867" fmla="*/ 9802901 h 10287155"/>
                <a:gd name="connsiteX868" fmla="*/ 9802901 h 10287155"/>
                <a:gd name="connsiteY868" fmla="*/ 9802901 h 10287155"/>
                <a:gd name="connsiteX869" fmla="*/ 9802901 h 10287155"/>
                <a:gd name="connsiteY869" fmla="*/ 9802901 h 10287155"/>
                <a:gd name="connsiteX870" fmla="*/ 9802901 h 10287155"/>
                <a:gd name="connsiteY870" fmla="*/ 9802901 h 10287155"/>
                <a:gd name="connsiteX871" fmla="*/ 9802901 h 10287155"/>
                <a:gd name="connsiteY871" fmla="*/ 9802901 h 10287155"/>
                <a:gd name="connsiteX872" fmla="*/ 9802901 h 10287155"/>
                <a:gd name="connsiteY872" fmla="*/ 9802901 h 10287155"/>
                <a:gd name="connsiteX873" fmla="*/ 9802901 h 10287155"/>
                <a:gd name="connsiteY873" fmla="*/ 9802901 h 10287155"/>
                <a:gd name="connsiteX874" fmla="*/ 9802901 h 10287155"/>
                <a:gd name="connsiteY874" fmla="*/ 9802901 h 10287155"/>
                <a:gd name="connsiteX875" fmla="*/ 9802901 h 10287155"/>
                <a:gd name="connsiteY875" fmla="*/ 9802901 h 10287155"/>
                <a:gd name="connsiteX876" fmla="*/ 9802901 h 10287155"/>
                <a:gd name="connsiteY876" fmla="*/ 9802901 h 10287155"/>
                <a:gd name="connsiteX877" fmla="*/ 9802901 h 10287155"/>
                <a:gd name="connsiteY877" fmla="*/ 9802901 h 10287155"/>
                <a:gd name="connsiteX878" fmla="*/ 9802901 h 10287155"/>
                <a:gd name="connsiteY878" fmla="*/ 9802901 h 10287155"/>
                <a:gd name="connsiteX879" fmla="*/ 9802901 h 10287155"/>
                <a:gd name="connsiteY879" fmla="*/ 9802901 h 10287155"/>
                <a:gd name="connsiteX880" fmla="*/ 9802901 h 10287155"/>
                <a:gd name="connsiteY880" fmla="*/ 9802901 h 10287155"/>
                <a:gd name="connsiteX881" fmla="*/ 9802901 h 10287155"/>
                <a:gd name="connsiteY881" fmla="*/ 9802901 h 10287155"/>
                <a:gd name="connsiteX882" fmla="*/ 9802901 h 10287155"/>
                <a:gd name="connsiteY882" fmla="*/ 9802901 h 10287155"/>
                <a:gd name="connsiteX883" fmla="*/ 9802901 h 10287155"/>
                <a:gd name="connsiteY883" fmla="*/ 9802901 h 10287155"/>
                <a:gd name="connsiteX884" fmla="*/ 9802901 h 10287155"/>
                <a:gd name="connsiteY884" fmla="*/ 9802901 h 10287155"/>
                <a:gd name="connsiteX885" fmla="*/ 9802901 h 10287155"/>
                <a:gd name="connsiteY885" fmla="*/ 9802901 h 10287155"/>
                <a:gd name="connsiteX886" fmla="*/ 9802901 h 10287155"/>
                <a:gd name="connsiteY886" fmla="*/ 9802901 h 10287155"/>
                <a:gd name="connsiteX887" fmla="*/ 9802901 h 10287155"/>
                <a:gd name="connsiteY887" fmla="*/ 9802901 h 10287155"/>
                <a:gd name="connsiteX888" fmla="*/ 9802901 h 10287155"/>
                <a:gd name="connsiteY888" fmla="*/ 9802901 h 10287155"/>
                <a:gd name="connsiteX889" fmla="*/ 9802901 h 10287155"/>
                <a:gd name="connsiteY889" fmla="*/ 9802901 h 10287155"/>
                <a:gd name="connsiteX890" fmla="*/ 9802901 h 10287155"/>
                <a:gd name="connsiteY890" fmla="*/ 9802901 h 10287155"/>
                <a:gd name="connsiteX891" fmla="*/ 9802901 h 10287155"/>
                <a:gd name="connsiteY891" fmla="*/ 9802901 h 10287155"/>
                <a:gd name="connsiteX892" fmla="*/ 9802901 h 10287155"/>
                <a:gd name="connsiteY892" fmla="*/ 9802901 h 10287155"/>
                <a:gd name="connsiteX893" fmla="*/ 9802901 h 10287155"/>
                <a:gd name="connsiteY893" fmla="*/ 9802901 h 10287155"/>
                <a:gd name="connsiteX894" fmla="*/ 9802901 h 10287155"/>
                <a:gd name="connsiteY894" fmla="*/ 9802901 h 10287155"/>
                <a:gd name="connsiteX895" fmla="*/ 9802901 h 10287155"/>
                <a:gd name="connsiteY895" fmla="*/ 9802901 h 10287155"/>
                <a:gd name="connsiteX896" fmla="*/ 9802901 h 10287155"/>
                <a:gd name="connsiteY896" fmla="*/ 9802901 h 10287155"/>
                <a:gd name="connsiteX897" fmla="*/ 9802901 h 10287155"/>
                <a:gd name="connsiteY897" fmla="*/ 9802901 h 10287155"/>
                <a:gd name="connsiteX898" fmla="*/ 9802901 h 10287155"/>
                <a:gd name="connsiteY898" fmla="*/ 9802901 h 10287155"/>
                <a:gd name="connsiteX899" fmla="*/ 9802901 h 10287155"/>
                <a:gd name="connsiteY899" fmla="*/ 9802901 h 10287155"/>
                <a:gd name="connsiteX900" fmla="*/ 9802901 h 10287155"/>
                <a:gd name="connsiteY900" fmla="*/ 9802901 h 10287155"/>
                <a:gd name="connsiteX901" fmla="*/ 9802901 h 10287155"/>
                <a:gd name="connsiteY901" fmla="*/ 9802901 h 10287155"/>
                <a:gd name="connsiteX902" fmla="*/ 9802901 h 10287155"/>
                <a:gd name="connsiteY902" fmla="*/ 9802901 h 10287155"/>
                <a:gd name="connsiteX903" fmla="*/ 9802901 h 10287155"/>
                <a:gd name="connsiteY903" fmla="*/ 9802901 h 10287155"/>
                <a:gd name="connsiteX904" fmla="*/ 9802901 h 10287155"/>
                <a:gd name="connsiteY904" fmla="*/ 9802901 h 10287155"/>
                <a:gd name="connsiteX905" fmla="*/ 9802901 h 10287155"/>
                <a:gd name="connsiteY905" fmla="*/ 9802901 h 10287155"/>
                <a:gd name="connsiteX906" fmla="*/ 9802901 h 10287155"/>
                <a:gd name="connsiteY906" fmla="*/ 9802901 h 10287155"/>
                <a:gd name="connsiteX907" fmla="*/ 9802901 h 10287155"/>
                <a:gd name="connsiteY907" fmla="*/ 9802901 h 10287155"/>
                <a:gd name="connsiteX908" fmla="*/ 9802901 h 10287155"/>
                <a:gd name="connsiteY908" fmla="*/ 9802901 h 10287155"/>
                <a:gd name="connsiteX909" fmla="*/ 9802901 h 10287155"/>
                <a:gd name="connsiteY909" fmla="*/ 9802901 h 10287155"/>
                <a:gd name="connsiteX910" fmla="*/ 9802901 h 10287155"/>
                <a:gd name="connsiteY910" fmla="*/ 9802901 h 10287155"/>
                <a:gd name="connsiteX911" fmla="*/ 9802901 h 10287155"/>
                <a:gd name="connsiteY911" fmla="*/ 9802901 h 10287155"/>
                <a:gd name="connsiteX912" fmla="*/ 9802901 h 10287155"/>
                <a:gd name="connsiteY912" fmla="*/ 9802901 h 10287155"/>
                <a:gd name="connsiteX913" fmla="*/ 9802901 h 10287155"/>
                <a:gd name="connsiteY913" fmla="*/ 9802901 h 10287155"/>
                <a:gd name="connsiteX914" fmla="*/ 9802901 h 10287155"/>
                <a:gd name="connsiteY914" fmla="*/ 9802901 h 10287155"/>
                <a:gd name="connsiteX915" fmla="*/ 9802901 h 10287155"/>
                <a:gd name="connsiteY915" fmla="*/ 9802901 h 10287155"/>
                <a:gd name="connsiteX916" fmla="*/ 9802901 h 10287155"/>
                <a:gd name="connsiteY916" fmla="*/ 9802901 h 10287155"/>
                <a:gd name="connsiteX917" fmla="*/ 9802901 h 10287155"/>
                <a:gd name="connsiteY917" fmla="*/ 9802901 h 10287155"/>
                <a:gd name="connsiteX918" fmla="*/ 9802901 h 10287155"/>
                <a:gd name="connsiteY918" fmla="*/ 9802901 h 10287155"/>
                <a:gd name="connsiteX919" fmla="*/ 9802901 h 10287155"/>
                <a:gd name="connsiteY919" fmla="*/ 9802901 h 10287155"/>
                <a:gd name="connsiteX920" fmla="*/ 9802901 h 10287155"/>
                <a:gd name="connsiteY920" fmla="*/ 9802901 h 10287155"/>
                <a:gd name="connsiteX921" fmla="*/ 9802901 h 10287155"/>
                <a:gd name="connsiteY921" fmla="*/ 9802901 h 10287155"/>
                <a:gd name="connsiteX922" fmla="*/ 9802901 h 10287155"/>
                <a:gd name="connsiteY922" fmla="*/ 9802901 h 10287155"/>
                <a:gd name="connsiteX923" fmla="*/ 9802901 h 10287155"/>
                <a:gd name="connsiteY923" fmla="*/ 9802901 h 10287155"/>
                <a:gd name="connsiteX924" fmla="*/ 9802901 h 10287155"/>
                <a:gd name="connsiteY924" fmla="*/ 9802901 h 10287155"/>
                <a:gd name="connsiteX925" fmla="*/ 9802901 h 10287155"/>
                <a:gd name="connsiteY925" fmla="*/ 9802901 h 10287155"/>
                <a:gd name="connsiteX926" fmla="*/ 9802901 h 10287155"/>
                <a:gd name="connsiteY926" fmla="*/ 9802901 h 10287155"/>
                <a:gd name="connsiteX927" fmla="*/ 9802901 h 10287155"/>
                <a:gd name="connsiteY927" fmla="*/ 9802901 h 10287155"/>
                <a:gd name="connsiteX928" fmla="*/ 9802901 h 10287155"/>
                <a:gd name="connsiteY928" fmla="*/ 9802901 h 10287155"/>
                <a:gd name="connsiteX929" fmla="*/ 9802901 h 10287155"/>
                <a:gd name="connsiteY929" fmla="*/ 9802901 h 10287155"/>
                <a:gd name="connsiteX930" fmla="*/ 9802901 h 10287155"/>
                <a:gd name="connsiteY930" fmla="*/ 9802901 h 10287155"/>
                <a:gd name="connsiteX931" fmla="*/ 9802901 h 10287155"/>
                <a:gd name="connsiteY931" fmla="*/ 9802901 h 10287155"/>
                <a:gd name="connsiteX932" fmla="*/ 9802901 h 10287155"/>
                <a:gd name="connsiteY932" fmla="*/ 9802901 h 10287155"/>
                <a:gd name="connsiteX933" fmla="*/ 9802901 h 10287155"/>
                <a:gd name="connsiteY933" fmla="*/ 9802901 h 10287155"/>
                <a:gd name="connsiteX934" fmla="*/ 9802901 h 10287155"/>
                <a:gd name="connsiteY934" fmla="*/ 9802901 h 10287155"/>
                <a:gd name="connsiteX935" fmla="*/ 9802901 h 10287155"/>
                <a:gd name="connsiteY935" fmla="*/ 9802901 h 10287155"/>
                <a:gd name="connsiteX936" fmla="*/ 9802901 h 10287155"/>
                <a:gd name="connsiteY936" fmla="*/ 9802901 h 10287155"/>
                <a:gd name="connsiteX937" fmla="*/ 9802901 h 10287155"/>
                <a:gd name="connsiteY937" fmla="*/ 9802901 h 10287155"/>
                <a:gd name="connsiteX938" fmla="*/ 9802901 h 10287155"/>
                <a:gd name="connsiteY938" fmla="*/ 9802901 h 10287155"/>
                <a:gd name="connsiteX939" fmla="*/ 9802901 h 10287155"/>
                <a:gd name="connsiteY939" fmla="*/ 9802901 h 10287155"/>
                <a:gd name="connsiteX940" fmla="*/ 9802901 h 10287155"/>
                <a:gd name="connsiteY940" fmla="*/ 9802901 h 10287155"/>
                <a:gd name="connsiteX941" fmla="*/ 9802901 h 10287155"/>
                <a:gd name="connsiteY941" fmla="*/ 9802901 h 10287155"/>
                <a:gd name="connsiteX942" fmla="*/ 9802901 h 10287155"/>
                <a:gd name="connsiteY942" fmla="*/ 9802901 h 10287155"/>
                <a:gd name="connsiteX943" fmla="*/ 9802901 h 10287155"/>
                <a:gd name="connsiteY943" fmla="*/ 9802901 h 10287155"/>
                <a:gd name="connsiteX944" fmla="*/ 9802901 h 10287155"/>
                <a:gd name="connsiteY944" fmla="*/ 9802901 h 10287155"/>
                <a:gd name="connsiteX945" fmla="*/ 9802901 h 10287155"/>
                <a:gd name="connsiteY945" fmla="*/ 9802901 h 10287155"/>
                <a:gd name="connsiteX946" fmla="*/ 9802901 h 10287155"/>
                <a:gd name="connsiteY946" fmla="*/ 9802901 h 10287155"/>
                <a:gd name="connsiteX947" fmla="*/ 9802901 h 10287155"/>
                <a:gd name="connsiteY947" fmla="*/ 9802901 h 10287155"/>
                <a:gd name="connsiteX948" fmla="*/ 9802901 h 10287155"/>
                <a:gd name="connsiteY948" fmla="*/ 9802901 h 10287155"/>
                <a:gd name="connsiteX949" fmla="*/ 9802901 h 10287155"/>
                <a:gd name="connsiteY949" fmla="*/ 9802901 h 10287155"/>
                <a:gd name="connsiteX950" fmla="*/ 9802901 h 10287155"/>
                <a:gd name="connsiteY950" fmla="*/ 9802901 h 10287155"/>
                <a:gd name="connsiteX951" fmla="*/ 9802901 h 10287155"/>
                <a:gd name="connsiteY951" fmla="*/ 9802901 h 10287155"/>
                <a:gd name="connsiteX952" fmla="*/ 9802901 h 10287155"/>
                <a:gd name="connsiteY952" fmla="*/ 9802901 h 10287155"/>
                <a:gd name="connsiteX953" fmla="*/ 9802901 h 10287155"/>
                <a:gd name="connsiteY953" fmla="*/ 9802901 h 10287155"/>
                <a:gd name="connsiteX954" fmla="*/ 9802901 h 10287155"/>
                <a:gd name="connsiteY954" fmla="*/ 9802901 h 10287155"/>
                <a:gd name="connsiteX955" fmla="*/ 9802901 h 10287155"/>
                <a:gd name="connsiteY955" fmla="*/ 9802901 h 10287155"/>
                <a:gd name="connsiteX956" fmla="*/ 9802901 h 10287155"/>
                <a:gd name="connsiteY956" fmla="*/ 9802901 h 10287155"/>
                <a:gd name="connsiteX957" fmla="*/ 9802901 h 10287155"/>
                <a:gd name="connsiteY957" fmla="*/ 9802901 h 10287155"/>
                <a:gd name="connsiteX958" fmla="*/ 9802901 h 10287155"/>
                <a:gd name="connsiteY958" fmla="*/ 9802901 h 10287155"/>
                <a:gd name="connsiteX959" fmla="*/ 9802901 h 10287155"/>
                <a:gd name="connsiteY959" fmla="*/ 9802901 h 10287155"/>
                <a:gd name="connsiteX960" fmla="*/ 9802901 h 10287155"/>
                <a:gd name="connsiteY960" fmla="*/ 9802901 h 10287155"/>
                <a:gd name="connsiteX961" fmla="*/ 9802901 h 10287155"/>
                <a:gd name="connsiteY961" fmla="*/ 9802901 h 10287155"/>
                <a:gd name="connsiteX962" fmla="*/ 9802901 h 10287155"/>
                <a:gd name="connsiteY962" fmla="*/ 9802901 h 10287155"/>
                <a:gd name="connsiteX963" fmla="*/ 9802901 h 10287155"/>
                <a:gd name="connsiteY963" fmla="*/ 9802901 h 10287155"/>
                <a:gd name="connsiteX964" fmla="*/ 9802901 h 10287155"/>
                <a:gd name="connsiteY964" fmla="*/ 9802901 h 10287155"/>
                <a:gd name="connsiteX965" fmla="*/ 9802901 h 10287155"/>
                <a:gd name="connsiteY965" fmla="*/ 9802901 h 10287155"/>
                <a:gd name="connsiteX966" fmla="*/ 9802901 h 10287155"/>
                <a:gd name="connsiteY966" fmla="*/ 9802901 h 10287155"/>
                <a:gd name="connsiteX967" fmla="*/ 9802901 h 10287155"/>
                <a:gd name="connsiteY967" fmla="*/ 9802901 h 10287155"/>
                <a:gd name="connsiteX968" fmla="*/ 9802901 h 10287155"/>
                <a:gd name="connsiteY968" fmla="*/ 9802901 h 10287155"/>
                <a:gd name="connsiteX969" fmla="*/ 9802901 h 10287155"/>
                <a:gd name="connsiteY969" fmla="*/ 9802901 h 10287155"/>
                <a:gd name="connsiteX970" fmla="*/ 9802901 h 10287155"/>
                <a:gd name="connsiteY970" fmla="*/ 9802901 h 10287155"/>
                <a:gd name="connsiteX971" fmla="*/ 9802901 h 10287155"/>
                <a:gd name="connsiteY971" fmla="*/ 9802901 h 10287155"/>
                <a:gd name="connsiteX972" fmla="*/ 9802901 h 10287155"/>
                <a:gd name="connsiteY972" fmla="*/ 9802901 h 10287155"/>
                <a:gd name="connsiteX973" fmla="*/ 9802901 h 10287155"/>
                <a:gd name="connsiteY973" fmla="*/ 9802901 h 10287155"/>
                <a:gd name="connsiteX974" fmla="*/ 9802901 h 10287155"/>
                <a:gd name="connsiteY974" fmla="*/ 9802901 h 10287155"/>
                <a:gd name="connsiteX975" fmla="*/ 9802901 h 10287155"/>
                <a:gd name="connsiteY975" fmla="*/ 9802901 h 10287155"/>
                <a:gd name="connsiteX976" fmla="*/ 9802901 h 10287155"/>
                <a:gd name="connsiteY976" fmla="*/ 9802901 h 10287155"/>
                <a:gd name="connsiteX977" fmla="*/ 9802901 h 10287155"/>
                <a:gd name="connsiteY977" fmla="*/ 9802901 h 10287155"/>
                <a:gd name="connsiteX978" fmla="*/ 9802901 h 10287155"/>
                <a:gd name="connsiteY978" fmla="*/ 9802901 h 10287155"/>
                <a:gd name="connsiteX979" fmla="*/ 9802901 h 10287155"/>
                <a:gd name="connsiteY979" fmla="*/ 9802901 h 10287155"/>
                <a:gd name="connsiteX980" fmla="*/ 9802901 h 10287155"/>
                <a:gd name="connsiteY980" fmla="*/ 9802901 h 10287155"/>
                <a:gd name="connsiteX981" fmla="*/ 9802901 h 10287155"/>
                <a:gd name="connsiteY981" fmla="*/ 9802901 h 10287155"/>
                <a:gd name="connsiteX982" fmla="*/ 9802901 h 10287155"/>
                <a:gd name="connsiteY982" fmla="*/ 9802901 h 10287155"/>
                <a:gd name="connsiteX983" fmla="*/ 9802901 h 10287155"/>
                <a:gd name="connsiteY983" fmla="*/ 9802901 h 10287155"/>
                <a:gd name="connsiteX984" fmla="*/ 9802901 h 10287155"/>
                <a:gd name="connsiteY984" fmla="*/ 9802901 h 10287155"/>
                <a:gd name="connsiteX985" fmla="*/ 9802901 h 10287155"/>
                <a:gd name="connsiteY985" fmla="*/ 9802901 h 10287155"/>
                <a:gd name="connsiteX986" fmla="*/ 9802901 h 10287155"/>
                <a:gd name="connsiteY986" fmla="*/ 9802901 h 10287155"/>
                <a:gd name="connsiteX987" fmla="*/ 9802901 h 10287155"/>
                <a:gd name="connsiteY987" fmla="*/ 9802901 h 10287155"/>
                <a:gd name="connsiteX988" fmla="*/ 9802901 h 10287155"/>
                <a:gd name="connsiteY988" fmla="*/ 9802901 h 10287155"/>
                <a:gd name="connsiteX989" fmla="*/ 9802901 h 10287155"/>
                <a:gd name="connsiteY989" fmla="*/ 9802901 h 10287155"/>
                <a:gd name="connsiteX990" fmla="*/ 9802901 h 10287155"/>
                <a:gd name="connsiteY990" fmla="*/ 9802901 h 10287155"/>
                <a:gd name="connsiteX991" fmla="*/ 9802901 h 10287155"/>
                <a:gd name="connsiteY991" fmla="*/ 9802901 h 10287155"/>
                <a:gd name="connsiteX992" fmla="*/ 9802901 h 10287155"/>
                <a:gd name="connsiteY992" fmla="*/ 9802901 h 10287155"/>
                <a:gd name="connsiteX993" fmla="*/ 9802901 h 10287155"/>
                <a:gd name="connsiteY993" fmla="*/ 9802901 h 10287155"/>
                <a:gd name="connsiteX994" fmla="*/ 9802901 h 10287155"/>
                <a:gd name="connsiteY994" fmla="*/ 9802901 h 10287155"/>
                <a:gd name="connsiteX995" fmla="*/ 9802901 h 10287155"/>
                <a:gd name="connsiteY995" fmla="*/ 9802901 h 10287155"/>
                <a:gd name="connsiteX996" fmla="*/ 9802901 h 10287155"/>
                <a:gd name="connsiteY996" fmla="*/ 9802901 h 10287155"/>
                <a:gd name="connsiteX997" fmla="*/ 9802901 h 10287155"/>
                <a:gd name="connsiteY997" fmla="*/ 9802901 h 10287155"/>
                <a:gd name="connsiteX998" fmla="*/ 9802901 h 10287155"/>
                <a:gd name="connsiteY998" fmla="*/ 9802901 h 10287155"/>
                <a:gd name="connsiteX999" fmla="*/ 9802901 h 10287155"/>
                <a:gd name="connsiteY999" fmla="*/ 9802901 h 10287155"/>
                <a:gd name="connsiteX1000" fmla="*/ 9802901 h 10287155"/>
                <a:gd name="connsiteY1000" fmla="*/ 9802901 h 10287155"/>
                <a:gd name="connsiteX1001" fmla="*/ 9802901 h 10287155"/>
                <a:gd name="connsiteY1001" fmla="*/ 9802901 h 10287155"/>
                <a:gd name="connsiteX1002" fmla="*/ 9802901 h 10287155"/>
                <a:gd name="connsiteY1002" fmla="*/ 9802901 h 10287155"/>
                <a:gd name="connsiteX1003" fmla="*/ 9802901 h 10287155"/>
                <a:gd name="connsiteY1003" fmla="*/ 9802901 h 10287155"/>
                <a:gd name="connsiteX1004" fmla="*/ 9802901 h 10287155"/>
                <a:gd name="connsiteY1004" fmla="*/ 9802901 h 10287155"/>
                <a:gd name="connsiteX1005" fmla="*/ 9802901 h 10287155"/>
                <a:gd name="connsiteY1005" fmla="*/ 9802901 h 10287155"/>
                <a:gd name="connsiteX1006" fmla="*/ 9802901 h 10287155"/>
                <a:gd name="connsiteY1006" fmla="*/ 9802901 h 10287155"/>
                <a:gd name="connsiteX1007" fmla="*/ 9802901 h 10287155"/>
                <a:gd name="connsiteY1007" fmla="*/ 9802901 h 10287155"/>
                <a:gd name="connsiteX1008" fmla="*/ 9802901 h 10287155"/>
                <a:gd name="connsiteY1008" fmla="*/ 9802901 h 10287155"/>
                <a:gd name="connsiteX1009" fmla="*/ 9802901 h 10287155"/>
                <a:gd name="connsiteY1009" fmla="*/ 9802901 h 10287155"/>
                <a:gd name="connsiteX1010" fmla="*/ 9802901 h 10287155"/>
                <a:gd name="connsiteY1010" fmla="*/ 9802901 h 10287155"/>
                <a:gd name="connsiteX1011" fmla="*/ 9802901 h 10287155"/>
                <a:gd name="connsiteY1011" fmla="*/ 9802901 h 10287155"/>
                <a:gd name="connsiteX1012" fmla="*/ 9802901 h 10287155"/>
                <a:gd name="connsiteY1012" fmla="*/ 9802901 h 10287155"/>
                <a:gd name="connsiteX1013" fmla="*/ 9802901 h 10287155"/>
                <a:gd name="connsiteY1013" fmla="*/ 9802901 h 10287155"/>
                <a:gd name="connsiteX1014" fmla="*/ 9802901 h 10287155"/>
                <a:gd name="connsiteY1014" fmla="*/ 9802901 h 10287155"/>
                <a:gd name="connsiteX1015" fmla="*/ 9802901 h 10287155"/>
                <a:gd name="connsiteY1015" fmla="*/ 9802901 h 10287155"/>
                <a:gd name="connsiteX1016" fmla="*/ 9802901 h 10287155"/>
                <a:gd name="connsiteY1016" fmla="*/ 9802901 h 10287155"/>
                <a:gd name="connsiteX1017" fmla="*/ 9802901 h 10287155"/>
                <a:gd name="connsiteY1017" fmla="*/ 9802901 h 10287155"/>
                <a:gd name="connsiteX1018" fmla="*/ 9802901 h 10287155"/>
                <a:gd name="connsiteY1018" fmla="*/ 9802901 h 10287155"/>
                <a:gd name="connsiteX1019" fmla="*/ 9802901 h 10287155"/>
                <a:gd name="connsiteY1019" fmla="*/ 9802901 h 10287155"/>
                <a:gd name="connsiteX1020" fmla="*/ 9802901 h 10287155"/>
                <a:gd name="connsiteY1020" fmla="*/ 9802901 h 10287155"/>
                <a:gd name="connsiteX1021" fmla="*/ 9802901 h 10287155"/>
                <a:gd name="connsiteY1021" fmla="*/ 9802901 h 10287155"/>
                <a:gd name="connsiteX1022" fmla="*/ 9802901 h 10287155"/>
                <a:gd name="connsiteY1022" fmla="*/ 9802901 h 10287155"/>
                <a:gd name="connsiteX1023" fmla="*/ 9802901 h 10287155"/>
                <a:gd name="connsiteY1023" fmla="*/ 9802901 h 10287155"/>
                <a:gd name="connsiteX1024" fmla="*/ 9802901 h 10287155"/>
                <a:gd name="connsiteY1024" fmla="*/ 9802901 h 10287155"/>
                <a:gd name="connsiteX1025" fmla="*/ 9802901 h 10287155"/>
                <a:gd name="connsiteY1025" fmla="*/ 9802901 h 10287155"/>
                <a:gd name="connsiteX1026" fmla="*/ 9802901 h 10287155"/>
                <a:gd name="connsiteY1026" fmla="*/ 9802901 h 10287155"/>
                <a:gd name="connsiteX1027" fmla="*/ 9802901 h 10287155"/>
                <a:gd name="connsiteY1027" fmla="*/ 9802901 h 10287155"/>
                <a:gd name="connsiteX1028" fmla="*/ 9802901 h 10287155"/>
                <a:gd name="connsiteY1028" fmla="*/ 9802901 h 10287155"/>
                <a:gd name="connsiteX1029" fmla="*/ 9802901 h 10287155"/>
                <a:gd name="connsiteY1029" fmla="*/ 9802901 h 10287155"/>
                <a:gd name="connsiteX1030" fmla="*/ 9802901 h 10287155"/>
                <a:gd name="connsiteY1030" fmla="*/ 9802901 h 10287155"/>
                <a:gd name="connsiteX1031" fmla="*/ 9802901 h 10287155"/>
                <a:gd name="connsiteY1031" fmla="*/ 9802901 h 10287155"/>
                <a:gd name="connsiteX1032" fmla="*/ 9802901 h 10287155"/>
                <a:gd name="connsiteY1032" fmla="*/ 9802901 h 10287155"/>
                <a:gd name="connsiteX1033" fmla="*/ 9802901 h 10287155"/>
                <a:gd name="connsiteY1033" fmla="*/ 9802901 h 10287155"/>
                <a:gd name="connsiteX1034" fmla="*/ 9802901 h 10287155"/>
                <a:gd name="connsiteY1034" fmla="*/ 9802901 h 10287155"/>
                <a:gd name="connsiteX1035" fmla="*/ 9802901 h 10287155"/>
                <a:gd name="connsiteY1035" fmla="*/ 9802901 h 10287155"/>
                <a:gd name="connsiteX1036" fmla="*/ 9802901 h 10287155"/>
                <a:gd name="connsiteY1036" fmla="*/ 9802901 h 10287155"/>
                <a:gd name="connsiteX1037" fmla="*/ 9802901 h 10287155"/>
                <a:gd name="connsiteY1037" fmla="*/ 9802901 h 10287155"/>
                <a:gd name="connsiteX1038" fmla="*/ 9802901 h 10287155"/>
                <a:gd name="connsiteY1038" fmla="*/ 9802901 h 10287155"/>
                <a:gd name="connsiteX1039" fmla="*/ 9802901 h 10287155"/>
                <a:gd name="connsiteY1039" fmla="*/ 9802901 h 10287155"/>
                <a:gd name="connsiteX1040" fmla="*/ 9802901 h 10287155"/>
                <a:gd name="connsiteY1040" fmla="*/ 9802901 h 10287155"/>
                <a:gd name="connsiteX1041" fmla="*/ 9802901 h 10287155"/>
                <a:gd name="connsiteY1041" fmla="*/ 9802901 h 10287155"/>
                <a:gd name="connsiteX1042" fmla="*/ 9802901 h 10287155"/>
                <a:gd name="connsiteY1042" fmla="*/ 9802901 h 10287155"/>
                <a:gd name="connsiteX1043" fmla="*/ 9802901 h 10287155"/>
                <a:gd name="connsiteY1043" fmla="*/ 9802901 h 10287155"/>
                <a:gd name="connsiteX1044" fmla="*/ 9802901 h 10287155"/>
                <a:gd name="connsiteY1044" fmla="*/ 9802901 h 10287155"/>
                <a:gd name="connsiteX1045" fmla="*/ 9802901 h 10287155"/>
                <a:gd name="connsiteY1045" fmla="*/ 9802901 h 10287155"/>
                <a:gd name="connsiteX1046" fmla="*/ 9802901 h 10287155"/>
                <a:gd name="connsiteY1046" fmla="*/ 9802901 h 10287155"/>
                <a:gd name="connsiteX1047" fmla="*/ 9802901 h 10287155"/>
                <a:gd name="connsiteY1047" fmla="*/ 9802901 h 10287155"/>
                <a:gd name="connsiteX1048" fmla="*/ 9802901 h 10287155"/>
                <a:gd name="connsiteY1048" fmla="*/ 9802901 h 10287155"/>
                <a:gd name="connsiteX1049" fmla="*/ 9802901 h 10287155"/>
                <a:gd name="connsiteY1049" fmla="*/ 9802901 h 10287155"/>
                <a:gd name="connsiteX1050" fmla="*/ 9802901 h 10287155"/>
                <a:gd name="connsiteY1050" fmla="*/ 9802901 h 10287155"/>
                <a:gd name="connsiteX1051" fmla="*/ 9802901 h 10287155"/>
                <a:gd name="connsiteY1051" fmla="*/ 9802901 h 10287155"/>
                <a:gd name="connsiteX1052" fmla="*/ 9802901 h 10287155"/>
                <a:gd name="connsiteY1052" fmla="*/ 9802901 h 10287155"/>
                <a:gd name="connsiteX1053" fmla="*/ 9802901 h 10287155"/>
                <a:gd name="connsiteY1053" fmla="*/ 9802901 h 10287155"/>
                <a:gd name="connsiteX1054" fmla="*/ 9802901 h 10287155"/>
                <a:gd name="connsiteY1054" fmla="*/ 9802901 h 10287155"/>
                <a:gd name="connsiteX1055" fmla="*/ 9802901 h 10287155"/>
                <a:gd name="connsiteY1055" fmla="*/ 9802901 h 10287155"/>
                <a:gd name="connsiteX1056" fmla="*/ 9802901 h 10287155"/>
                <a:gd name="connsiteY1056" fmla="*/ 9802901 h 10287155"/>
                <a:gd name="connsiteX1057" fmla="*/ 9802901 h 10287155"/>
                <a:gd name="connsiteY1057" fmla="*/ 9802901 h 10287155"/>
                <a:gd name="connsiteX1058" fmla="*/ 9802901 h 10287155"/>
                <a:gd name="connsiteY1058" fmla="*/ 9802901 h 10287155"/>
                <a:gd name="connsiteX1059" fmla="*/ 9802901 h 10287155"/>
                <a:gd name="connsiteY1059" fmla="*/ 9802901 h 10287155"/>
                <a:gd name="connsiteX1060" fmla="*/ 9802901 h 10287155"/>
                <a:gd name="connsiteY1060" fmla="*/ 9802901 h 10287155"/>
                <a:gd name="connsiteX1061" fmla="*/ 9802901 h 10287155"/>
                <a:gd name="connsiteY1061" fmla="*/ 9802901 h 10287155"/>
                <a:gd name="connsiteX1062" fmla="*/ 9802901 h 10287155"/>
                <a:gd name="connsiteY1062" fmla="*/ 9802901 h 10287155"/>
                <a:gd name="connsiteX1063" fmla="*/ 9802901 h 10287155"/>
                <a:gd name="connsiteY1063" fmla="*/ 9802901 h 10287155"/>
                <a:gd name="connsiteX1064" fmla="*/ 9802901 h 10287155"/>
                <a:gd name="connsiteY1064" fmla="*/ 9802901 h 10287155"/>
                <a:gd name="connsiteX1065" fmla="*/ 9802901 h 10287155"/>
                <a:gd name="connsiteY1065" fmla="*/ 9802901 h 10287155"/>
                <a:gd name="connsiteX1066" fmla="*/ 9802901 h 10287155"/>
                <a:gd name="connsiteY1066" fmla="*/ 9802901 h 10287155"/>
                <a:gd name="connsiteX1067" fmla="*/ 9802901 h 10287155"/>
                <a:gd name="connsiteY1067" fmla="*/ 9802901 h 10287155"/>
                <a:gd name="connsiteX1068" fmla="*/ 9802901 h 10287155"/>
                <a:gd name="connsiteY1068" fmla="*/ 9802901 h 10287155"/>
                <a:gd name="connsiteX1069" fmla="*/ 9802901 h 10287155"/>
                <a:gd name="connsiteY1069" fmla="*/ 9802901 h 10287155"/>
                <a:gd name="connsiteX1070" fmla="*/ 9802901 h 10287155"/>
                <a:gd name="connsiteY1070" fmla="*/ 9802901 h 10287155"/>
                <a:gd name="connsiteX1071" fmla="*/ 9802901 h 10287155"/>
                <a:gd name="connsiteY1071" fmla="*/ 9802901 h 10287155"/>
                <a:gd name="connsiteX1072" fmla="*/ 9802901 h 10287155"/>
                <a:gd name="connsiteY1072" fmla="*/ 9802901 h 10287155"/>
                <a:gd name="connsiteX1073" fmla="*/ 9802901 h 10287155"/>
                <a:gd name="connsiteY1073" fmla="*/ 9802901 h 10287155"/>
                <a:gd name="connsiteX1074" fmla="*/ 9802901 h 10287155"/>
                <a:gd name="connsiteY1074" fmla="*/ 9802901 h 10287155"/>
                <a:gd name="connsiteX1075" fmla="*/ 9802901 h 10287155"/>
                <a:gd name="connsiteY1075" fmla="*/ 9802901 h 10287155"/>
                <a:gd name="connsiteX1076" fmla="*/ 9802901 h 10287155"/>
                <a:gd name="connsiteY1076" fmla="*/ 9802901 h 10287155"/>
                <a:gd name="connsiteX1077" fmla="*/ 9802901 h 10287155"/>
                <a:gd name="connsiteY1077" fmla="*/ 9802901 h 10287155"/>
                <a:gd name="connsiteX1078" fmla="*/ 9802901 h 10287155"/>
                <a:gd name="connsiteY1078" fmla="*/ 9802901 h 10287155"/>
                <a:gd name="connsiteX1079" fmla="*/ 9802901 h 10287155"/>
                <a:gd name="connsiteY1079" fmla="*/ 9802901 h 10287155"/>
                <a:gd name="connsiteX1080" fmla="*/ 9802901 h 10287155"/>
                <a:gd name="connsiteY1080" fmla="*/ 9802901 h 10287155"/>
                <a:gd name="connsiteX1081" fmla="*/ 9802901 h 10287155"/>
                <a:gd name="connsiteY1081" fmla="*/ 9802901 h 10287155"/>
                <a:gd name="connsiteX1082" fmla="*/ 9802901 h 10287155"/>
                <a:gd name="connsiteY1082" fmla="*/ 9802901 h 10287155"/>
                <a:gd name="connsiteX1083" fmla="*/ 9802901 h 10287155"/>
                <a:gd name="connsiteY1083" fmla="*/ 9802901 h 10287155"/>
                <a:gd name="connsiteX1084" fmla="*/ 9802901 h 10287155"/>
                <a:gd name="connsiteY1084" fmla="*/ 9802901 h 10287155"/>
                <a:gd name="connsiteX1085" fmla="*/ 9802901 h 10287155"/>
                <a:gd name="connsiteY1085" fmla="*/ 9802901 h 10287155"/>
                <a:gd name="connsiteX1086" fmla="*/ 9802901 h 10287155"/>
                <a:gd name="connsiteY1086" fmla="*/ 9802901 h 10287155"/>
                <a:gd name="connsiteX1087" fmla="*/ 9802901 h 10287155"/>
                <a:gd name="connsiteY1087" fmla="*/ 9802901 h 10287155"/>
                <a:gd name="connsiteX1088" fmla="*/ 9802901 h 10287155"/>
                <a:gd name="connsiteY1088" fmla="*/ 9802901 h 10287155"/>
                <a:gd name="connsiteX1089" fmla="*/ 9802901 h 10287155"/>
                <a:gd name="connsiteY1089" fmla="*/ 9802901 h 10287155"/>
                <a:gd name="connsiteX1090" fmla="*/ 9802901 h 10287155"/>
                <a:gd name="connsiteY1090" fmla="*/ 9802901 h 10287155"/>
                <a:gd name="connsiteX1091" fmla="*/ 9802901 h 10287155"/>
                <a:gd name="connsiteY1091" fmla="*/ 9802901 h 10287155"/>
                <a:gd name="connsiteX1092" fmla="*/ 9802901 h 10287155"/>
                <a:gd name="connsiteY1092" fmla="*/ 9802901 h 10287155"/>
                <a:gd name="connsiteX1093" fmla="*/ 9802901 h 10287155"/>
                <a:gd name="connsiteY1093" fmla="*/ 9802901 h 10287155"/>
                <a:gd name="connsiteX1094" fmla="*/ 9802901 h 10287155"/>
                <a:gd name="connsiteY1094" fmla="*/ 9802901 h 10287155"/>
                <a:gd name="connsiteX1095" fmla="*/ 9802901 h 10287155"/>
                <a:gd name="connsiteY1095" fmla="*/ 9802901 h 10287155"/>
                <a:gd name="connsiteX1096" fmla="*/ 9802901 h 10287155"/>
                <a:gd name="connsiteY1096" fmla="*/ 9802901 h 10287155"/>
                <a:gd name="connsiteX1097" fmla="*/ 9802901 h 10287155"/>
                <a:gd name="connsiteY1097" fmla="*/ 9802901 h 10287155"/>
                <a:gd name="connsiteX1098" fmla="*/ 9802901 h 10287155"/>
                <a:gd name="connsiteY1098" fmla="*/ 9802901 h 10287155"/>
                <a:gd name="connsiteX1099" fmla="*/ 9802901 h 10287155"/>
                <a:gd name="connsiteY1099" fmla="*/ 9802901 h 10287155"/>
                <a:gd name="connsiteX1100" fmla="*/ 9802901 h 10287155"/>
                <a:gd name="connsiteY1100" fmla="*/ 9802901 h 10287155"/>
                <a:gd name="connsiteX1101" fmla="*/ 9802901 h 10287155"/>
                <a:gd name="connsiteY1101" fmla="*/ 9802901 h 10287155"/>
                <a:gd name="connsiteX1102" fmla="*/ 9802901 h 10287155"/>
                <a:gd name="connsiteY1102" fmla="*/ 9802901 h 10287155"/>
                <a:gd name="connsiteX1103" fmla="*/ 9802901 h 10287155"/>
                <a:gd name="connsiteY1103" fmla="*/ 9802901 h 10287155"/>
                <a:gd name="connsiteX1104" fmla="*/ 9802901 h 10287155"/>
                <a:gd name="connsiteY1104" fmla="*/ 9802901 h 10287155"/>
                <a:gd name="connsiteX1105" fmla="*/ 9802901 h 10287155"/>
                <a:gd name="connsiteY1105" fmla="*/ 9802901 h 10287155"/>
                <a:gd name="connsiteX1106" fmla="*/ 9802901 h 10287155"/>
                <a:gd name="connsiteY1106" fmla="*/ 9802901 h 10287155"/>
                <a:gd name="connsiteX1107" fmla="*/ 9802901 h 10287155"/>
                <a:gd name="connsiteY1107" fmla="*/ 9802901 h 10287155"/>
                <a:gd name="connsiteX1108" fmla="*/ 9802901 h 10287155"/>
                <a:gd name="connsiteY1108" fmla="*/ 9802901 h 10287155"/>
                <a:gd name="connsiteX1109" fmla="*/ 9802901 h 10287155"/>
                <a:gd name="connsiteY1109" fmla="*/ 9802901 h 10287155"/>
                <a:gd name="connsiteX1110" fmla="*/ 9802901 h 10287155"/>
                <a:gd name="connsiteY1110" fmla="*/ 9802901 h 10287155"/>
                <a:gd name="connsiteX1111" fmla="*/ 9802901 h 10287155"/>
                <a:gd name="connsiteY1111" fmla="*/ 9802901 h 10287155"/>
                <a:gd name="connsiteX1112" fmla="*/ 9802901 h 10287155"/>
                <a:gd name="connsiteY1112" fmla="*/ 9802901 h 10287155"/>
                <a:gd name="connsiteX1113" fmla="*/ 9802901 h 10287155"/>
                <a:gd name="connsiteY1113" fmla="*/ 9802901 h 10287155"/>
                <a:gd name="connsiteX1114" fmla="*/ 9802901 h 10287155"/>
                <a:gd name="connsiteY1114" fmla="*/ 9802901 h 10287155"/>
                <a:gd name="connsiteX1115" fmla="*/ 9802901 h 10287155"/>
                <a:gd name="connsiteY1115" fmla="*/ 9802901 h 10287155"/>
                <a:gd name="connsiteX1116" fmla="*/ 9802901 h 10287155"/>
                <a:gd name="connsiteY1116" fmla="*/ 9802901 h 10287155"/>
                <a:gd name="connsiteX1117" fmla="*/ 9802901 h 10287155"/>
                <a:gd name="connsiteY1117" fmla="*/ 9802901 h 10287155"/>
                <a:gd name="connsiteX1118" fmla="*/ 9802901 h 10287155"/>
                <a:gd name="connsiteY1118" fmla="*/ 9802901 h 10287155"/>
                <a:gd name="connsiteX1119" fmla="*/ 9802901 h 10287155"/>
                <a:gd name="connsiteY1119" fmla="*/ 9802901 h 10287155"/>
                <a:gd name="connsiteX1120" fmla="*/ 9802901 h 10287155"/>
                <a:gd name="connsiteY1120" fmla="*/ 9802901 h 10287155"/>
                <a:gd name="connsiteX1121" fmla="*/ 9802901 h 10287155"/>
                <a:gd name="connsiteY1121" fmla="*/ 9802901 h 10287155"/>
                <a:gd name="connsiteX1122" fmla="*/ 9802901 h 10287155"/>
                <a:gd name="connsiteY1122" fmla="*/ 9802901 h 10287155"/>
                <a:gd name="connsiteX1123" fmla="*/ 9802901 h 10287155"/>
                <a:gd name="connsiteY1123" fmla="*/ 9802901 h 10287155"/>
                <a:gd name="connsiteX1124" fmla="*/ 9802901 h 10287155"/>
                <a:gd name="connsiteY1124" fmla="*/ 9802901 h 10287155"/>
                <a:gd name="connsiteX1125" fmla="*/ 9802901 h 10287155"/>
                <a:gd name="connsiteY1125" fmla="*/ 9802901 h 10287155"/>
                <a:gd name="connsiteX1126" fmla="*/ 9802901 h 10287155"/>
                <a:gd name="connsiteY1126" fmla="*/ 9802901 h 10287155"/>
                <a:gd name="connsiteX1127" fmla="*/ 9802901 h 10287155"/>
                <a:gd name="connsiteY1127" fmla="*/ 9802901 h 10287155"/>
                <a:gd name="connsiteX1128" fmla="*/ 9802901 h 10287155"/>
                <a:gd name="connsiteY1128" fmla="*/ 9802901 h 10287155"/>
                <a:gd name="connsiteX1129" fmla="*/ 9802901 h 10287155"/>
                <a:gd name="connsiteY1129" fmla="*/ 9802901 h 10287155"/>
                <a:gd name="connsiteX1130" fmla="*/ 9802901 h 10287155"/>
                <a:gd name="connsiteY1130" fmla="*/ 9802901 h 10287155"/>
                <a:gd name="connsiteX1131" fmla="*/ 9802901 h 10287155"/>
                <a:gd name="connsiteY1131" fmla="*/ 9802901 h 10287155"/>
                <a:gd name="connsiteX1132" fmla="*/ 9802901 h 10287155"/>
                <a:gd name="connsiteY1132" fmla="*/ 9802901 h 10287155"/>
                <a:gd name="connsiteX1133" fmla="*/ 9802901 h 10287155"/>
                <a:gd name="connsiteY1133" fmla="*/ 9802901 h 10287155"/>
                <a:gd name="connsiteX1134" fmla="*/ 9802901 h 10287155"/>
                <a:gd name="connsiteY1134" fmla="*/ 9802901 h 10287155"/>
                <a:gd name="connsiteX1135" fmla="*/ 9802901 h 10287155"/>
                <a:gd name="connsiteY1135" fmla="*/ 9802901 h 10287155"/>
                <a:gd name="connsiteX1136" fmla="*/ 9802901 h 10287155"/>
                <a:gd name="connsiteY1136" fmla="*/ 9802901 h 10287155"/>
                <a:gd name="connsiteX1137" fmla="*/ 9802901 h 10287155"/>
                <a:gd name="connsiteY1137" fmla="*/ 9802901 h 10287155"/>
                <a:gd name="connsiteX1138" fmla="*/ 9802901 h 10287155"/>
                <a:gd name="connsiteY1138" fmla="*/ 9802901 h 10287155"/>
                <a:gd name="connsiteX1139" fmla="*/ 9802901 h 10287155"/>
                <a:gd name="connsiteY1139" fmla="*/ 9802901 h 10287155"/>
                <a:gd name="connsiteX1140" fmla="*/ 9802901 h 10287155"/>
                <a:gd name="connsiteY1140" fmla="*/ 9802901 h 10287155"/>
                <a:gd name="connsiteX1141" fmla="*/ 9802901 h 10287155"/>
                <a:gd name="connsiteY1141" fmla="*/ 9802901 h 10287155"/>
                <a:gd name="connsiteX1142" fmla="*/ 9802901 h 10287155"/>
                <a:gd name="connsiteY1142" fmla="*/ 9802901 h 10287155"/>
                <a:gd name="connsiteX1143" fmla="*/ 9802901 h 10287155"/>
                <a:gd name="connsiteY1143" fmla="*/ 9802901 h 10287155"/>
                <a:gd name="connsiteX1144" fmla="*/ 9802901 h 10287155"/>
                <a:gd name="connsiteY1144" fmla="*/ 9802901 h 10287155"/>
                <a:gd name="connsiteX1145" fmla="*/ 9802901 h 10287155"/>
                <a:gd name="connsiteY1145" fmla="*/ 9802901 h 10287155"/>
                <a:gd name="connsiteX1146" fmla="*/ 9802901 h 10287155"/>
                <a:gd name="connsiteY1146" fmla="*/ 9802901 h 10287155"/>
                <a:gd name="connsiteX1147" fmla="*/ 9802901 h 10287155"/>
                <a:gd name="connsiteY1147" fmla="*/ 9802901 h 10287155"/>
                <a:gd name="connsiteX1148" fmla="*/ 9802901 h 10287155"/>
                <a:gd name="connsiteY1148" fmla="*/ 9802901 h 10287155"/>
                <a:gd name="connsiteX1149" fmla="*/ 9802901 h 10287155"/>
                <a:gd name="connsiteY1149" fmla="*/ 9802901 h 10287155"/>
                <a:gd name="connsiteX1150" fmla="*/ 9802901 h 10287155"/>
                <a:gd name="connsiteY1150" fmla="*/ 9802901 h 10287155"/>
                <a:gd name="connsiteX1151" fmla="*/ 9802901 h 10287155"/>
                <a:gd name="connsiteY1151" fmla="*/ 9802901 h 10287155"/>
                <a:gd name="connsiteX1152" fmla="*/ 9802901 h 10287155"/>
                <a:gd name="connsiteY1152" fmla="*/ 9802901 h 10287155"/>
                <a:gd name="connsiteX1153" fmla="*/ 9802901 h 10287155"/>
                <a:gd name="connsiteY1153" fmla="*/ 9802901 h 10287155"/>
                <a:gd name="connsiteX1154" fmla="*/ 9802901 h 10287155"/>
                <a:gd name="connsiteY1154" fmla="*/ 9802901 h 10287155"/>
                <a:gd name="connsiteX1155" fmla="*/ 9802901 h 10287155"/>
                <a:gd name="connsiteY1155" fmla="*/ 9802901 h 10287155"/>
                <a:gd name="connsiteX1156" fmla="*/ 9802901 h 10287155"/>
                <a:gd name="connsiteY1156" fmla="*/ 9802901 h 10287155"/>
                <a:gd name="connsiteX1157" fmla="*/ 9802901 h 10287155"/>
                <a:gd name="connsiteY1157" fmla="*/ 9802901 h 10287155"/>
                <a:gd name="connsiteX1158" fmla="*/ 9802901 h 10287155"/>
                <a:gd name="connsiteY1158" fmla="*/ 9802901 h 10287155"/>
                <a:gd name="connsiteX1159" fmla="*/ 9802901 h 10287155"/>
                <a:gd name="connsiteY1159" fmla="*/ 9802901 h 10287155"/>
                <a:gd name="connsiteX1160" fmla="*/ 9802901 h 10287155"/>
                <a:gd name="connsiteY1160" fmla="*/ 9802901 h 10287155"/>
                <a:gd name="connsiteX1161" fmla="*/ 9802901 h 10287155"/>
                <a:gd name="connsiteY1161" fmla="*/ 9802901 h 10287155"/>
                <a:gd name="connsiteX1162" fmla="*/ 9802901 h 10287155"/>
                <a:gd name="connsiteY1162" fmla="*/ 9802901 h 10287155"/>
                <a:gd name="connsiteX1163" fmla="*/ 9802901 h 10287155"/>
                <a:gd name="connsiteY1163" fmla="*/ 9802901 h 10287155"/>
                <a:gd name="connsiteX1164" fmla="*/ 9802901 h 10287155"/>
                <a:gd name="connsiteY1164" fmla="*/ 9802901 h 10287155"/>
                <a:gd name="connsiteX1165" fmla="*/ 9802901 h 10287155"/>
                <a:gd name="connsiteY1165" fmla="*/ 9802901 h 10287155"/>
                <a:gd name="connsiteX1166" fmla="*/ 9802901 h 10287155"/>
                <a:gd name="connsiteY1166" fmla="*/ 9802901 h 10287155"/>
                <a:gd name="connsiteX1167" fmla="*/ 9802901 h 10287155"/>
                <a:gd name="connsiteY1167" fmla="*/ 9802901 h 10287155"/>
                <a:gd name="connsiteX1168" fmla="*/ 9802901 h 10287155"/>
                <a:gd name="connsiteY1168" fmla="*/ 9802901 h 10287155"/>
                <a:gd name="connsiteX1169" fmla="*/ 9802901 h 10287155"/>
                <a:gd name="connsiteY1169" fmla="*/ 9802901 h 10287155"/>
                <a:gd name="connsiteX1170" fmla="*/ 9802901 h 10287155"/>
                <a:gd name="connsiteY1170" fmla="*/ 9802901 h 10287155"/>
                <a:gd name="connsiteX1171" fmla="*/ 9802901 h 10287155"/>
                <a:gd name="connsiteY1171" fmla="*/ 9802901 h 10287155"/>
                <a:gd name="connsiteX1172" fmla="*/ 9802901 h 10287155"/>
                <a:gd name="connsiteY1172" fmla="*/ 9802901 h 10287155"/>
                <a:gd name="connsiteX1173" fmla="*/ 9802901 h 10287155"/>
                <a:gd name="connsiteY1173" fmla="*/ 9802901 h 10287155"/>
                <a:gd name="connsiteX1174" fmla="*/ 9802901 h 10287155"/>
                <a:gd name="connsiteY1174" fmla="*/ 9802901 h 10287155"/>
                <a:gd name="connsiteX1175" fmla="*/ 9802901 h 10287155"/>
                <a:gd name="connsiteY1175" fmla="*/ 9802901 h 10287155"/>
                <a:gd name="connsiteX1176" fmla="*/ 9802901 h 10287155"/>
                <a:gd name="connsiteY1176" fmla="*/ 9802901 h 10287155"/>
                <a:gd name="connsiteX1177" fmla="*/ 9802901 h 10287155"/>
                <a:gd name="connsiteY1177" fmla="*/ 9802901 h 10287155"/>
                <a:gd name="connsiteX1178" fmla="*/ 9802901 h 10287155"/>
                <a:gd name="connsiteY1178" fmla="*/ 9802901 h 10287155"/>
                <a:gd name="connsiteX1179" fmla="*/ 9802901 h 10287155"/>
                <a:gd name="connsiteY1179" fmla="*/ 9802901 h 10287155"/>
                <a:gd name="connsiteX1180" fmla="*/ 9802901 h 10287155"/>
                <a:gd name="connsiteY1180" fmla="*/ 9802901 h 10287155"/>
                <a:gd name="connsiteX1181" fmla="*/ 9802901 h 10287155"/>
                <a:gd name="connsiteY1181" fmla="*/ 9802901 h 10287155"/>
                <a:gd name="connsiteX1182" fmla="*/ 9802901 h 10287155"/>
                <a:gd name="connsiteY1182" fmla="*/ 9802901 h 10287155"/>
                <a:gd name="connsiteX1183" fmla="*/ 9802901 h 10287155"/>
                <a:gd name="connsiteY1183" fmla="*/ 9802901 h 10287155"/>
                <a:gd name="connsiteX1184" fmla="*/ 9802901 h 10287155"/>
                <a:gd name="connsiteY1184" fmla="*/ 9802901 h 10287155"/>
                <a:gd name="connsiteX1185" fmla="*/ 9802901 h 10287155"/>
                <a:gd name="connsiteY1185" fmla="*/ 9802901 h 10287155"/>
                <a:gd name="connsiteX1186" fmla="*/ 9802901 h 10287155"/>
                <a:gd name="connsiteY1186" fmla="*/ 9802901 h 10287155"/>
                <a:gd name="connsiteX1187" fmla="*/ 9802901 h 10287155"/>
                <a:gd name="connsiteY1187" fmla="*/ 9802901 h 10287155"/>
                <a:gd name="connsiteX1188" fmla="*/ 9802901 h 10287155"/>
                <a:gd name="connsiteY1188" fmla="*/ 9802901 h 10287155"/>
                <a:gd name="connsiteX1189" fmla="*/ 9802901 h 10287155"/>
                <a:gd name="connsiteY1189" fmla="*/ 9802901 h 10287155"/>
                <a:gd name="connsiteX1190" fmla="*/ 9802901 h 10287155"/>
                <a:gd name="connsiteY1190" fmla="*/ 9802901 h 10287155"/>
                <a:gd name="connsiteX1191" fmla="*/ 9802901 h 10287155"/>
                <a:gd name="connsiteY1191" fmla="*/ 9802901 h 10287155"/>
                <a:gd name="connsiteX1192" fmla="*/ 9802901 h 10287155"/>
                <a:gd name="connsiteY1192" fmla="*/ 9802901 h 10287155"/>
                <a:gd name="connsiteX1193" fmla="*/ 9802901 h 10287155"/>
                <a:gd name="connsiteY1193" fmla="*/ 9802901 h 10287155"/>
                <a:gd name="connsiteX1194" fmla="*/ 9802901 h 10287155"/>
                <a:gd name="connsiteY1194" fmla="*/ 9802901 h 10287155"/>
                <a:gd name="connsiteX1195" fmla="*/ 9802901 h 10287155"/>
                <a:gd name="connsiteY1195" fmla="*/ 9802901 h 10287155"/>
                <a:gd name="connsiteX1196" fmla="*/ 9802901 h 10287155"/>
                <a:gd name="connsiteY1196" fmla="*/ 9802901 h 10287155"/>
                <a:gd name="connsiteX1197" fmla="*/ 9802901 h 10287155"/>
                <a:gd name="connsiteY1197" fmla="*/ 9802901 h 10287155"/>
                <a:gd name="connsiteX1198" fmla="*/ 9802901 h 10287155"/>
                <a:gd name="connsiteY1198" fmla="*/ 9802901 h 10287155"/>
                <a:gd name="connsiteX1199" fmla="*/ 9802901 h 10287155"/>
                <a:gd name="connsiteY1199" fmla="*/ 9802901 h 10287155"/>
                <a:gd name="connsiteX1200" fmla="*/ 9802901 h 10287155"/>
                <a:gd name="connsiteY1200" fmla="*/ 9802901 h 10287155"/>
                <a:gd name="connsiteX1201" fmla="*/ 9802901 h 10287155"/>
                <a:gd name="connsiteY1201" fmla="*/ 9802901 h 10287155"/>
                <a:gd name="connsiteX1202" fmla="*/ 9802901 h 10287155"/>
                <a:gd name="connsiteY1202" fmla="*/ 9802901 h 10287155"/>
                <a:gd name="connsiteX1203" fmla="*/ 9802901 h 10287155"/>
                <a:gd name="connsiteY1203" fmla="*/ 9802901 h 10287155"/>
                <a:gd name="connsiteX1204" fmla="*/ 9802901 h 10287155"/>
                <a:gd name="connsiteY1204" fmla="*/ 9802901 h 10287155"/>
                <a:gd name="connsiteX1205" fmla="*/ 9802901 h 10287155"/>
                <a:gd name="connsiteY1205" fmla="*/ 9802901 h 10287155"/>
                <a:gd name="connsiteX1206" fmla="*/ 9802901 h 10287155"/>
                <a:gd name="connsiteY1206" fmla="*/ 9802901 h 10287155"/>
                <a:gd name="connsiteX1207" fmla="*/ 9802901 h 10287155"/>
                <a:gd name="connsiteY1207" fmla="*/ 9802901 h 10287155"/>
                <a:gd name="connsiteX1208" fmla="*/ 9802901 h 10287155"/>
                <a:gd name="connsiteY1208" fmla="*/ 9802901 h 10287155"/>
                <a:gd name="connsiteX1209" fmla="*/ 9802901 h 10287155"/>
                <a:gd name="connsiteY1209" fmla="*/ 9802901 h 10287155"/>
                <a:gd name="connsiteX1210" fmla="*/ 9802901 h 10287155"/>
                <a:gd name="connsiteY1210" fmla="*/ 9802901 h 10287155"/>
                <a:gd name="connsiteX1211" fmla="*/ 9802901 h 10287155"/>
                <a:gd name="connsiteY1211" fmla="*/ 9802901 h 10287155"/>
                <a:gd name="connsiteX1212" fmla="*/ 9802901 h 10287155"/>
                <a:gd name="connsiteY1212" fmla="*/ 9802901 h 10287155"/>
                <a:gd name="connsiteX1213" fmla="*/ 9802901 h 10287155"/>
                <a:gd name="connsiteY1213" fmla="*/ 9802901 h 10287155"/>
                <a:gd name="connsiteX1214" fmla="*/ 9802901 h 10287155"/>
                <a:gd name="connsiteY1214" fmla="*/ 9802901 h 10287155"/>
                <a:gd name="connsiteX1215" fmla="*/ 9802901 h 10287155"/>
                <a:gd name="connsiteY1215" fmla="*/ 9802901 h 10287155"/>
                <a:gd name="connsiteX1216" fmla="*/ 9802901 h 10287155"/>
                <a:gd name="connsiteY1216" fmla="*/ 9802901 h 10287155"/>
                <a:gd name="connsiteX1217" fmla="*/ 9802901 h 10287155"/>
                <a:gd name="connsiteY1217" fmla="*/ 9802901 h 10287155"/>
                <a:gd name="connsiteX1218" fmla="*/ 9802901 h 10287155"/>
                <a:gd name="connsiteY1218" fmla="*/ 9802901 h 10287155"/>
                <a:gd name="connsiteX1219" fmla="*/ 9802901 h 10287155"/>
                <a:gd name="connsiteY1219" fmla="*/ 9802901 h 10287155"/>
                <a:gd name="connsiteX1220" fmla="*/ 9802901 h 10287155"/>
                <a:gd name="connsiteY1220" fmla="*/ 9802901 h 10287155"/>
                <a:gd name="connsiteX1221" fmla="*/ 9802901 h 10287155"/>
                <a:gd name="connsiteY1221" fmla="*/ 9802901 h 10287155"/>
                <a:gd name="connsiteX1222" fmla="*/ 9802901 h 10287155"/>
                <a:gd name="connsiteY1222" fmla="*/ 9802901 h 10287155"/>
                <a:gd name="connsiteX1223" fmla="*/ 9802901 h 10287155"/>
                <a:gd name="connsiteY1223" fmla="*/ 9802901 h 10287155"/>
                <a:gd name="connsiteX1224" fmla="*/ 9802901 h 10287155"/>
                <a:gd name="connsiteY1224" fmla="*/ 9802901 h 10287155"/>
                <a:gd name="connsiteX1225" fmla="*/ 9802901 h 10287155"/>
                <a:gd name="connsiteY1225" fmla="*/ 9802901 h 10287155"/>
                <a:gd name="connsiteX1226" fmla="*/ 9802901 h 10287155"/>
                <a:gd name="connsiteY1226" fmla="*/ 9802901 h 10287155"/>
                <a:gd name="connsiteX1227" fmla="*/ 9802901 h 10287155"/>
                <a:gd name="connsiteY1227" fmla="*/ 9802901 h 10287155"/>
                <a:gd name="connsiteX1228" fmla="*/ 9802901 h 10287155"/>
                <a:gd name="connsiteY1228" fmla="*/ 9802901 h 10287155"/>
                <a:gd name="connsiteX1229" fmla="*/ 9802901 h 10287155"/>
                <a:gd name="connsiteY1229" fmla="*/ 9802901 h 10287155"/>
                <a:gd name="connsiteX1230" fmla="*/ 9802901 h 10287155"/>
                <a:gd name="connsiteY1230" fmla="*/ 9802901 h 10287155"/>
                <a:gd name="connsiteX1231" fmla="*/ 9802901 h 10287155"/>
                <a:gd name="connsiteY1231" fmla="*/ 9802901 h 10287155"/>
                <a:gd name="connsiteX1232" fmla="*/ 9802901 h 10287155"/>
                <a:gd name="connsiteY1232" fmla="*/ 9802901 h 10287155"/>
                <a:gd name="connsiteX1233" fmla="*/ 9802901 h 10287155"/>
                <a:gd name="connsiteY1233" fmla="*/ 9802901 h 10287155"/>
                <a:gd name="connsiteX1234" fmla="*/ 9802901 h 10287155"/>
                <a:gd name="connsiteY1234" fmla="*/ 9802901 h 10287155"/>
                <a:gd name="connsiteX1235" fmla="*/ 9802901 h 10287155"/>
                <a:gd name="connsiteY1235" fmla="*/ 9802901 h 10287155"/>
                <a:gd name="connsiteX1236" fmla="*/ 9802901 h 10287155"/>
                <a:gd name="connsiteY1236" fmla="*/ 9802901 h 10287155"/>
                <a:gd name="connsiteX1237" fmla="*/ 9802901 h 10287155"/>
                <a:gd name="connsiteY1237" fmla="*/ 9802901 h 10287155"/>
                <a:gd name="connsiteX1238" fmla="*/ 9802901 h 10287155"/>
                <a:gd name="connsiteY1238" fmla="*/ 9802901 h 10287155"/>
                <a:gd name="connsiteX1239" fmla="*/ 9802901 h 10287155"/>
                <a:gd name="connsiteY1239" fmla="*/ 9802901 h 10287155"/>
                <a:gd name="connsiteX1240" fmla="*/ 9802901 h 10287155"/>
                <a:gd name="connsiteY1240" fmla="*/ 9802901 h 10287155"/>
                <a:gd name="connsiteX1241" fmla="*/ 9802901 h 10287155"/>
                <a:gd name="connsiteY1241" fmla="*/ 9802901 h 10287155"/>
                <a:gd name="connsiteX1242" fmla="*/ 9802901 h 10287155"/>
                <a:gd name="connsiteY1242" fmla="*/ 9802901 h 10287155"/>
                <a:gd name="connsiteX1243" fmla="*/ 9802901 h 10287155"/>
                <a:gd name="connsiteY1243" fmla="*/ 9802901 h 10287155"/>
                <a:gd name="connsiteX1244" fmla="*/ 9802901 h 10287155"/>
                <a:gd name="connsiteY1244" fmla="*/ 9802901 h 10287155"/>
                <a:gd name="connsiteX1245" fmla="*/ 9802901 h 10287155"/>
                <a:gd name="connsiteY1245" fmla="*/ 9802901 h 10287155"/>
                <a:gd name="connsiteX1246" fmla="*/ 9802901 h 10287155"/>
                <a:gd name="connsiteY1246" fmla="*/ 9802901 h 10287155"/>
                <a:gd name="connsiteX1247" fmla="*/ 9802901 h 10287155"/>
                <a:gd name="connsiteY1247" fmla="*/ 9802901 h 10287155"/>
                <a:gd name="connsiteX1248" fmla="*/ 9802901 h 10287155"/>
                <a:gd name="connsiteY1248" fmla="*/ 9802901 h 10287155"/>
                <a:gd name="connsiteX1249" fmla="*/ 9802901 h 10287155"/>
                <a:gd name="connsiteY1249" fmla="*/ 9802901 h 10287155"/>
                <a:gd name="connsiteX1250" fmla="*/ 9802901 h 10287155"/>
                <a:gd name="connsiteY1250" fmla="*/ 9802901 h 10287155"/>
                <a:gd name="connsiteX1251" fmla="*/ 9802901 h 10287155"/>
                <a:gd name="connsiteY1251" fmla="*/ 9802901 h 10287155"/>
                <a:gd name="connsiteX1252" fmla="*/ 9802901 h 10287155"/>
                <a:gd name="connsiteY1252" fmla="*/ 9802901 h 10287155"/>
                <a:gd name="connsiteX1253" fmla="*/ 9802901 h 10287155"/>
                <a:gd name="connsiteY1253" fmla="*/ 9802901 h 10287155"/>
                <a:gd name="connsiteX1254" fmla="*/ 9802901 h 10287155"/>
                <a:gd name="connsiteY1254" fmla="*/ 9802901 h 10287155"/>
                <a:gd name="connsiteX1255" fmla="*/ 9802901 h 10287155"/>
                <a:gd name="connsiteY1255" fmla="*/ 9802901 h 10287155"/>
                <a:gd name="connsiteX1256" fmla="*/ 9802901 h 10287155"/>
                <a:gd name="connsiteY1256" fmla="*/ 9802901 h 10287155"/>
                <a:gd name="connsiteX1257" fmla="*/ 9802901 h 10287155"/>
                <a:gd name="connsiteY1257" fmla="*/ 9802901 h 10287155"/>
                <a:gd name="connsiteX1258" fmla="*/ 9802901 h 10287155"/>
                <a:gd name="connsiteY1258" fmla="*/ 9802901 h 10287155"/>
                <a:gd name="connsiteX1259" fmla="*/ 9802901 h 10287155"/>
                <a:gd name="connsiteY1259" fmla="*/ 9802901 h 10287155"/>
                <a:gd name="connsiteX1260" fmla="*/ 9802901 h 10287155"/>
                <a:gd name="connsiteY1260" fmla="*/ 9802901 h 10287155"/>
                <a:gd name="connsiteX1261" fmla="*/ 9802901 h 10287155"/>
                <a:gd name="connsiteY1261" fmla="*/ 9802901 h 10287155"/>
                <a:gd name="connsiteX1262" fmla="*/ 9802901 h 10287155"/>
                <a:gd name="connsiteY1262" fmla="*/ 9802901 h 10287155"/>
                <a:gd name="connsiteX1263" fmla="*/ 9802901 h 10287155"/>
                <a:gd name="connsiteY1263" fmla="*/ 9802901 h 10287155"/>
                <a:gd name="connsiteX1264" fmla="*/ 9802901 h 10287155"/>
                <a:gd name="connsiteY1264" fmla="*/ 9802901 h 10287155"/>
                <a:gd name="connsiteX1265" fmla="*/ 9802901 h 10287155"/>
                <a:gd name="connsiteY1265" fmla="*/ 9802901 h 10287155"/>
                <a:gd name="connsiteX1266" fmla="*/ 9802901 h 10287155"/>
                <a:gd name="connsiteY1266" fmla="*/ 9802901 h 10287155"/>
                <a:gd name="connsiteX1267" fmla="*/ 9802901 h 10287155"/>
                <a:gd name="connsiteY1267" fmla="*/ 9802901 h 10287155"/>
                <a:gd name="connsiteX1268" fmla="*/ 9802901 h 10287155"/>
                <a:gd name="connsiteY1268" fmla="*/ 9802901 h 10287155"/>
                <a:gd name="connsiteX1269" fmla="*/ 9802901 h 10287155"/>
                <a:gd name="connsiteY1269" fmla="*/ 9802901 h 10287155"/>
                <a:gd name="connsiteX1270" fmla="*/ 9802901 h 10287155"/>
                <a:gd name="connsiteY1270" fmla="*/ 9802901 h 10287155"/>
                <a:gd name="connsiteX1271" fmla="*/ 9802901 h 10287155"/>
                <a:gd name="connsiteY1271" fmla="*/ 9802901 h 10287155"/>
                <a:gd name="connsiteX1272" fmla="*/ 9802901 h 10287155"/>
                <a:gd name="connsiteY1272" fmla="*/ 9802901 h 10287155"/>
                <a:gd name="connsiteX1273" fmla="*/ 9802901 h 10287155"/>
                <a:gd name="connsiteY1273" fmla="*/ 9802901 h 10287155"/>
                <a:gd name="connsiteX1274" fmla="*/ 9802901 h 10287155"/>
                <a:gd name="connsiteY1274" fmla="*/ 9802901 h 10287155"/>
                <a:gd name="connsiteX1275" fmla="*/ 9802901 h 10287155"/>
                <a:gd name="connsiteY1275" fmla="*/ 9802901 h 10287155"/>
                <a:gd name="connsiteX1276" fmla="*/ 9802901 h 10287155"/>
                <a:gd name="connsiteY1276" fmla="*/ 9802901 h 10287155"/>
                <a:gd name="connsiteX1277" fmla="*/ 9802901 h 10287155"/>
                <a:gd name="connsiteY1277" fmla="*/ 9802901 h 10287155"/>
                <a:gd name="connsiteX1278" fmla="*/ 9802901 h 10287155"/>
                <a:gd name="connsiteY1278" fmla="*/ 9802901 h 10287155"/>
                <a:gd name="connsiteX1279" fmla="*/ 9802901 h 10287155"/>
                <a:gd name="connsiteY1279" fmla="*/ 9802901 h 10287155"/>
                <a:gd name="connsiteX1280" fmla="*/ 9802901 h 10287155"/>
                <a:gd name="connsiteY1280" fmla="*/ 9802901 h 10287155"/>
                <a:gd name="connsiteX1281" fmla="*/ 9802901 h 10287155"/>
                <a:gd name="connsiteY1281" fmla="*/ 9802901 h 10287155"/>
                <a:gd name="connsiteX1282" fmla="*/ 9802901 h 10287155"/>
                <a:gd name="connsiteY1282" fmla="*/ 9802901 h 10287155"/>
                <a:gd name="connsiteX1283" fmla="*/ 9802901 h 10287155"/>
                <a:gd name="connsiteY1283" fmla="*/ 9802901 h 10287155"/>
                <a:gd name="connsiteX1284" fmla="*/ 9802901 h 10287155"/>
                <a:gd name="connsiteY1284" fmla="*/ 9802901 h 10287155"/>
                <a:gd name="connsiteX1285" fmla="*/ 9802901 h 10287155"/>
                <a:gd name="connsiteY1285" fmla="*/ 9802901 h 10287155"/>
                <a:gd name="connsiteX1286" fmla="*/ 9802901 h 10287155"/>
                <a:gd name="connsiteY1286" fmla="*/ 9802901 h 10287155"/>
                <a:gd name="connsiteX1287" fmla="*/ 9802901 h 10287155"/>
                <a:gd name="connsiteY1287" fmla="*/ 9802901 h 10287155"/>
                <a:gd name="connsiteX1288" fmla="*/ 9802901 h 10287155"/>
                <a:gd name="connsiteY1288" fmla="*/ 9802901 h 10287155"/>
                <a:gd name="connsiteX1289" fmla="*/ 9802901 h 10287155"/>
                <a:gd name="connsiteY1289" fmla="*/ 9802901 h 10287155"/>
                <a:gd name="connsiteX1290" fmla="*/ 9802901 h 10287155"/>
                <a:gd name="connsiteY1290" fmla="*/ 9802901 h 10287155"/>
                <a:gd name="connsiteX1291" fmla="*/ 9802901 h 10287155"/>
                <a:gd name="connsiteY1291" fmla="*/ 9802901 h 10287155"/>
                <a:gd name="connsiteX1292" fmla="*/ 9802901 h 10287155"/>
                <a:gd name="connsiteY1292" fmla="*/ 9802901 h 10287155"/>
                <a:gd name="connsiteX1293" fmla="*/ 9802901 h 10287155"/>
                <a:gd name="connsiteY1293" fmla="*/ 9802901 h 10287155"/>
                <a:gd name="connsiteX1294" fmla="*/ 9802901 h 10287155"/>
                <a:gd name="connsiteY1294" fmla="*/ 9802901 h 10287155"/>
                <a:gd name="connsiteX1295" fmla="*/ 9802901 h 10287155"/>
                <a:gd name="connsiteY1295" fmla="*/ 9802901 h 10287155"/>
                <a:gd name="connsiteX1296" fmla="*/ 9802901 h 10287155"/>
                <a:gd name="connsiteY1296" fmla="*/ 9802901 h 10287155"/>
                <a:gd name="connsiteX1297" fmla="*/ 9802901 h 10287155"/>
                <a:gd name="connsiteY1297" fmla="*/ 9802901 h 10287155"/>
                <a:gd name="connsiteX1298" fmla="*/ 9802901 h 10287155"/>
                <a:gd name="connsiteY1298" fmla="*/ 9802901 h 10287155"/>
                <a:gd name="connsiteX1299" fmla="*/ 9802901 h 10287155"/>
                <a:gd name="connsiteY1299" fmla="*/ 9802901 h 10287155"/>
                <a:gd name="connsiteX1300" fmla="*/ 9802901 h 10287155"/>
                <a:gd name="connsiteY1300" fmla="*/ 9802901 h 10287155"/>
                <a:gd name="connsiteX1301" fmla="*/ 9802901 h 10287155"/>
                <a:gd name="connsiteY1301" fmla="*/ 9802901 h 10287155"/>
                <a:gd name="connsiteX1302" fmla="*/ 9802901 h 10287155"/>
                <a:gd name="connsiteY1302" fmla="*/ 9802901 h 10287155"/>
                <a:gd name="connsiteX1303" fmla="*/ 9802901 h 10287155"/>
                <a:gd name="connsiteY1303" fmla="*/ 9802901 h 10287155"/>
                <a:gd name="connsiteX1304" fmla="*/ 9802901 h 10287155"/>
                <a:gd name="connsiteY1304" fmla="*/ 9802901 h 10287155"/>
                <a:gd name="connsiteX1305" fmla="*/ 9802901 h 10287155"/>
                <a:gd name="connsiteY1305" fmla="*/ 9802901 h 10287155"/>
                <a:gd name="connsiteX1306" fmla="*/ 9802901 h 10287155"/>
                <a:gd name="connsiteY1306" fmla="*/ 9802901 h 10287155"/>
                <a:gd name="connsiteX1307" fmla="*/ 9802901 h 10287155"/>
                <a:gd name="connsiteY1307" fmla="*/ 9802901 h 10287155"/>
                <a:gd name="connsiteX1308" fmla="*/ 9802901 h 10287155"/>
                <a:gd name="connsiteY1308" fmla="*/ 9802901 h 10287155"/>
                <a:gd name="connsiteX1309" fmla="*/ 9802901 h 10287155"/>
                <a:gd name="connsiteY1309" fmla="*/ 9802901 h 10287155"/>
                <a:gd name="connsiteX1310" fmla="*/ 9802901 h 10287155"/>
                <a:gd name="connsiteY1310" fmla="*/ 9802901 h 10287155"/>
                <a:gd name="connsiteX1311" fmla="*/ 9802901 h 10287155"/>
                <a:gd name="connsiteY1311" fmla="*/ 9802901 h 10287155"/>
                <a:gd name="connsiteX1312" fmla="*/ 9802901 h 10287155"/>
                <a:gd name="connsiteY1312" fmla="*/ 9802901 h 10287155"/>
                <a:gd name="connsiteX1313" fmla="*/ 9802901 h 10287155"/>
                <a:gd name="connsiteY1313" fmla="*/ 9802901 h 10287155"/>
                <a:gd name="connsiteX1314" fmla="*/ 9802901 h 10287155"/>
                <a:gd name="connsiteY1314" fmla="*/ 9802901 h 10287155"/>
                <a:gd name="connsiteX1315" fmla="*/ 9802901 h 10287155"/>
                <a:gd name="connsiteY1315" fmla="*/ 9802901 h 10287155"/>
                <a:gd name="connsiteX1316" fmla="*/ 9802901 h 10287155"/>
                <a:gd name="connsiteY1316" fmla="*/ 9802901 h 10287155"/>
                <a:gd name="connsiteX1317" fmla="*/ 9802901 h 10287155"/>
                <a:gd name="connsiteY1317" fmla="*/ 9802901 h 10287155"/>
                <a:gd name="connsiteX1318" fmla="*/ 9802901 h 10287155"/>
                <a:gd name="connsiteY1318" fmla="*/ 9802901 h 10287155"/>
                <a:gd name="connsiteX1319" fmla="*/ 9802901 h 10287155"/>
                <a:gd name="connsiteY1319" fmla="*/ 9802901 h 10287155"/>
                <a:gd name="connsiteX1320" fmla="*/ 9802901 h 10287155"/>
                <a:gd name="connsiteY1320" fmla="*/ 9802901 h 10287155"/>
                <a:gd name="connsiteX1321" fmla="*/ 9802901 h 10287155"/>
                <a:gd name="connsiteY1321" fmla="*/ 9802901 h 10287155"/>
                <a:gd name="connsiteX1322" fmla="*/ 9802901 h 10287155"/>
                <a:gd name="connsiteY1322" fmla="*/ 9802901 h 10287155"/>
                <a:gd name="connsiteX1323" fmla="*/ 9802901 h 10287155"/>
                <a:gd name="connsiteY1323" fmla="*/ 9802901 h 10287155"/>
                <a:gd name="connsiteX1324" fmla="*/ 9802901 h 10287155"/>
                <a:gd name="connsiteY1324" fmla="*/ 9802901 h 10287155"/>
                <a:gd name="connsiteX1325" fmla="*/ 9802901 h 10287155"/>
                <a:gd name="connsiteY1325" fmla="*/ 9802901 h 10287155"/>
                <a:gd name="connsiteX1326" fmla="*/ 9802901 h 10287155"/>
                <a:gd name="connsiteY1326" fmla="*/ 9802901 h 10287155"/>
                <a:gd name="connsiteX1327" fmla="*/ 9802901 h 10287155"/>
                <a:gd name="connsiteY1327" fmla="*/ 9802901 h 10287155"/>
                <a:gd name="connsiteX1328" fmla="*/ 9802901 h 10287155"/>
                <a:gd name="connsiteY1328" fmla="*/ 9802901 h 10287155"/>
                <a:gd name="connsiteX1329" fmla="*/ 9802901 h 10287155"/>
                <a:gd name="connsiteY1329" fmla="*/ 9802901 h 10287155"/>
                <a:gd name="connsiteX1330" fmla="*/ 9802901 h 10287155"/>
                <a:gd name="connsiteY1330" fmla="*/ 9802901 h 10287155"/>
                <a:gd name="connsiteX1331" fmla="*/ 9802901 h 10287155"/>
                <a:gd name="connsiteY1331" fmla="*/ 9802901 h 10287155"/>
                <a:gd name="connsiteX1332" fmla="*/ 9802901 h 10287155"/>
                <a:gd name="connsiteY1332" fmla="*/ 9802901 h 10287155"/>
                <a:gd name="connsiteX1333" fmla="*/ 9802901 h 10287155"/>
                <a:gd name="connsiteY1333" fmla="*/ 9802901 h 10287155"/>
                <a:gd name="connsiteX1334" fmla="*/ 9802901 h 10287155"/>
                <a:gd name="connsiteY1334" fmla="*/ 9802901 h 10287155"/>
                <a:gd name="connsiteX1335" fmla="*/ 9802901 h 10287155"/>
                <a:gd name="connsiteY1335" fmla="*/ 9802901 h 10287155"/>
                <a:gd name="connsiteX1336" fmla="*/ 9802901 h 10287155"/>
                <a:gd name="connsiteY1336" fmla="*/ 9802901 h 10287155"/>
                <a:gd name="connsiteX1337" fmla="*/ 9802901 h 10287155"/>
                <a:gd name="connsiteY1337" fmla="*/ 9802901 h 10287155"/>
                <a:gd name="connsiteX1338" fmla="*/ 9802901 h 10287155"/>
                <a:gd name="connsiteY1338" fmla="*/ 9802901 h 10287155"/>
                <a:gd name="connsiteX1339" fmla="*/ 9802901 h 10287155"/>
                <a:gd name="connsiteY1339" fmla="*/ 9802901 h 10287155"/>
                <a:gd name="connsiteX1340" fmla="*/ 9802901 h 10287155"/>
                <a:gd name="connsiteY1340" fmla="*/ 9802901 h 10287155"/>
                <a:gd name="connsiteX1341" fmla="*/ 9802901 h 10287155"/>
                <a:gd name="connsiteY1341" fmla="*/ 9802901 h 10287155"/>
                <a:gd name="connsiteX1342" fmla="*/ 9802901 h 10287155"/>
                <a:gd name="connsiteY1342" fmla="*/ 9802901 h 10287155"/>
                <a:gd name="connsiteX1343" fmla="*/ 9802901 h 10287155"/>
                <a:gd name="connsiteY1343" fmla="*/ 9802901 h 10287155"/>
                <a:gd name="connsiteX1344" fmla="*/ 9802901 h 10287155"/>
                <a:gd name="connsiteY1344" fmla="*/ 9802901 h 10287155"/>
                <a:gd name="connsiteX1345" fmla="*/ 9802901 h 10287155"/>
                <a:gd name="connsiteY1345" fmla="*/ 9802901 h 10287155"/>
                <a:gd name="connsiteX1346" fmla="*/ 9802901 h 10287155"/>
                <a:gd name="connsiteY1346" fmla="*/ 9802901 h 10287155"/>
                <a:gd name="connsiteX1347" fmla="*/ 9802901 h 10287155"/>
                <a:gd name="connsiteY1347" fmla="*/ 9802901 h 10287155"/>
                <a:gd name="connsiteX1348" fmla="*/ 9802901 h 10287155"/>
                <a:gd name="connsiteY1348" fmla="*/ 9802901 h 10287155"/>
                <a:gd name="connsiteX1349" fmla="*/ 9802901 h 10287155"/>
                <a:gd name="connsiteY1349" fmla="*/ 9802901 h 10287155"/>
                <a:gd name="connsiteX1350" fmla="*/ 9802901 h 10287155"/>
                <a:gd name="connsiteY1350" fmla="*/ 9802901 h 10287155"/>
                <a:gd name="connsiteX1351" fmla="*/ 9802901 h 10287155"/>
                <a:gd name="connsiteY1351" fmla="*/ 9802901 h 10287155"/>
                <a:gd name="connsiteX1352" fmla="*/ 9802901 h 10287155"/>
                <a:gd name="connsiteY1352" fmla="*/ 9802901 h 10287155"/>
                <a:gd name="connsiteX1353" fmla="*/ 9802901 h 10287155"/>
                <a:gd name="connsiteY1353" fmla="*/ 9802901 h 10287155"/>
                <a:gd name="connsiteX1354" fmla="*/ 9802901 h 10287155"/>
                <a:gd name="connsiteY1354" fmla="*/ 9802901 h 10287155"/>
                <a:gd name="connsiteX1355" fmla="*/ 9802901 h 10287155"/>
                <a:gd name="connsiteY1355" fmla="*/ 9802901 h 10287155"/>
                <a:gd name="connsiteX1356" fmla="*/ 9802901 h 10287155"/>
                <a:gd name="connsiteY1356" fmla="*/ 9802901 h 10287155"/>
                <a:gd name="connsiteX1357" fmla="*/ 9802901 h 10287155"/>
                <a:gd name="connsiteY1357" fmla="*/ 9802901 h 10287155"/>
                <a:gd name="connsiteX1358" fmla="*/ 9802901 h 10287155"/>
                <a:gd name="connsiteY1358" fmla="*/ 9802901 h 10287155"/>
                <a:gd name="connsiteX1359" fmla="*/ 9802901 h 10287155"/>
                <a:gd name="connsiteY1359" fmla="*/ 9802901 h 10287155"/>
                <a:gd name="connsiteX1360" fmla="*/ 9802901 h 10287155"/>
                <a:gd name="connsiteY1360" fmla="*/ 9802901 h 10287155"/>
                <a:gd name="connsiteX1361" fmla="*/ 9802901 h 10287155"/>
                <a:gd name="connsiteY1361" fmla="*/ 9802901 h 10287155"/>
                <a:gd name="connsiteX1362" fmla="*/ 9802901 h 10287155"/>
                <a:gd name="connsiteY1362" fmla="*/ 9802901 h 10287155"/>
                <a:gd name="connsiteX1363" fmla="*/ 9802901 h 10287155"/>
                <a:gd name="connsiteY1363" fmla="*/ 9802901 h 10287155"/>
                <a:gd name="connsiteX1364" fmla="*/ 9802901 h 10287155"/>
                <a:gd name="connsiteY1364" fmla="*/ 9802901 h 10287155"/>
                <a:gd name="connsiteX1365" fmla="*/ 9802901 h 10287155"/>
                <a:gd name="connsiteY1365" fmla="*/ 9802901 h 10287155"/>
                <a:gd name="connsiteX1366" fmla="*/ 9802901 h 10287155"/>
                <a:gd name="connsiteY1366" fmla="*/ 9802901 h 10287155"/>
                <a:gd name="connsiteX1367" fmla="*/ 9802901 h 10287155"/>
                <a:gd name="connsiteY1367" fmla="*/ 9802901 h 10287155"/>
                <a:gd name="connsiteX1368" fmla="*/ 9802901 h 10287155"/>
                <a:gd name="connsiteY1368" fmla="*/ 9802901 h 10287155"/>
                <a:gd name="connsiteX1369" fmla="*/ 9802901 h 10287155"/>
                <a:gd name="connsiteY1369" fmla="*/ 9802901 h 10287155"/>
                <a:gd name="connsiteX1370" fmla="*/ 9802901 h 10287155"/>
                <a:gd name="connsiteY1370" fmla="*/ 9802901 h 10287155"/>
                <a:gd name="connsiteX1371" fmla="*/ 9802901 h 10287155"/>
                <a:gd name="connsiteY1371" fmla="*/ 9802901 h 10287155"/>
                <a:gd name="connsiteX1372" fmla="*/ 9802901 h 10287155"/>
                <a:gd name="connsiteY1372" fmla="*/ 9802901 h 10287155"/>
                <a:gd name="connsiteX1373" fmla="*/ 9802901 h 10287155"/>
                <a:gd name="connsiteY1373" fmla="*/ 9802901 h 10287155"/>
                <a:gd name="connsiteX1374" fmla="*/ 9802901 h 10287155"/>
                <a:gd name="connsiteY1374" fmla="*/ 9802901 h 10287155"/>
                <a:gd name="connsiteX1375" fmla="*/ 9802901 h 10287155"/>
                <a:gd name="connsiteY1375" fmla="*/ 9802901 h 10287155"/>
                <a:gd name="connsiteX1376" fmla="*/ 9802901 h 10287155"/>
                <a:gd name="connsiteY1376" fmla="*/ 9802901 h 10287155"/>
                <a:gd name="connsiteX1377" fmla="*/ 9802901 h 10287155"/>
                <a:gd name="connsiteY1377" fmla="*/ 9802901 h 10287155"/>
                <a:gd name="connsiteX1378" fmla="*/ 9802901 h 10287155"/>
                <a:gd name="connsiteY1378" fmla="*/ 9802901 h 10287155"/>
                <a:gd name="connsiteX1379" fmla="*/ 9802901 h 10287155"/>
                <a:gd name="connsiteY1379" fmla="*/ 9802901 h 10287155"/>
                <a:gd name="connsiteX1380" fmla="*/ 9802901 h 10287155"/>
                <a:gd name="connsiteY1380" fmla="*/ 9802901 h 10287155"/>
                <a:gd name="connsiteX1381" fmla="*/ 9802901 h 10287155"/>
                <a:gd name="connsiteY1381" fmla="*/ 9802901 h 10287155"/>
                <a:gd name="connsiteX1382" fmla="*/ 9802901 h 10287155"/>
                <a:gd name="connsiteY1382" fmla="*/ 9802901 h 10287155"/>
                <a:gd name="connsiteX1383" fmla="*/ 9802901 h 10287155"/>
                <a:gd name="connsiteY1383" fmla="*/ 9802901 h 10287155"/>
                <a:gd name="connsiteX1384" fmla="*/ 9802901 h 10287155"/>
                <a:gd name="connsiteY1384" fmla="*/ 9802901 h 10287155"/>
                <a:gd name="connsiteX1385" fmla="*/ 9802901 h 10287155"/>
                <a:gd name="connsiteY1385" fmla="*/ 9802901 h 10287155"/>
                <a:gd name="connsiteX1386" fmla="*/ 9802901 h 10287155"/>
                <a:gd name="connsiteY1386" fmla="*/ 9802901 h 10287155"/>
                <a:gd name="connsiteX1387" fmla="*/ 9802901 h 10287155"/>
                <a:gd name="connsiteY1387" fmla="*/ 9802901 h 10287155"/>
                <a:gd name="connsiteX1388" fmla="*/ 9802901 h 10287155"/>
                <a:gd name="connsiteY1388" fmla="*/ 9802901 h 10287155"/>
                <a:gd name="connsiteX1389" fmla="*/ 9802901 h 10287155"/>
                <a:gd name="connsiteY1389" fmla="*/ 9802901 h 10287155"/>
                <a:gd name="connsiteX1390" fmla="*/ 9802901 h 10287155"/>
                <a:gd name="connsiteY1390" fmla="*/ 9802901 h 10287155"/>
                <a:gd name="connsiteX1391" fmla="*/ 9802901 h 10287155"/>
                <a:gd name="connsiteY1391" fmla="*/ 9802901 h 10287155"/>
                <a:gd name="connsiteX1392" fmla="*/ 9802901 h 10287155"/>
                <a:gd name="connsiteY1392" fmla="*/ 9802901 h 10287155"/>
                <a:gd name="connsiteX1393" fmla="*/ 9802901 h 10287155"/>
                <a:gd name="connsiteY1393" fmla="*/ 9802901 h 10287155"/>
                <a:gd name="connsiteX1394" fmla="*/ 9802901 h 10287155"/>
                <a:gd name="connsiteY1394" fmla="*/ 9802901 h 10287155"/>
                <a:gd name="connsiteX1395" fmla="*/ 9802901 h 10287155"/>
                <a:gd name="connsiteY1395" fmla="*/ 9802901 h 10287155"/>
                <a:gd name="connsiteX1396" fmla="*/ 9802901 h 10287155"/>
                <a:gd name="connsiteY1396" fmla="*/ 9802901 h 10287155"/>
                <a:gd name="connsiteX1397" fmla="*/ 9802901 h 10287155"/>
                <a:gd name="connsiteY1397" fmla="*/ 9802901 h 10287155"/>
                <a:gd name="connsiteX1398" fmla="*/ 9802901 h 10287155"/>
                <a:gd name="connsiteY1398" fmla="*/ 9802901 h 10287155"/>
                <a:gd name="connsiteX1399" fmla="*/ 9802901 h 10287155"/>
                <a:gd name="connsiteY1399" fmla="*/ 9802901 h 10287155"/>
                <a:gd name="connsiteX1400" fmla="*/ 9802901 h 10287155"/>
                <a:gd name="connsiteY1400" fmla="*/ 9802901 h 10287155"/>
                <a:gd name="connsiteX1401" fmla="*/ 9802901 h 10287155"/>
                <a:gd name="connsiteY1401" fmla="*/ 9802901 h 10287155"/>
                <a:gd name="connsiteX1402" fmla="*/ 9802901 h 10287155"/>
                <a:gd name="connsiteY1402" fmla="*/ 9802901 h 10287155"/>
                <a:gd name="connsiteX1403" fmla="*/ 9802901 h 10287155"/>
                <a:gd name="connsiteY1403" fmla="*/ 9802901 h 10287155"/>
                <a:gd name="connsiteX1404" fmla="*/ 9802901 h 10287155"/>
                <a:gd name="connsiteY1404" fmla="*/ 9802901 h 10287155"/>
                <a:gd name="connsiteX1405" fmla="*/ 9802901 h 10287155"/>
                <a:gd name="connsiteY1405" fmla="*/ 9802901 h 10287155"/>
                <a:gd name="connsiteX1406" fmla="*/ 9802901 h 10287155"/>
                <a:gd name="connsiteY1406" fmla="*/ 9802901 h 10287155"/>
                <a:gd name="connsiteX1407" fmla="*/ 9802901 h 10287155"/>
                <a:gd name="connsiteY1407" fmla="*/ 9802901 h 10287155"/>
                <a:gd name="connsiteX1408" fmla="*/ 9802901 h 10287155"/>
                <a:gd name="connsiteY1408" fmla="*/ 9802901 h 10287155"/>
                <a:gd name="connsiteX1409" fmla="*/ 9802901 h 10287155"/>
                <a:gd name="connsiteY1409" fmla="*/ 9802901 h 10287155"/>
                <a:gd name="connsiteX1410" fmla="*/ 9802901 h 10287155"/>
                <a:gd name="connsiteY1410" fmla="*/ 9802901 h 10287155"/>
                <a:gd name="connsiteX1411" fmla="*/ 9802901 h 10287155"/>
                <a:gd name="connsiteY1411" fmla="*/ 9802901 h 10287155"/>
                <a:gd name="connsiteX1412" fmla="*/ 9802901 h 10287155"/>
                <a:gd name="connsiteY1412" fmla="*/ 9802901 h 10287155"/>
                <a:gd name="connsiteX1413" fmla="*/ 9802901 h 10287155"/>
                <a:gd name="connsiteY1413" fmla="*/ 9802901 h 10287155"/>
                <a:gd name="connsiteX1414" fmla="*/ 9802901 h 10287155"/>
                <a:gd name="connsiteY1414" fmla="*/ 9802901 h 10287155"/>
                <a:gd name="connsiteX1415" fmla="*/ 9802901 h 10287155"/>
                <a:gd name="connsiteY1415" fmla="*/ 9802901 h 10287155"/>
                <a:gd name="connsiteX1416" fmla="*/ 9802901 h 10287155"/>
                <a:gd name="connsiteY1416" fmla="*/ 9802901 h 10287155"/>
                <a:gd name="connsiteX1417" fmla="*/ 9802901 h 10287155"/>
                <a:gd name="connsiteY1417" fmla="*/ 9802901 h 10287155"/>
                <a:gd name="connsiteX1418" fmla="*/ 9802901 h 10287155"/>
                <a:gd name="connsiteY1418" fmla="*/ 9802901 h 10287155"/>
                <a:gd name="connsiteX1419" fmla="*/ 9802901 h 10287155"/>
                <a:gd name="connsiteY1419" fmla="*/ 9802901 h 10287155"/>
                <a:gd name="connsiteX1420" fmla="*/ 9802901 h 10287155"/>
                <a:gd name="connsiteY1420" fmla="*/ 9802901 h 10287155"/>
                <a:gd name="connsiteX1421" fmla="*/ 9802901 h 10287155"/>
                <a:gd name="connsiteY1421" fmla="*/ 9802901 h 10287155"/>
                <a:gd name="connsiteX1422" fmla="*/ 9802901 h 10287155"/>
                <a:gd name="connsiteY1422" fmla="*/ 9802901 h 10287155"/>
                <a:gd name="connsiteX1423" fmla="*/ 9802901 h 10287155"/>
                <a:gd name="connsiteY1423" fmla="*/ 9802901 h 10287155"/>
                <a:gd name="connsiteX1424" fmla="*/ 9802901 h 10287155"/>
                <a:gd name="connsiteY1424" fmla="*/ 9802901 h 10287155"/>
                <a:gd name="connsiteX1425" fmla="*/ 9802901 h 10287155"/>
                <a:gd name="connsiteY1425" fmla="*/ 9802901 h 10287155"/>
                <a:gd name="connsiteX1426" fmla="*/ 9802901 h 10287155"/>
                <a:gd name="connsiteY1426" fmla="*/ 9802901 h 10287155"/>
                <a:gd name="connsiteX1427" fmla="*/ 9802901 h 10287155"/>
                <a:gd name="connsiteY1427" fmla="*/ 9802901 h 10287155"/>
                <a:gd name="connsiteX1428" fmla="*/ 9802901 h 10287155"/>
                <a:gd name="connsiteY1428" fmla="*/ 9802901 h 10287155"/>
                <a:gd name="connsiteX1429" fmla="*/ 9802901 h 10287155"/>
                <a:gd name="connsiteY1429" fmla="*/ 9802901 h 10287155"/>
                <a:gd name="connsiteX1430" fmla="*/ 9802901 h 10287155"/>
                <a:gd name="connsiteY1430" fmla="*/ 9802901 h 10287155"/>
                <a:gd name="connsiteX1431" fmla="*/ 9802901 h 10287155"/>
                <a:gd name="connsiteY1431" fmla="*/ 9802901 h 10287155"/>
                <a:gd name="connsiteX1432" fmla="*/ 9802901 h 10287155"/>
                <a:gd name="connsiteY1432" fmla="*/ 9802901 h 10287155"/>
                <a:gd name="connsiteX1433" fmla="*/ 9802901 h 10287155"/>
                <a:gd name="connsiteY1433" fmla="*/ 9802901 h 10287155"/>
                <a:gd name="connsiteX1434" fmla="*/ 9802901 h 10287155"/>
                <a:gd name="connsiteY1434" fmla="*/ 9802901 h 10287155"/>
                <a:gd name="connsiteX1435" fmla="*/ 9802901 h 10287155"/>
                <a:gd name="connsiteY1435" fmla="*/ 9802901 h 10287155"/>
                <a:gd name="connsiteX1436" fmla="*/ 9802901 h 10287155"/>
                <a:gd name="connsiteY1436" fmla="*/ 9802901 h 10287155"/>
                <a:gd name="connsiteX1437" fmla="*/ 9802901 h 10287155"/>
                <a:gd name="connsiteY1437" fmla="*/ 9802901 h 10287155"/>
                <a:gd name="connsiteX1438" fmla="*/ 9802901 h 10287155"/>
                <a:gd name="connsiteY1438" fmla="*/ 9802901 h 10287155"/>
                <a:gd name="connsiteX1439" fmla="*/ 9802901 h 10287155"/>
                <a:gd name="connsiteY1439" fmla="*/ 9802901 h 10287155"/>
                <a:gd name="connsiteX1440" fmla="*/ 9802901 h 10287155"/>
                <a:gd name="connsiteY1440" fmla="*/ 9802901 h 10287155"/>
                <a:gd name="connsiteX1441" fmla="*/ 9802901 h 10287155"/>
                <a:gd name="connsiteY1441" fmla="*/ 9802901 h 10287155"/>
                <a:gd name="connsiteX1442" fmla="*/ 9802901 h 10287155"/>
                <a:gd name="connsiteY1442" fmla="*/ 9802901 h 10287155"/>
                <a:gd name="connsiteX1443" fmla="*/ 9802901 h 10287155"/>
                <a:gd name="connsiteY1443" fmla="*/ 9802901 h 10287155"/>
                <a:gd name="connsiteX1444" fmla="*/ 9802901 h 10287155"/>
                <a:gd name="connsiteY1444" fmla="*/ 9802901 h 10287155"/>
                <a:gd name="connsiteX1445" fmla="*/ 9802901 h 10287155"/>
                <a:gd name="connsiteY1445" fmla="*/ 9802901 h 10287155"/>
                <a:gd name="connsiteX1446" fmla="*/ 9802901 h 10287155"/>
                <a:gd name="connsiteY1446" fmla="*/ 9802901 h 10287155"/>
                <a:gd name="connsiteX1447" fmla="*/ 9802901 h 10287155"/>
                <a:gd name="connsiteY1447" fmla="*/ 9802901 h 10287155"/>
                <a:gd name="connsiteX1448" fmla="*/ 9802901 h 10287155"/>
                <a:gd name="connsiteY1448" fmla="*/ 9802901 h 10287155"/>
                <a:gd name="connsiteX1449" fmla="*/ 9802901 h 10287155"/>
                <a:gd name="connsiteY1449" fmla="*/ 9802901 h 10287155"/>
                <a:gd name="connsiteX1450" fmla="*/ 9802901 h 10287155"/>
                <a:gd name="connsiteY1450" fmla="*/ 9802901 h 10287155"/>
                <a:gd name="connsiteX1451" fmla="*/ 9802901 h 10287155"/>
                <a:gd name="connsiteY1451" fmla="*/ 9802901 h 10287155"/>
                <a:gd name="connsiteX1452" fmla="*/ 9802901 h 10287155"/>
                <a:gd name="connsiteY1452" fmla="*/ 9802901 h 10287155"/>
                <a:gd name="connsiteX1453" fmla="*/ 9802901 h 10287155"/>
                <a:gd name="connsiteY1453" fmla="*/ 9802901 h 10287155"/>
                <a:gd name="connsiteX1454" fmla="*/ 9802901 h 10287155"/>
                <a:gd name="connsiteY1454" fmla="*/ 9802901 h 10287155"/>
                <a:gd name="connsiteX1455" fmla="*/ 9802901 h 10287155"/>
                <a:gd name="connsiteY1455" fmla="*/ 9802901 h 10287155"/>
                <a:gd name="connsiteX1456" fmla="*/ 9802901 h 10287155"/>
                <a:gd name="connsiteY1456" fmla="*/ 9802901 h 10287155"/>
                <a:gd name="connsiteX1457" fmla="*/ 9802901 h 10287155"/>
                <a:gd name="connsiteY1457" fmla="*/ 9802901 h 10287155"/>
                <a:gd name="connsiteX1458" fmla="*/ 9802901 h 10287155"/>
                <a:gd name="connsiteY1458" fmla="*/ 9802901 h 10287155"/>
                <a:gd name="connsiteX1459" fmla="*/ 9802901 h 10287155"/>
                <a:gd name="connsiteY1459" fmla="*/ 9802901 h 10287155"/>
                <a:gd name="connsiteX1460" fmla="*/ 9802901 h 10287155"/>
                <a:gd name="connsiteY1460" fmla="*/ 9802901 h 10287155"/>
                <a:gd name="connsiteX1461" fmla="*/ 9802901 h 10287155"/>
                <a:gd name="connsiteY1461" fmla="*/ 9802901 h 10287155"/>
                <a:gd name="connsiteX1462" fmla="*/ 9802901 h 10287155"/>
                <a:gd name="connsiteY1462" fmla="*/ 9802901 h 10287155"/>
                <a:gd name="connsiteX1463" fmla="*/ 9802901 h 10287155"/>
                <a:gd name="connsiteY1463" fmla="*/ 9802901 h 10287155"/>
                <a:gd name="connsiteX1464" fmla="*/ 9802901 h 10287155"/>
                <a:gd name="connsiteY1464" fmla="*/ 9802901 h 10287155"/>
                <a:gd name="connsiteX1465" fmla="*/ 9802901 h 10287155"/>
                <a:gd name="connsiteY1465" fmla="*/ 9802901 h 10287155"/>
                <a:gd name="connsiteX1466" fmla="*/ 9802901 h 10287155"/>
                <a:gd name="connsiteY1466" fmla="*/ 9802901 h 10287155"/>
                <a:gd name="connsiteX1467" fmla="*/ 9802901 h 10287155"/>
                <a:gd name="connsiteY1467" fmla="*/ 9802901 h 10287155"/>
                <a:gd name="connsiteX1468" fmla="*/ 9802901 h 10287155"/>
                <a:gd name="connsiteY1468" fmla="*/ 9802901 h 10287155"/>
                <a:gd name="connsiteX1469" fmla="*/ 9802901 h 10287155"/>
                <a:gd name="connsiteY1469" fmla="*/ 9802901 h 10287155"/>
                <a:gd name="connsiteX1470" fmla="*/ 9802901 h 10287155"/>
                <a:gd name="connsiteY1470" fmla="*/ 9802901 h 10287155"/>
                <a:gd name="connsiteX1471" fmla="*/ 9802901 h 10287155"/>
                <a:gd name="connsiteY1471" fmla="*/ 9802901 h 10287155"/>
                <a:gd name="connsiteX1472" fmla="*/ 9802901 h 10287155"/>
                <a:gd name="connsiteY1472" fmla="*/ 9802901 h 10287155"/>
                <a:gd name="connsiteX1473" fmla="*/ 9802901 h 10287155"/>
                <a:gd name="connsiteY1473" fmla="*/ 9802901 h 10287155"/>
                <a:gd name="connsiteX1474" fmla="*/ 9802901 h 10287155"/>
                <a:gd name="connsiteY1474" fmla="*/ 9802901 h 10287155"/>
                <a:gd name="connsiteX1475" fmla="*/ 9802901 h 10287155"/>
                <a:gd name="connsiteY1475" fmla="*/ 9802901 h 10287155"/>
                <a:gd name="connsiteX1476" fmla="*/ 9802901 h 10287155"/>
                <a:gd name="connsiteY1476" fmla="*/ 9802901 h 10287155"/>
                <a:gd name="connsiteX1477" fmla="*/ 9802901 h 10287155"/>
                <a:gd name="connsiteY1477" fmla="*/ 9802901 h 10287155"/>
                <a:gd name="connsiteX1478" fmla="*/ 9802901 h 10287155"/>
                <a:gd name="connsiteY1478" fmla="*/ 9802901 h 10287155"/>
                <a:gd name="connsiteX1479" fmla="*/ 9802901 h 10287155"/>
                <a:gd name="connsiteY1479" fmla="*/ 9802901 h 10287155"/>
                <a:gd name="connsiteX1480" fmla="*/ 9802901 h 10287155"/>
                <a:gd name="connsiteY1480" fmla="*/ 9802901 h 10287155"/>
                <a:gd name="connsiteX1481" fmla="*/ 9802901 h 10287155"/>
                <a:gd name="connsiteY1481" fmla="*/ 9802901 h 10287155"/>
                <a:gd name="connsiteX1482" fmla="*/ 9802901 h 10287155"/>
                <a:gd name="connsiteY1482" fmla="*/ 9802901 h 10287155"/>
                <a:gd name="connsiteX1483" fmla="*/ 9802901 h 10287155"/>
                <a:gd name="connsiteY1483" fmla="*/ 9802901 h 10287155"/>
                <a:gd name="connsiteX1484" fmla="*/ 9802901 h 10287155"/>
                <a:gd name="connsiteY1484" fmla="*/ 9802901 h 10287155"/>
                <a:gd name="connsiteX1485" fmla="*/ 9802901 h 10287155"/>
                <a:gd name="connsiteY1485" fmla="*/ 9802901 h 10287155"/>
                <a:gd name="connsiteX1486" fmla="*/ 9802901 h 10287155"/>
                <a:gd name="connsiteY1486" fmla="*/ 9802901 h 10287155"/>
                <a:gd name="connsiteX1487" fmla="*/ 9802901 h 10287155"/>
                <a:gd name="connsiteY1487" fmla="*/ 9802901 h 10287155"/>
                <a:gd name="connsiteX1488" fmla="*/ 9802901 h 10287155"/>
                <a:gd name="connsiteY1488" fmla="*/ 9802901 h 10287155"/>
                <a:gd name="connsiteX1489" fmla="*/ 9802901 h 10287155"/>
                <a:gd name="connsiteY1489" fmla="*/ 9802901 h 10287155"/>
                <a:gd name="connsiteX1490" fmla="*/ 9802901 h 10287155"/>
                <a:gd name="connsiteY1490" fmla="*/ 9802901 h 10287155"/>
                <a:gd name="connsiteX1491" fmla="*/ 9802901 h 10287155"/>
                <a:gd name="connsiteY1491" fmla="*/ 9802901 h 10287155"/>
                <a:gd name="connsiteX1492" fmla="*/ 9802901 h 10287155"/>
                <a:gd name="connsiteY1492" fmla="*/ 9802901 h 10287155"/>
                <a:gd name="connsiteX1493" fmla="*/ 9802901 h 10287155"/>
                <a:gd name="connsiteY1493" fmla="*/ 9802901 h 10287155"/>
                <a:gd name="connsiteX1494" fmla="*/ 9802901 h 10287155"/>
                <a:gd name="connsiteY1494" fmla="*/ 9802901 h 10287155"/>
                <a:gd name="connsiteX1495" fmla="*/ 9802901 h 10287155"/>
                <a:gd name="connsiteY1495" fmla="*/ 9802901 h 10287155"/>
                <a:gd name="connsiteX1496" fmla="*/ 9802901 h 10287155"/>
                <a:gd name="connsiteY1496" fmla="*/ 9802901 h 10287155"/>
                <a:gd name="connsiteX1497" fmla="*/ 9802901 h 10287155"/>
                <a:gd name="connsiteY1497" fmla="*/ 9802901 h 10287155"/>
                <a:gd name="connsiteX1498" fmla="*/ 9802901 h 10287155"/>
                <a:gd name="connsiteY1498" fmla="*/ 9802901 h 10287155"/>
                <a:gd name="connsiteX1499" fmla="*/ 9802901 h 10287155"/>
                <a:gd name="connsiteY1499" fmla="*/ 9802901 h 10287155"/>
                <a:gd name="connsiteX1500" fmla="*/ 9802901 h 10287155"/>
                <a:gd name="connsiteY1500" fmla="*/ 9802901 h 10287155"/>
                <a:gd name="connsiteX1501" fmla="*/ 9802901 h 10287155"/>
                <a:gd name="connsiteY1501" fmla="*/ 9802901 h 10287155"/>
                <a:gd name="connsiteX1502" fmla="*/ 9802901 h 10287155"/>
                <a:gd name="connsiteY1502" fmla="*/ 9802901 h 10287155"/>
                <a:gd name="connsiteX1503" fmla="*/ 9802901 h 10287155"/>
                <a:gd name="connsiteY1503" fmla="*/ 9802901 h 10287155"/>
                <a:gd name="connsiteX1504" fmla="*/ 9802901 h 10287155"/>
                <a:gd name="connsiteY1504" fmla="*/ 9802901 h 10287155"/>
                <a:gd name="connsiteX1505" fmla="*/ 9802901 h 10287155"/>
                <a:gd name="connsiteY1505" fmla="*/ 9802901 h 10287155"/>
                <a:gd name="connsiteX1506" fmla="*/ 9802901 h 10287155"/>
                <a:gd name="connsiteY1506" fmla="*/ 9802901 h 10287155"/>
                <a:gd name="connsiteX1507" fmla="*/ 9802901 h 10287155"/>
                <a:gd name="connsiteY1507" fmla="*/ 9802901 h 10287155"/>
                <a:gd name="connsiteX1508" fmla="*/ 9802901 h 10287155"/>
                <a:gd name="connsiteY1508" fmla="*/ 9802901 h 10287155"/>
                <a:gd name="connsiteX1509" fmla="*/ 9802901 h 10287155"/>
                <a:gd name="connsiteY1509" fmla="*/ 9802901 h 10287155"/>
                <a:gd name="connsiteX1510" fmla="*/ 9802901 h 10287155"/>
                <a:gd name="connsiteY1510" fmla="*/ 9802901 h 10287155"/>
                <a:gd name="connsiteX1511" fmla="*/ 9802901 h 10287155"/>
                <a:gd name="connsiteY1511" fmla="*/ 9802901 h 10287155"/>
                <a:gd name="connsiteX1512" fmla="*/ 9802901 h 10287155"/>
                <a:gd name="connsiteY1512" fmla="*/ 9802901 h 10287155"/>
                <a:gd name="connsiteX1513" fmla="*/ 9802901 h 10287155"/>
                <a:gd name="connsiteY1513" fmla="*/ 9802901 h 10287155"/>
                <a:gd name="connsiteX1514" fmla="*/ 9802901 h 10287155"/>
                <a:gd name="connsiteY1514" fmla="*/ 9802901 h 10287155"/>
                <a:gd name="connsiteX1515" fmla="*/ 9802901 h 10287155"/>
                <a:gd name="connsiteY1515" fmla="*/ 9802901 h 10287155"/>
                <a:gd name="connsiteX1516" fmla="*/ 9802901 h 10287155"/>
                <a:gd name="connsiteY1516" fmla="*/ 9802901 h 10287155"/>
                <a:gd name="connsiteX1517" fmla="*/ 9802901 h 10287155"/>
                <a:gd name="connsiteY1517" fmla="*/ 9802901 h 10287155"/>
                <a:gd name="connsiteX1518" fmla="*/ 9802901 h 10287155"/>
                <a:gd name="connsiteY1518" fmla="*/ 9802901 h 10287155"/>
                <a:gd name="connsiteX1519" fmla="*/ 9802901 h 10287155"/>
                <a:gd name="connsiteY1519" fmla="*/ 9802901 h 10287155"/>
                <a:gd name="connsiteX1520" fmla="*/ 9802901 h 10287155"/>
                <a:gd name="connsiteY1520" fmla="*/ 9802901 h 10287155"/>
                <a:gd name="connsiteX1521" fmla="*/ 9802901 h 10287155"/>
                <a:gd name="connsiteY1521" fmla="*/ 9802901 h 10287155"/>
                <a:gd name="connsiteX1522" fmla="*/ 9802901 h 10287155"/>
                <a:gd name="connsiteY1522" fmla="*/ 9802901 h 10287155"/>
                <a:gd name="connsiteX1523" fmla="*/ 9802901 h 10287155"/>
                <a:gd name="connsiteY1523" fmla="*/ 9802901 h 10287155"/>
                <a:gd name="connsiteX1524" fmla="*/ 9802901 h 10287155"/>
                <a:gd name="connsiteY1524" fmla="*/ 9802901 h 10287155"/>
                <a:gd name="connsiteX1525" fmla="*/ 9802901 h 10287155"/>
                <a:gd name="connsiteY1525" fmla="*/ 9802901 h 10287155"/>
                <a:gd name="connsiteX1526" fmla="*/ 9802901 h 10287155"/>
                <a:gd name="connsiteY1526" fmla="*/ 9802901 h 10287155"/>
                <a:gd name="connsiteX1527" fmla="*/ 9802901 h 10287155"/>
                <a:gd name="connsiteY1527" fmla="*/ 9802901 h 10287155"/>
                <a:gd name="connsiteX1528" fmla="*/ 9802901 h 10287155"/>
                <a:gd name="connsiteY1528" fmla="*/ 9802901 h 10287155"/>
                <a:gd name="connsiteX1529" fmla="*/ 9802901 h 10287155"/>
                <a:gd name="connsiteY1529" fmla="*/ 9802901 h 10287155"/>
                <a:gd name="connsiteX1530" fmla="*/ 9802901 h 10287155"/>
                <a:gd name="connsiteY1530" fmla="*/ 9802901 h 10287155"/>
                <a:gd name="connsiteX1531" fmla="*/ 9802901 h 10287155"/>
                <a:gd name="connsiteY1531" fmla="*/ 9802901 h 10287155"/>
                <a:gd name="connsiteX1532" fmla="*/ 9802901 h 10287155"/>
                <a:gd name="connsiteY1532" fmla="*/ 9802901 h 10287155"/>
                <a:gd name="connsiteX1533" fmla="*/ 9802901 h 10287155"/>
                <a:gd name="connsiteY1533" fmla="*/ 9802901 h 10287155"/>
                <a:gd name="connsiteX1534" fmla="*/ 9802901 h 10287155"/>
                <a:gd name="connsiteY1534" fmla="*/ 9802901 h 10287155"/>
                <a:gd name="connsiteX1535" fmla="*/ 9802901 h 10287155"/>
                <a:gd name="connsiteY1535" fmla="*/ 9802901 h 10287155"/>
                <a:gd name="connsiteX1536" fmla="*/ 9802901 h 10287155"/>
                <a:gd name="connsiteY1536" fmla="*/ 9802901 h 10287155"/>
                <a:gd name="connsiteX1537" fmla="*/ 9802901 h 10287155"/>
                <a:gd name="connsiteY1537" fmla="*/ 9802901 h 10287155"/>
                <a:gd name="connsiteX1538" fmla="*/ 9802901 h 10287155"/>
                <a:gd name="connsiteY1538" fmla="*/ 9802901 h 10287155"/>
                <a:gd name="connsiteX1539" fmla="*/ 9802901 h 10287155"/>
                <a:gd name="connsiteY1539" fmla="*/ 9802901 h 10287155"/>
                <a:gd name="connsiteX1540" fmla="*/ 9802901 h 10287155"/>
                <a:gd name="connsiteY1540" fmla="*/ 9802901 h 10287155"/>
                <a:gd name="connsiteX1541" fmla="*/ 9802901 h 10287155"/>
                <a:gd name="connsiteY1541" fmla="*/ 9802901 h 10287155"/>
                <a:gd name="connsiteX1542" fmla="*/ 9802901 h 10287155"/>
                <a:gd name="connsiteY1542" fmla="*/ 9802901 h 10287155"/>
                <a:gd name="connsiteX1543" fmla="*/ 9802901 h 10287155"/>
                <a:gd name="connsiteY1543" fmla="*/ 9802901 h 10287155"/>
                <a:gd name="connsiteX1544" fmla="*/ 9802901 h 10287155"/>
                <a:gd name="connsiteY1544" fmla="*/ 9802901 h 10287155"/>
                <a:gd name="connsiteX1545" fmla="*/ 9802901 h 10287155"/>
                <a:gd name="connsiteY1545" fmla="*/ 9802901 h 10287155"/>
                <a:gd name="connsiteX1546" fmla="*/ 9802901 h 10287155"/>
                <a:gd name="connsiteY1546" fmla="*/ 9802901 h 10287155"/>
                <a:gd name="connsiteX1547" fmla="*/ 9802901 h 10287155"/>
                <a:gd name="connsiteY1547" fmla="*/ 9802901 h 10287155"/>
                <a:gd name="connsiteX1548" fmla="*/ 9802901 h 10287155"/>
                <a:gd name="connsiteY1548" fmla="*/ 9802901 h 10287155"/>
                <a:gd name="connsiteX1549" fmla="*/ 9802901 h 10287155"/>
                <a:gd name="connsiteY1549" fmla="*/ 9802901 h 10287155"/>
                <a:gd name="connsiteX1550" fmla="*/ 9802901 h 10287155"/>
                <a:gd name="connsiteY1550" fmla="*/ 9802901 h 10287155"/>
                <a:gd name="connsiteX1551" fmla="*/ 9802901 h 10287155"/>
                <a:gd name="connsiteY1551" fmla="*/ 9802901 h 10287155"/>
                <a:gd name="connsiteX1552" fmla="*/ 9802901 h 10287155"/>
                <a:gd name="connsiteY1552" fmla="*/ 9802901 h 10287155"/>
                <a:gd name="connsiteX1553" fmla="*/ 9802901 h 10287155"/>
                <a:gd name="connsiteY1553" fmla="*/ 9802901 h 10287155"/>
                <a:gd name="connsiteX1554" fmla="*/ 9802901 h 10287155"/>
                <a:gd name="connsiteY1554" fmla="*/ 9802901 h 10287155"/>
                <a:gd name="connsiteX1555" fmla="*/ 9802901 h 10287155"/>
                <a:gd name="connsiteY1555" fmla="*/ 9802901 h 10287155"/>
                <a:gd name="connsiteX1556" fmla="*/ 9802901 h 10287155"/>
                <a:gd name="connsiteY1556" fmla="*/ 9802901 h 10287155"/>
                <a:gd name="connsiteX1557" fmla="*/ 9802901 h 10287155"/>
                <a:gd name="connsiteY1557" fmla="*/ 9802901 h 10287155"/>
                <a:gd name="connsiteX1558" fmla="*/ 9802901 h 10287155"/>
                <a:gd name="connsiteY1558" fmla="*/ 9802901 h 10287155"/>
                <a:gd name="connsiteX1559" fmla="*/ 9802901 h 10287155"/>
                <a:gd name="connsiteY1559" fmla="*/ 9802901 h 10287155"/>
                <a:gd name="connsiteX1560" fmla="*/ 9802901 h 10287155"/>
                <a:gd name="connsiteY1560" fmla="*/ 9802901 h 10287155"/>
                <a:gd name="connsiteX1561" fmla="*/ 9802901 h 10287155"/>
                <a:gd name="connsiteY1561" fmla="*/ 9802901 h 10287155"/>
                <a:gd name="connsiteX1562" fmla="*/ 9802901 h 10287155"/>
                <a:gd name="connsiteY1562" fmla="*/ 9802901 h 10287155"/>
                <a:gd name="connsiteX1563" fmla="*/ 9802901 h 10287155"/>
                <a:gd name="connsiteY1563" fmla="*/ 9802901 h 10287155"/>
                <a:gd name="connsiteX1564" fmla="*/ 9802901 h 10287155"/>
                <a:gd name="connsiteY1564" fmla="*/ 9802901 h 10287155"/>
                <a:gd name="connsiteX1565" fmla="*/ 9802901 h 10287155"/>
                <a:gd name="connsiteY1565" fmla="*/ 9802901 h 10287155"/>
                <a:gd name="connsiteX1566" fmla="*/ 9802901 h 10287155"/>
                <a:gd name="connsiteY1566" fmla="*/ 9802901 h 10287155"/>
                <a:gd name="connsiteX1567" fmla="*/ 9802901 h 10287155"/>
                <a:gd name="connsiteY1567" fmla="*/ 9802901 h 10287155"/>
                <a:gd name="connsiteX1568" fmla="*/ 9802901 h 10287155"/>
                <a:gd name="connsiteY1568" fmla="*/ 9802901 h 10287155"/>
                <a:gd name="connsiteX1569" fmla="*/ 9802901 h 10287155"/>
                <a:gd name="connsiteY1569" fmla="*/ 9802901 h 10287155"/>
                <a:gd name="connsiteX1570" fmla="*/ 9802901 h 10287155"/>
                <a:gd name="connsiteY1570" fmla="*/ 9802901 h 10287155"/>
                <a:gd name="connsiteX1571" fmla="*/ 9802901 h 10287155"/>
                <a:gd name="connsiteY1571" fmla="*/ 9802901 h 10287155"/>
                <a:gd name="connsiteX1572" fmla="*/ 9802901 h 10287155"/>
                <a:gd name="connsiteY1572" fmla="*/ 9802901 h 10287155"/>
                <a:gd name="connsiteX1573" fmla="*/ 9802901 h 10287155"/>
                <a:gd name="connsiteY1573" fmla="*/ 9802901 h 10287155"/>
                <a:gd name="connsiteX1574" fmla="*/ 9802901 h 10287155"/>
                <a:gd name="connsiteY1574" fmla="*/ 9802901 h 10287155"/>
                <a:gd name="connsiteX1575" fmla="*/ 9802901 h 10287155"/>
                <a:gd name="connsiteY1575" fmla="*/ 9802901 h 10287155"/>
                <a:gd name="connsiteX1576" fmla="*/ 9802901 h 10287155"/>
                <a:gd name="connsiteY1576" fmla="*/ 9802901 h 10287155"/>
                <a:gd name="connsiteX1577" fmla="*/ 9802901 h 10287155"/>
                <a:gd name="connsiteY1577" fmla="*/ 9802901 h 10287155"/>
                <a:gd name="connsiteX1578" fmla="*/ 9802901 h 10287155"/>
                <a:gd name="connsiteY1578" fmla="*/ 9802901 h 10287155"/>
                <a:gd name="connsiteX1579" fmla="*/ 9802901 h 10287155"/>
                <a:gd name="connsiteY1579" fmla="*/ 9802901 h 10287155"/>
                <a:gd name="connsiteX1580" fmla="*/ 9802901 h 10287155"/>
                <a:gd name="connsiteY1580" fmla="*/ 9802901 h 10287155"/>
                <a:gd name="connsiteX1581" fmla="*/ 9802901 h 10287155"/>
                <a:gd name="connsiteY1581" fmla="*/ 9802901 h 10287155"/>
                <a:gd name="connsiteX1582" fmla="*/ 9802901 h 10287155"/>
                <a:gd name="connsiteY1582" fmla="*/ 9802901 h 10287155"/>
                <a:gd name="connsiteX1583" fmla="*/ 9802901 h 10287155"/>
                <a:gd name="connsiteY1583" fmla="*/ 9802901 h 10287155"/>
                <a:gd name="connsiteX1584" fmla="*/ 9802901 h 10287155"/>
                <a:gd name="connsiteY1584" fmla="*/ 9802901 h 10287155"/>
                <a:gd name="connsiteX1585" fmla="*/ 9802901 h 10287155"/>
                <a:gd name="connsiteY1585" fmla="*/ 9802901 h 10287155"/>
                <a:gd name="connsiteX1586" fmla="*/ 9802901 h 10287155"/>
                <a:gd name="connsiteY1586" fmla="*/ 9802901 h 10287155"/>
                <a:gd name="connsiteX1587" fmla="*/ 9802901 h 10287155"/>
                <a:gd name="connsiteY1587" fmla="*/ 9802901 h 10287155"/>
                <a:gd name="connsiteX1588" fmla="*/ 9802901 h 10287155"/>
                <a:gd name="connsiteY1588" fmla="*/ 9802901 h 10287155"/>
                <a:gd name="connsiteX1589" fmla="*/ 9802901 h 10287155"/>
                <a:gd name="connsiteY1589" fmla="*/ 9802901 h 10287155"/>
                <a:gd name="connsiteX1590" fmla="*/ 9802901 h 10287155"/>
                <a:gd name="connsiteY1590" fmla="*/ 9802901 h 10287155"/>
                <a:gd name="connsiteX1591" fmla="*/ 9802901 h 10287155"/>
                <a:gd name="connsiteY1591" fmla="*/ 9802901 h 10287155"/>
                <a:gd name="connsiteX1592" fmla="*/ 9802901 h 10287155"/>
                <a:gd name="connsiteY1592" fmla="*/ 9802901 h 10287155"/>
                <a:gd name="connsiteX1593" fmla="*/ 9802901 h 10287155"/>
                <a:gd name="connsiteY1593" fmla="*/ 9802901 h 10287155"/>
                <a:gd name="connsiteX1594" fmla="*/ 9802901 h 10287155"/>
                <a:gd name="connsiteY1594" fmla="*/ 9802901 h 10287155"/>
                <a:gd name="connsiteX1595" fmla="*/ 9802901 h 10287155"/>
                <a:gd name="connsiteY1595" fmla="*/ 9802901 h 10287155"/>
                <a:gd name="connsiteX1596" fmla="*/ 9802901 h 10287155"/>
                <a:gd name="connsiteY1596" fmla="*/ 9802901 h 10287155"/>
                <a:gd name="connsiteX1597" fmla="*/ 9802901 h 10287155"/>
                <a:gd name="connsiteY1597" fmla="*/ 9802901 h 10287155"/>
                <a:gd name="connsiteX1598" fmla="*/ 9802901 h 10287155"/>
                <a:gd name="connsiteY1598" fmla="*/ 9802901 h 10287155"/>
                <a:gd name="connsiteX1599" fmla="*/ 9802901 h 10287155"/>
                <a:gd name="connsiteY1599" fmla="*/ 9802901 h 10287155"/>
                <a:gd name="connsiteX1600" fmla="*/ 9802901 h 10287155"/>
                <a:gd name="connsiteY1600" fmla="*/ 9802901 h 10287155"/>
                <a:gd name="connsiteX1601" fmla="*/ 9802901 h 10287155"/>
                <a:gd name="connsiteY1601" fmla="*/ 9802901 h 10287155"/>
                <a:gd name="connsiteX1602" fmla="*/ 9802901 h 10287155"/>
                <a:gd name="connsiteY1602" fmla="*/ 9802901 h 10287155"/>
                <a:gd name="connsiteX1603" fmla="*/ 9802901 h 10287155"/>
                <a:gd name="connsiteY1603" fmla="*/ 9802901 h 10287155"/>
                <a:gd name="connsiteX1604" fmla="*/ 9802901 h 10287155"/>
                <a:gd name="connsiteY1604" fmla="*/ 9802901 h 10287155"/>
                <a:gd name="connsiteX1605" fmla="*/ 9802901 h 10287155"/>
                <a:gd name="connsiteY1605" fmla="*/ 9802901 h 10287155"/>
                <a:gd name="connsiteX1606" fmla="*/ 9802901 h 10287155"/>
                <a:gd name="connsiteY1606" fmla="*/ 9802901 h 10287155"/>
                <a:gd name="connsiteX1607" fmla="*/ 9802901 h 10287155"/>
                <a:gd name="connsiteY1607" fmla="*/ 9802901 h 10287155"/>
                <a:gd name="connsiteX1608" fmla="*/ 9802901 h 10287155"/>
                <a:gd name="connsiteY1608" fmla="*/ 9802901 h 10287155"/>
                <a:gd name="connsiteX1609" fmla="*/ 9802901 h 10287155"/>
                <a:gd name="connsiteY1609" fmla="*/ 9802901 h 10287155"/>
                <a:gd name="connsiteX1610" fmla="*/ 9802901 h 10287155"/>
                <a:gd name="connsiteY1610" fmla="*/ 9802901 h 10287155"/>
                <a:gd name="connsiteX1611" fmla="*/ 9802901 h 10287155"/>
                <a:gd name="connsiteY1611" fmla="*/ 9802901 h 10287155"/>
                <a:gd name="connsiteX1612" fmla="*/ 9802901 h 10287155"/>
                <a:gd name="connsiteY1612" fmla="*/ 9802901 h 10287155"/>
                <a:gd name="connsiteX1613" fmla="*/ 9802901 h 10287155"/>
                <a:gd name="connsiteY1613" fmla="*/ 9802901 h 10287155"/>
                <a:gd name="connsiteX1614" fmla="*/ 9802901 h 10287155"/>
                <a:gd name="connsiteY1614" fmla="*/ 9802901 h 10287155"/>
                <a:gd name="connsiteX1615" fmla="*/ 9802901 h 10287155"/>
                <a:gd name="connsiteY1615" fmla="*/ 9802901 h 10287155"/>
                <a:gd name="connsiteX1616" fmla="*/ 9802901 h 10287155"/>
                <a:gd name="connsiteY1616" fmla="*/ 9802901 h 10287155"/>
                <a:gd name="connsiteX1617" fmla="*/ 9802901 h 10287155"/>
                <a:gd name="connsiteY1617" fmla="*/ 9802901 h 10287155"/>
                <a:gd name="connsiteX1618" fmla="*/ 9802901 h 10287155"/>
                <a:gd name="connsiteY1618" fmla="*/ 9802901 h 10287155"/>
                <a:gd name="connsiteX1619" fmla="*/ 9802901 h 10287155"/>
                <a:gd name="connsiteY1619" fmla="*/ 9802901 h 10287155"/>
                <a:gd name="connsiteX1620" fmla="*/ 9802901 h 10287155"/>
                <a:gd name="connsiteY1620" fmla="*/ 9802901 h 10287155"/>
                <a:gd name="connsiteX1621" fmla="*/ 9802901 h 10287155"/>
                <a:gd name="connsiteY1621" fmla="*/ 9802901 h 10287155"/>
                <a:gd name="connsiteX1622" fmla="*/ 9802901 h 10287155"/>
                <a:gd name="connsiteY1622" fmla="*/ 9802901 h 10287155"/>
                <a:gd name="connsiteX1623" fmla="*/ 9802901 h 10287155"/>
                <a:gd name="connsiteY1623" fmla="*/ 9802901 h 10287155"/>
                <a:gd name="connsiteX1624" fmla="*/ 9802901 h 10287155"/>
                <a:gd name="connsiteY1624" fmla="*/ 9802901 h 10287155"/>
                <a:gd name="connsiteX1625" fmla="*/ 9802901 h 10287155"/>
                <a:gd name="connsiteY1625" fmla="*/ 9802901 h 10287155"/>
                <a:gd name="connsiteX1626" fmla="*/ 9802901 h 10287155"/>
                <a:gd name="connsiteY1626" fmla="*/ 9802901 h 10287155"/>
                <a:gd name="connsiteX1627" fmla="*/ 9802901 h 10287155"/>
                <a:gd name="connsiteY1627" fmla="*/ 9802901 h 10287155"/>
                <a:gd name="connsiteX1628" fmla="*/ 9802901 h 10287155"/>
                <a:gd name="connsiteY1628" fmla="*/ 9802901 h 10287155"/>
                <a:gd name="connsiteX1629" fmla="*/ 9802901 h 10287155"/>
                <a:gd name="connsiteY1629" fmla="*/ 9802901 h 10287155"/>
                <a:gd name="connsiteX1630" fmla="*/ 9802901 h 10287155"/>
                <a:gd name="connsiteY1630" fmla="*/ 9802901 h 10287155"/>
                <a:gd name="connsiteX1631" fmla="*/ 9802901 h 10287155"/>
                <a:gd name="connsiteY1631" fmla="*/ 9802901 h 10287155"/>
                <a:gd name="connsiteX1632" fmla="*/ 9802901 h 10287155"/>
                <a:gd name="connsiteY1632" fmla="*/ 9802901 h 10287155"/>
                <a:gd name="connsiteX1633" fmla="*/ 9802901 h 10287155"/>
                <a:gd name="connsiteY1633" fmla="*/ 9802901 h 10287155"/>
                <a:gd name="connsiteX1634" fmla="*/ 9802901 h 10287155"/>
                <a:gd name="connsiteY1634" fmla="*/ 9802901 h 10287155"/>
                <a:gd name="connsiteX1635" fmla="*/ 9802901 h 10287155"/>
                <a:gd name="connsiteY1635" fmla="*/ 9802901 h 10287155"/>
                <a:gd name="connsiteX1636" fmla="*/ 9802901 h 10287155"/>
                <a:gd name="connsiteY1636" fmla="*/ 9802901 h 10287155"/>
                <a:gd name="connsiteX1637" fmla="*/ 9802901 h 10287155"/>
                <a:gd name="connsiteY1637" fmla="*/ 9802901 h 10287155"/>
                <a:gd name="connsiteX1638" fmla="*/ 9802901 h 10287155"/>
                <a:gd name="connsiteY1638" fmla="*/ 9802901 h 10287155"/>
                <a:gd name="connsiteX1639" fmla="*/ 9802901 h 10287155"/>
                <a:gd name="connsiteY1639" fmla="*/ 9802901 h 10287155"/>
                <a:gd name="connsiteX1640" fmla="*/ 9802901 h 10287155"/>
                <a:gd name="connsiteY1640" fmla="*/ 9802901 h 10287155"/>
                <a:gd name="connsiteX1641" fmla="*/ 9802901 h 10287155"/>
                <a:gd name="connsiteY1641" fmla="*/ 9802901 h 10287155"/>
                <a:gd name="connsiteX1642" fmla="*/ 9802901 h 10287155"/>
                <a:gd name="connsiteY1642" fmla="*/ 9802901 h 10287155"/>
                <a:gd name="connsiteX1643" fmla="*/ 9802901 h 10287155"/>
                <a:gd name="connsiteY1643" fmla="*/ 9802901 h 10287155"/>
                <a:gd name="connsiteX1644" fmla="*/ 9802901 h 10287155"/>
                <a:gd name="connsiteY1644" fmla="*/ 9802901 h 10287155"/>
                <a:gd name="connsiteX1645" fmla="*/ 9802901 h 10287155"/>
                <a:gd name="connsiteY1645" fmla="*/ 9802901 h 10287155"/>
                <a:gd name="connsiteX1646" fmla="*/ 9802901 h 10287155"/>
                <a:gd name="connsiteY1646" fmla="*/ 9802901 h 10287155"/>
                <a:gd name="connsiteX1647" fmla="*/ 9802901 h 10287155"/>
                <a:gd name="connsiteY1647" fmla="*/ 9802901 h 10287155"/>
                <a:gd name="connsiteX1648" fmla="*/ 9802901 h 10287155"/>
                <a:gd name="connsiteY1648" fmla="*/ 9802901 h 10287155"/>
                <a:gd name="connsiteX1649" fmla="*/ 9802901 h 10287155"/>
                <a:gd name="connsiteY1649" fmla="*/ 9802901 h 10287155"/>
                <a:gd name="connsiteX1650" fmla="*/ 9802901 h 10287155"/>
                <a:gd name="connsiteY1650" fmla="*/ 9802901 h 10287155"/>
                <a:gd name="connsiteX1651" fmla="*/ 9802901 h 10287155"/>
                <a:gd name="connsiteY1651" fmla="*/ 9802901 h 10287155"/>
                <a:gd name="connsiteX1652" fmla="*/ 9802901 h 10287155"/>
                <a:gd name="connsiteY1652" fmla="*/ 9802901 h 10287155"/>
                <a:gd name="connsiteX1653" fmla="*/ 9802901 h 10287155"/>
                <a:gd name="connsiteY1653" fmla="*/ 9802901 h 10287155"/>
                <a:gd name="connsiteX1654" fmla="*/ 9802901 h 10287155"/>
                <a:gd name="connsiteY1654" fmla="*/ 9802901 h 10287155"/>
                <a:gd name="connsiteX1655" fmla="*/ 9802901 h 10287155"/>
                <a:gd name="connsiteY1655" fmla="*/ 9802901 h 10287155"/>
                <a:gd name="connsiteX1656" fmla="*/ 9802901 h 10287155"/>
                <a:gd name="connsiteY1656" fmla="*/ 9802901 h 10287155"/>
                <a:gd name="connsiteX1657" fmla="*/ 9802901 h 10287155"/>
                <a:gd name="connsiteY1657" fmla="*/ 9802901 h 10287155"/>
                <a:gd name="connsiteX1658" fmla="*/ 9802901 h 10287155"/>
                <a:gd name="connsiteY1658" fmla="*/ 9802901 h 10287155"/>
                <a:gd name="connsiteX1659" fmla="*/ 9802901 h 10287155"/>
                <a:gd name="connsiteY1659" fmla="*/ 9802901 h 10287155"/>
                <a:gd name="connsiteX1660" fmla="*/ 9802901 h 10287155"/>
                <a:gd name="connsiteY1660" fmla="*/ 9802901 h 10287155"/>
                <a:gd name="connsiteX1661" fmla="*/ 9802901 h 10287155"/>
                <a:gd name="connsiteY1661" fmla="*/ 9802901 h 10287155"/>
                <a:gd name="connsiteX1662" fmla="*/ 9802901 h 10287155"/>
                <a:gd name="connsiteY1662" fmla="*/ 9802901 h 10287155"/>
                <a:gd name="connsiteX1663" fmla="*/ 9802901 h 10287155"/>
                <a:gd name="connsiteY1663" fmla="*/ 9802901 h 10287155"/>
                <a:gd name="connsiteX1664" fmla="*/ 9802901 h 10287155"/>
                <a:gd name="connsiteY1664" fmla="*/ 9802901 h 10287155"/>
                <a:gd name="connsiteX1665" fmla="*/ 9802901 h 10287155"/>
                <a:gd name="connsiteY1665" fmla="*/ 9802901 h 10287155"/>
                <a:gd name="connsiteX1666" fmla="*/ 9802901 h 10287155"/>
                <a:gd name="connsiteY1666" fmla="*/ 9802901 h 10287155"/>
                <a:gd name="connsiteX1667" fmla="*/ 9802901 h 10287155"/>
                <a:gd name="connsiteY1667" fmla="*/ 9802901 h 10287155"/>
                <a:gd name="connsiteX1668" fmla="*/ 9802901 h 10287155"/>
                <a:gd name="connsiteY1668" fmla="*/ 9802901 h 10287155"/>
                <a:gd name="connsiteX1669" fmla="*/ 9802901 h 10287155"/>
                <a:gd name="connsiteY1669" fmla="*/ 9802901 h 10287155"/>
                <a:gd name="connsiteX1670" fmla="*/ 9802901 h 10287155"/>
                <a:gd name="connsiteY1670" fmla="*/ 9802901 h 10287155"/>
                <a:gd name="connsiteX1671" fmla="*/ 9802901 h 10287155"/>
                <a:gd name="connsiteY1671" fmla="*/ 9802901 h 10287155"/>
                <a:gd name="connsiteX1672" fmla="*/ 9802901 h 10287155"/>
                <a:gd name="connsiteY1672" fmla="*/ 9802901 h 10287155"/>
                <a:gd name="connsiteX1673" fmla="*/ 9802901 h 10287155"/>
                <a:gd name="connsiteY1673" fmla="*/ 9802901 h 10287155"/>
                <a:gd name="connsiteX1674" fmla="*/ 9802901 h 10287155"/>
                <a:gd name="connsiteY1674" fmla="*/ 9802901 h 10287155"/>
                <a:gd name="connsiteX1675" fmla="*/ 9802901 h 10287155"/>
                <a:gd name="connsiteY1675" fmla="*/ 9802901 h 10287155"/>
                <a:gd name="connsiteX1676" fmla="*/ 9802901 h 10287155"/>
                <a:gd name="connsiteY1676" fmla="*/ 9802901 h 10287155"/>
                <a:gd name="connsiteX1677" fmla="*/ 9802901 h 10287155"/>
                <a:gd name="connsiteY1677" fmla="*/ 9802901 h 10287155"/>
                <a:gd name="connsiteX1678" fmla="*/ 9802901 h 10287155"/>
                <a:gd name="connsiteY1678" fmla="*/ 9802901 h 10287155"/>
                <a:gd name="connsiteX1679" fmla="*/ 9802901 h 10287155"/>
                <a:gd name="connsiteY1679" fmla="*/ 9802901 h 10287155"/>
                <a:gd name="connsiteX1680" fmla="*/ 9802901 h 10287155"/>
                <a:gd name="connsiteY1680" fmla="*/ 9802901 h 10287155"/>
                <a:gd name="connsiteX1681" fmla="*/ 9802901 h 10287155"/>
                <a:gd name="connsiteY1681" fmla="*/ 9802901 h 10287155"/>
                <a:gd name="connsiteX1682" fmla="*/ 9802901 h 10287155"/>
                <a:gd name="connsiteY1682" fmla="*/ 9802901 h 10287155"/>
                <a:gd name="connsiteX1683" fmla="*/ 9802901 h 10287155"/>
                <a:gd name="connsiteY1683" fmla="*/ 9802901 h 10287155"/>
                <a:gd name="connsiteX1684" fmla="*/ 9802901 h 10287155"/>
                <a:gd name="connsiteY1684" fmla="*/ 9802901 h 10287155"/>
                <a:gd name="connsiteX1685" fmla="*/ 9802901 h 10287155"/>
                <a:gd name="connsiteY1685" fmla="*/ 9802901 h 10287155"/>
                <a:gd name="connsiteX1686" fmla="*/ 9802901 h 10287155"/>
                <a:gd name="connsiteY1686" fmla="*/ 9802901 h 10287155"/>
                <a:gd name="connsiteX1687" fmla="*/ 9802901 h 10287155"/>
                <a:gd name="connsiteY1687" fmla="*/ 9802901 h 10287155"/>
                <a:gd name="connsiteX1688" fmla="*/ 9802901 h 10287155"/>
                <a:gd name="connsiteY1688" fmla="*/ 9802901 h 10287155"/>
                <a:gd name="connsiteX1689" fmla="*/ 9802901 h 10287155"/>
                <a:gd name="connsiteY1689" fmla="*/ 9802901 h 10287155"/>
                <a:gd name="connsiteX1690" fmla="*/ 9802901 h 10287155"/>
                <a:gd name="connsiteY1690" fmla="*/ 9802901 h 10287155"/>
                <a:gd name="connsiteX1691" fmla="*/ 9802901 h 10287155"/>
                <a:gd name="connsiteY1691" fmla="*/ 9802901 h 10287155"/>
                <a:gd name="connsiteX1692" fmla="*/ 9802901 h 10287155"/>
                <a:gd name="connsiteY1692" fmla="*/ 9802901 h 10287155"/>
                <a:gd name="connsiteX1693" fmla="*/ 9802901 h 10287155"/>
                <a:gd name="connsiteY1693" fmla="*/ 9802901 h 10287155"/>
                <a:gd name="connsiteX1694" fmla="*/ 9802901 h 10287155"/>
                <a:gd name="connsiteY1694" fmla="*/ 9802901 h 10287155"/>
                <a:gd name="connsiteX1695" fmla="*/ 9802901 h 10287155"/>
                <a:gd name="connsiteY1695" fmla="*/ 9802901 h 10287155"/>
                <a:gd name="connsiteX1696" fmla="*/ 9802901 h 10287155"/>
                <a:gd name="connsiteY1696" fmla="*/ 9802901 h 10287155"/>
                <a:gd name="connsiteX1697" fmla="*/ 9802901 h 10287155"/>
                <a:gd name="connsiteY1697" fmla="*/ 9802901 h 10287155"/>
                <a:gd name="connsiteX1698" fmla="*/ 9802901 h 10287155"/>
                <a:gd name="connsiteY1698" fmla="*/ 9802901 h 10287155"/>
                <a:gd name="connsiteX1699" fmla="*/ 9802901 h 10287155"/>
                <a:gd name="connsiteY1699" fmla="*/ 9802901 h 10287155"/>
                <a:gd name="connsiteX1700" fmla="*/ 9802901 h 10287155"/>
                <a:gd name="connsiteY1700" fmla="*/ 9802901 h 10287155"/>
                <a:gd name="connsiteX1701" fmla="*/ 9802901 h 10287155"/>
                <a:gd name="connsiteY1701" fmla="*/ 9802901 h 10287155"/>
                <a:gd name="connsiteX1702" fmla="*/ 9802901 h 10287155"/>
                <a:gd name="connsiteY1702" fmla="*/ 9802901 h 10287155"/>
                <a:gd name="connsiteX1703" fmla="*/ 9802901 h 10287155"/>
                <a:gd name="connsiteY1703" fmla="*/ 9802901 h 10287155"/>
                <a:gd name="connsiteX1704" fmla="*/ 9802901 h 10287155"/>
                <a:gd name="connsiteY1704" fmla="*/ 9802901 h 10287155"/>
                <a:gd name="connsiteX1705" fmla="*/ 9802901 h 10287155"/>
                <a:gd name="connsiteY1705" fmla="*/ 9802901 h 10287155"/>
                <a:gd name="connsiteX1706" fmla="*/ 9802901 h 10287155"/>
                <a:gd name="connsiteY1706" fmla="*/ 9802901 h 10287155"/>
                <a:gd name="connsiteX1707" fmla="*/ 9802901 h 10287155"/>
                <a:gd name="connsiteY1707" fmla="*/ 9802901 h 10287155"/>
                <a:gd name="connsiteX1708" fmla="*/ 9802901 h 10287155"/>
                <a:gd name="connsiteY1708" fmla="*/ 9802901 h 10287155"/>
                <a:gd name="connsiteX1709" fmla="*/ 9802901 h 10287155"/>
                <a:gd name="connsiteY1709" fmla="*/ 9802901 h 10287155"/>
                <a:gd name="connsiteX1710" fmla="*/ 9802901 h 10287155"/>
                <a:gd name="connsiteY1710" fmla="*/ 9802901 h 10287155"/>
                <a:gd name="connsiteX1711" fmla="*/ 9802901 h 10287155"/>
                <a:gd name="connsiteY1711" fmla="*/ 9802901 h 10287155"/>
                <a:gd name="connsiteX1712" fmla="*/ 9802901 h 10287155"/>
                <a:gd name="connsiteY1712" fmla="*/ 9802901 h 10287155"/>
                <a:gd name="connsiteX1713" fmla="*/ 9802901 h 10287155"/>
                <a:gd name="connsiteY1713" fmla="*/ 9802901 h 10287155"/>
                <a:gd name="connsiteX1714" fmla="*/ 9802901 h 10287155"/>
                <a:gd name="connsiteY1714" fmla="*/ 9802901 h 10287155"/>
                <a:gd name="connsiteX1715" fmla="*/ 9802901 h 10287155"/>
                <a:gd name="connsiteY1715" fmla="*/ 9802901 h 10287155"/>
                <a:gd name="connsiteX1716" fmla="*/ 9802901 h 10287155"/>
                <a:gd name="connsiteY1716" fmla="*/ 9802901 h 10287155"/>
                <a:gd name="connsiteX1717" fmla="*/ 9802901 h 10287155"/>
                <a:gd name="connsiteY1717" fmla="*/ 9802901 h 10287155"/>
                <a:gd name="connsiteX1718" fmla="*/ 9802901 h 10287155"/>
                <a:gd name="connsiteY1718" fmla="*/ 9802901 h 10287155"/>
                <a:gd name="connsiteX1719" fmla="*/ 9802901 h 10287155"/>
                <a:gd name="connsiteY1719" fmla="*/ 9802901 h 10287155"/>
                <a:gd name="connsiteX1720" fmla="*/ 9802901 h 10287155"/>
                <a:gd name="connsiteY1720" fmla="*/ 9802901 h 10287155"/>
                <a:gd name="connsiteX1721" fmla="*/ 9802901 h 10287155"/>
                <a:gd name="connsiteY1721" fmla="*/ 9802901 h 10287155"/>
                <a:gd name="connsiteX1722" fmla="*/ 9802901 h 10287155"/>
                <a:gd name="connsiteY1722" fmla="*/ 9802901 h 10287155"/>
                <a:gd name="connsiteX1723" fmla="*/ 9802901 h 10287155"/>
                <a:gd name="connsiteY1723" fmla="*/ 9802901 h 10287155"/>
                <a:gd name="connsiteX1724" fmla="*/ 9802901 h 10287155"/>
                <a:gd name="connsiteY1724" fmla="*/ 9802901 h 10287155"/>
                <a:gd name="connsiteX1725" fmla="*/ 9802901 h 10287155"/>
                <a:gd name="connsiteY1725" fmla="*/ 9802901 h 10287155"/>
                <a:gd name="connsiteX1726" fmla="*/ 9802901 h 10287155"/>
                <a:gd name="connsiteY1726" fmla="*/ 9802901 h 10287155"/>
                <a:gd name="connsiteX1727" fmla="*/ 9802901 h 10287155"/>
                <a:gd name="connsiteY1727" fmla="*/ 9802901 h 10287155"/>
                <a:gd name="connsiteX1728" fmla="*/ 9802901 h 10287155"/>
                <a:gd name="connsiteY1728" fmla="*/ 9802901 h 10287155"/>
                <a:gd name="connsiteX1729" fmla="*/ 9802901 h 10287155"/>
                <a:gd name="connsiteY1729" fmla="*/ 9802901 h 10287155"/>
                <a:gd name="connsiteX1730" fmla="*/ 9802901 h 10287155"/>
                <a:gd name="connsiteY1730" fmla="*/ 9802901 h 10287155"/>
                <a:gd name="connsiteX1731" fmla="*/ 9802901 h 10287155"/>
                <a:gd name="connsiteY1731" fmla="*/ 9802901 h 10287155"/>
                <a:gd name="connsiteX1732" fmla="*/ 9802901 h 10287155"/>
                <a:gd name="connsiteY1732" fmla="*/ 9802901 h 10287155"/>
                <a:gd name="connsiteX1733" fmla="*/ 9802901 h 10287155"/>
                <a:gd name="connsiteY1733" fmla="*/ 9802901 h 10287155"/>
                <a:gd name="connsiteX1734" fmla="*/ 9802901 h 10287155"/>
                <a:gd name="connsiteY1734" fmla="*/ 9802901 h 10287155"/>
                <a:gd name="connsiteX1735" fmla="*/ 9802901 h 10287155"/>
                <a:gd name="connsiteY1735" fmla="*/ 9802901 h 10287155"/>
                <a:gd name="connsiteX1736" fmla="*/ 9802901 h 10287155"/>
                <a:gd name="connsiteY1736" fmla="*/ 9802901 h 10287155"/>
                <a:gd name="connsiteX1737" fmla="*/ 9802901 h 10287155"/>
                <a:gd name="connsiteY1737" fmla="*/ 9802901 h 10287155"/>
                <a:gd name="connsiteX1738" fmla="*/ 9802901 h 10287155"/>
                <a:gd name="connsiteY1738" fmla="*/ 9802901 h 10287155"/>
                <a:gd name="connsiteX1739" fmla="*/ 9802901 h 10287155"/>
                <a:gd name="connsiteY1739" fmla="*/ 9802901 h 10287155"/>
                <a:gd name="connsiteX1740" fmla="*/ 9802901 h 10287155"/>
                <a:gd name="connsiteY1740" fmla="*/ 9802901 h 10287155"/>
                <a:gd name="connsiteX1741" fmla="*/ 9802901 h 10287155"/>
                <a:gd name="connsiteY1741" fmla="*/ 9802901 h 10287155"/>
                <a:gd name="connsiteX1742" fmla="*/ 9802901 h 10287155"/>
                <a:gd name="connsiteY1742" fmla="*/ 9802901 h 10287155"/>
                <a:gd name="connsiteX1743" fmla="*/ 9802901 h 10287155"/>
                <a:gd name="connsiteY1743" fmla="*/ 9802901 h 10287155"/>
                <a:gd name="connsiteX1744" fmla="*/ 9802901 h 10287155"/>
                <a:gd name="connsiteY1744" fmla="*/ 9802901 h 10287155"/>
                <a:gd name="connsiteX1745" fmla="*/ 9802901 h 10287155"/>
                <a:gd name="connsiteY1745" fmla="*/ 9802901 h 10287155"/>
                <a:gd name="connsiteX1746" fmla="*/ 9802901 h 10287155"/>
                <a:gd name="connsiteY1746" fmla="*/ 9802901 h 10287155"/>
                <a:gd name="connsiteX1747" fmla="*/ 9802901 h 10287155"/>
                <a:gd name="connsiteY1747" fmla="*/ 9802901 h 10287155"/>
                <a:gd name="connsiteX1748" fmla="*/ 9802901 h 10287155"/>
                <a:gd name="connsiteY1748" fmla="*/ 9802901 h 10287155"/>
                <a:gd name="connsiteX1749" fmla="*/ 9802901 h 10287155"/>
                <a:gd name="connsiteY1749" fmla="*/ 9802901 h 10287155"/>
                <a:gd name="connsiteX1750" fmla="*/ 9802901 h 10287155"/>
                <a:gd name="connsiteY1750" fmla="*/ 9802901 h 10287155"/>
                <a:gd name="connsiteX1751" fmla="*/ 9802901 h 10287155"/>
                <a:gd name="connsiteY1751" fmla="*/ 9802901 h 10287155"/>
                <a:gd name="connsiteX1752" fmla="*/ 9802901 h 10287155"/>
                <a:gd name="connsiteY1752" fmla="*/ 9802901 h 10287155"/>
                <a:gd name="connsiteX1753" fmla="*/ 9802901 h 10287155"/>
                <a:gd name="connsiteY1753" fmla="*/ 9802901 h 10287155"/>
                <a:gd name="connsiteX1754" fmla="*/ 9802901 h 10287155"/>
                <a:gd name="connsiteY1754" fmla="*/ 9802901 h 10287155"/>
                <a:gd name="connsiteX1755" fmla="*/ 9802901 h 10287155"/>
                <a:gd name="connsiteY1755" fmla="*/ 9802901 h 10287155"/>
                <a:gd name="connsiteX1756" fmla="*/ 9802901 h 10287155"/>
                <a:gd name="connsiteY1756" fmla="*/ 9802901 h 10287155"/>
                <a:gd name="connsiteX1757" fmla="*/ 9802901 h 10287155"/>
                <a:gd name="connsiteY1757" fmla="*/ 9802901 h 10287155"/>
                <a:gd name="connsiteX1758" fmla="*/ 9802901 h 10287155"/>
                <a:gd name="connsiteY1758" fmla="*/ 9802901 h 10287155"/>
                <a:gd name="connsiteX1759" fmla="*/ 9802901 h 10287155"/>
                <a:gd name="connsiteY1759" fmla="*/ 9802901 h 10287155"/>
                <a:gd name="connsiteX1760" fmla="*/ 9802901 h 10287155"/>
                <a:gd name="connsiteY1760" fmla="*/ 9802901 h 10287155"/>
                <a:gd name="connsiteX1761" fmla="*/ 9802901 h 10287155"/>
                <a:gd name="connsiteY1761" fmla="*/ 9802901 h 10287155"/>
                <a:gd name="connsiteX1762" fmla="*/ 9802901 h 10287155"/>
                <a:gd name="connsiteY1762" fmla="*/ 9802901 h 10287155"/>
                <a:gd name="connsiteX1763" fmla="*/ 9802901 h 10287155"/>
                <a:gd name="connsiteY1763" fmla="*/ 9802901 h 10287155"/>
                <a:gd name="connsiteX1764" fmla="*/ 9802901 h 10287155"/>
                <a:gd name="connsiteY1764" fmla="*/ 9802901 h 10287155"/>
                <a:gd name="connsiteX1765" fmla="*/ 9802901 h 10287155"/>
                <a:gd name="connsiteY1765" fmla="*/ 9802901 h 10287155"/>
                <a:gd name="connsiteX1766" fmla="*/ 9802901 h 10287155"/>
                <a:gd name="connsiteY1766" fmla="*/ 9802901 h 10287155"/>
                <a:gd name="connsiteX1767" fmla="*/ 9802901 h 10287155"/>
                <a:gd name="connsiteY1767" fmla="*/ 9802901 h 10287155"/>
                <a:gd name="connsiteX1768" fmla="*/ 9802901 h 10287155"/>
                <a:gd name="connsiteY1768" fmla="*/ 9802901 h 10287155"/>
                <a:gd name="connsiteX1769" fmla="*/ 9802901 h 10287155"/>
                <a:gd name="connsiteY1769" fmla="*/ 9802901 h 10287155"/>
                <a:gd name="connsiteX1770" fmla="*/ 9802901 h 10287155"/>
                <a:gd name="connsiteY1770" fmla="*/ 9802901 h 10287155"/>
                <a:gd name="connsiteX1771" fmla="*/ 9802901 h 10287155"/>
                <a:gd name="connsiteY1771" fmla="*/ 9802901 h 10287155"/>
                <a:gd name="connsiteX1772" fmla="*/ 9802901 h 10287155"/>
                <a:gd name="connsiteY1772" fmla="*/ 9802901 h 10287155"/>
                <a:gd name="connsiteX1773" fmla="*/ 9802901 h 10287155"/>
                <a:gd name="connsiteY1773" fmla="*/ 9802901 h 10287155"/>
                <a:gd name="connsiteX1774" fmla="*/ 9802901 h 10287155"/>
                <a:gd name="connsiteY1774" fmla="*/ 9802901 h 10287155"/>
                <a:gd name="connsiteX1775" fmla="*/ 9802901 h 10287155"/>
                <a:gd name="connsiteY1775" fmla="*/ 9802901 h 10287155"/>
                <a:gd name="connsiteX1776" fmla="*/ 9802901 h 10287155"/>
                <a:gd name="connsiteY1776" fmla="*/ 9802901 h 10287155"/>
                <a:gd name="connsiteX1777" fmla="*/ 9802901 h 10287155"/>
                <a:gd name="connsiteY1777" fmla="*/ 9802901 h 10287155"/>
                <a:gd name="connsiteX1778" fmla="*/ 9802901 h 10287155"/>
                <a:gd name="connsiteY1778" fmla="*/ 9802901 h 10287155"/>
                <a:gd name="connsiteX1779" fmla="*/ 9802901 h 10287155"/>
                <a:gd name="connsiteY1779" fmla="*/ 9802901 h 10287155"/>
                <a:gd name="connsiteX1780" fmla="*/ 9802901 h 10287155"/>
                <a:gd name="connsiteY1780" fmla="*/ 9802901 h 10287155"/>
                <a:gd name="connsiteX1781" fmla="*/ 9802901 h 10287155"/>
                <a:gd name="connsiteY1781" fmla="*/ 9802901 h 10287155"/>
                <a:gd name="connsiteX1782" fmla="*/ 9802901 h 10287155"/>
                <a:gd name="connsiteY1782" fmla="*/ 9802901 h 10287155"/>
                <a:gd name="connsiteX1783" fmla="*/ 9802901 h 10287155"/>
                <a:gd name="connsiteY1783" fmla="*/ 9802901 h 10287155"/>
                <a:gd name="connsiteX1784" fmla="*/ 9802901 h 10287155"/>
                <a:gd name="connsiteY1784" fmla="*/ 9802901 h 10287155"/>
                <a:gd name="connsiteX1785" fmla="*/ 9802901 h 10287155"/>
                <a:gd name="connsiteY1785" fmla="*/ 9802901 h 10287155"/>
                <a:gd name="connsiteX1786" fmla="*/ 9802901 h 10287155"/>
                <a:gd name="connsiteY1786" fmla="*/ 9802901 h 10287155"/>
                <a:gd name="connsiteX1787" fmla="*/ 9802901 h 10287155"/>
                <a:gd name="connsiteY1787" fmla="*/ 9802901 h 10287155"/>
                <a:gd name="connsiteX1788" fmla="*/ 9802901 h 10287155"/>
                <a:gd name="connsiteY1788" fmla="*/ 9802901 h 10287155"/>
                <a:gd name="connsiteX1789" fmla="*/ 9802901 h 10287155"/>
                <a:gd name="connsiteY1789" fmla="*/ 9802901 h 10287155"/>
                <a:gd name="connsiteX1790" fmla="*/ 9802901 h 10287155"/>
                <a:gd name="connsiteY1790" fmla="*/ 9802901 h 10287155"/>
                <a:gd name="connsiteX1791" fmla="*/ 9802901 h 10287155"/>
                <a:gd name="connsiteY1791" fmla="*/ 9802901 h 10287155"/>
                <a:gd name="connsiteX1792" fmla="*/ 9802901 h 10287155"/>
                <a:gd name="connsiteY1792" fmla="*/ 9802901 h 10287155"/>
                <a:gd name="connsiteX1793" fmla="*/ 9802901 h 10287155"/>
                <a:gd name="connsiteY1793" fmla="*/ 9802901 h 10287155"/>
                <a:gd name="connsiteX1794" fmla="*/ 9802901 h 10287155"/>
                <a:gd name="connsiteY1794" fmla="*/ 9802901 h 10287155"/>
                <a:gd name="connsiteX1795" fmla="*/ 9802901 h 10287155"/>
                <a:gd name="connsiteY1795" fmla="*/ 9802901 h 10287155"/>
                <a:gd name="connsiteX1796" fmla="*/ 9802901 h 10287155"/>
                <a:gd name="connsiteY1796" fmla="*/ 9802901 h 10287155"/>
                <a:gd name="connsiteX1797" fmla="*/ 9802901 h 10287155"/>
                <a:gd name="connsiteY1797" fmla="*/ 9802901 h 10287155"/>
                <a:gd name="connsiteX1798" fmla="*/ 9802901 h 10287155"/>
                <a:gd name="connsiteY1798" fmla="*/ 9802901 h 10287155"/>
                <a:gd name="connsiteX1799" fmla="*/ 9802901 h 10287155"/>
                <a:gd name="connsiteY1799" fmla="*/ 9802901 h 10287155"/>
                <a:gd name="connsiteX1800" fmla="*/ 9802901 h 10287155"/>
                <a:gd name="connsiteY1800" fmla="*/ 9802901 h 10287155"/>
                <a:gd name="connsiteX1801" fmla="*/ 9802901 h 10287155"/>
                <a:gd name="connsiteY1801" fmla="*/ 9802901 h 10287155"/>
                <a:gd name="connsiteX1802" fmla="*/ 9802901 h 10287155"/>
                <a:gd name="connsiteY1802" fmla="*/ 9802901 h 10287155"/>
                <a:gd name="connsiteX1803" fmla="*/ 9802901 h 10287155"/>
                <a:gd name="connsiteY1803" fmla="*/ 9802901 h 10287155"/>
                <a:gd name="connsiteX1804" fmla="*/ 9802901 h 10287155"/>
                <a:gd name="connsiteY1804" fmla="*/ 9802901 h 10287155"/>
                <a:gd name="connsiteX1805" fmla="*/ 9802901 h 10287155"/>
                <a:gd name="connsiteY1805" fmla="*/ 9802901 h 10287155"/>
                <a:gd name="connsiteX1806" fmla="*/ 9802901 h 10287155"/>
                <a:gd name="connsiteY1806" fmla="*/ 9802901 h 10287155"/>
                <a:gd name="connsiteX1807" fmla="*/ 9802901 h 10287155"/>
                <a:gd name="connsiteY1807" fmla="*/ 9802901 h 10287155"/>
                <a:gd name="connsiteX1808" fmla="*/ 9802901 h 10287155"/>
                <a:gd name="connsiteY1808" fmla="*/ 9802901 h 10287155"/>
                <a:gd name="connsiteX1809" fmla="*/ 9802901 h 10287155"/>
                <a:gd name="connsiteY1809" fmla="*/ 9802901 h 10287155"/>
                <a:gd name="connsiteX1810" fmla="*/ 9802901 h 10287155"/>
                <a:gd name="connsiteY1810" fmla="*/ 9802901 h 10287155"/>
                <a:gd name="connsiteX1811" fmla="*/ 9802901 h 10287155"/>
                <a:gd name="connsiteY1811" fmla="*/ 9802901 h 10287155"/>
                <a:gd name="connsiteX1812" fmla="*/ 9802901 h 10287155"/>
                <a:gd name="connsiteY1812" fmla="*/ 9802901 h 10287155"/>
                <a:gd name="connsiteX1813" fmla="*/ 9802901 h 10287155"/>
                <a:gd name="connsiteY1813" fmla="*/ 9802901 h 10287155"/>
                <a:gd name="connsiteX1814" fmla="*/ 9802901 h 10287155"/>
                <a:gd name="connsiteY1814" fmla="*/ 9802901 h 10287155"/>
                <a:gd name="connsiteX1815" fmla="*/ 9802901 h 10287155"/>
                <a:gd name="connsiteY1815" fmla="*/ 9802901 h 10287155"/>
                <a:gd name="connsiteX1816" fmla="*/ 9802901 h 10287155"/>
                <a:gd name="connsiteY1816" fmla="*/ 9802901 h 10287155"/>
                <a:gd name="connsiteX1817" fmla="*/ 9802901 h 10287155"/>
                <a:gd name="connsiteY1817" fmla="*/ 9802901 h 10287155"/>
                <a:gd name="connsiteX1818" fmla="*/ 9802901 h 10287155"/>
                <a:gd name="connsiteY1818" fmla="*/ 9802901 h 10287155"/>
                <a:gd name="connsiteX1819" fmla="*/ 9802901 h 10287155"/>
                <a:gd name="connsiteY1819" fmla="*/ 9802901 h 10287155"/>
                <a:gd name="connsiteX1820" fmla="*/ 9802901 h 10287155"/>
                <a:gd name="connsiteY1820" fmla="*/ 9802901 h 10287155"/>
                <a:gd name="connsiteX1821" fmla="*/ 9802901 h 10287155"/>
                <a:gd name="connsiteY1821" fmla="*/ 9802901 h 10287155"/>
                <a:gd name="connsiteX1822" fmla="*/ 9802901 h 10287155"/>
                <a:gd name="connsiteY1822" fmla="*/ 9802901 h 10287155"/>
                <a:gd name="connsiteX1823" fmla="*/ 9802901 h 10287155"/>
                <a:gd name="connsiteY1823" fmla="*/ 9802901 h 10287155"/>
                <a:gd name="connsiteX1824" fmla="*/ 9802901 h 10287155"/>
                <a:gd name="connsiteY1824" fmla="*/ 9802901 h 10287155"/>
                <a:gd name="connsiteX1825" fmla="*/ 9802901 h 10287155"/>
                <a:gd name="connsiteY1825" fmla="*/ 9802901 h 10287155"/>
                <a:gd name="connsiteX1826" fmla="*/ 9802901 h 10287155"/>
                <a:gd name="connsiteY1826" fmla="*/ 9802901 h 10287155"/>
                <a:gd name="connsiteX1827" fmla="*/ 9802901 h 10287155"/>
                <a:gd name="connsiteY1827" fmla="*/ 9802901 h 10287155"/>
                <a:gd name="connsiteX1828" fmla="*/ 9802901 h 10287155"/>
                <a:gd name="connsiteY1828" fmla="*/ 9802901 h 10287155"/>
                <a:gd name="connsiteX1829" fmla="*/ 9802901 h 10287155"/>
                <a:gd name="connsiteY1829" fmla="*/ 9802901 h 10287155"/>
                <a:gd name="connsiteX1830" fmla="*/ 9802901 h 10287155"/>
                <a:gd name="connsiteY1830" fmla="*/ 9802901 h 10287155"/>
                <a:gd name="connsiteX1831" fmla="*/ 9802901 h 10287155"/>
                <a:gd name="connsiteY1831" fmla="*/ 9802901 h 10287155"/>
                <a:gd name="connsiteX1832" fmla="*/ 9802901 h 10287155"/>
                <a:gd name="connsiteY1832" fmla="*/ 9802901 h 10287155"/>
                <a:gd name="connsiteX1833" fmla="*/ 9802901 h 10287155"/>
                <a:gd name="connsiteY1833" fmla="*/ 9802901 h 10287155"/>
                <a:gd name="connsiteX1834" fmla="*/ 9802901 h 10287155"/>
                <a:gd name="connsiteY1834" fmla="*/ 9802901 h 10287155"/>
                <a:gd name="connsiteX1835" fmla="*/ 9802901 h 10287155"/>
                <a:gd name="connsiteY1835" fmla="*/ 9802901 h 10287155"/>
                <a:gd name="connsiteX1836" fmla="*/ 9802901 h 10287155"/>
                <a:gd name="connsiteY1836" fmla="*/ 9802901 h 10287155"/>
                <a:gd name="connsiteX1837" fmla="*/ 9802901 h 10287155"/>
                <a:gd name="connsiteY1837" fmla="*/ 9802901 h 10287155"/>
                <a:gd name="connsiteX1838" fmla="*/ 9802901 h 10287155"/>
                <a:gd name="connsiteY1838" fmla="*/ 9802901 h 10287155"/>
                <a:gd name="connsiteX1839" fmla="*/ 9802901 h 10287155"/>
                <a:gd name="connsiteY1839" fmla="*/ 9802901 h 10287155"/>
                <a:gd name="connsiteX1840" fmla="*/ 9802901 h 10287155"/>
                <a:gd name="connsiteY1840" fmla="*/ 9802901 h 10287155"/>
                <a:gd name="connsiteX1841" fmla="*/ 9802901 h 10287155"/>
                <a:gd name="connsiteY1841" fmla="*/ 9802901 h 10287155"/>
                <a:gd name="connsiteX1842" fmla="*/ 9802901 h 10287155"/>
                <a:gd name="connsiteY1842" fmla="*/ 9802901 h 10287155"/>
                <a:gd name="connsiteX1843" fmla="*/ 9802901 h 10287155"/>
                <a:gd name="connsiteY1843" fmla="*/ 9802901 h 10287155"/>
                <a:gd name="connsiteX1844" fmla="*/ 9802901 h 10287155"/>
                <a:gd name="connsiteY1844" fmla="*/ 9802901 h 10287155"/>
                <a:gd name="connsiteX1845" fmla="*/ 9802901 h 10287155"/>
                <a:gd name="connsiteY1845" fmla="*/ 9802901 h 10287155"/>
                <a:gd name="connsiteX1846" fmla="*/ 9802901 h 10287155"/>
                <a:gd name="connsiteY1846" fmla="*/ 9802901 h 10287155"/>
                <a:gd name="connsiteX1847" fmla="*/ 9802901 h 10287155"/>
                <a:gd name="connsiteY1847" fmla="*/ 9802901 h 10287155"/>
                <a:gd name="connsiteX1848" fmla="*/ 9802901 h 10287155"/>
                <a:gd name="connsiteY1848" fmla="*/ 9802901 h 10287155"/>
                <a:gd name="connsiteX1849" fmla="*/ 9802901 h 10287155"/>
                <a:gd name="connsiteY1849" fmla="*/ 9802901 h 10287155"/>
                <a:gd name="connsiteX1850" fmla="*/ 9802901 h 10287155"/>
                <a:gd name="connsiteY1850" fmla="*/ 9802901 h 10287155"/>
                <a:gd name="connsiteX1851" fmla="*/ 9802901 h 10287155"/>
                <a:gd name="connsiteY1851" fmla="*/ 9802901 h 10287155"/>
                <a:gd name="connsiteX1852" fmla="*/ 9802901 h 10287155"/>
                <a:gd name="connsiteY1852" fmla="*/ 9802901 h 10287155"/>
                <a:gd name="connsiteX1853" fmla="*/ 9802901 h 10287155"/>
                <a:gd name="connsiteY1853" fmla="*/ 9802901 h 10287155"/>
                <a:gd name="connsiteX1854" fmla="*/ 9802901 h 10287155"/>
                <a:gd name="connsiteY1854" fmla="*/ 9802901 h 10287155"/>
                <a:gd name="connsiteX1855" fmla="*/ 9802901 h 10287155"/>
                <a:gd name="connsiteY1855" fmla="*/ 9802901 h 10287155"/>
                <a:gd name="connsiteX1856" fmla="*/ 9802901 h 10287155"/>
                <a:gd name="connsiteY1856" fmla="*/ 9802901 h 10287155"/>
                <a:gd name="connsiteX1857" fmla="*/ 9802901 h 10287155"/>
                <a:gd name="connsiteY1857" fmla="*/ 9802901 h 10287155"/>
                <a:gd name="connsiteX1858" fmla="*/ 9802901 h 10287155"/>
                <a:gd name="connsiteY1858" fmla="*/ 9802901 h 10287155"/>
                <a:gd name="connsiteX1859" fmla="*/ 9802901 h 10287155"/>
                <a:gd name="connsiteY1859" fmla="*/ 9802901 h 10287155"/>
                <a:gd name="connsiteX1860" fmla="*/ 9802901 h 10287155"/>
                <a:gd name="connsiteY1860" fmla="*/ 9802901 h 10287155"/>
                <a:gd name="connsiteX1861" fmla="*/ 9802901 h 10287155"/>
                <a:gd name="connsiteY1861" fmla="*/ 9802901 h 10287155"/>
                <a:gd name="connsiteX1862" fmla="*/ 9802901 h 10287155"/>
                <a:gd name="connsiteY1862" fmla="*/ 9802901 h 10287155"/>
                <a:gd name="connsiteX1863" fmla="*/ 9802901 h 10287155"/>
                <a:gd name="connsiteY1863" fmla="*/ 9802901 h 10287155"/>
                <a:gd name="connsiteX1864" fmla="*/ 9802901 h 10287155"/>
                <a:gd name="connsiteY1864" fmla="*/ 9802901 h 10287155"/>
                <a:gd name="connsiteX1865" fmla="*/ 9802901 h 10287155"/>
                <a:gd name="connsiteY1865" fmla="*/ 9802901 h 10287155"/>
                <a:gd name="connsiteX1866" fmla="*/ 9802901 h 10287155"/>
                <a:gd name="connsiteY1866" fmla="*/ 9802901 h 10287155"/>
                <a:gd name="connsiteX1867" fmla="*/ 9802901 h 10287155"/>
                <a:gd name="connsiteY1867" fmla="*/ 9802901 h 10287155"/>
                <a:gd name="connsiteX1868" fmla="*/ 9802901 h 10287155"/>
                <a:gd name="connsiteY1868" fmla="*/ 9802901 h 10287155"/>
                <a:gd name="connsiteX1869" fmla="*/ 9802901 h 10287155"/>
                <a:gd name="connsiteY1869" fmla="*/ 9802901 h 10287155"/>
                <a:gd name="connsiteX1870" fmla="*/ 9802901 h 10287155"/>
                <a:gd name="connsiteY1870" fmla="*/ 9802901 h 10287155"/>
                <a:gd name="connsiteX1871" fmla="*/ 9802901 h 10287155"/>
                <a:gd name="connsiteY1871" fmla="*/ 9802901 h 10287155"/>
                <a:gd name="connsiteX1872" fmla="*/ 9802901 h 10287155"/>
                <a:gd name="connsiteY1872" fmla="*/ 9802901 h 10287155"/>
                <a:gd name="connsiteX1873" fmla="*/ 9802901 h 10287155"/>
                <a:gd name="connsiteY1873" fmla="*/ 9802901 h 10287155"/>
                <a:gd name="connsiteX1874" fmla="*/ 9802901 h 10287155"/>
                <a:gd name="connsiteY1874" fmla="*/ 9802901 h 10287155"/>
                <a:gd name="connsiteX1875" fmla="*/ 9802901 h 10287155"/>
                <a:gd name="connsiteY1875" fmla="*/ 9802901 h 10287155"/>
                <a:gd name="connsiteX1876" fmla="*/ 9802901 h 10287155"/>
                <a:gd name="connsiteY1876" fmla="*/ 9802901 h 10287155"/>
                <a:gd name="connsiteX1877" fmla="*/ 9802901 h 10287155"/>
                <a:gd name="connsiteY1877" fmla="*/ 9802901 h 10287155"/>
                <a:gd name="connsiteX1878" fmla="*/ 9802901 h 10287155"/>
                <a:gd name="connsiteY1878" fmla="*/ 9802901 h 10287155"/>
                <a:gd name="connsiteX1879" fmla="*/ 9802901 h 10287155"/>
                <a:gd name="connsiteY1879" fmla="*/ 9802901 h 10287155"/>
                <a:gd name="connsiteX1880" fmla="*/ 9802901 h 10287155"/>
                <a:gd name="connsiteY1880" fmla="*/ 9802901 h 10287155"/>
                <a:gd name="connsiteX1881" fmla="*/ 9802901 h 10287155"/>
                <a:gd name="connsiteY1881" fmla="*/ 9802901 h 10287155"/>
                <a:gd name="connsiteX1882" fmla="*/ 9802901 h 10287155"/>
                <a:gd name="connsiteY1882" fmla="*/ 9802901 h 10287155"/>
                <a:gd name="connsiteX1883" fmla="*/ 9802901 h 10287155"/>
                <a:gd name="connsiteY1883" fmla="*/ 9802901 h 10287155"/>
                <a:gd name="connsiteX1884" fmla="*/ 9802901 h 10287155"/>
                <a:gd name="connsiteY1884" fmla="*/ 9802901 h 10287155"/>
                <a:gd name="connsiteX1885" fmla="*/ 9802901 h 10287155"/>
                <a:gd name="connsiteY1885" fmla="*/ 9802901 h 10287155"/>
                <a:gd name="connsiteX1886" fmla="*/ 9802901 h 10287155"/>
                <a:gd name="connsiteY1886" fmla="*/ 9802901 h 10287155"/>
                <a:gd name="connsiteX1887" fmla="*/ 9802901 h 10287155"/>
                <a:gd name="connsiteY1887" fmla="*/ 9802901 h 10287155"/>
                <a:gd name="connsiteX1888" fmla="*/ 9802901 h 10287155"/>
                <a:gd name="connsiteY1888" fmla="*/ 9802901 h 10287155"/>
                <a:gd name="connsiteX1889" fmla="*/ 9802901 h 10287155"/>
                <a:gd name="connsiteY1889" fmla="*/ 9802901 h 10287155"/>
                <a:gd name="connsiteX1890" fmla="*/ 9802901 h 10287155"/>
                <a:gd name="connsiteY1890" fmla="*/ 9802901 h 10287155"/>
                <a:gd name="connsiteX1891" fmla="*/ 9802901 h 10287155"/>
                <a:gd name="connsiteY1891" fmla="*/ 9802901 h 10287155"/>
                <a:gd name="connsiteX1892" fmla="*/ 9802901 h 10287155"/>
                <a:gd name="connsiteY1892" fmla="*/ 9802901 h 10287155"/>
                <a:gd name="connsiteX1893" fmla="*/ 9802901 h 10287155"/>
                <a:gd name="connsiteY1893" fmla="*/ 9802901 h 10287155"/>
                <a:gd name="connsiteX1894" fmla="*/ 9802901 h 10287155"/>
                <a:gd name="connsiteY1894" fmla="*/ 9802901 h 10287155"/>
                <a:gd name="connsiteX1895" fmla="*/ 9802901 h 10287155"/>
                <a:gd name="connsiteY1895" fmla="*/ 9802901 h 10287155"/>
                <a:gd name="connsiteX1896" fmla="*/ 9802901 h 10287155"/>
                <a:gd name="connsiteY1896" fmla="*/ 9802901 h 10287155"/>
                <a:gd name="connsiteX1897" fmla="*/ 9802901 h 10287155"/>
                <a:gd name="connsiteY1897" fmla="*/ 9802901 h 10287155"/>
                <a:gd name="connsiteX1898" fmla="*/ 9802901 h 10287155"/>
                <a:gd name="connsiteY1898" fmla="*/ 9802901 h 10287155"/>
                <a:gd name="connsiteX1899" fmla="*/ 9802901 h 10287155"/>
                <a:gd name="connsiteY1899" fmla="*/ 9802901 h 10287155"/>
                <a:gd name="connsiteX1900" fmla="*/ 9802901 h 10287155"/>
                <a:gd name="connsiteY1900" fmla="*/ 9802901 h 10287155"/>
                <a:gd name="connsiteX1901" fmla="*/ 9802901 h 10287155"/>
                <a:gd name="connsiteY1901" fmla="*/ 9802901 h 10287155"/>
                <a:gd name="connsiteX1902" fmla="*/ 9802901 h 10287155"/>
                <a:gd name="connsiteY1902" fmla="*/ 9802901 h 10287155"/>
                <a:gd name="connsiteX1903" fmla="*/ 9802901 h 10287155"/>
                <a:gd name="connsiteY1903" fmla="*/ 9802901 h 10287155"/>
                <a:gd name="connsiteX1904" fmla="*/ 9802901 h 10287155"/>
                <a:gd name="connsiteY1904" fmla="*/ 9802901 h 10287155"/>
                <a:gd name="connsiteX1905" fmla="*/ 9802901 h 10287155"/>
                <a:gd name="connsiteY1905" fmla="*/ 9802901 h 10287155"/>
                <a:gd name="connsiteX1906" fmla="*/ 9802901 h 10287155"/>
                <a:gd name="connsiteY1906" fmla="*/ 9802901 h 10287155"/>
                <a:gd name="connsiteX1907" fmla="*/ 9802901 h 10287155"/>
                <a:gd name="connsiteY1907" fmla="*/ 9802901 h 10287155"/>
                <a:gd name="connsiteX1908" fmla="*/ 9802901 h 10287155"/>
                <a:gd name="connsiteY1908" fmla="*/ 9802901 h 10287155"/>
                <a:gd name="connsiteX1909" fmla="*/ 9802901 h 10287155"/>
                <a:gd name="connsiteY1909" fmla="*/ 9802901 h 10287155"/>
                <a:gd name="connsiteX1910" fmla="*/ 9802901 h 10287155"/>
                <a:gd name="connsiteY1910" fmla="*/ 9802901 h 10287155"/>
                <a:gd name="connsiteX1911" fmla="*/ 9802901 h 10287155"/>
                <a:gd name="connsiteY1911" fmla="*/ 9802901 h 10287155"/>
                <a:gd name="connsiteX1912" fmla="*/ 9802901 h 10287155"/>
                <a:gd name="connsiteY1912" fmla="*/ 9802901 h 10287155"/>
                <a:gd name="connsiteX1913" fmla="*/ 9802901 h 10287155"/>
                <a:gd name="connsiteY1913" fmla="*/ 9802901 h 10287155"/>
                <a:gd name="connsiteX1914" fmla="*/ 9802901 h 10287155"/>
                <a:gd name="connsiteY1914" fmla="*/ 9802901 h 10287155"/>
                <a:gd name="connsiteX1915" fmla="*/ 9802901 h 10287155"/>
                <a:gd name="connsiteY1915" fmla="*/ 9802901 h 10287155"/>
                <a:gd name="connsiteX1916" fmla="*/ 9802901 h 10287155"/>
                <a:gd name="connsiteY1916" fmla="*/ 9802901 h 10287155"/>
                <a:gd name="connsiteX1917" fmla="*/ 9802901 h 10287155"/>
                <a:gd name="connsiteY1917" fmla="*/ 9802901 h 10287155"/>
                <a:gd name="connsiteX1918" fmla="*/ 9802901 h 10287155"/>
                <a:gd name="connsiteY1918" fmla="*/ 9802901 h 10287155"/>
                <a:gd name="connsiteX1919" fmla="*/ 9802901 h 10287155"/>
                <a:gd name="connsiteY1919" fmla="*/ 9802901 h 10287155"/>
                <a:gd name="connsiteX1920" fmla="*/ 9802901 h 10287155"/>
                <a:gd name="connsiteY1920" fmla="*/ 9802901 h 10287155"/>
                <a:gd name="connsiteX1921" fmla="*/ 9802901 h 10287155"/>
                <a:gd name="connsiteY1921" fmla="*/ 9802901 h 10287155"/>
                <a:gd name="connsiteX1922" fmla="*/ 9802901 h 10287155"/>
                <a:gd name="connsiteY1922" fmla="*/ 9802901 h 10287155"/>
                <a:gd name="connsiteX1923" fmla="*/ 9802901 h 10287155"/>
                <a:gd name="connsiteY1923" fmla="*/ 9802901 h 10287155"/>
                <a:gd name="connsiteX1924" fmla="*/ 9802901 h 10287155"/>
                <a:gd name="connsiteY1924" fmla="*/ 9802901 h 10287155"/>
                <a:gd name="connsiteX1925" fmla="*/ 9802901 h 10287155"/>
                <a:gd name="connsiteY1925" fmla="*/ 9802901 h 10287155"/>
                <a:gd name="connsiteX1926" fmla="*/ 9802901 h 10287155"/>
                <a:gd name="connsiteY1926" fmla="*/ 9802901 h 10287155"/>
                <a:gd name="connsiteX1927" fmla="*/ 9802901 h 10287155"/>
                <a:gd name="connsiteY1927" fmla="*/ 9802901 h 10287155"/>
                <a:gd name="connsiteX1928" fmla="*/ 9802901 h 10287155"/>
                <a:gd name="connsiteY1928" fmla="*/ 9802901 h 10287155"/>
                <a:gd name="connsiteX1929" fmla="*/ 9802901 h 10287155"/>
                <a:gd name="connsiteY1929" fmla="*/ 9802901 h 10287155"/>
                <a:gd name="connsiteX1930" fmla="*/ 9802901 h 10287155"/>
                <a:gd name="connsiteY1930" fmla="*/ 9802901 h 10287155"/>
                <a:gd name="connsiteX1931" fmla="*/ 9802901 h 10287155"/>
                <a:gd name="connsiteY1931" fmla="*/ 9802901 h 10287155"/>
                <a:gd name="connsiteX1932" fmla="*/ 9802901 h 10287155"/>
                <a:gd name="connsiteY1932" fmla="*/ 9802901 h 10287155"/>
                <a:gd name="connsiteX1933" fmla="*/ 9802901 h 10287155"/>
                <a:gd name="connsiteY1933" fmla="*/ 9802901 h 10287155"/>
                <a:gd name="connsiteX1934" fmla="*/ 9802901 h 10287155"/>
                <a:gd name="connsiteY1934" fmla="*/ 9802901 h 10287155"/>
                <a:gd name="connsiteX1935" fmla="*/ 9802901 h 10287155"/>
                <a:gd name="connsiteY1935" fmla="*/ 9802901 h 10287155"/>
                <a:gd name="connsiteX1936" fmla="*/ 9802901 h 10287155"/>
                <a:gd name="connsiteY1936" fmla="*/ 9802901 h 10287155"/>
                <a:gd name="connsiteX1937" fmla="*/ 9802901 h 10287155"/>
                <a:gd name="connsiteY1937" fmla="*/ 9802901 h 10287155"/>
                <a:gd name="connsiteX1938" fmla="*/ 9802901 h 10287155"/>
                <a:gd name="connsiteY1938" fmla="*/ 9802901 h 10287155"/>
                <a:gd name="connsiteX1939" fmla="*/ 9802901 h 10287155"/>
                <a:gd name="connsiteY1939" fmla="*/ 9802901 h 10287155"/>
                <a:gd name="connsiteX1940" fmla="*/ 9802901 h 10287155"/>
                <a:gd name="connsiteY1940" fmla="*/ 9802901 h 10287155"/>
                <a:gd name="connsiteX1941" fmla="*/ 9802901 h 10287155"/>
                <a:gd name="connsiteY1941" fmla="*/ 9802901 h 10287155"/>
                <a:gd name="connsiteX1942" fmla="*/ 9802901 h 10287155"/>
                <a:gd name="connsiteY1942" fmla="*/ 9802901 h 10287155"/>
                <a:gd name="connsiteX1943" fmla="*/ 9802901 h 10287155"/>
                <a:gd name="connsiteY1943" fmla="*/ 9802901 h 10287155"/>
                <a:gd name="connsiteX1944" fmla="*/ 9802901 h 10287155"/>
                <a:gd name="connsiteY1944" fmla="*/ 9802901 h 10287155"/>
                <a:gd name="connsiteX1945" fmla="*/ 9802901 h 10287155"/>
                <a:gd name="connsiteY1945" fmla="*/ 9802901 h 10287155"/>
                <a:gd name="connsiteX1946" fmla="*/ 9802901 h 10287155"/>
                <a:gd name="connsiteY1946" fmla="*/ 9802901 h 10287155"/>
                <a:gd name="connsiteX1947" fmla="*/ 9802901 h 10287155"/>
                <a:gd name="connsiteY1947" fmla="*/ 9802901 h 10287155"/>
                <a:gd name="connsiteX1948" fmla="*/ 9802901 h 10287155"/>
                <a:gd name="connsiteY1948" fmla="*/ 9802901 h 1028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</a:cxnLst>
              <a:rect l="l" t="t" r="r" b="b"/>
              <a:pathLst>
                <a:path w="5127637" h="4988059">
                  <a:moveTo>
                    <a:pt x="50542" y="4889703"/>
                  </a:moveTo>
                  <a:cubicBezTo>
                    <a:pt x="49555" y="4890721"/>
                    <a:pt x="44554" y="4893957"/>
                    <a:pt x="33491" y="4900561"/>
                  </a:cubicBezTo>
                  <a:lnTo>
                    <a:pt x="33289" y="4900693"/>
                  </a:lnTo>
                  <a:lnTo>
                    <a:pt x="28550" y="4899217"/>
                  </a:lnTo>
                  <a:lnTo>
                    <a:pt x="43518" y="4892156"/>
                  </a:lnTo>
                  <a:cubicBezTo>
                    <a:pt x="48505" y="4889886"/>
                    <a:pt x="51529" y="4888685"/>
                    <a:pt x="50542" y="4889703"/>
                  </a:cubicBezTo>
                  <a:close/>
                  <a:moveTo>
                    <a:pt x="3748698" y="4762306"/>
                  </a:moveTo>
                  <a:cubicBezTo>
                    <a:pt x="3750520" y="4763431"/>
                    <a:pt x="3750921" y="4767827"/>
                    <a:pt x="3748734" y="4778602"/>
                  </a:cubicBezTo>
                  <a:cubicBezTo>
                    <a:pt x="3748734" y="4778602"/>
                    <a:pt x="3744771" y="4772619"/>
                    <a:pt x="3740147" y="4765639"/>
                  </a:cubicBezTo>
                  <a:cubicBezTo>
                    <a:pt x="3743636" y="4763328"/>
                    <a:pt x="3746877" y="4761181"/>
                    <a:pt x="3748698" y="4762306"/>
                  </a:cubicBezTo>
                  <a:close/>
                  <a:moveTo>
                    <a:pt x="888857" y="4714804"/>
                  </a:moveTo>
                  <a:cubicBezTo>
                    <a:pt x="852393" y="4759756"/>
                    <a:pt x="833760" y="4734038"/>
                    <a:pt x="888857" y="4714804"/>
                  </a:cubicBezTo>
                  <a:close/>
                  <a:moveTo>
                    <a:pt x="675278" y="4567336"/>
                  </a:moveTo>
                  <a:cubicBezTo>
                    <a:pt x="674829" y="4568014"/>
                    <a:pt x="668207" y="4572544"/>
                    <a:pt x="660620" y="4578107"/>
                  </a:cubicBezTo>
                  <a:lnTo>
                    <a:pt x="667133" y="4571573"/>
                  </a:lnTo>
                  <a:lnTo>
                    <a:pt x="670669" y="4569561"/>
                  </a:lnTo>
                  <a:cubicBezTo>
                    <a:pt x="674183" y="4567621"/>
                    <a:pt x="675502" y="4566997"/>
                    <a:pt x="675278" y="4567336"/>
                  </a:cubicBezTo>
                  <a:close/>
                  <a:moveTo>
                    <a:pt x="1794404" y="4541419"/>
                  </a:moveTo>
                  <a:cubicBezTo>
                    <a:pt x="1782867" y="4541929"/>
                    <a:pt x="1772591" y="4542875"/>
                    <a:pt x="1763569" y="4544254"/>
                  </a:cubicBezTo>
                  <a:cubicBezTo>
                    <a:pt x="1759866" y="4554157"/>
                    <a:pt x="1756830" y="4564571"/>
                    <a:pt x="1754457" y="4575497"/>
                  </a:cubicBezTo>
                  <a:cubicBezTo>
                    <a:pt x="1752093" y="4586425"/>
                    <a:pt x="1751722" y="4598894"/>
                    <a:pt x="1753358" y="4612902"/>
                  </a:cubicBezTo>
                  <a:cubicBezTo>
                    <a:pt x="1754938" y="4621915"/>
                    <a:pt x="1757544" y="4629577"/>
                    <a:pt x="1761171" y="4635887"/>
                  </a:cubicBezTo>
                  <a:cubicBezTo>
                    <a:pt x="1764798" y="4642200"/>
                    <a:pt x="1767394" y="4649803"/>
                    <a:pt x="1768958" y="4658701"/>
                  </a:cubicBezTo>
                  <a:cubicBezTo>
                    <a:pt x="1769716" y="4662957"/>
                    <a:pt x="1772089" y="4665810"/>
                    <a:pt x="1776081" y="4667266"/>
                  </a:cubicBezTo>
                  <a:cubicBezTo>
                    <a:pt x="1780074" y="4668721"/>
                    <a:pt x="1784806" y="4671269"/>
                    <a:pt x="1790281" y="4674904"/>
                  </a:cubicBezTo>
                  <a:cubicBezTo>
                    <a:pt x="1793611" y="4665168"/>
                    <a:pt x="1795392" y="4657416"/>
                    <a:pt x="1795641" y="4651643"/>
                  </a:cubicBezTo>
                  <a:cubicBezTo>
                    <a:pt x="1795882" y="4645875"/>
                    <a:pt x="1795614" y="4640765"/>
                    <a:pt x="1794831" y="4636318"/>
                  </a:cubicBezTo>
                  <a:cubicBezTo>
                    <a:pt x="1808818" y="4634685"/>
                    <a:pt x="1823323" y="4632386"/>
                    <a:pt x="1838335" y="4629418"/>
                  </a:cubicBezTo>
                  <a:cubicBezTo>
                    <a:pt x="1853349" y="4626450"/>
                    <a:pt x="1869898" y="4621477"/>
                    <a:pt x="1887989" y="4614499"/>
                  </a:cubicBezTo>
                  <a:cubicBezTo>
                    <a:pt x="1876863" y="4601331"/>
                    <a:pt x="1867586" y="4588527"/>
                    <a:pt x="1860154" y="4576077"/>
                  </a:cubicBezTo>
                  <a:cubicBezTo>
                    <a:pt x="1852721" y="4563629"/>
                    <a:pt x="1846113" y="4552876"/>
                    <a:pt x="1840326" y="4543819"/>
                  </a:cubicBezTo>
                  <a:cubicBezTo>
                    <a:pt x="1821245" y="4541711"/>
                    <a:pt x="1805938" y="4540910"/>
                    <a:pt x="1794404" y="4541419"/>
                  </a:cubicBezTo>
                  <a:close/>
                  <a:moveTo>
                    <a:pt x="1300163" y="4531382"/>
                  </a:moveTo>
                  <a:cubicBezTo>
                    <a:pt x="1300163" y="4531382"/>
                    <a:pt x="1317962" y="4536485"/>
                    <a:pt x="1300163" y="4531382"/>
                  </a:cubicBezTo>
                  <a:close/>
                  <a:moveTo>
                    <a:pt x="1042089" y="4493575"/>
                  </a:moveTo>
                  <a:cubicBezTo>
                    <a:pt x="1043893" y="4490851"/>
                    <a:pt x="1036676" y="4501745"/>
                    <a:pt x="1036676" y="4501745"/>
                  </a:cubicBezTo>
                  <a:cubicBezTo>
                    <a:pt x="1039885" y="4496904"/>
                    <a:pt x="1041487" y="4494483"/>
                    <a:pt x="1042089" y="4493575"/>
                  </a:cubicBezTo>
                  <a:close/>
                  <a:moveTo>
                    <a:pt x="2034843" y="4489495"/>
                  </a:moveTo>
                  <a:cubicBezTo>
                    <a:pt x="2029927" y="4490141"/>
                    <a:pt x="2025600" y="4490706"/>
                    <a:pt x="2021862" y="4491197"/>
                  </a:cubicBezTo>
                  <a:cubicBezTo>
                    <a:pt x="2018129" y="4491687"/>
                    <a:pt x="2016160" y="4491942"/>
                    <a:pt x="2015964" y="4491968"/>
                  </a:cubicBezTo>
                  <a:cubicBezTo>
                    <a:pt x="2008331" y="4506990"/>
                    <a:pt x="2000542" y="4520832"/>
                    <a:pt x="1992596" y="4533489"/>
                  </a:cubicBezTo>
                  <a:cubicBezTo>
                    <a:pt x="1984653" y="4546149"/>
                    <a:pt x="1976864" y="4559992"/>
                    <a:pt x="1969232" y="4575010"/>
                  </a:cubicBezTo>
                  <a:cubicBezTo>
                    <a:pt x="1978944" y="4574343"/>
                    <a:pt x="1988147" y="4574340"/>
                    <a:pt x="1996833" y="4575002"/>
                  </a:cubicBezTo>
                  <a:cubicBezTo>
                    <a:pt x="2005525" y="4575667"/>
                    <a:pt x="2012055" y="4573609"/>
                    <a:pt x="2016431" y="4568830"/>
                  </a:cubicBezTo>
                  <a:cubicBezTo>
                    <a:pt x="2019886" y="4558563"/>
                    <a:pt x="2023110" y="4546522"/>
                    <a:pt x="2026101" y="4532709"/>
                  </a:cubicBezTo>
                  <a:cubicBezTo>
                    <a:pt x="2029093" y="4518894"/>
                    <a:pt x="2032007" y="4504489"/>
                    <a:pt x="2034843" y="4489495"/>
                  </a:cubicBezTo>
                  <a:close/>
                  <a:moveTo>
                    <a:pt x="4706880" y="4411662"/>
                  </a:moveTo>
                  <a:cubicBezTo>
                    <a:pt x="4706590" y="4411226"/>
                    <a:pt x="4708288" y="4412029"/>
                    <a:pt x="4712812" y="4414526"/>
                  </a:cubicBezTo>
                  <a:lnTo>
                    <a:pt x="4717363" y="4417116"/>
                  </a:lnTo>
                  <a:lnTo>
                    <a:pt x="4725748" y="4425526"/>
                  </a:lnTo>
                  <a:cubicBezTo>
                    <a:pt x="4715983" y="4418366"/>
                    <a:pt x="4707459" y="4412535"/>
                    <a:pt x="4706880" y="4411662"/>
                  </a:cubicBezTo>
                  <a:close/>
                  <a:moveTo>
                    <a:pt x="3899336" y="4366308"/>
                  </a:moveTo>
                  <a:lnTo>
                    <a:pt x="3892893" y="4368155"/>
                  </a:lnTo>
                  <a:cubicBezTo>
                    <a:pt x="3890745" y="4368771"/>
                    <a:pt x="3895757" y="4367334"/>
                    <a:pt x="3899336" y="4366308"/>
                  </a:cubicBezTo>
                  <a:close/>
                  <a:moveTo>
                    <a:pt x="584140" y="4340193"/>
                  </a:moveTo>
                  <a:cubicBezTo>
                    <a:pt x="587279" y="4355648"/>
                    <a:pt x="551490" y="4367608"/>
                    <a:pt x="553513" y="4354458"/>
                  </a:cubicBezTo>
                  <a:cubicBezTo>
                    <a:pt x="559672" y="4345162"/>
                    <a:pt x="584140" y="4340193"/>
                    <a:pt x="584140" y="4340193"/>
                  </a:cubicBezTo>
                  <a:close/>
                  <a:moveTo>
                    <a:pt x="4234739" y="4316721"/>
                  </a:moveTo>
                  <a:cubicBezTo>
                    <a:pt x="4235512" y="4317890"/>
                    <a:pt x="4237578" y="4321006"/>
                    <a:pt x="4241705" y="4327237"/>
                  </a:cubicBezTo>
                  <a:cubicBezTo>
                    <a:pt x="4241705" y="4327237"/>
                    <a:pt x="4232418" y="4313215"/>
                    <a:pt x="4234739" y="4316721"/>
                  </a:cubicBezTo>
                  <a:close/>
                  <a:moveTo>
                    <a:pt x="382335" y="4165275"/>
                  </a:moveTo>
                  <a:cubicBezTo>
                    <a:pt x="324194" y="4200884"/>
                    <a:pt x="284655" y="4224711"/>
                    <a:pt x="259365" y="4239568"/>
                  </a:cubicBezTo>
                  <a:lnTo>
                    <a:pt x="246226" y="4247090"/>
                  </a:lnTo>
                  <a:lnTo>
                    <a:pt x="243970" y="4243449"/>
                  </a:lnTo>
                  <a:lnTo>
                    <a:pt x="268849" y="4226747"/>
                  </a:lnTo>
                  <a:cubicBezTo>
                    <a:pt x="278224" y="4220537"/>
                    <a:pt x="288440" y="4213843"/>
                    <a:pt x="298954" y="4207014"/>
                  </a:cubicBezTo>
                  <a:cubicBezTo>
                    <a:pt x="295875" y="4211663"/>
                    <a:pt x="295875" y="4211663"/>
                    <a:pt x="300524" y="4214742"/>
                  </a:cubicBezTo>
                  <a:cubicBezTo>
                    <a:pt x="295875" y="4211663"/>
                    <a:pt x="363028" y="4172548"/>
                    <a:pt x="382335" y="4165275"/>
                  </a:cubicBezTo>
                  <a:close/>
                  <a:moveTo>
                    <a:pt x="4824189" y="4119295"/>
                  </a:moveTo>
                  <a:cubicBezTo>
                    <a:pt x="4824189" y="4119295"/>
                    <a:pt x="4855684" y="4125691"/>
                    <a:pt x="4863609" y="4137656"/>
                  </a:cubicBezTo>
                  <a:cubicBezTo>
                    <a:pt x="4866213" y="4154582"/>
                    <a:pt x="4820147" y="4139187"/>
                    <a:pt x="4824189" y="4119295"/>
                  </a:cubicBezTo>
                  <a:close/>
                  <a:moveTo>
                    <a:pt x="995810" y="4028311"/>
                  </a:moveTo>
                  <a:cubicBezTo>
                    <a:pt x="996644" y="4028550"/>
                    <a:pt x="998869" y="4029188"/>
                    <a:pt x="1003319" y="4030463"/>
                  </a:cubicBezTo>
                  <a:cubicBezTo>
                    <a:pt x="1020343" y="4035052"/>
                    <a:pt x="1003319" y="4030463"/>
                    <a:pt x="1003319" y="4030463"/>
                  </a:cubicBezTo>
                  <a:cubicBezTo>
                    <a:pt x="1003319" y="4030463"/>
                    <a:pt x="993307" y="4027593"/>
                    <a:pt x="995810" y="4028311"/>
                  </a:cubicBezTo>
                  <a:close/>
                  <a:moveTo>
                    <a:pt x="755031" y="3802898"/>
                  </a:moveTo>
                  <a:cubicBezTo>
                    <a:pt x="742964" y="3818694"/>
                    <a:pt x="730604" y="3832725"/>
                    <a:pt x="717952" y="3844993"/>
                  </a:cubicBezTo>
                  <a:cubicBezTo>
                    <a:pt x="705302" y="3857262"/>
                    <a:pt x="692485" y="3868951"/>
                    <a:pt x="679509" y="3880057"/>
                  </a:cubicBezTo>
                  <a:cubicBezTo>
                    <a:pt x="675989" y="3885327"/>
                    <a:pt x="675423" y="3890205"/>
                    <a:pt x="677815" y="3894698"/>
                  </a:cubicBezTo>
                  <a:cubicBezTo>
                    <a:pt x="680207" y="3899190"/>
                    <a:pt x="682011" y="3903759"/>
                    <a:pt x="683220" y="3908406"/>
                  </a:cubicBezTo>
                  <a:cubicBezTo>
                    <a:pt x="684085" y="3908894"/>
                    <a:pt x="687393" y="3909661"/>
                    <a:pt x="693145" y="3910708"/>
                  </a:cubicBezTo>
                  <a:cubicBezTo>
                    <a:pt x="698897" y="3911757"/>
                    <a:pt x="701897" y="3910161"/>
                    <a:pt x="702146" y="3905925"/>
                  </a:cubicBezTo>
                  <a:cubicBezTo>
                    <a:pt x="714969" y="3894436"/>
                    <a:pt x="727490" y="3881182"/>
                    <a:pt x="739703" y="3866168"/>
                  </a:cubicBezTo>
                  <a:cubicBezTo>
                    <a:pt x="751916" y="3851157"/>
                    <a:pt x="764028" y="3835556"/>
                    <a:pt x="776040" y="3819364"/>
                  </a:cubicBezTo>
                  <a:cubicBezTo>
                    <a:pt x="771186" y="3819800"/>
                    <a:pt x="766681" y="3818389"/>
                    <a:pt x="762522" y="3815130"/>
                  </a:cubicBezTo>
                  <a:cubicBezTo>
                    <a:pt x="758366" y="3811869"/>
                    <a:pt x="755868" y="3807792"/>
                    <a:pt x="755031" y="3802898"/>
                  </a:cubicBezTo>
                  <a:close/>
                  <a:moveTo>
                    <a:pt x="4294307" y="3717856"/>
                  </a:moveTo>
                  <a:cubicBezTo>
                    <a:pt x="4297528" y="3716932"/>
                    <a:pt x="4284642" y="3720626"/>
                    <a:pt x="4284642" y="3720626"/>
                  </a:cubicBezTo>
                  <a:cubicBezTo>
                    <a:pt x="4284642" y="3720626"/>
                    <a:pt x="4283273" y="3720995"/>
                    <a:pt x="4281561" y="3721456"/>
                  </a:cubicBezTo>
                  <a:lnTo>
                    <a:pt x="4279812" y="3721928"/>
                  </a:lnTo>
                  <a:lnTo>
                    <a:pt x="4276425" y="3722841"/>
                  </a:lnTo>
                  <a:cubicBezTo>
                    <a:pt x="4275056" y="3723210"/>
                    <a:pt x="4274371" y="3723395"/>
                    <a:pt x="4275398" y="3723118"/>
                  </a:cubicBezTo>
                  <a:lnTo>
                    <a:pt x="4279812" y="3721928"/>
                  </a:lnTo>
                  <a:lnTo>
                    <a:pt x="4284642" y="3720626"/>
                  </a:lnTo>
                  <a:cubicBezTo>
                    <a:pt x="4290370" y="3718985"/>
                    <a:pt x="4293232" y="3718164"/>
                    <a:pt x="4294307" y="3717856"/>
                  </a:cubicBezTo>
                  <a:close/>
                  <a:moveTo>
                    <a:pt x="4352068" y="3341374"/>
                  </a:moveTo>
                  <a:cubicBezTo>
                    <a:pt x="4375790" y="3359089"/>
                    <a:pt x="4393642" y="3382378"/>
                    <a:pt x="4405625" y="3411240"/>
                  </a:cubicBezTo>
                  <a:cubicBezTo>
                    <a:pt x="4417611" y="3440104"/>
                    <a:pt x="4437830" y="3463082"/>
                    <a:pt x="4466284" y="3480177"/>
                  </a:cubicBezTo>
                  <a:cubicBezTo>
                    <a:pt x="4460965" y="3442634"/>
                    <a:pt x="4448235" y="3412666"/>
                    <a:pt x="4428094" y="3390278"/>
                  </a:cubicBezTo>
                  <a:cubicBezTo>
                    <a:pt x="4407952" y="3367888"/>
                    <a:pt x="4382611" y="3351589"/>
                    <a:pt x="4352068" y="3341374"/>
                  </a:cubicBezTo>
                  <a:close/>
                  <a:moveTo>
                    <a:pt x="4119291" y="2698464"/>
                  </a:moveTo>
                  <a:cubicBezTo>
                    <a:pt x="4119367" y="2699834"/>
                    <a:pt x="4118739" y="2700557"/>
                    <a:pt x="4117786" y="2700610"/>
                  </a:cubicBezTo>
                  <a:lnTo>
                    <a:pt x="4117068" y="2700220"/>
                  </a:lnTo>
                  <a:close/>
                  <a:moveTo>
                    <a:pt x="4082249" y="2645391"/>
                  </a:moveTo>
                  <a:cubicBezTo>
                    <a:pt x="4083087" y="2645000"/>
                    <a:pt x="4084231" y="2644937"/>
                    <a:pt x="4085449" y="2646245"/>
                  </a:cubicBezTo>
                  <a:cubicBezTo>
                    <a:pt x="4085449" y="2646245"/>
                    <a:pt x="4083316" y="2649113"/>
                    <a:pt x="4080878" y="2646499"/>
                  </a:cubicBezTo>
                  <a:cubicBezTo>
                    <a:pt x="4080878" y="2646499"/>
                    <a:pt x="4081413" y="2645782"/>
                    <a:pt x="4082249" y="2645391"/>
                  </a:cubicBezTo>
                  <a:close/>
                  <a:moveTo>
                    <a:pt x="4088716" y="2641877"/>
                  </a:moveTo>
                  <a:lnTo>
                    <a:pt x="4092535" y="2643102"/>
                  </a:lnTo>
                  <a:cubicBezTo>
                    <a:pt x="4092687" y="2645845"/>
                    <a:pt x="4090401" y="2645971"/>
                    <a:pt x="4085449" y="2646245"/>
                  </a:cubicBezTo>
                  <a:lnTo>
                    <a:pt x="4087793" y="2641951"/>
                  </a:lnTo>
                  <a:lnTo>
                    <a:pt x="4087795" y="2642490"/>
                  </a:lnTo>
                  <a:close/>
                  <a:moveTo>
                    <a:pt x="4105314" y="2592692"/>
                  </a:moveTo>
                  <a:cubicBezTo>
                    <a:pt x="4106991" y="2592792"/>
                    <a:pt x="4106918" y="2594057"/>
                    <a:pt x="4104124" y="2597078"/>
                  </a:cubicBezTo>
                  <a:cubicBezTo>
                    <a:pt x="4098447" y="2601517"/>
                    <a:pt x="4088015" y="2606336"/>
                    <a:pt x="4078450" y="2610418"/>
                  </a:cubicBezTo>
                  <a:lnTo>
                    <a:pt x="4074589" y="2612032"/>
                  </a:lnTo>
                  <a:lnTo>
                    <a:pt x="4082835" y="2604329"/>
                  </a:lnTo>
                  <a:lnTo>
                    <a:pt x="4088927" y="2598447"/>
                  </a:lnTo>
                  <a:lnTo>
                    <a:pt x="4096001" y="2595292"/>
                  </a:lnTo>
                  <a:cubicBezTo>
                    <a:pt x="4100209" y="2593655"/>
                    <a:pt x="4103637" y="2592592"/>
                    <a:pt x="4105314" y="2592692"/>
                  </a:cubicBezTo>
                  <a:close/>
                  <a:moveTo>
                    <a:pt x="4026010" y="2574285"/>
                  </a:moveTo>
                  <a:cubicBezTo>
                    <a:pt x="4026589" y="2573635"/>
                    <a:pt x="4028221" y="2573997"/>
                    <a:pt x="4031920" y="2576251"/>
                  </a:cubicBezTo>
                  <a:cubicBezTo>
                    <a:pt x="4031920" y="2576251"/>
                    <a:pt x="4029378" y="2577236"/>
                    <a:pt x="4026413" y="2578384"/>
                  </a:cubicBezTo>
                  <a:cubicBezTo>
                    <a:pt x="4025904" y="2576596"/>
                    <a:pt x="4025431" y="2574935"/>
                    <a:pt x="4026010" y="2574285"/>
                  </a:cubicBezTo>
                  <a:close/>
                  <a:moveTo>
                    <a:pt x="4112677" y="2562552"/>
                  </a:moveTo>
                  <a:cubicBezTo>
                    <a:pt x="4113531" y="2563072"/>
                    <a:pt x="4112757" y="2564897"/>
                    <a:pt x="4111005" y="2567438"/>
                  </a:cubicBezTo>
                  <a:lnTo>
                    <a:pt x="4104756" y="2575041"/>
                  </a:lnTo>
                  <a:lnTo>
                    <a:pt x="4068240" y="2594255"/>
                  </a:lnTo>
                  <a:lnTo>
                    <a:pt x="4068874" y="2593709"/>
                  </a:lnTo>
                  <a:cubicBezTo>
                    <a:pt x="4074146" y="2588686"/>
                    <a:pt x="4093910" y="2572306"/>
                    <a:pt x="4105140" y="2565454"/>
                  </a:cubicBezTo>
                  <a:cubicBezTo>
                    <a:pt x="4107013" y="2564312"/>
                    <a:pt x="4108649" y="2563435"/>
                    <a:pt x="4109939" y="2562919"/>
                  </a:cubicBezTo>
                  <a:cubicBezTo>
                    <a:pt x="4111231" y="2562402"/>
                    <a:pt x="4112179" y="2562248"/>
                    <a:pt x="4112677" y="2562552"/>
                  </a:cubicBezTo>
                  <a:close/>
                  <a:moveTo>
                    <a:pt x="3874982" y="2512312"/>
                  </a:moveTo>
                  <a:cubicBezTo>
                    <a:pt x="3873865" y="2512566"/>
                    <a:pt x="3872474" y="2513127"/>
                    <a:pt x="3871235" y="2513825"/>
                  </a:cubicBezTo>
                  <a:cubicBezTo>
                    <a:pt x="3869997" y="2514522"/>
                    <a:pt x="3868913" y="2515355"/>
                    <a:pt x="3868411" y="2516157"/>
                  </a:cubicBezTo>
                  <a:lnTo>
                    <a:pt x="3869641" y="2517688"/>
                  </a:lnTo>
                  <a:lnTo>
                    <a:pt x="3874946" y="2515787"/>
                  </a:lnTo>
                  <a:close/>
                  <a:moveTo>
                    <a:pt x="3891273" y="2503332"/>
                  </a:moveTo>
                  <a:lnTo>
                    <a:pt x="3891075" y="2503442"/>
                  </a:lnTo>
                  <a:cubicBezTo>
                    <a:pt x="3885901" y="2506593"/>
                    <a:pt x="3883167" y="2508550"/>
                    <a:pt x="3882123" y="2509660"/>
                  </a:cubicBezTo>
                  <a:lnTo>
                    <a:pt x="3882924" y="2510430"/>
                  </a:lnTo>
                  <a:close/>
                  <a:moveTo>
                    <a:pt x="3896628" y="2459580"/>
                  </a:moveTo>
                  <a:cubicBezTo>
                    <a:pt x="3896628" y="2459580"/>
                    <a:pt x="3896660" y="2461084"/>
                    <a:pt x="3896687" y="2462400"/>
                  </a:cubicBezTo>
                  <a:lnTo>
                    <a:pt x="3896692" y="2462610"/>
                  </a:lnTo>
                  <a:lnTo>
                    <a:pt x="3896721" y="2464022"/>
                  </a:lnTo>
                  <a:cubicBezTo>
                    <a:pt x="3896729" y="2464374"/>
                    <a:pt x="3896731" y="2464468"/>
                    <a:pt x="3896723" y="2464092"/>
                  </a:cubicBezTo>
                  <a:lnTo>
                    <a:pt x="3896692" y="2462610"/>
                  </a:lnTo>
                  <a:close/>
                  <a:moveTo>
                    <a:pt x="4130670" y="2433817"/>
                  </a:moveTo>
                  <a:cubicBezTo>
                    <a:pt x="4127211" y="2439784"/>
                    <a:pt x="4102766" y="2461704"/>
                    <a:pt x="4099609" y="2465480"/>
                  </a:cubicBezTo>
                  <a:cubicBezTo>
                    <a:pt x="4089730" y="2474556"/>
                    <a:pt x="4082114" y="2481869"/>
                    <a:pt x="4075562" y="2488389"/>
                  </a:cubicBezTo>
                  <a:lnTo>
                    <a:pt x="4072189" y="2491857"/>
                  </a:lnTo>
                  <a:lnTo>
                    <a:pt x="4039941" y="2509281"/>
                  </a:lnTo>
                  <a:lnTo>
                    <a:pt x="4075093" y="2481788"/>
                  </a:lnTo>
                  <a:cubicBezTo>
                    <a:pt x="4082063" y="2476534"/>
                    <a:pt x="4098645" y="2457661"/>
                    <a:pt x="4112745" y="2444698"/>
                  </a:cubicBezTo>
                  <a:lnTo>
                    <a:pt x="4125030" y="2434859"/>
                  </a:lnTo>
                  <a:lnTo>
                    <a:pt x="4126835" y="2434276"/>
                  </a:lnTo>
                  <a:close/>
                  <a:moveTo>
                    <a:pt x="4129136" y="2334857"/>
                  </a:moveTo>
                  <a:lnTo>
                    <a:pt x="4121564" y="2342142"/>
                  </a:lnTo>
                  <a:lnTo>
                    <a:pt x="4070752" y="2388119"/>
                  </a:lnTo>
                  <a:lnTo>
                    <a:pt x="4047055" y="2398851"/>
                  </a:lnTo>
                  <a:lnTo>
                    <a:pt x="4016542" y="2415698"/>
                  </a:lnTo>
                  <a:lnTo>
                    <a:pt x="4027065" y="2405638"/>
                  </a:lnTo>
                  <a:cubicBezTo>
                    <a:pt x="4045379" y="2393152"/>
                    <a:pt x="4063475" y="2379899"/>
                    <a:pt x="4081560" y="2365374"/>
                  </a:cubicBezTo>
                  <a:lnTo>
                    <a:pt x="4106509" y="2343420"/>
                  </a:lnTo>
                  <a:lnTo>
                    <a:pt x="4106419" y="2344221"/>
                  </a:lnTo>
                  <a:cubicBezTo>
                    <a:pt x="4108690" y="2343607"/>
                    <a:pt x="4113758" y="2341551"/>
                    <a:pt x="4122990" y="2337486"/>
                  </a:cubicBezTo>
                  <a:close/>
                  <a:moveTo>
                    <a:pt x="3914724" y="2308445"/>
                  </a:moveTo>
                  <a:cubicBezTo>
                    <a:pt x="3912077" y="2309472"/>
                    <a:pt x="3910753" y="2309985"/>
                    <a:pt x="3910256" y="2310176"/>
                  </a:cubicBezTo>
                  <a:cubicBezTo>
                    <a:pt x="3908767" y="2310753"/>
                    <a:pt x="3914724" y="2308445"/>
                    <a:pt x="3914724" y="2308445"/>
                  </a:cubicBezTo>
                  <a:close/>
                  <a:moveTo>
                    <a:pt x="4199957" y="2265110"/>
                  </a:moveTo>
                  <a:lnTo>
                    <a:pt x="4180785" y="2285161"/>
                  </a:lnTo>
                  <a:lnTo>
                    <a:pt x="4161698" y="2303527"/>
                  </a:lnTo>
                  <a:lnTo>
                    <a:pt x="4149611" y="2307592"/>
                  </a:lnTo>
                  <a:lnTo>
                    <a:pt x="4144318" y="2309806"/>
                  </a:lnTo>
                  <a:lnTo>
                    <a:pt x="4186416" y="2271033"/>
                  </a:lnTo>
                  <a:lnTo>
                    <a:pt x="4192511" y="2268084"/>
                  </a:lnTo>
                  <a:close/>
                  <a:moveTo>
                    <a:pt x="3879599" y="2244299"/>
                  </a:moveTo>
                  <a:lnTo>
                    <a:pt x="3875797" y="2246718"/>
                  </a:lnTo>
                  <a:lnTo>
                    <a:pt x="3862748" y="2256865"/>
                  </a:lnTo>
                  <a:lnTo>
                    <a:pt x="3871504" y="2250800"/>
                  </a:lnTo>
                  <a:cubicBezTo>
                    <a:pt x="3875015" y="2248220"/>
                    <a:pt x="3877966" y="2245879"/>
                    <a:pt x="3879599" y="2244299"/>
                  </a:cubicBezTo>
                  <a:close/>
                  <a:moveTo>
                    <a:pt x="4046729" y="2243842"/>
                  </a:moveTo>
                  <a:cubicBezTo>
                    <a:pt x="4049477" y="2244333"/>
                    <a:pt x="4046311" y="2252143"/>
                    <a:pt x="4032030" y="2259591"/>
                  </a:cubicBezTo>
                  <a:cubicBezTo>
                    <a:pt x="4035942" y="2252685"/>
                    <a:pt x="4039485" y="2248404"/>
                    <a:pt x="4042203" y="2246075"/>
                  </a:cubicBezTo>
                  <a:cubicBezTo>
                    <a:pt x="4044240" y="2244327"/>
                    <a:pt x="4045814" y="2243678"/>
                    <a:pt x="4046729" y="2243842"/>
                  </a:cubicBezTo>
                  <a:close/>
                  <a:moveTo>
                    <a:pt x="4050998" y="2111522"/>
                  </a:moveTo>
                  <a:cubicBezTo>
                    <a:pt x="4048351" y="2112549"/>
                    <a:pt x="4047028" y="2113061"/>
                    <a:pt x="4046531" y="2113253"/>
                  </a:cubicBezTo>
                  <a:cubicBezTo>
                    <a:pt x="4045042" y="2113830"/>
                    <a:pt x="4050998" y="2111522"/>
                    <a:pt x="4050998" y="2111522"/>
                  </a:cubicBezTo>
                  <a:close/>
                  <a:moveTo>
                    <a:pt x="3995908" y="2111305"/>
                  </a:moveTo>
                  <a:cubicBezTo>
                    <a:pt x="3992393" y="2114653"/>
                    <a:pt x="3989478" y="2117627"/>
                    <a:pt x="3989108" y="2117770"/>
                  </a:cubicBezTo>
                  <a:cubicBezTo>
                    <a:pt x="3988922" y="2117842"/>
                    <a:pt x="3989373" y="2117206"/>
                    <a:pt x="3990703" y="2115556"/>
                  </a:cubicBezTo>
                  <a:lnTo>
                    <a:pt x="3992071" y="2113905"/>
                  </a:lnTo>
                  <a:close/>
                  <a:moveTo>
                    <a:pt x="4060715" y="2104353"/>
                  </a:moveTo>
                  <a:cubicBezTo>
                    <a:pt x="4060715" y="2104353"/>
                    <a:pt x="4060759" y="2110081"/>
                    <a:pt x="4060748" y="2108649"/>
                  </a:cubicBezTo>
                  <a:cubicBezTo>
                    <a:pt x="4060744" y="2108172"/>
                    <a:pt x="4060735" y="2106899"/>
                    <a:pt x="4060715" y="2104353"/>
                  </a:cubicBezTo>
                  <a:close/>
                  <a:moveTo>
                    <a:pt x="4158935" y="1774443"/>
                  </a:moveTo>
                  <a:lnTo>
                    <a:pt x="4119865" y="1807095"/>
                  </a:lnTo>
                  <a:lnTo>
                    <a:pt x="4073393" y="1845784"/>
                  </a:lnTo>
                  <a:lnTo>
                    <a:pt x="4065151" y="1862101"/>
                  </a:lnTo>
                  <a:lnTo>
                    <a:pt x="4116101" y="1820197"/>
                  </a:lnTo>
                  <a:lnTo>
                    <a:pt x="4155210" y="1788703"/>
                  </a:lnTo>
                  <a:lnTo>
                    <a:pt x="4157967" y="1783429"/>
                  </a:lnTo>
                  <a:close/>
                  <a:moveTo>
                    <a:pt x="602777" y="1424415"/>
                  </a:moveTo>
                  <a:cubicBezTo>
                    <a:pt x="603694" y="1424444"/>
                    <a:pt x="606144" y="1424524"/>
                    <a:pt x="611040" y="1424685"/>
                  </a:cubicBezTo>
                  <a:cubicBezTo>
                    <a:pt x="629683" y="1425592"/>
                    <a:pt x="611040" y="1424685"/>
                    <a:pt x="611040" y="1424685"/>
                  </a:cubicBezTo>
                  <a:cubicBezTo>
                    <a:pt x="611040" y="1424685"/>
                    <a:pt x="600022" y="1424322"/>
                    <a:pt x="602777" y="1424415"/>
                  </a:cubicBezTo>
                  <a:close/>
                  <a:moveTo>
                    <a:pt x="4617388" y="1408282"/>
                  </a:moveTo>
                  <a:cubicBezTo>
                    <a:pt x="4605909" y="1414877"/>
                    <a:pt x="4592118" y="1421142"/>
                    <a:pt x="4585514" y="1432969"/>
                  </a:cubicBezTo>
                  <a:cubicBezTo>
                    <a:pt x="4596993" y="1426373"/>
                    <a:pt x="4608346" y="1417492"/>
                    <a:pt x="4617388" y="1408282"/>
                  </a:cubicBezTo>
                  <a:close/>
                  <a:moveTo>
                    <a:pt x="4628565" y="1396202"/>
                  </a:moveTo>
                  <a:cubicBezTo>
                    <a:pt x="4628565" y="1396202"/>
                    <a:pt x="4628076" y="1397720"/>
                    <a:pt x="4627873" y="1399221"/>
                  </a:cubicBezTo>
                  <a:cubicBezTo>
                    <a:pt x="4627668" y="1400722"/>
                    <a:pt x="4627750" y="1402207"/>
                    <a:pt x="4628894" y="1402143"/>
                  </a:cubicBezTo>
                  <a:cubicBezTo>
                    <a:pt x="4631180" y="1402017"/>
                    <a:pt x="4633136" y="1395949"/>
                    <a:pt x="4628565" y="1396202"/>
                  </a:cubicBezTo>
                  <a:close/>
                  <a:moveTo>
                    <a:pt x="4585757" y="1347689"/>
                  </a:moveTo>
                  <a:cubicBezTo>
                    <a:pt x="4583948" y="1347790"/>
                    <a:pt x="4582324" y="1348223"/>
                    <a:pt x="4580834" y="1348915"/>
                  </a:cubicBezTo>
                  <a:cubicBezTo>
                    <a:pt x="4579344" y="1349606"/>
                    <a:pt x="4577987" y="1350555"/>
                    <a:pt x="4576712" y="1351686"/>
                  </a:cubicBezTo>
                  <a:cubicBezTo>
                    <a:pt x="4574163" y="1353947"/>
                    <a:pt x="4571940" y="1356936"/>
                    <a:pt x="4569630" y="1360043"/>
                  </a:cubicBezTo>
                  <a:cubicBezTo>
                    <a:pt x="4579152" y="1359516"/>
                    <a:pt x="4581109" y="1353448"/>
                    <a:pt x="4585757" y="1347689"/>
                  </a:cubicBezTo>
                  <a:close/>
                  <a:moveTo>
                    <a:pt x="4679912" y="1282287"/>
                  </a:moveTo>
                  <a:cubicBezTo>
                    <a:pt x="4679819" y="1281544"/>
                    <a:pt x="4678652" y="1281571"/>
                    <a:pt x="4675982" y="1282807"/>
                  </a:cubicBezTo>
                  <a:cubicBezTo>
                    <a:pt x="4674456" y="1283512"/>
                    <a:pt x="4672440" y="1284613"/>
                    <a:pt x="4669852" y="1286189"/>
                  </a:cubicBezTo>
                  <a:cubicBezTo>
                    <a:pt x="4649153" y="1298795"/>
                    <a:pt x="4617101" y="1320282"/>
                    <a:pt x="4596704" y="1338373"/>
                  </a:cubicBezTo>
                  <a:cubicBezTo>
                    <a:pt x="4620248" y="1328818"/>
                    <a:pt x="4638128" y="1313617"/>
                    <a:pt x="4663247" y="1298014"/>
                  </a:cubicBezTo>
                  <a:cubicBezTo>
                    <a:pt x="4670781" y="1293687"/>
                    <a:pt x="4680185" y="1284517"/>
                    <a:pt x="4679912" y="1282287"/>
                  </a:cubicBezTo>
                  <a:close/>
                  <a:moveTo>
                    <a:pt x="4839904" y="1238039"/>
                  </a:moveTo>
                  <a:lnTo>
                    <a:pt x="4835122" y="1240649"/>
                  </a:lnTo>
                  <a:cubicBezTo>
                    <a:pt x="4793259" y="1263538"/>
                    <a:pt x="4751485" y="1287168"/>
                    <a:pt x="4707000" y="1315304"/>
                  </a:cubicBezTo>
                  <a:cubicBezTo>
                    <a:pt x="4656381" y="1346528"/>
                    <a:pt x="4620087" y="1374210"/>
                    <a:pt x="4570153" y="1410898"/>
                  </a:cubicBezTo>
                  <a:cubicBezTo>
                    <a:pt x="4545185" y="1429242"/>
                    <a:pt x="4499519" y="1460192"/>
                    <a:pt x="4472214" y="1484626"/>
                  </a:cubicBezTo>
                  <a:cubicBezTo>
                    <a:pt x="4469929" y="1484752"/>
                    <a:pt x="4443157" y="1511906"/>
                    <a:pt x="4443309" y="1514648"/>
                  </a:cubicBezTo>
                  <a:cubicBezTo>
                    <a:pt x="4443462" y="1517390"/>
                    <a:pt x="4457075" y="1507927"/>
                    <a:pt x="4459361" y="1507800"/>
                  </a:cubicBezTo>
                  <a:cubicBezTo>
                    <a:pt x="4541170" y="1446426"/>
                    <a:pt x="4615819" y="1379946"/>
                    <a:pt x="4700395" y="1327130"/>
                  </a:cubicBezTo>
                  <a:cubicBezTo>
                    <a:pt x="4738175" y="1302116"/>
                    <a:pt x="4780578" y="1277764"/>
                    <a:pt x="4823611" y="1254466"/>
                  </a:cubicBezTo>
                  <a:lnTo>
                    <a:pt x="4846293" y="1242619"/>
                  </a:lnTo>
                  <a:close/>
                  <a:moveTo>
                    <a:pt x="4813604" y="1219190"/>
                  </a:moveTo>
                  <a:lnTo>
                    <a:pt x="4809097" y="1221806"/>
                  </a:lnTo>
                  <a:cubicBezTo>
                    <a:pt x="4766965" y="1245856"/>
                    <a:pt x="4724569" y="1270323"/>
                    <a:pt x="4682295" y="1296960"/>
                  </a:cubicBezTo>
                  <a:cubicBezTo>
                    <a:pt x="4604424" y="1346656"/>
                    <a:pt x="4536379" y="1401308"/>
                    <a:pt x="4466226" y="1459286"/>
                  </a:cubicBezTo>
                  <a:cubicBezTo>
                    <a:pt x="4457006" y="1465298"/>
                    <a:pt x="4445831" y="1477378"/>
                    <a:pt x="4462136" y="1468223"/>
                  </a:cubicBezTo>
                  <a:cubicBezTo>
                    <a:pt x="4477883" y="1455890"/>
                    <a:pt x="4504983" y="1434678"/>
                    <a:pt x="4516312" y="1425340"/>
                  </a:cubicBezTo>
                  <a:cubicBezTo>
                    <a:pt x="4578757" y="1376499"/>
                    <a:pt x="4643732" y="1330268"/>
                    <a:pt x="4711189" y="1287452"/>
                  </a:cubicBezTo>
                  <a:lnTo>
                    <a:pt x="4822180" y="1225337"/>
                  </a:lnTo>
                  <a:close/>
                  <a:moveTo>
                    <a:pt x="4972732" y="1201111"/>
                  </a:moveTo>
                  <a:cubicBezTo>
                    <a:pt x="4972808" y="1202481"/>
                    <a:pt x="4972181" y="1203204"/>
                    <a:pt x="4971227" y="1203257"/>
                  </a:cubicBezTo>
                  <a:lnTo>
                    <a:pt x="4970509" y="1202866"/>
                  </a:lnTo>
                  <a:close/>
                  <a:moveTo>
                    <a:pt x="4935690" y="1148038"/>
                  </a:moveTo>
                  <a:cubicBezTo>
                    <a:pt x="4936528" y="1147647"/>
                    <a:pt x="4937672" y="1147584"/>
                    <a:pt x="4938890" y="1148893"/>
                  </a:cubicBezTo>
                  <a:cubicBezTo>
                    <a:pt x="4938890" y="1148893"/>
                    <a:pt x="4936757" y="1151760"/>
                    <a:pt x="4934319" y="1149146"/>
                  </a:cubicBezTo>
                  <a:cubicBezTo>
                    <a:pt x="4934319" y="1149146"/>
                    <a:pt x="4934854" y="1148428"/>
                    <a:pt x="4935690" y="1148038"/>
                  </a:cubicBezTo>
                  <a:close/>
                  <a:moveTo>
                    <a:pt x="4942157" y="1144524"/>
                  </a:moveTo>
                  <a:lnTo>
                    <a:pt x="4945976" y="1145749"/>
                  </a:lnTo>
                  <a:cubicBezTo>
                    <a:pt x="4946128" y="1148492"/>
                    <a:pt x="4943842" y="1148618"/>
                    <a:pt x="4938890" y="1148893"/>
                  </a:cubicBezTo>
                  <a:lnTo>
                    <a:pt x="4941234" y="1144598"/>
                  </a:lnTo>
                  <a:lnTo>
                    <a:pt x="4941236" y="1145137"/>
                  </a:lnTo>
                  <a:close/>
                  <a:moveTo>
                    <a:pt x="4958755" y="1095339"/>
                  </a:moveTo>
                  <a:cubicBezTo>
                    <a:pt x="4960433" y="1095440"/>
                    <a:pt x="4960359" y="1096705"/>
                    <a:pt x="4957565" y="1099724"/>
                  </a:cubicBezTo>
                  <a:cubicBezTo>
                    <a:pt x="4951888" y="1104165"/>
                    <a:pt x="4941456" y="1108983"/>
                    <a:pt x="4931892" y="1113065"/>
                  </a:cubicBezTo>
                  <a:lnTo>
                    <a:pt x="4928030" y="1114679"/>
                  </a:lnTo>
                  <a:lnTo>
                    <a:pt x="4936277" y="1106976"/>
                  </a:lnTo>
                  <a:lnTo>
                    <a:pt x="4942368" y="1101094"/>
                  </a:lnTo>
                  <a:lnTo>
                    <a:pt x="4949442" y="1097939"/>
                  </a:lnTo>
                  <a:cubicBezTo>
                    <a:pt x="4953650" y="1096302"/>
                    <a:pt x="4957078" y="1095239"/>
                    <a:pt x="4958755" y="1095339"/>
                  </a:cubicBezTo>
                  <a:close/>
                  <a:moveTo>
                    <a:pt x="4879451" y="1076933"/>
                  </a:moveTo>
                  <a:cubicBezTo>
                    <a:pt x="4880030" y="1076282"/>
                    <a:pt x="4881662" y="1076644"/>
                    <a:pt x="4885361" y="1078899"/>
                  </a:cubicBezTo>
                  <a:cubicBezTo>
                    <a:pt x="4885361" y="1078899"/>
                    <a:pt x="4882820" y="1079883"/>
                    <a:pt x="4879854" y="1081031"/>
                  </a:cubicBezTo>
                  <a:cubicBezTo>
                    <a:pt x="4879345" y="1079243"/>
                    <a:pt x="4878872" y="1077583"/>
                    <a:pt x="4879451" y="1076933"/>
                  </a:cubicBezTo>
                  <a:close/>
                  <a:moveTo>
                    <a:pt x="4966118" y="1065199"/>
                  </a:moveTo>
                  <a:cubicBezTo>
                    <a:pt x="4966972" y="1065719"/>
                    <a:pt x="4966198" y="1067544"/>
                    <a:pt x="4964446" y="1070085"/>
                  </a:cubicBezTo>
                  <a:lnTo>
                    <a:pt x="4958197" y="1077688"/>
                  </a:lnTo>
                  <a:lnTo>
                    <a:pt x="4921681" y="1096902"/>
                  </a:lnTo>
                  <a:lnTo>
                    <a:pt x="4922315" y="1096355"/>
                  </a:lnTo>
                  <a:cubicBezTo>
                    <a:pt x="4927587" y="1091334"/>
                    <a:pt x="4947351" y="1074953"/>
                    <a:pt x="4958581" y="1068100"/>
                  </a:cubicBezTo>
                  <a:cubicBezTo>
                    <a:pt x="4960454" y="1066959"/>
                    <a:pt x="4962090" y="1066082"/>
                    <a:pt x="4963380" y="1065566"/>
                  </a:cubicBezTo>
                  <a:cubicBezTo>
                    <a:pt x="4964673" y="1065050"/>
                    <a:pt x="4965620" y="1064895"/>
                    <a:pt x="4966118" y="1065199"/>
                  </a:cubicBezTo>
                  <a:close/>
                  <a:moveTo>
                    <a:pt x="1072843" y="1016455"/>
                  </a:moveTo>
                  <a:cubicBezTo>
                    <a:pt x="1092431" y="1017097"/>
                    <a:pt x="1072843" y="1016455"/>
                    <a:pt x="1072843" y="1016455"/>
                  </a:cubicBezTo>
                  <a:close/>
                  <a:moveTo>
                    <a:pt x="4728423" y="1014958"/>
                  </a:moveTo>
                  <a:cubicBezTo>
                    <a:pt x="4727306" y="1015213"/>
                    <a:pt x="4725915" y="1015774"/>
                    <a:pt x="4724676" y="1016472"/>
                  </a:cubicBezTo>
                  <a:cubicBezTo>
                    <a:pt x="4723438" y="1017169"/>
                    <a:pt x="4722354" y="1018003"/>
                    <a:pt x="4721853" y="1018803"/>
                  </a:cubicBezTo>
                  <a:cubicBezTo>
                    <a:pt x="4721183" y="1019872"/>
                    <a:pt x="4721549" y="1020883"/>
                    <a:pt x="4723968" y="1021438"/>
                  </a:cubicBezTo>
                  <a:cubicBezTo>
                    <a:pt x="4726253" y="1021311"/>
                    <a:pt x="4726102" y="1018568"/>
                    <a:pt x="4728388" y="1018442"/>
                  </a:cubicBezTo>
                  <a:cubicBezTo>
                    <a:pt x="4731787" y="1015160"/>
                    <a:pt x="4730655" y="1014448"/>
                    <a:pt x="4728423" y="1014958"/>
                  </a:cubicBezTo>
                  <a:close/>
                  <a:moveTo>
                    <a:pt x="4750069" y="962228"/>
                  </a:moveTo>
                  <a:cubicBezTo>
                    <a:pt x="4750069" y="962228"/>
                    <a:pt x="4750101" y="963731"/>
                    <a:pt x="4750128" y="965048"/>
                  </a:cubicBezTo>
                  <a:lnTo>
                    <a:pt x="4750133" y="965258"/>
                  </a:lnTo>
                  <a:lnTo>
                    <a:pt x="4750162" y="966668"/>
                  </a:lnTo>
                  <a:cubicBezTo>
                    <a:pt x="4750171" y="967021"/>
                    <a:pt x="4750172" y="967115"/>
                    <a:pt x="4750164" y="966739"/>
                  </a:cubicBezTo>
                  <a:lnTo>
                    <a:pt x="4750133" y="965258"/>
                  </a:lnTo>
                  <a:close/>
                  <a:moveTo>
                    <a:pt x="797756" y="960713"/>
                  </a:moveTo>
                  <a:cubicBezTo>
                    <a:pt x="797756" y="960713"/>
                    <a:pt x="798171" y="962193"/>
                    <a:pt x="798689" y="964043"/>
                  </a:cubicBezTo>
                  <a:lnTo>
                    <a:pt x="798911" y="964835"/>
                  </a:lnTo>
                  <a:lnTo>
                    <a:pt x="800243" y="969593"/>
                  </a:lnTo>
                  <a:cubicBezTo>
                    <a:pt x="800658" y="971073"/>
                    <a:pt x="800865" y="971813"/>
                    <a:pt x="800554" y="970703"/>
                  </a:cubicBezTo>
                  <a:lnTo>
                    <a:pt x="798911" y="964835"/>
                  </a:lnTo>
                  <a:close/>
                  <a:moveTo>
                    <a:pt x="269317" y="948023"/>
                  </a:moveTo>
                  <a:cubicBezTo>
                    <a:pt x="278924" y="949498"/>
                    <a:pt x="295486" y="965544"/>
                    <a:pt x="289349" y="976458"/>
                  </a:cubicBezTo>
                  <a:cubicBezTo>
                    <a:pt x="289349" y="976458"/>
                    <a:pt x="266310" y="963501"/>
                    <a:pt x="263127" y="952136"/>
                  </a:cubicBezTo>
                  <a:cubicBezTo>
                    <a:pt x="263687" y="948658"/>
                    <a:pt x="266115" y="947530"/>
                    <a:pt x="269317" y="948023"/>
                  </a:cubicBezTo>
                  <a:close/>
                  <a:moveTo>
                    <a:pt x="4984111" y="936464"/>
                  </a:moveTo>
                  <a:cubicBezTo>
                    <a:pt x="4980652" y="942431"/>
                    <a:pt x="4956207" y="964351"/>
                    <a:pt x="4953050" y="968127"/>
                  </a:cubicBezTo>
                  <a:cubicBezTo>
                    <a:pt x="4943171" y="977203"/>
                    <a:pt x="4935555" y="984517"/>
                    <a:pt x="4929003" y="991035"/>
                  </a:cubicBezTo>
                  <a:lnTo>
                    <a:pt x="4925630" y="994503"/>
                  </a:lnTo>
                  <a:lnTo>
                    <a:pt x="4893382" y="1011929"/>
                  </a:lnTo>
                  <a:lnTo>
                    <a:pt x="4928534" y="984435"/>
                  </a:lnTo>
                  <a:cubicBezTo>
                    <a:pt x="4935505" y="979181"/>
                    <a:pt x="4952086" y="960308"/>
                    <a:pt x="4966186" y="947345"/>
                  </a:cubicBezTo>
                  <a:lnTo>
                    <a:pt x="4978471" y="937506"/>
                  </a:lnTo>
                  <a:lnTo>
                    <a:pt x="4980276" y="936923"/>
                  </a:lnTo>
                  <a:close/>
                  <a:moveTo>
                    <a:pt x="4840318" y="930665"/>
                  </a:moveTo>
                  <a:cubicBezTo>
                    <a:pt x="4841589" y="930173"/>
                    <a:pt x="4840983" y="931968"/>
                    <a:pt x="4839299" y="934899"/>
                  </a:cubicBezTo>
                  <a:lnTo>
                    <a:pt x="4838017" y="936786"/>
                  </a:lnTo>
                  <a:lnTo>
                    <a:pt x="4795723" y="961294"/>
                  </a:lnTo>
                  <a:lnTo>
                    <a:pt x="4799671" y="957833"/>
                  </a:lnTo>
                  <a:cubicBezTo>
                    <a:pt x="4812543" y="946675"/>
                    <a:pt x="4825705" y="936327"/>
                    <a:pt x="4840318" y="930665"/>
                  </a:cubicBezTo>
                  <a:close/>
                  <a:moveTo>
                    <a:pt x="4982577" y="837504"/>
                  </a:moveTo>
                  <a:lnTo>
                    <a:pt x="4975005" y="844789"/>
                  </a:lnTo>
                  <a:lnTo>
                    <a:pt x="4924193" y="890766"/>
                  </a:lnTo>
                  <a:lnTo>
                    <a:pt x="4900496" y="901498"/>
                  </a:lnTo>
                  <a:lnTo>
                    <a:pt x="4869983" y="918345"/>
                  </a:lnTo>
                  <a:lnTo>
                    <a:pt x="4880506" y="908285"/>
                  </a:lnTo>
                  <a:cubicBezTo>
                    <a:pt x="4898821" y="895799"/>
                    <a:pt x="4916916" y="882546"/>
                    <a:pt x="4935001" y="868020"/>
                  </a:cubicBezTo>
                  <a:lnTo>
                    <a:pt x="4959950" y="846067"/>
                  </a:lnTo>
                  <a:lnTo>
                    <a:pt x="4959860" y="846868"/>
                  </a:lnTo>
                  <a:cubicBezTo>
                    <a:pt x="4962131" y="846255"/>
                    <a:pt x="4967199" y="844198"/>
                    <a:pt x="4976431" y="840133"/>
                  </a:cubicBezTo>
                  <a:close/>
                  <a:moveTo>
                    <a:pt x="4768165" y="811093"/>
                  </a:moveTo>
                  <a:cubicBezTo>
                    <a:pt x="4765518" y="812119"/>
                    <a:pt x="4764195" y="812632"/>
                    <a:pt x="4763697" y="812823"/>
                  </a:cubicBezTo>
                  <a:cubicBezTo>
                    <a:pt x="4762208" y="813401"/>
                    <a:pt x="4768165" y="811093"/>
                    <a:pt x="4768165" y="811093"/>
                  </a:cubicBezTo>
                  <a:close/>
                  <a:moveTo>
                    <a:pt x="4706114" y="771358"/>
                  </a:moveTo>
                  <a:cubicBezTo>
                    <a:pt x="4706190" y="772729"/>
                    <a:pt x="4705562" y="773451"/>
                    <a:pt x="4704610" y="773504"/>
                  </a:cubicBezTo>
                  <a:lnTo>
                    <a:pt x="4703891" y="773114"/>
                  </a:lnTo>
                  <a:close/>
                  <a:moveTo>
                    <a:pt x="5053398" y="767758"/>
                  </a:moveTo>
                  <a:lnTo>
                    <a:pt x="5034226" y="787808"/>
                  </a:lnTo>
                  <a:lnTo>
                    <a:pt x="5015139" y="806174"/>
                  </a:lnTo>
                  <a:lnTo>
                    <a:pt x="5003052" y="810239"/>
                  </a:lnTo>
                  <a:lnTo>
                    <a:pt x="4997759" y="812454"/>
                  </a:lnTo>
                  <a:lnTo>
                    <a:pt x="5039857" y="773680"/>
                  </a:lnTo>
                  <a:lnTo>
                    <a:pt x="5045952" y="770730"/>
                  </a:lnTo>
                  <a:close/>
                  <a:moveTo>
                    <a:pt x="443691" y="761609"/>
                  </a:moveTo>
                  <a:cubicBezTo>
                    <a:pt x="452445" y="773714"/>
                    <a:pt x="459772" y="782770"/>
                    <a:pt x="451041" y="773484"/>
                  </a:cubicBezTo>
                  <a:lnTo>
                    <a:pt x="448131" y="770308"/>
                  </a:lnTo>
                  <a:close/>
                  <a:moveTo>
                    <a:pt x="4733040" y="746946"/>
                  </a:moveTo>
                  <a:lnTo>
                    <a:pt x="4729238" y="749365"/>
                  </a:lnTo>
                  <a:lnTo>
                    <a:pt x="4716190" y="759512"/>
                  </a:lnTo>
                  <a:lnTo>
                    <a:pt x="4724946" y="753447"/>
                  </a:lnTo>
                  <a:cubicBezTo>
                    <a:pt x="4728456" y="750867"/>
                    <a:pt x="4731407" y="748527"/>
                    <a:pt x="4733040" y="746946"/>
                  </a:cubicBezTo>
                  <a:close/>
                  <a:moveTo>
                    <a:pt x="4900170" y="746489"/>
                  </a:moveTo>
                  <a:cubicBezTo>
                    <a:pt x="4902918" y="746980"/>
                    <a:pt x="4899752" y="754789"/>
                    <a:pt x="4885471" y="762238"/>
                  </a:cubicBezTo>
                  <a:cubicBezTo>
                    <a:pt x="4889384" y="755332"/>
                    <a:pt x="4892926" y="751052"/>
                    <a:pt x="4895644" y="748722"/>
                  </a:cubicBezTo>
                  <a:cubicBezTo>
                    <a:pt x="4897681" y="746974"/>
                    <a:pt x="4899255" y="746325"/>
                    <a:pt x="4900170" y="746489"/>
                  </a:cubicBezTo>
                  <a:close/>
                  <a:moveTo>
                    <a:pt x="1297539" y="731845"/>
                  </a:moveTo>
                  <a:cubicBezTo>
                    <a:pt x="1297539" y="731845"/>
                    <a:pt x="1299133" y="737528"/>
                    <a:pt x="1300988" y="744158"/>
                  </a:cubicBezTo>
                  <a:cubicBezTo>
                    <a:pt x="1294359" y="746015"/>
                    <a:pt x="1288675" y="747608"/>
                    <a:pt x="1297539" y="731845"/>
                  </a:cubicBezTo>
                  <a:close/>
                  <a:moveTo>
                    <a:pt x="4552361" y="721560"/>
                  </a:moveTo>
                  <a:lnTo>
                    <a:pt x="4552373" y="723112"/>
                  </a:lnTo>
                  <a:cubicBezTo>
                    <a:pt x="4552377" y="723469"/>
                    <a:pt x="4552376" y="723380"/>
                    <a:pt x="4552373" y="723045"/>
                  </a:cubicBezTo>
                  <a:lnTo>
                    <a:pt x="4552362" y="721560"/>
                  </a:lnTo>
                  <a:close/>
                  <a:moveTo>
                    <a:pt x="4251624" y="710146"/>
                  </a:moveTo>
                  <a:cubicBezTo>
                    <a:pt x="4251255" y="710081"/>
                    <a:pt x="4250967" y="710268"/>
                    <a:pt x="4250677" y="710629"/>
                  </a:cubicBezTo>
                  <a:lnTo>
                    <a:pt x="4249706" y="712057"/>
                  </a:lnTo>
                  <a:lnTo>
                    <a:pt x="4250328" y="712895"/>
                  </a:lnTo>
                  <a:lnTo>
                    <a:pt x="4253049" y="711185"/>
                  </a:lnTo>
                  <a:cubicBezTo>
                    <a:pt x="4252439" y="710530"/>
                    <a:pt x="4251992" y="710212"/>
                    <a:pt x="4251624" y="710146"/>
                  </a:cubicBezTo>
                  <a:close/>
                  <a:moveTo>
                    <a:pt x="4618872" y="707417"/>
                  </a:moveTo>
                  <a:lnTo>
                    <a:pt x="4602855" y="716793"/>
                  </a:lnTo>
                  <a:lnTo>
                    <a:pt x="4594319" y="725993"/>
                  </a:lnTo>
                  <a:cubicBezTo>
                    <a:pt x="4591824" y="729051"/>
                    <a:pt x="4590391" y="731450"/>
                    <a:pt x="4591387" y="732057"/>
                  </a:cubicBezTo>
                  <a:cubicBezTo>
                    <a:pt x="4595139" y="736561"/>
                    <a:pt x="4613538" y="714105"/>
                    <a:pt x="4618078" y="708420"/>
                  </a:cubicBezTo>
                  <a:close/>
                  <a:moveTo>
                    <a:pt x="4250859" y="698210"/>
                  </a:moveTo>
                  <a:lnTo>
                    <a:pt x="4242793" y="702738"/>
                  </a:lnTo>
                  <a:lnTo>
                    <a:pt x="4243969" y="704323"/>
                  </a:lnTo>
                  <a:lnTo>
                    <a:pt x="4250551" y="698646"/>
                  </a:lnTo>
                  <a:close/>
                  <a:moveTo>
                    <a:pt x="4283996" y="673883"/>
                  </a:moveTo>
                  <a:lnTo>
                    <a:pt x="4271074" y="683226"/>
                  </a:lnTo>
                  <a:lnTo>
                    <a:pt x="4260739" y="690726"/>
                  </a:lnTo>
                  <a:lnTo>
                    <a:pt x="4261636" y="693748"/>
                  </a:lnTo>
                  <a:cubicBezTo>
                    <a:pt x="4263635" y="693637"/>
                    <a:pt x="4281250" y="679676"/>
                    <a:pt x="4283973" y="674129"/>
                  </a:cubicBezTo>
                  <a:close/>
                  <a:moveTo>
                    <a:pt x="4283801" y="672344"/>
                  </a:moveTo>
                  <a:lnTo>
                    <a:pt x="4282060" y="672411"/>
                  </a:lnTo>
                  <a:cubicBezTo>
                    <a:pt x="4281065" y="672759"/>
                    <a:pt x="4279804" y="673402"/>
                    <a:pt x="4278395" y="674254"/>
                  </a:cubicBezTo>
                  <a:cubicBezTo>
                    <a:pt x="4276281" y="675532"/>
                    <a:pt x="4273829" y="677279"/>
                    <a:pt x="4271429" y="679208"/>
                  </a:cubicBezTo>
                  <a:lnTo>
                    <a:pt x="4271223" y="679395"/>
                  </a:lnTo>
                  <a:close/>
                  <a:moveTo>
                    <a:pt x="4314381" y="667849"/>
                  </a:moveTo>
                  <a:cubicBezTo>
                    <a:pt x="4314124" y="667477"/>
                    <a:pt x="4312440" y="668311"/>
                    <a:pt x="4310169" y="669799"/>
                  </a:cubicBezTo>
                  <a:cubicBezTo>
                    <a:pt x="4303359" y="674261"/>
                    <a:pt x="4291291" y="684599"/>
                    <a:pt x="4296733" y="685844"/>
                  </a:cubicBezTo>
                  <a:cubicBezTo>
                    <a:pt x="4299018" y="685718"/>
                    <a:pt x="4305800" y="677092"/>
                    <a:pt x="4305800" y="677092"/>
                  </a:cubicBezTo>
                  <a:cubicBezTo>
                    <a:pt x="4312531" y="670989"/>
                    <a:pt x="4314725" y="668346"/>
                    <a:pt x="4314381" y="667849"/>
                  </a:cubicBezTo>
                  <a:close/>
                  <a:moveTo>
                    <a:pt x="691273" y="662634"/>
                  </a:moveTo>
                  <a:cubicBezTo>
                    <a:pt x="694665" y="660152"/>
                    <a:pt x="706980" y="669471"/>
                    <a:pt x="718046" y="698038"/>
                  </a:cubicBezTo>
                  <a:cubicBezTo>
                    <a:pt x="693417" y="679400"/>
                    <a:pt x="687883" y="665116"/>
                    <a:pt x="691273" y="662634"/>
                  </a:cubicBezTo>
                  <a:close/>
                  <a:moveTo>
                    <a:pt x="4486829" y="655788"/>
                  </a:moveTo>
                  <a:lnTo>
                    <a:pt x="4486415" y="655972"/>
                  </a:lnTo>
                  <a:cubicBezTo>
                    <a:pt x="4481666" y="658183"/>
                    <a:pt x="4477136" y="660468"/>
                    <a:pt x="4473813" y="662571"/>
                  </a:cubicBezTo>
                  <a:lnTo>
                    <a:pt x="4471730" y="664145"/>
                  </a:lnTo>
                  <a:close/>
                  <a:moveTo>
                    <a:pt x="4681718" y="653124"/>
                  </a:moveTo>
                  <a:lnTo>
                    <a:pt x="4677236" y="655482"/>
                  </a:lnTo>
                  <a:lnTo>
                    <a:pt x="4671132" y="661761"/>
                  </a:lnTo>
                  <a:cubicBezTo>
                    <a:pt x="4665447" y="667084"/>
                    <a:pt x="4658551" y="672699"/>
                    <a:pt x="4651230" y="678373"/>
                  </a:cubicBezTo>
                  <a:lnTo>
                    <a:pt x="4634791" y="691019"/>
                  </a:lnTo>
                  <a:lnTo>
                    <a:pt x="4643766" y="686419"/>
                  </a:lnTo>
                  <a:lnTo>
                    <a:pt x="4664518" y="668260"/>
                  </a:lnTo>
                  <a:close/>
                  <a:moveTo>
                    <a:pt x="448644" y="640705"/>
                  </a:moveTo>
                  <a:lnTo>
                    <a:pt x="449779" y="644757"/>
                  </a:lnTo>
                  <a:lnTo>
                    <a:pt x="451442" y="650695"/>
                  </a:lnTo>
                  <a:cubicBezTo>
                    <a:pt x="451753" y="651805"/>
                    <a:pt x="451546" y="651065"/>
                    <a:pt x="451132" y="649585"/>
                  </a:cubicBezTo>
                  <a:lnTo>
                    <a:pt x="449779" y="644757"/>
                  </a:lnTo>
                  <a:lnTo>
                    <a:pt x="449577" y="644035"/>
                  </a:lnTo>
                  <a:cubicBezTo>
                    <a:pt x="449059" y="642185"/>
                    <a:pt x="448644" y="640705"/>
                    <a:pt x="448644" y="640705"/>
                  </a:cubicBezTo>
                  <a:close/>
                  <a:moveTo>
                    <a:pt x="3366961" y="637809"/>
                  </a:moveTo>
                  <a:lnTo>
                    <a:pt x="3369956" y="643603"/>
                  </a:lnTo>
                  <a:cubicBezTo>
                    <a:pt x="3368700" y="645048"/>
                    <a:pt x="3367417" y="644317"/>
                    <a:pt x="3366716" y="642866"/>
                  </a:cubicBezTo>
                  <a:cubicBezTo>
                    <a:pt x="3366015" y="641415"/>
                    <a:pt x="3365894" y="639244"/>
                    <a:pt x="3366961" y="637809"/>
                  </a:cubicBezTo>
                  <a:close/>
                  <a:moveTo>
                    <a:pt x="4366581" y="622384"/>
                  </a:moveTo>
                  <a:cubicBezTo>
                    <a:pt x="4345731" y="632247"/>
                    <a:pt x="4318174" y="645234"/>
                    <a:pt x="4295493" y="663452"/>
                  </a:cubicBezTo>
                  <a:cubicBezTo>
                    <a:pt x="4295493" y="663452"/>
                    <a:pt x="4293760" y="664923"/>
                    <a:pt x="4292044" y="666736"/>
                  </a:cubicBezTo>
                  <a:lnTo>
                    <a:pt x="4290532" y="668571"/>
                  </a:lnTo>
                  <a:lnTo>
                    <a:pt x="4290969" y="668327"/>
                  </a:lnTo>
                  <a:lnTo>
                    <a:pt x="4290171" y="669008"/>
                  </a:lnTo>
                  <a:lnTo>
                    <a:pt x="4289707" y="669574"/>
                  </a:lnTo>
                  <a:cubicBezTo>
                    <a:pt x="4289077" y="670510"/>
                    <a:pt x="4288672" y="671393"/>
                    <a:pt x="4288711" y="672078"/>
                  </a:cubicBezTo>
                  <a:cubicBezTo>
                    <a:pt x="4296278" y="677619"/>
                    <a:pt x="4323049" y="650464"/>
                    <a:pt x="4327468" y="647470"/>
                  </a:cubicBezTo>
                  <a:cubicBezTo>
                    <a:pt x="4345882" y="634990"/>
                    <a:pt x="4357691" y="634336"/>
                    <a:pt x="4366581" y="622384"/>
                  </a:cubicBezTo>
                  <a:close/>
                  <a:moveTo>
                    <a:pt x="436327" y="618617"/>
                  </a:moveTo>
                  <a:cubicBezTo>
                    <a:pt x="436327" y="618617"/>
                    <a:pt x="418329" y="623659"/>
                    <a:pt x="436327" y="618617"/>
                  </a:cubicBezTo>
                  <a:cubicBezTo>
                    <a:pt x="436327" y="618617"/>
                    <a:pt x="454970" y="619524"/>
                    <a:pt x="436327" y="618617"/>
                  </a:cubicBezTo>
                  <a:close/>
                  <a:moveTo>
                    <a:pt x="4904440" y="614170"/>
                  </a:moveTo>
                  <a:cubicBezTo>
                    <a:pt x="4901792" y="615196"/>
                    <a:pt x="4900469" y="615709"/>
                    <a:pt x="4899972" y="615900"/>
                  </a:cubicBezTo>
                  <a:cubicBezTo>
                    <a:pt x="4898483" y="616478"/>
                    <a:pt x="4904440" y="614170"/>
                    <a:pt x="4904440" y="614170"/>
                  </a:cubicBezTo>
                  <a:close/>
                  <a:moveTo>
                    <a:pt x="4849349" y="613953"/>
                  </a:moveTo>
                  <a:cubicBezTo>
                    <a:pt x="4845834" y="617300"/>
                    <a:pt x="4842919" y="620274"/>
                    <a:pt x="4842549" y="620418"/>
                  </a:cubicBezTo>
                  <a:cubicBezTo>
                    <a:pt x="4842363" y="620489"/>
                    <a:pt x="4842815" y="619853"/>
                    <a:pt x="4844144" y="618203"/>
                  </a:cubicBezTo>
                  <a:lnTo>
                    <a:pt x="4845512" y="616552"/>
                  </a:lnTo>
                  <a:close/>
                  <a:moveTo>
                    <a:pt x="4387281" y="609776"/>
                  </a:moveTo>
                  <a:cubicBezTo>
                    <a:pt x="4386138" y="609839"/>
                    <a:pt x="4385649" y="611356"/>
                    <a:pt x="4385731" y="612842"/>
                  </a:cubicBezTo>
                  <a:cubicBezTo>
                    <a:pt x="4385815" y="614327"/>
                    <a:pt x="4386467" y="615780"/>
                    <a:pt x="4387610" y="615717"/>
                  </a:cubicBezTo>
                  <a:cubicBezTo>
                    <a:pt x="4387610" y="615717"/>
                    <a:pt x="4389415" y="606907"/>
                    <a:pt x="4387281" y="609776"/>
                  </a:cubicBezTo>
                  <a:close/>
                  <a:moveTo>
                    <a:pt x="4914156" y="607000"/>
                  </a:moveTo>
                  <a:cubicBezTo>
                    <a:pt x="4914156" y="607000"/>
                    <a:pt x="4914200" y="612729"/>
                    <a:pt x="4914190" y="611296"/>
                  </a:cubicBezTo>
                  <a:cubicBezTo>
                    <a:pt x="4914185" y="610820"/>
                    <a:pt x="4914176" y="609546"/>
                    <a:pt x="4914156" y="607000"/>
                  </a:cubicBezTo>
                  <a:close/>
                  <a:moveTo>
                    <a:pt x="4617159" y="590026"/>
                  </a:moveTo>
                  <a:cubicBezTo>
                    <a:pt x="4615502" y="592868"/>
                    <a:pt x="4614672" y="594289"/>
                    <a:pt x="4614362" y="594822"/>
                  </a:cubicBezTo>
                  <a:cubicBezTo>
                    <a:pt x="4613430" y="596420"/>
                    <a:pt x="4617159" y="590026"/>
                    <a:pt x="4617159" y="590026"/>
                  </a:cubicBezTo>
                  <a:close/>
                  <a:moveTo>
                    <a:pt x="4461759" y="587577"/>
                  </a:moveTo>
                  <a:lnTo>
                    <a:pt x="4455395" y="590693"/>
                  </a:lnTo>
                  <a:lnTo>
                    <a:pt x="4457349" y="591685"/>
                  </a:lnTo>
                  <a:cubicBezTo>
                    <a:pt x="4459637" y="591559"/>
                    <a:pt x="4459484" y="588816"/>
                    <a:pt x="4461770" y="588689"/>
                  </a:cubicBezTo>
                  <a:lnTo>
                    <a:pt x="4462457" y="587669"/>
                  </a:lnTo>
                  <a:close/>
                  <a:moveTo>
                    <a:pt x="4592909" y="579907"/>
                  </a:moveTo>
                  <a:cubicBezTo>
                    <a:pt x="4590928" y="585519"/>
                    <a:pt x="4588261" y="585667"/>
                    <a:pt x="4581403" y="586047"/>
                  </a:cubicBezTo>
                  <a:cubicBezTo>
                    <a:pt x="4582470" y="584612"/>
                    <a:pt x="4584108" y="583146"/>
                    <a:pt x="4586099" y="582004"/>
                  </a:cubicBezTo>
                  <a:cubicBezTo>
                    <a:pt x="4588090" y="580862"/>
                    <a:pt x="4590432" y="580044"/>
                    <a:pt x="4592909" y="579907"/>
                  </a:cubicBezTo>
                  <a:close/>
                  <a:moveTo>
                    <a:pt x="4665414" y="564432"/>
                  </a:moveTo>
                  <a:cubicBezTo>
                    <a:pt x="4665414" y="564432"/>
                    <a:pt x="4660792" y="570648"/>
                    <a:pt x="4656220" y="570901"/>
                  </a:cubicBezTo>
                  <a:cubicBezTo>
                    <a:pt x="4654411" y="571002"/>
                    <a:pt x="4653929" y="570484"/>
                    <a:pt x="4654261" y="569691"/>
                  </a:cubicBezTo>
                  <a:cubicBezTo>
                    <a:pt x="4654760" y="568504"/>
                    <a:pt x="4657091" y="566698"/>
                    <a:pt x="4659526" y="565435"/>
                  </a:cubicBezTo>
                  <a:cubicBezTo>
                    <a:pt x="4661962" y="564173"/>
                    <a:pt x="4664501" y="563451"/>
                    <a:pt x="4665414" y="564432"/>
                  </a:cubicBezTo>
                  <a:close/>
                  <a:moveTo>
                    <a:pt x="4561681" y="533504"/>
                  </a:moveTo>
                  <a:cubicBezTo>
                    <a:pt x="4561681" y="533504"/>
                    <a:pt x="4552723" y="538641"/>
                    <a:pt x="4551138" y="541050"/>
                  </a:cubicBezTo>
                  <a:cubicBezTo>
                    <a:pt x="4550608" y="541852"/>
                    <a:pt x="4550899" y="542353"/>
                    <a:pt x="4552614" y="542258"/>
                  </a:cubicBezTo>
                  <a:lnTo>
                    <a:pt x="4558055" y="540812"/>
                  </a:lnTo>
                  <a:lnTo>
                    <a:pt x="4559401" y="540106"/>
                  </a:lnTo>
                  <a:lnTo>
                    <a:pt x="4562575" y="537580"/>
                  </a:lnTo>
                  <a:cubicBezTo>
                    <a:pt x="4564272" y="535424"/>
                    <a:pt x="4564158" y="533367"/>
                    <a:pt x="4561681" y="533504"/>
                  </a:cubicBezTo>
                  <a:close/>
                  <a:moveTo>
                    <a:pt x="4483451" y="532475"/>
                  </a:moveTo>
                  <a:lnTo>
                    <a:pt x="4483536" y="536487"/>
                  </a:lnTo>
                  <a:lnTo>
                    <a:pt x="4483546" y="536986"/>
                  </a:lnTo>
                  <a:cubicBezTo>
                    <a:pt x="4483554" y="537362"/>
                    <a:pt x="4483552" y="537268"/>
                    <a:pt x="4483545" y="536916"/>
                  </a:cubicBezTo>
                  <a:lnTo>
                    <a:pt x="4483536" y="536487"/>
                  </a:lnTo>
                  <a:lnTo>
                    <a:pt x="4483511" y="535295"/>
                  </a:lnTo>
                  <a:cubicBezTo>
                    <a:pt x="4483483" y="533979"/>
                    <a:pt x="4483451" y="532475"/>
                    <a:pt x="4483451" y="532475"/>
                  </a:cubicBezTo>
                  <a:close/>
                  <a:moveTo>
                    <a:pt x="4573701" y="500913"/>
                  </a:moveTo>
                  <a:cubicBezTo>
                    <a:pt x="4574971" y="500421"/>
                    <a:pt x="4574366" y="502215"/>
                    <a:pt x="4572680" y="505146"/>
                  </a:cubicBezTo>
                  <a:lnTo>
                    <a:pt x="4571401" y="507034"/>
                  </a:lnTo>
                  <a:lnTo>
                    <a:pt x="4529106" y="531541"/>
                  </a:lnTo>
                  <a:lnTo>
                    <a:pt x="4533053" y="528080"/>
                  </a:lnTo>
                  <a:cubicBezTo>
                    <a:pt x="4545925" y="516922"/>
                    <a:pt x="4559087" y="506574"/>
                    <a:pt x="4573701" y="500913"/>
                  </a:cubicBezTo>
                  <a:close/>
                  <a:moveTo>
                    <a:pt x="4699768" y="460303"/>
                  </a:moveTo>
                  <a:cubicBezTo>
                    <a:pt x="4695502" y="466041"/>
                    <a:pt x="4688440" y="469640"/>
                    <a:pt x="4681584" y="470020"/>
                  </a:cubicBezTo>
                  <a:cubicBezTo>
                    <a:pt x="4683705" y="466923"/>
                    <a:pt x="4685909" y="465311"/>
                    <a:pt x="4688753" y="464065"/>
                  </a:cubicBezTo>
                  <a:cubicBezTo>
                    <a:pt x="4691597" y="462819"/>
                    <a:pt x="4695083" y="461938"/>
                    <a:pt x="4699768" y="460303"/>
                  </a:cubicBezTo>
                  <a:close/>
                  <a:moveTo>
                    <a:pt x="4706854" y="457160"/>
                  </a:moveTo>
                  <a:cubicBezTo>
                    <a:pt x="4707159" y="462644"/>
                    <a:pt x="4702054" y="460177"/>
                    <a:pt x="4699768" y="460303"/>
                  </a:cubicBezTo>
                  <a:cubicBezTo>
                    <a:pt x="4699692" y="458932"/>
                    <a:pt x="4700226" y="458215"/>
                    <a:pt x="4701397" y="457806"/>
                  </a:cubicBezTo>
                  <a:cubicBezTo>
                    <a:pt x="4702569" y="457398"/>
                    <a:pt x="4704378" y="457298"/>
                    <a:pt x="4706854" y="457160"/>
                  </a:cubicBezTo>
                  <a:close/>
                  <a:moveTo>
                    <a:pt x="4713940" y="454018"/>
                  </a:moveTo>
                  <a:cubicBezTo>
                    <a:pt x="4714245" y="459501"/>
                    <a:pt x="4709140" y="457034"/>
                    <a:pt x="4706854" y="457160"/>
                  </a:cubicBezTo>
                  <a:cubicBezTo>
                    <a:pt x="4706778" y="455789"/>
                    <a:pt x="4707312" y="455072"/>
                    <a:pt x="4708483" y="454664"/>
                  </a:cubicBezTo>
                  <a:cubicBezTo>
                    <a:pt x="4709655" y="454255"/>
                    <a:pt x="4711464" y="454155"/>
                    <a:pt x="4713940" y="454018"/>
                  </a:cubicBezTo>
                  <a:close/>
                  <a:moveTo>
                    <a:pt x="4806840" y="434203"/>
                  </a:moveTo>
                  <a:lnTo>
                    <a:pt x="4797586" y="439250"/>
                  </a:lnTo>
                  <a:lnTo>
                    <a:pt x="4799197" y="437709"/>
                  </a:lnTo>
                  <a:close/>
                  <a:moveTo>
                    <a:pt x="4715960" y="407752"/>
                  </a:moveTo>
                  <a:lnTo>
                    <a:pt x="4708387" y="415037"/>
                  </a:lnTo>
                  <a:lnTo>
                    <a:pt x="4657576" y="461013"/>
                  </a:lnTo>
                  <a:lnTo>
                    <a:pt x="4633878" y="471745"/>
                  </a:lnTo>
                  <a:lnTo>
                    <a:pt x="4603365" y="488592"/>
                  </a:lnTo>
                  <a:lnTo>
                    <a:pt x="4613888" y="478532"/>
                  </a:lnTo>
                  <a:cubicBezTo>
                    <a:pt x="4632202" y="466046"/>
                    <a:pt x="4650298" y="452794"/>
                    <a:pt x="4668384" y="438268"/>
                  </a:cubicBezTo>
                  <a:lnTo>
                    <a:pt x="4693332" y="416314"/>
                  </a:lnTo>
                  <a:lnTo>
                    <a:pt x="4693244" y="417115"/>
                  </a:lnTo>
                  <a:cubicBezTo>
                    <a:pt x="4695513" y="416502"/>
                    <a:pt x="4700581" y="414445"/>
                    <a:pt x="4709814" y="410380"/>
                  </a:cubicBezTo>
                  <a:close/>
                  <a:moveTo>
                    <a:pt x="4501547" y="381339"/>
                  </a:moveTo>
                  <a:cubicBezTo>
                    <a:pt x="4498900" y="382366"/>
                    <a:pt x="4497576" y="382880"/>
                    <a:pt x="4497080" y="383071"/>
                  </a:cubicBezTo>
                  <a:cubicBezTo>
                    <a:pt x="4495592" y="383648"/>
                    <a:pt x="4501547" y="381339"/>
                    <a:pt x="4501547" y="381339"/>
                  </a:cubicBezTo>
                  <a:close/>
                  <a:moveTo>
                    <a:pt x="4786780" y="338004"/>
                  </a:moveTo>
                  <a:lnTo>
                    <a:pt x="4767610" y="358055"/>
                  </a:lnTo>
                  <a:lnTo>
                    <a:pt x="4748521" y="376421"/>
                  </a:lnTo>
                  <a:lnTo>
                    <a:pt x="4736433" y="380485"/>
                  </a:lnTo>
                  <a:lnTo>
                    <a:pt x="4731143" y="382701"/>
                  </a:lnTo>
                  <a:lnTo>
                    <a:pt x="4773239" y="343928"/>
                  </a:lnTo>
                  <a:lnTo>
                    <a:pt x="4779333" y="340978"/>
                  </a:lnTo>
                  <a:close/>
                  <a:moveTo>
                    <a:pt x="4633553" y="316736"/>
                  </a:moveTo>
                  <a:cubicBezTo>
                    <a:pt x="4636300" y="317228"/>
                    <a:pt x="4633134" y="325037"/>
                    <a:pt x="4618853" y="332485"/>
                  </a:cubicBezTo>
                  <a:cubicBezTo>
                    <a:pt x="4622765" y="325579"/>
                    <a:pt x="4626308" y="321299"/>
                    <a:pt x="4629025" y="318970"/>
                  </a:cubicBezTo>
                  <a:cubicBezTo>
                    <a:pt x="4631064" y="317222"/>
                    <a:pt x="4632636" y="316572"/>
                    <a:pt x="4633553" y="316736"/>
                  </a:cubicBezTo>
                  <a:close/>
                  <a:moveTo>
                    <a:pt x="3896808" y="289600"/>
                  </a:moveTo>
                  <a:lnTo>
                    <a:pt x="3817333" y="342961"/>
                  </a:lnTo>
                  <a:cubicBezTo>
                    <a:pt x="3784851" y="365976"/>
                    <a:pt x="3752997" y="389744"/>
                    <a:pt x="3721775" y="414165"/>
                  </a:cubicBezTo>
                  <a:cubicBezTo>
                    <a:pt x="3710446" y="423502"/>
                    <a:pt x="3683346" y="444716"/>
                    <a:pt x="3667599" y="457047"/>
                  </a:cubicBezTo>
                  <a:cubicBezTo>
                    <a:pt x="3651293" y="466202"/>
                    <a:pt x="3662469" y="454122"/>
                    <a:pt x="3671690" y="448110"/>
                  </a:cubicBezTo>
                  <a:lnTo>
                    <a:pt x="3767786" y="371089"/>
                  </a:lnTo>
                  <a:close/>
                  <a:moveTo>
                    <a:pt x="4285628" y="284551"/>
                  </a:moveTo>
                  <a:cubicBezTo>
                    <a:pt x="4285596" y="283048"/>
                    <a:pt x="4285723" y="289063"/>
                    <a:pt x="4285723" y="289063"/>
                  </a:cubicBezTo>
                  <a:cubicBezTo>
                    <a:pt x="4285723" y="289063"/>
                    <a:pt x="4285767" y="294790"/>
                    <a:pt x="4285757" y="293359"/>
                  </a:cubicBezTo>
                  <a:cubicBezTo>
                    <a:pt x="4285752" y="292881"/>
                    <a:pt x="4285742" y="291609"/>
                    <a:pt x="4285723" y="289063"/>
                  </a:cubicBezTo>
                  <a:cubicBezTo>
                    <a:pt x="4285667" y="286389"/>
                    <a:pt x="4285639" y="285052"/>
                    <a:pt x="4285628" y="284551"/>
                  </a:cubicBezTo>
                  <a:close/>
                  <a:moveTo>
                    <a:pt x="4637821" y="184416"/>
                  </a:moveTo>
                  <a:cubicBezTo>
                    <a:pt x="4635174" y="185442"/>
                    <a:pt x="4633850" y="185955"/>
                    <a:pt x="4633354" y="186147"/>
                  </a:cubicBezTo>
                  <a:cubicBezTo>
                    <a:pt x="4631866" y="186724"/>
                    <a:pt x="4637821" y="184416"/>
                    <a:pt x="4637821" y="184416"/>
                  </a:cubicBezTo>
                  <a:close/>
                  <a:moveTo>
                    <a:pt x="4582732" y="184199"/>
                  </a:moveTo>
                  <a:cubicBezTo>
                    <a:pt x="4579217" y="187547"/>
                    <a:pt x="4576301" y="190521"/>
                    <a:pt x="4575931" y="190664"/>
                  </a:cubicBezTo>
                  <a:cubicBezTo>
                    <a:pt x="4575745" y="190736"/>
                    <a:pt x="4576196" y="190101"/>
                    <a:pt x="4577527" y="188451"/>
                  </a:cubicBezTo>
                  <a:lnTo>
                    <a:pt x="4578895" y="186800"/>
                  </a:lnTo>
                  <a:close/>
                  <a:moveTo>
                    <a:pt x="4647539" y="177248"/>
                  </a:moveTo>
                  <a:cubicBezTo>
                    <a:pt x="4647558" y="179793"/>
                    <a:pt x="4647567" y="181066"/>
                    <a:pt x="4647571" y="181544"/>
                  </a:cubicBezTo>
                  <a:cubicBezTo>
                    <a:pt x="4647582" y="182976"/>
                    <a:pt x="4647539" y="177248"/>
                    <a:pt x="4647539" y="177248"/>
                  </a:cubicBezTo>
                  <a:close/>
                  <a:moveTo>
                    <a:pt x="4205119" y="165523"/>
                  </a:moveTo>
                  <a:cubicBezTo>
                    <a:pt x="4198592" y="171844"/>
                    <a:pt x="4170958" y="190336"/>
                    <a:pt x="4170807" y="187594"/>
                  </a:cubicBezTo>
                  <a:cubicBezTo>
                    <a:pt x="4170958" y="190336"/>
                    <a:pt x="4170958" y="190336"/>
                    <a:pt x="4173244" y="190210"/>
                  </a:cubicBezTo>
                  <a:cubicBezTo>
                    <a:pt x="4136620" y="211949"/>
                    <a:pt x="4106930" y="227805"/>
                    <a:pt x="4205119" y="165523"/>
                  </a:cubicBezTo>
                  <a:close/>
                  <a:moveTo>
                    <a:pt x="4350541" y="160273"/>
                  </a:moveTo>
                  <a:cubicBezTo>
                    <a:pt x="4350541" y="160273"/>
                    <a:pt x="4346812" y="166668"/>
                    <a:pt x="4347744" y="165069"/>
                  </a:cubicBezTo>
                  <a:cubicBezTo>
                    <a:pt x="4348054" y="164537"/>
                    <a:pt x="4348884" y="163116"/>
                    <a:pt x="4350541" y="160273"/>
                  </a:cubicBezTo>
                  <a:close/>
                  <a:moveTo>
                    <a:pt x="4326291" y="150155"/>
                  </a:moveTo>
                  <a:cubicBezTo>
                    <a:pt x="4324309" y="155766"/>
                    <a:pt x="4321642" y="155914"/>
                    <a:pt x="4314786" y="156294"/>
                  </a:cubicBezTo>
                  <a:cubicBezTo>
                    <a:pt x="4315852" y="154860"/>
                    <a:pt x="4317490" y="153393"/>
                    <a:pt x="4319481" y="152251"/>
                  </a:cubicBezTo>
                  <a:cubicBezTo>
                    <a:pt x="4321472" y="151110"/>
                    <a:pt x="4323815" y="150292"/>
                    <a:pt x="4326291" y="150155"/>
                  </a:cubicBezTo>
                  <a:close/>
                  <a:moveTo>
                    <a:pt x="4398797" y="134680"/>
                  </a:moveTo>
                  <a:cubicBezTo>
                    <a:pt x="4398797" y="134680"/>
                    <a:pt x="4394175" y="140895"/>
                    <a:pt x="4389604" y="141148"/>
                  </a:cubicBezTo>
                  <a:cubicBezTo>
                    <a:pt x="4387793" y="141248"/>
                    <a:pt x="4387311" y="140730"/>
                    <a:pt x="4387643" y="139939"/>
                  </a:cubicBezTo>
                  <a:cubicBezTo>
                    <a:pt x="4388142" y="138750"/>
                    <a:pt x="4390475" y="136946"/>
                    <a:pt x="4392908" y="135682"/>
                  </a:cubicBezTo>
                  <a:cubicBezTo>
                    <a:pt x="4395344" y="134420"/>
                    <a:pt x="4397883" y="133699"/>
                    <a:pt x="4398797" y="134680"/>
                  </a:cubicBezTo>
                  <a:close/>
                  <a:moveTo>
                    <a:pt x="4295063" y="103751"/>
                  </a:moveTo>
                  <a:cubicBezTo>
                    <a:pt x="4295063" y="103751"/>
                    <a:pt x="4286105" y="108888"/>
                    <a:pt x="4284520" y="111298"/>
                  </a:cubicBezTo>
                  <a:cubicBezTo>
                    <a:pt x="4283991" y="112100"/>
                    <a:pt x="4284281" y="112600"/>
                    <a:pt x="4285995" y="112505"/>
                  </a:cubicBezTo>
                  <a:cubicBezTo>
                    <a:pt x="4295520" y="111977"/>
                    <a:pt x="4300016" y="103477"/>
                    <a:pt x="4295063" y="103751"/>
                  </a:cubicBezTo>
                  <a:close/>
                  <a:moveTo>
                    <a:pt x="4433150" y="30551"/>
                  </a:moveTo>
                  <a:cubicBezTo>
                    <a:pt x="4428883" y="36288"/>
                    <a:pt x="4421823" y="39888"/>
                    <a:pt x="4414966" y="40267"/>
                  </a:cubicBezTo>
                  <a:cubicBezTo>
                    <a:pt x="4417087" y="37170"/>
                    <a:pt x="4419290" y="35558"/>
                    <a:pt x="4422135" y="34312"/>
                  </a:cubicBezTo>
                  <a:cubicBezTo>
                    <a:pt x="4424979" y="33066"/>
                    <a:pt x="4428466" y="32185"/>
                    <a:pt x="4433150" y="30551"/>
                  </a:cubicBezTo>
                  <a:close/>
                  <a:moveTo>
                    <a:pt x="4440236" y="27407"/>
                  </a:moveTo>
                  <a:cubicBezTo>
                    <a:pt x="4440540" y="32892"/>
                    <a:pt x="4435436" y="30424"/>
                    <a:pt x="4433150" y="30551"/>
                  </a:cubicBezTo>
                  <a:cubicBezTo>
                    <a:pt x="4433074" y="29179"/>
                    <a:pt x="4433609" y="28462"/>
                    <a:pt x="4434779" y="28053"/>
                  </a:cubicBezTo>
                  <a:cubicBezTo>
                    <a:pt x="4435951" y="27645"/>
                    <a:pt x="4437761" y="27544"/>
                    <a:pt x="4440236" y="27407"/>
                  </a:cubicBezTo>
                  <a:close/>
                  <a:moveTo>
                    <a:pt x="4447322" y="24265"/>
                  </a:moveTo>
                  <a:cubicBezTo>
                    <a:pt x="4447626" y="29749"/>
                    <a:pt x="4442522" y="27281"/>
                    <a:pt x="4440236" y="27407"/>
                  </a:cubicBezTo>
                  <a:cubicBezTo>
                    <a:pt x="4440161" y="26036"/>
                    <a:pt x="4440695" y="25320"/>
                    <a:pt x="4441865" y="24911"/>
                  </a:cubicBezTo>
                  <a:cubicBezTo>
                    <a:pt x="4443037" y="24502"/>
                    <a:pt x="4444846" y="24402"/>
                    <a:pt x="4447322" y="24265"/>
                  </a:cubicBezTo>
                  <a:close/>
                  <a:moveTo>
                    <a:pt x="4540222" y="4450"/>
                  </a:moveTo>
                  <a:lnTo>
                    <a:pt x="4530968" y="9497"/>
                  </a:lnTo>
                  <a:lnTo>
                    <a:pt x="4532578" y="7957"/>
                  </a:lnTo>
                  <a:close/>
                  <a:moveTo>
                    <a:pt x="4521253" y="0"/>
                  </a:moveTo>
                  <a:cubicBezTo>
                    <a:pt x="4471167" y="33946"/>
                    <a:pt x="4401960" y="60700"/>
                    <a:pt x="4349056" y="92051"/>
                  </a:cubicBezTo>
                  <a:cubicBezTo>
                    <a:pt x="4364956" y="82461"/>
                    <a:pt x="4335264" y="98316"/>
                    <a:pt x="4337728" y="101388"/>
                  </a:cubicBezTo>
                  <a:cubicBezTo>
                    <a:pt x="4342602" y="106620"/>
                    <a:pt x="4349207" y="94793"/>
                    <a:pt x="4349207" y="94793"/>
                  </a:cubicBezTo>
                  <a:cubicBezTo>
                    <a:pt x="4382707" y="78727"/>
                    <a:pt x="4414873" y="62735"/>
                    <a:pt x="4446458" y="47462"/>
                  </a:cubicBezTo>
                  <a:lnTo>
                    <a:pt x="4509501" y="18543"/>
                  </a:lnTo>
                  <a:lnTo>
                    <a:pt x="4502035" y="25115"/>
                  </a:lnTo>
                  <a:lnTo>
                    <a:pt x="4501739" y="25436"/>
                  </a:lnTo>
                  <a:lnTo>
                    <a:pt x="4499052" y="26901"/>
                  </a:lnTo>
                  <a:cubicBezTo>
                    <a:pt x="4491966" y="30044"/>
                    <a:pt x="4455420" y="46279"/>
                    <a:pt x="4455572" y="49020"/>
                  </a:cubicBezTo>
                  <a:cubicBezTo>
                    <a:pt x="4456053" y="57704"/>
                    <a:pt x="4492447" y="38727"/>
                    <a:pt x="4487876" y="38981"/>
                  </a:cubicBezTo>
                  <a:lnTo>
                    <a:pt x="4490953" y="37335"/>
                  </a:lnTo>
                  <a:lnTo>
                    <a:pt x="4490747" y="42478"/>
                  </a:lnTo>
                  <a:cubicBezTo>
                    <a:pt x="4492662" y="41975"/>
                    <a:pt x="4496250" y="39503"/>
                    <a:pt x="4500569" y="36092"/>
                  </a:cubicBezTo>
                  <a:lnTo>
                    <a:pt x="4511335" y="26984"/>
                  </a:lnTo>
                  <a:lnTo>
                    <a:pt x="4520233" y="22977"/>
                  </a:lnTo>
                  <a:cubicBezTo>
                    <a:pt x="4527241" y="25340"/>
                    <a:pt x="4494886" y="41343"/>
                    <a:pt x="4494886" y="41343"/>
                  </a:cubicBezTo>
                  <a:cubicBezTo>
                    <a:pt x="4433067" y="70437"/>
                    <a:pt x="4380011" y="99046"/>
                    <a:pt x="4329445" y="124309"/>
                  </a:cubicBezTo>
                  <a:cubicBezTo>
                    <a:pt x="4325025" y="127304"/>
                    <a:pt x="4264960" y="153552"/>
                    <a:pt x="4267727" y="162109"/>
                  </a:cubicBezTo>
                  <a:cubicBezTo>
                    <a:pt x="4270316" y="167467"/>
                    <a:pt x="4309226" y="145600"/>
                    <a:pt x="4277073" y="158382"/>
                  </a:cubicBezTo>
                  <a:cubicBezTo>
                    <a:pt x="4325506" y="135988"/>
                    <a:pt x="4366701" y="113994"/>
                    <a:pt x="4412823" y="91270"/>
                  </a:cubicBezTo>
                  <a:cubicBezTo>
                    <a:pt x="4415109" y="91143"/>
                    <a:pt x="4458642" y="63062"/>
                    <a:pt x="4463746" y="65529"/>
                  </a:cubicBezTo>
                  <a:cubicBezTo>
                    <a:pt x="4468798" y="73959"/>
                    <a:pt x="4436137" y="84478"/>
                    <a:pt x="4436137" y="84478"/>
                  </a:cubicBezTo>
                  <a:cubicBezTo>
                    <a:pt x="4376377" y="116210"/>
                    <a:pt x="4344172" y="134954"/>
                    <a:pt x="4286544" y="163817"/>
                  </a:cubicBezTo>
                  <a:cubicBezTo>
                    <a:pt x="4282125" y="166813"/>
                    <a:pt x="4226606" y="192349"/>
                    <a:pt x="4229220" y="198163"/>
                  </a:cubicBezTo>
                  <a:cubicBezTo>
                    <a:pt x="4234325" y="200632"/>
                    <a:pt x="4275191" y="172697"/>
                    <a:pt x="4270772" y="175692"/>
                  </a:cubicBezTo>
                  <a:cubicBezTo>
                    <a:pt x="4286848" y="169301"/>
                    <a:pt x="4296068" y="163289"/>
                    <a:pt x="4314786" y="156294"/>
                  </a:cubicBezTo>
                  <a:cubicBezTo>
                    <a:pt x="4292104" y="174511"/>
                    <a:pt x="4263863" y="182035"/>
                    <a:pt x="4241030" y="197509"/>
                  </a:cubicBezTo>
                  <a:cubicBezTo>
                    <a:pt x="4234325" y="200632"/>
                    <a:pt x="4229853" y="209589"/>
                    <a:pt x="4220634" y="215601"/>
                  </a:cubicBezTo>
                  <a:cubicBezTo>
                    <a:pt x="4198333" y="233797"/>
                    <a:pt x="4161024" y="250074"/>
                    <a:pt x="4138191" y="265550"/>
                  </a:cubicBezTo>
                  <a:cubicBezTo>
                    <a:pt x="4145126" y="259665"/>
                    <a:pt x="4126711" y="272145"/>
                    <a:pt x="4126863" y="274887"/>
                  </a:cubicBezTo>
                  <a:cubicBezTo>
                    <a:pt x="4127344" y="283570"/>
                    <a:pt x="4147715" y="265023"/>
                    <a:pt x="4150001" y="264896"/>
                  </a:cubicBezTo>
                  <a:cubicBezTo>
                    <a:pt x="4212277" y="230275"/>
                    <a:pt x="4271886" y="195801"/>
                    <a:pt x="4331950" y="169554"/>
                  </a:cubicBezTo>
                  <a:cubicBezTo>
                    <a:pt x="4279755" y="206825"/>
                    <a:pt x="4232976" y="217667"/>
                    <a:pt x="4182687" y="254833"/>
                  </a:cubicBezTo>
                  <a:cubicBezTo>
                    <a:pt x="4182509" y="251635"/>
                    <a:pt x="4150963" y="282262"/>
                    <a:pt x="4169529" y="272524"/>
                  </a:cubicBezTo>
                  <a:cubicBezTo>
                    <a:pt x="4234090" y="237777"/>
                    <a:pt x="4288898" y="206319"/>
                    <a:pt x="4348811" y="177330"/>
                  </a:cubicBezTo>
                  <a:cubicBezTo>
                    <a:pt x="4362958" y="170587"/>
                    <a:pt x="4397777" y="157657"/>
                    <a:pt x="4367857" y="176276"/>
                  </a:cubicBezTo>
                  <a:cubicBezTo>
                    <a:pt x="4331234" y="198015"/>
                    <a:pt x="4292120" y="223102"/>
                    <a:pt x="4250926" y="245095"/>
                  </a:cubicBezTo>
                  <a:cubicBezTo>
                    <a:pt x="4239446" y="251691"/>
                    <a:pt x="4198020" y="276448"/>
                    <a:pt x="4232663" y="260318"/>
                  </a:cubicBezTo>
                  <a:cubicBezTo>
                    <a:pt x="4265020" y="244315"/>
                    <a:pt x="4299504" y="225328"/>
                    <a:pt x="4333105" y="206793"/>
                  </a:cubicBezTo>
                  <a:lnTo>
                    <a:pt x="4373343" y="184755"/>
                  </a:lnTo>
                  <a:lnTo>
                    <a:pt x="4359816" y="200778"/>
                  </a:lnTo>
                  <a:cubicBezTo>
                    <a:pt x="4346563" y="226906"/>
                    <a:pt x="4372152" y="202807"/>
                    <a:pt x="4387600" y="186040"/>
                  </a:cubicBezTo>
                  <a:lnTo>
                    <a:pt x="4409752" y="165580"/>
                  </a:lnTo>
                  <a:lnTo>
                    <a:pt x="4428252" y="155969"/>
                  </a:lnTo>
                  <a:lnTo>
                    <a:pt x="4430478" y="154802"/>
                  </a:lnTo>
                  <a:lnTo>
                    <a:pt x="4422105" y="163521"/>
                  </a:lnTo>
                  <a:cubicBezTo>
                    <a:pt x="4410885" y="175316"/>
                    <a:pt x="4399572" y="186792"/>
                    <a:pt x="4387825" y="196734"/>
                  </a:cubicBezTo>
                  <a:cubicBezTo>
                    <a:pt x="4362660" y="220670"/>
                    <a:pt x="4328429" y="244146"/>
                    <a:pt x="4304138" y="271147"/>
                  </a:cubicBezTo>
                  <a:cubicBezTo>
                    <a:pt x="4276881" y="299299"/>
                    <a:pt x="4317267" y="266060"/>
                    <a:pt x="4333735" y="252871"/>
                  </a:cubicBezTo>
                  <a:cubicBezTo>
                    <a:pt x="4350202" y="239682"/>
                    <a:pt x="4369489" y="224833"/>
                    <a:pt x="4374122" y="219633"/>
                  </a:cubicBezTo>
                  <a:cubicBezTo>
                    <a:pt x="4379205" y="217663"/>
                    <a:pt x="4389795" y="213561"/>
                    <a:pt x="4392337" y="212575"/>
                  </a:cubicBezTo>
                  <a:cubicBezTo>
                    <a:pt x="4399087" y="206555"/>
                    <a:pt x="4401179" y="202340"/>
                    <a:pt x="4405244" y="196793"/>
                  </a:cubicBezTo>
                  <a:cubicBezTo>
                    <a:pt x="4407784" y="195809"/>
                    <a:pt x="4416851" y="196268"/>
                    <a:pt x="4423881" y="189573"/>
                  </a:cubicBezTo>
                  <a:cubicBezTo>
                    <a:pt x="4430632" y="183552"/>
                    <a:pt x="4445207" y="163720"/>
                    <a:pt x="4460430" y="154417"/>
                  </a:cubicBezTo>
                  <a:cubicBezTo>
                    <a:pt x="4484945" y="138109"/>
                    <a:pt x="4453479" y="171295"/>
                    <a:pt x="4446304" y="177480"/>
                  </a:cubicBezTo>
                  <a:cubicBezTo>
                    <a:pt x="4437607" y="188226"/>
                    <a:pt x="4425773" y="196216"/>
                    <a:pt x="4421139" y="201416"/>
                  </a:cubicBezTo>
                  <a:cubicBezTo>
                    <a:pt x="4419471" y="205466"/>
                    <a:pt x="4421363" y="212110"/>
                    <a:pt x="4417154" y="217145"/>
                  </a:cubicBezTo>
                  <a:cubicBezTo>
                    <a:pt x="4412196" y="226159"/>
                    <a:pt x="4399253" y="237274"/>
                    <a:pt x="4384613" y="248621"/>
                  </a:cubicBezTo>
                  <a:lnTo>
                    <a:pt x="4342034" y="281373"/>
                  </a:lnTo>
                  <a:lnTo>
                    <a:pt x="4342881" y="280558"/>
                  </a:lnTo>
                  <a:lnTo>
                    <a:pt x="4344943" y="278632"/>
                  </a:lnTo>
                  <a:cubicBezTo>
                    <a:pt x="4345317" y="278271"/>
                    <a:pt x="4345100" y="278451"/>
                    <a:pt x="4344464" y="279034"/>
                  </a:cubicBezTo>
                  <a:lnTo>
                    <a:pt x="4342881" y="280558"/>
                  </a:lnTo>
                  <a:lnTo>
                    <a:pt x="4341886" y="281488"/>
                  </a:lnTo>
                  <a:lnTo>
                    <a:pt x="4342034" y="281373"/>
                  </a:lnTo>
                  <a:lnTo>
                    <a:pt x="4337001" y="286217"/>
                  </a:lnTo>
                  <a:cubicBezTo>
                    <a:pt x="4330501" y="292707"/>
                    <a:pt x="4322777" y="301091"/>
                    <a:pt x="4324769" y="302305"/>
                  </a:cubicBezTo>
                  <a:cubicBezTo>
                    <a:pt x="4329057" y="307453"/>
                    <a:pt x="4352475" y="277385"/>
                    <a:pt x="4352475" y="277385"/>
                  </a:cubicBezTo>
                  <a:cubicBezTo>
                    <a:pt x="4385688" y="250331"/>
                    <a:pt x="4410853" y="226396"/>
                    <a:pt x="4441100" y="200490"/>
                  </a:cubicBezTo>
                  <a:cubicBezTo>
                    <a:pt x="4448275" y="194306"/>
                    <a:pt x="4458864" y="190203"/>
                    <a:pt x="4471122" y="182050"/>
                  </a:cubicBezTo>
                  <a:cubicBezTo>
                    <a:pt x="4485049" y="169845"/>
                    <a:pt x="4488239" y="161233"/>
                    <a:pt x="4499702" y="160195"/>
                  </a:cubicBezTo>
                  <a:cubicBezTo>
                    <a:pt x="4508769" y="160654"/>
                    <a:pt x="4511389" y="169854"/>
                    <a:pt x="4516472" y="167884"/>
                  </a:cubicBezTo>
                  <a:cubicBezTo>
                    <a:pt x="4529602" y="162796"/>
                    <a:pt x="4560196" y="126543"/>
                    <a:pt x="4573976" y="113828"/>
                  </a:cubicBezTo>
                  <a:lnTo>
                    <a:pt x="4596151" y="93085"/>
                  </a:lnTo>
                  <a:lnTo>
                    <a:pt x="4599733" y="92379"/>
                  </a:lnTo>
                  <a:lnTo>
                    <a:pt x="4609813" y="89418"/>
                  </a:lnTo>
                  <a:lnTo>
                    <a:pt x="4602907" y="96306"/>
                  </a:lnTo>
                  <a:cubicBezTo>
                    <a:pt x="4569596" y="129001"/>
                    <a:pt x="4535407" y="162533"/>
                    <a:pt x="4499156" y="199559"/>
                  </a:cubicBezTo>
                  <a:cubicBezTo>
                    <a:pt x="4492404" y="205579"/>
                    <a:pt x="4476810" y="221834"/>
                    <a:pt x="4458396" y="239750"/>
                  </a:cubicBezTo>
                  <a:cubicBezTo>
                    <a:pt x="4451222" y="245934"/>
                    <a:pt x="4398351" y="294791"/>
                    <a:pt x="4429472" y="271951"/>
                  </a:cubicBezTo>
                  <a:cubicBezTo>
                    <a:pt x="4458621" y="250444"/>
                    <a:pt x="4416565" y="287733"/>
                    <a:pt x="4412355" y="292768"/>
                  </a:cubicBezTo>
                  <a:cubicBezTo>
                    <a:pt x="4410264" y="296983"/>
                    <a:pt x="4406278" y="312713"/>
                    <a:pt x="4409694" y="314794"/>
                  </a:cubicBezTo>
                  <a:cubicBezTo>
                    <a:pt x="4412234" y="313810"/>
                    <a:pt x="4469738" y="259755"/>
                    <a:pt x="4476913" y="253570"/>
                  </a:cubicBezTo>
                  <a:cubicBezTo>
                    <a:pt x="4495922" y="239396"/>
                    <a:pt x="4512667" y="225531"/>
                    <a:pt x="4527466" y="216393"/>
                  </a:cubicBezTo>
                  <a:cubicBezTo>
                    <a:pt x="4530008" y="215409"/>
                    <a:pt x="4538930" y="215356"/>
                    <a:pt x="4541470" y="214371"/>
                  </a:cubicBezTo>
                  <a:cubicBezTo>
                    <a:pt x="4564318" y="202115"/>
                    <a:pt x="4586638" y="158287"/>
                    <a:pt x="4591946" y="167012"/>
                  </a:cubicBezTo>
                  <a:cubicBezTo>
                    <a:pt x="4591946" y="167012"/>
                    <a:pt x="4586068" y="176099"/>
                    <a:pt x="4582732" y="184199"/>
                  </a:cubicBezTo>
                  <a:lnTo>
                    <a:pt x="4582460" y="182492"/>
                  </a:lnTo>
                  <a:lnTo>
                    <a:pt x="4584400" y="180149"/>
                  </a:lnTo>
                  <a:cubicBezTo>
                    <a:pt x="4583130" y="180642"/>
                    <a:pt x="4582494" y="180888"/>
                    <a:pt x="4582285" y="181394"/>
                  </a:cubicBezTo>
                  <a:lnTo>
                    <a:pt x="4582460" y="182492"/>
                  </a:lnTo>
                  <a:lnTo>
                    <a:pt x="4578895" y="186800"/>
                  </a:lnTo>
                  <a:lnTo>
                    <a:pt x="4575881" y="188839"/>
                  </a:lnTo>
                  <a:cubicBezTo>
                    <a:pt x="4574177" y="190493"/>
                    <a:pt x="4573161" y="191880"/>
                    <a:pt x="4573161" y="191880"/>
                  </a:cubicBezTo>
                  <a:cubicBezTo>
                    <a:pt x="4573161" y="191880"/>
                    <a:pt x="4575781" y="201078"/>
                    <a:pt x="4571293" y="206789"/>
                  </a:cubicBezTo>
                  <a:cubicBezTo>
                    <a:pt x="4563324" y="220090"/>
                    <a:pt x="4532202" y="242929"/>
                    <a:pt x="4523361" y="253164"/>
                  </a:cubicBezTo>
                  <a:cubicBezTo>
                    <a:pt x="4520818" y="254149"/>
                    <a:pt x="4522710" y="260792"/>
                    <a:pt x="4521042" y="264843"/>
                  </a:cubicBezTo>
                  <a:cubicBezTo>
                    <a:pt x="4511405" y="282196"/>
                    <a:pt x="4478987" y="302132"/>
                    <a:pt x="4463538" y="318899"/>
                  </a:cubicBezTo>
                  <a:cubicBezTo>
                    <a:pt x="4446647" y="332251"/>
                    <a:pt x="4424673" y="347575"/>
                    <a:pt x="4402474" y="370361"/>
                  </a:cubicBezTo>
                  <a:cubicBezTo>
                    <a:pt x="4402474" y="370361"/>
                    <a:pt x="4397840" y="375561"/>
                    <a:pt x="4398859" y="379138"/>
                  </a:cubicBezTo>
                  <a:cubicBezTo>
                    <a:pt x="4408654" y="382152"/>
                    <a:pt x="4448394" y="338384"/>
                    <a:pt x="4458110" y="331215"/>
                  </a:cubicBezTo>
                  <a:cubicBezTo>
                    <a:pt x="4509273" y="290398"/>
                    <a:pt x="4557477" y="247038"/>
                    <a:pt x="4604803" y="202246"/>
                  </a:cubicBezTo>
                  <a:lnTo>
                    <a:pt x="4676330" y="132671"/>
                  </a:lnTo>
                  <a:lnTo>
                    <a:pt x="4682988" y="130401"/>
                  </a:lnTo>
                  <a:lnTo>
                    <a:pt x="4698248" y="124158"/>
                  </a:lnTo>
                  <a:lnTo>
                    <a:pt x="4677190" y="147601"/>
                  </a:lnTo>
                  <a:cubicBezTo>
                    <a:pt x="4666600" y="151704"/>
                    <a:pt x="4659573" y="158400"/>
                    <a:pt x="4658776" y="165517"/>
                  </a:cubicBezTo>
                  <a:cubicBezTo>
                    <a:pt x="4666825" y="162399"/>
                    <a:pt x="4673576" y="156378"/>
                    <a:pt x="4677190" y="147601"/>
                  </a:cubicBezTo>
                  <a:lnTo>
                    <a:pt x="4700648" y="128217"/>
                  </a:lnTo>
                  <a:lnTo>
                    <a:pt x="4704099" y="134732"/>
                  </a:lnTo>
                  <a:cubicBezTo>
                    <a:pt x="4701433" y="134880"/>
                    <a:pt x="4699149" y="135007"/>
                    <a:pt x="4699149" y="135007"/>
                  </a:cubicBezTo>
                  <a:cubicBezTo>
                    <a:pt x="4704428" y="140673"/>
                    <a:pt x="4704276" y="137931"/>
                    <a:pt x="4704099" y="134732"/>
                  </a:cubicBezTo>
                  <a:lnTo>
                    <a:pt x="4713549" y="130016"/>
                  </a:lnTo>
                  <a:lnTo>
                    <a:pt x="4693136" y="151467"/>
                  </a:lnTo>
                  <a:lnTo>
                    <a:pt x="4685814" y="157083"/>
                  </a:lnTo>
                  <a:cubicBezTo>
                    <a:pt x="4683364" y="158773"/>
                    <a:pt x="4681785" y="159576"/>
                    <a:pt x="4681747" y="158891"/>
                  </a:cubicBezTo>
                  <a:lnTo>
                    <a:pt x="4684340" y="160711"/>
                  </a:lnTo>
                  <a:lnTo>
                    <a:pt x="4657029" y="189412"/>
                  </a:lnTo>
                  <a:lnTo>
                    <a:pt x="4646696" y="195234"/>
                  </a:lnTo>
                  <a:cubicBezTo>
                    <a:pt x="4640064" y="198818"/>
                    <a:pt x="4632402" y="202766"/>
                    <a:pt x="4622541" y="207553"/>
                  </a:cubicBezTo>
                  <a:cubicBezTo>
                    <a:pt x="4618123" y="210548"/>
                    <a:pt x="4576394" y="229821"/>
                    <a:pt x="4595288" y="226023"/>
                  </a:cubicBezTo>
                  <a:cubicBezTo>
                    <a:pt x="4609232" y="222501"/>
                    <a:pt x="4636865" y="204009"/>
                    <a:pt x="4645856" y="200760"/>
                  </a:cubicBezTo>
                  <a:lnTo>
                    <a:pt x="4646444" y="200535"/>
                  </a:lnTo>
                  <a:lnTo>
                    <a:pt x="4638998" y="208360"/>
                  </a:lnTo>
                  <a:cubicBezTo>
                    <a:pt x="4597165" y="256344"/>
                    <a:pt x="4544865" y="287387"/>
                    <a:pt x="4503907" y="338436"/>
                  </a:cubicBezTo>
                  <a:cubicBezTo>
                    <a:pt x="4512991" y="331938"/>
                    <a:pt x="4524034" y="321170"/>
                    <a:pt x="4523207" y="325853"/>
                  </a:cubicBezTo>
                  <a:lnTo>
                    <a:pt x="4518444" y="335354"/>
                  </a:lnTo>
                  <a:lnTo>
                    <a:pt x="4468439" y="364155"/>
                  </a:lnTo>
                  <a:lnTo>
                    <a:pt x="4508169" y="346340"/>
                  </a:lnTo>
                  <a:lnTo>
                    <a:pt x="4506212" y="348334"/>
                  </a:lnTo>
                  <a:cubicBezTo>
                    <a:pt x="4490524" y="363695"/>
                    <a:pt x="4466116" y="386982"/>
                    <a:pt x="4462154" y="396603"/>
                  </a:cubicBezTo>
                  <a:cubicBezTo>
                    <a:pt x="4497259" y="376193"/>
                    <a:pt x="4507624" y="361396"/>
                    <a:pt x="4536204" y="339542"/>
                  </a:cubicBezTo>
                  <a:cubicBezTo>
                    <a:pt x="4573626" y="307452"/>
                    <a:pt x="4544253" y="336423"/>
                    <a:pt x="4537301" y="353303"/>
                  </a:cubicBezTo>
                  <a:cubicBezTo>
                    <a:pt x="4532020" y="366129"/>
                    <a:pt x="4547666" y="338505"/>
                    <a:pt x="4547892" y="349199"/>
                  </a:cubicBezTo>
                  <a:cubicBezTo>
                    <a:pt x="4548115" y="359893"/>
                    <a:pt x="4522727" y="373134"/>
                    <a:pt x="4513883" y="383370"/>
                  </a:cubicBezTo>
                  <a:cubicBezTo>
                    <a:pt x="4501771" y="392035"/>
                    <a:pt x="4486972" y="401173"/>
                    <a:pt x="4476461" y="415459"/>
                  </a:cubicBezTo>
                  <a:cubicBezTo>
                    <a:pt x="4476461" y="415459"/>
                    <a:pt x="4478354" y="422101"/>
                    <a:pt x="4476685" y="426153"/>
                  </a:cubicBezTo>
                  <a:cubicBezTo>
                    <a:pt x="4472052" y="431353"/>
                    <a:pt x="4442678" y="460324"/>
                    <a:pt x="4435504" y="466508"/>
                  </a:cubicBezTo>
                  <a:cubicBezTo>
                    <a:pt x="4405929" y="506337"/>
                    <a:pt x="4463433" y="452282"/>
                    <a:pt x="4475691" y="444128"/>
                  </a:cubicBezTo>
                  <a:cubicBezTo>
                    <a:pt x="4496645" y="425228"/>
                    <a:pt x="4512239" y="408973"/>
                    <a:pt x="4522829" y="404870"/>
                  </a:cubicBezTo>
                  <a:cubicBezTo>
                    <a:pt x="4559456" y="379897"/>
                    <a:pt x="4582080" y="356947"/>
                    <a:pt x="4618853" y="332485"/>
                  </a:cubicBezTo>
                  <a:cubicBezTo>
                    <a:pt x="4592893" y="363538"/>
                    <a:pt x="4562871" y="381978"/>
                    <a:pt x="4533497" y="410950"/>
                  </a:cubicBezTo>
                  <a:cubicBezTo>
                    <a:pt x="4519293" y="423829"/>
                    <a:pt x="4501952" y="433953"/>
                    <a:pt x="4495001" y="450831"/>
                  </a:cubicBezTo>
                  <a:cubicBezTo>
                    <a:pt x="4494207" y="457948"/>
                    <a:pt x="4495080" y="461014"/>
                    <a:pt x="4491016" y="466561"/>
                  </a:cubicBezTo>
                  <a:cubicBezTo>
                    <a:pt x="4480505" y="480847"/>
                    <a:pt x="4460994" y="485002"/>
                    <a:pt x="4447941" y="500273"/>
                  </a:cubicBezTo>
                  <a:cubicBezTo>
                    <a:pt x="4450483" y="499288"/>
                    <a:pt x="4457960" y="513981"/>
                    <a:pt x="4454995" y="515131"/>
                  </a:cubicBezTo>
                  <a:cubicBezTo>
                    <a:pt x="4452677" y="526809"/>
                    <a:pt x="4402695" y="546174"/>
                    <a:pt x="4404666" y="563001"/>
                  </a:cubicBezTo>
                  <a:lnTo>
                    <a:pt x="4405264" y="565103"/>
                  </a:lnTo>
                  <a:lnTo>
                    <a:pt x="4405464" y="565803"/>
                  </a:lnTo>
                  <a:cubicBezTo>
                    <a:pt x="4405553" y="566115"/>
                    <a:pt x="4405494" y="565908"/>
                    <a:pt x="4405375" y="565491"/>
                  </a:cubicBezTo>
                  <a:lnTo>
                    <a:pt x="4405264" y="565103"/>
                  </a:lnTo>
                  <a:lnTo>
                    <a:pt x="4404932" y="563935"/>
                  </a:lnTo>
                  <a:cubicBezTo>
                    <a:pt x="4404784" y="563416"/>
                    <a:pt x="4404666" y="563001"/>
                    <a:pt x="4404666" y="563001"/>
                  </a:cubicBezTo>
                  <a:cubicBezTo>
                    <a:pt x="4425421" y="554959"/>
                    <a:pt x="4432373" y="538081"/>
                    <a:pt x="4450136" y="527794"/>
                  </a:cubicBezTo>
                  <a:cubicBezTo>
                    <a:pt x="4475525" y="514551"/>
                    <a:pt x="4497353" y="498717"/>
                    <a:pt x="4522663" y="475294"/>
                  </a:cubicBezTo>
                  <a:cubicBezTo>
                    <a:pt x="4567710" y="440250"/>
                    <a:pt x="4478290" y="524261"/>
                    <a:pt x="4479165" y="527328"/>
                  </a:cubicBezTo>
                  <a:lnTo>
                    <a:pt x="4511382" y="518249"/>
                  </a:lnTo>
                  <a:cubicBezTo>
                    <a:pt x="4512255" y="521315"/>
                    <a:pt x="4476502" y="549354"/>
                    <a:pt x="4476502" y="549354"/>
                  </a:cubicBezTo>
                  <a:cubicBezTo>
                    <a:pt x="4460908" y="565609"/>
                    <a:pt x="4451985" y="565661"/>
                    <a:pt x="4441620" y="580458"/>
                  </a:cubicBezTo>
                  <a:cubicBezTo>
                    <a:pt x="4452210" y="576355"/>
                    <a:pt x="4489632" y="544266"/>
                    <a:pt x="4490505" y="547332"/>
                  </a:cubicBezTo>
                  <a:cubicBezTo>
                    <a:pt x="4490724" y="548098"/>
                    <a:pt x="4488667" y="551095"/>
                    <a:pt x="4486057" y="554703"/>
                  </a:cubicBezTo>
                  <a:lnTo>
                    <a:pt x="4483945" y="557709"/>
                  </a:lnTo>
                  <a:lnTo>
                    <a:pt x="4442054" y="581982"/>
                  </a:lnTo>
                  <a:lnTo>
                    <a:pt x="4421924" y="593647"/>
                  </a:lnTo>
                  <a:cubicBezTo>
                    <a:pt x="4434108" y="589419"/>
                    <a:pt x="4445624" y="584341"/>
                    <a:pt x="4456806" y="578843"/>
                  </a:cubicBezTo>
                  <a:lnTo>
                    <a:pt x="4478004" y="567682"/>
                  </a:lnTo>
                  <a:lnTo>
                    <a:pt x="4477543" y="570787"/>
                  </a:lnTo>
                  <a:cubicBezTo>
                    <a:pt x="4479610" y="570384"/>
                    <a:pt x="4484570" y="567363"/>
                    <a:pt x="4494144" y="560107"/>
                  </a:cubicBezTo>
                  <a:lnTo>
                    <a:pt x="4497840" y="557258"/>
                  </a:lnTo>
                  <a:lnTo>
                    <a:pt x="4522574" y="544300"/>
                  </a:lnTo>
                  <a:cubicBezTo>
                    <a:pt x="4533758" y="538861"/>
                    <a:pt x="4545280" y="533868"/>
                    <a:pt x="4557471" y="529754"/>
                  </a:cubicBezTo>
                  <a:lnTo>
                    <a:pt x="4553269" y="532562"/>
                  </a:lnTo>
                  <a:lnTo>
                    <a:pt x="4609080" y="504521"/>
                  </a:lnTo>
                  <a:cubicBezTo>
                    <a:pt x="4634166" y="491785"/>
                    <a:pt x="4658434" y="479783"/>
                    <a:pt x="4681584" y="470020"/>
                  </a:cubicBezTo>
                  <a:cubicBezTo>
                    <a:pt x="4656084" y="485643"/>
                    <a:pt x="4626368" y="501041"/>
                    <a:pt x="4598431" y="514049"/>
                  </a:cubicBezTo>
                  <a:lnTo>
                    <a:pt x="4571028" y="529778"/>
                  </a:lnTo>
                  <a:cubicBezTo>
                    <a:pt x="4571109" y="531262"/>
                    <a:pt x="4572617" y="531752"/>
                    <a:pt x="4574902" y="531604"/>
                  </a:cubicBezTo>
                  <a:lnTo>
                    <a:pt x="4576190" y="531302"/>
                  </a:lnTo>
                  <a:lnTo>
                    <a:pt x="4584996" y="526685"/>
                  </a:lnTo>
                  <a:lnTo>
                    <a:pt x="4581851" y="529530"/>
                  </a:lnTo>
                  <a:lnTo>
                    <a:pt x="4581154" y="530140"/>
                  </a:lnTo>
                  <a:lnTo>
                    <a:pt x="4583436" y="529606"/>
                  </a:lnTo>
                  <a:cubicBezTo>
                    <a:pt x="4589813" y="527476"/>
                    <a:pt x="4596702" y="524229"/>
                    <a:pt x="4598912" y="522733"/>
                  </a:cubicBezTo>
                  <a:cubicBezTo>
                    <a:pt x="4661491" y="493596"/>
                    <a:pt x="4730144" y="449911"/>
                    <a:pt x="4787871" y="429752"/>
                  </a:cubicBezTo>
                  <a:cubicBezTo>
                    <a:pt x="4737785" y="463699"/>
                    <a:pt x="4668577" y="490452"/>
                    <a:pt x="4615673" y="521805"/>
                  </a:cubicBezTo>
                  <a:cubicBezTo>
                    <a:pt x="4631572" y="512214"/>
                    <a:pt x="4601882" y="528069"/>
                    <a:pt x="4604345" y="531141"/>
                  </a:cubicBezTo>
                  <a:cubicBezTo>
                    <a:pt x="4609220" y="536373"/>
                    <a:pt x="4615825" y="524546"/>
                    <a:pt x="4615825" y="524546"/>
                  </a:cubicBezTo>
                  <a:cubicBezTo>
                    <a:pt x="4649325" y="508480"/>
                    <a:pt x="4681492" y="492488"/>
                    <a:pt x="4713076" y="477215"/>
                  </a:cubicBezTo>
                  <a:lnTo>
                    <a:pt x="4776120" y="448296"/>
                  </a:lnTo>
                  <a:lnTo>
                    <a:pt x="4768653" y="454868"/>
                  </a:lnTo>
                  <a:lnTo>
                    <a:pt x="4768355" y="455190"/>
                  </a:lnTo>
                  <a:lnTo>
                    <a:pt x="4765670" y="456653"/>
                  </a:lnTo>
                  <a:cubicBezTo>
                    <a:pt x="4758584" y="459796"/>
                    <a:pt x="4722039" y="476032"/>
                    <a:pt x="4722189" y="478773"/>
                  </a:cubicBezTo>
                  <a:cubicBezTo>
                    <a:pt x="4722670" y="487456"/>
                    <a:pt x="4759065" y="468480"/>
                    <a:pt x="4754494" y="468733"/>
                  </a:cubicBezTo>
                  <a:lnTo>
                    <a:pt x="4757570" y="467088"/>
                  </a:lnTo>
                  <a:lnTo>
                    <a:pt x="4757366" y="472230"/>
                  </a:lnTo>
                  <a:cubicBezTo>
                    <a:pt x="4759280" y="471728"/>
                    <a:pt x="4762867" y="469256"/>
                    <a:pt x="4767187" y="465844"/>
                  </a:cubicBezTo>
                  <a:lnTo>
                    <a:pt x="4777953" y="456736"/>
                  </a:lnTo>
                  <a:lnTo>
                    <a:pt x="4786850" y="452730"/>
                  </a:lnTo>
                  <a:cubicBezTo>
                    <a:pt x="4793860" y="455092"/>
                    <a:pt x="4761503" y="471095"/>
                    <a:pt x="4761503" y="471095"/>
                  </a:cubicBezTo>
                  <a:cubicBezTo>
                    <a:pt x="4699685" y="500190"/>
                    <a:pt x="4646629" y="528799"/>
                    <a:pt x="4596062" y="554062"/>
                  </a:cubicBezTo>
                  <a:cubicBezTo>
                    <a:pt x="4594405" y="555186"/>
                    <a:pt x="4584923" y="559578"/>
                    <a:pt x="4573863" y="565082"/>
                  </a:cubicBezTo>
                  <a:lnTo>
                    <a:pt x="4565141" y="569533"/>
                  </a:lnTo>
                  <a:lnTo>
                    <a:pt x="4565893" y="569687"/>
                  </a:lnTo>
                  <a:cubicBezTo>
                    <a:pt x="4568455" y="570220"/>
                    <a:pt x="4571128" y="570832"/>
                    <a:pt x="4573225" y="571537"/>
                  </a:cubicBezTo>
                  <a:lnTo>
                    <a:pt x="4575249" y="572787"/>
                  </a:lnTo>
                  <a:lnTo>
                    <a:pt x="4612432" y="554703"/>
                  </a:lnTo>
                  <a:cubicBezTo>
                    <a:pt x="4634551" y="543564"/>
                    <a:pt x="4656380" y="532385"/>
                    <a:pt x="4679441" y="521023"/>
                  </a:cubicBezTo>
                  <a:cubicBezTo>
                    <a:pt x="4681727" y="520895"/>
                    <a:pt x="4725261" y="492814"/>
                    <a:pt x="4730364" y="495282"/>
                  </a:cubicBezTo>
                  <a:cubicBezTo>
                    <a:pt x="4732890" y="499497"/>
                    <a:pt x="4725988" y="504234"/>
                    <a:pt x="4718454" y="507918"/>
                  </a:cubicBezTo>
                  <a:lnTo>
                    <a:pt x="4715359" y="509233"/>
                  </a:lnTo>
                  <a:lnTo>
                    <a:pt x="4711625" y="513645"/>
                  </a:lnTo>
                  <a:cubicBezTo>
                    <a:pt x="4703143" y="522505"/>
                    <a:pt x="4688801" y="535542"/>
                    <a:pt x="4686433" y="538375"/>
                  </a:cubicBezTo>
                  <a:cubicBezTo>
                    <a:pt x="4676553" y="547451"/>
                    <a:pt x="4668936" y="554764"/>
                    <a:pt x="4662386" y="561283"/>
                  </a:cubicBezTo>
                  <a:lnTo>
                    <a:pt x="4659013" y="564751"/>
                  </a:lnTo>
                  <a:lnTo>
                    <a:pt x="4626764" y="582177"/>
                  </a:lnTo>
                  <a:lnTo>
                    <a:pt x="4661916" y="554682"/>
                  </a:lnTo>
                  <a:cubicBezTo>
                    <a:pt x="4668886" y="549428"/>
                    <a:pt x="4685468" y="530555"/>
                    <a:pt x="4699568" y="517592"/>
                  </a:cubicBezTo>
                  <a:lnTo>
                    <a:pt x="4704515" y="513630"/>
                  </a:lnTo>
                  <a:lnTo>
                    <a:pt x="4704148" y="513763"/>
                  </a:lnTo>
                  <a:cubicBezTo>
                    <a:pt x="4703265" y="514066"/>
                    <a:pt x="4702755" y="514230"/>
                    <a:pt x="4702755" y="514230"/>
                  </a:cubicBezTo>
                  <a:cubicBezTo>
                    <a:pt x="4657935" y="538029"/>
                    <a:pt x="4628614" y="554523"/>
                    <a:pt x="4592443" y="573459"/>
                  </a:cubicBezTo>
                  <a:lnTo>
                    <a:pt x="4570644" y="584620"/>
                  </a:lnTo>
                  <a:lnTo>
                    <a:pt x="4564203" y="591970"/>
                  </a:lnTo>
                  <a:lnTo>
                    <a:pt x="4561956" y="594333"/>
                  </a:lnTo>
                  <a:lnTo>
                    <a:pt x="4568890" y="591131"/>
                  </a:lnTo>
                  <a:cubicBezTo>
                    <a:pt x="4572638" y="589483"/>
                    <a:pt x="4576724" y="587795"/>
                    <a:pt x="4581403" y="586047"/>
                  </a:cubicBezTo>
                  <a:cubicBezTo>
                    <a:pt x="4575733" y="590600"/>
                    <a:pt x="4569715" y="594487"/>
                    <a:pt x="4563522" y="597996"/>
                  </a:cubicBezTo>
                  <a:lnTo>
                    <a:pt x="4553385" y="603180"/>
                  </a:lnTo>
                  <a:lnTo>
                    <a:pt x="4538896" y="617455"/>
                  </a:lnTo>
                  <a:cubicBezTo>
                    <a:pt x="4533815" y="622295"/>
                    <a:pt x="4529738" y="626039"/>
                    <a:pt x="4527943" y="627585"/>
                  </a:cubicBezTo>
                  <a:cubicBezTo>
                    <a:pt x="4525352" y="631284"/>
                    <a:pt x="4524284" y="633444"/>
                    <a:pt x="4524403" y="634406"/>
                  </a:cubicBezTo>
                  <a:lnTo>
                    <a:pt x="4527143" y="634120"/>
                  </a:lnTo>
                  <a:lnTo>
                    <a:pt x="4530963" y="632137"/>
                  </a:lnTo>
                  <a:lnTo>
                    <a:pt x="4536671" y="628502"/>
                  </a:lnTo>
                  <a:cubicBezTo>
                    <a:pt x="4554273" y="616124"/>
                    <a:pt x="4584713" y="590766"/>
                    <a:pt x="4585897" y="594918"/>
                  </a:cubicBezTo>
                  <a:cubicBezTo>
                    <a:pt x="4586968" y="596205"/>
                    <a:pt x="4584890" y="599847"/>
                    <a:pt x="4581576" y="604260"/>
                  </a:cubicBezTo>
                  <a:lnTo>
                    <a:pt x="4577909" y="608627"/>
                  </a:lnTo>
                  <a:lnTo>
                    <a:pt x="4572922" y="611329"/>
                  </a:lnTo>
                  <a:lnTo>
                    <a:pt x="4598569" y="599306"/>
                  </a:lnTo>
                  <a:cubicBezTo>
                    <a:pt x="4559423" y="627260"/>
                    <a:pt x="4523322" y="640348"/>
                    <a:pt x="4486502" y="660823"/>
                  </a:cubicBezTo>
                  <a:lnTo>
                    <a:pt x="4476599" y="667150"/>
                  </a:lnTo>
                  <a:lnTo>
                    <a:pt x="4481617" y="665062"/>
                  </a:lnTo>
                  <a:cubicBezTo>
                    <a:pt x="4488269" y="661829"/>
                    <a:pt x="4495215" y="657891"/>
                    <a:pt x="4496548" y="657817"/>
                  </a:cubicBezTo>
                  <a:cubicBezTo>
                    <a:pt x="4521553" y="643597"/>
                    <a:pt x="4545021" y="630951"/>
                    <a:pt x="4568005" y="619077"/>
                  </a:cubicBezTo>
                  <a:lnTo>
                    <a:pt x="4569939" y="618115"/>
                  </a:lnTo>
                  <a:lnTo>
                    <a:pt x="4569842" y="618230"/>
                  </a:lnTo>
                  <a:cubicBezTo>
                    <a:pt x="4562104" y="626974"/>
                    <a:pt x="4557083" y="632466"/>
                    <a:pt x="4570102" y="622032"/>
                  </a:cubicBezTo>
                  <a:lnTo>
                    <a:pt x="4591769" y="607255"/>
                  </a:lnTo>
                  <a:lnTo>
                    <a:pt x="4636566" y="584968"/>
                  </a:lnTo>
                  <a:lnTo>
                    <a:pt x="4642630" y="581623"/>
                  </a:lnTo>
                  <a:lnTo>
                    <a:pt x="4626335" y="598603"/>
                  </a:lnTo>
                  <a:lnTo>
                    <a:pt x="4619737" y="605239"/>
                  </a:lnTo>
                  <a:lnTo>
                    <a:pt x="4628580" y="601456"/>
                  </a:lnTo>
                  <a:cubicBezTo>
                    <a:pt x="4642939" y="595846"/>
                    <a:pt x="4656915" y="592064"/>
                    <a:pt x="4634475" y="606028"/>
                  </a:cubicBezTo>
                  <a:lnTo>
                    <a:pt x="4593367" y="630885"/>
                  </a:lnTo>
                  <a:lnTo>
                    <a:pt x="4584151" y="639569"/>
                  </a:lnTo>
                  <a:lnTo>
                    <a:pt x="4572501" y="651429"/>
                  </a:lnTo>
                  <a:lnTo>
                    <a:pt x="4599724" y="636546"/>
                  </a:lnTo>
                  <a:lnTo>
                    <a:pt x="4606680" y="632736"/>
                  </a:lnTo>
                  <a:lnTo>
                    <a:pt x="4611051" y="628304"/>
                  </a:lnTo>
                  <a:cubicBezTo>
                    <a:pt x="4620532" y="618167"/>
                    <a:pt x="4628350" y="609393"/>
                    <a:pt x="4632221" y="615553"/>
                  </a:cubicBezTo>
                  <a:cubicBezTo>
                    <a:pt x="4632003" y="614787"/>
                    <a:pt x="4630430" y="616283"/>
                    <a:pt x="4628104" y="619108"/>
                  </a:cubicBezTo>
                  <a:lnTo>
                    <a:pt x="4625698" y="622320"/>
                  </a:lnTo>
                  <a:lnTo>
                    <a:pt x="4639962" y="614507"/>
                  </a:lnTo>
                  <a:lnTo>
                    <a:pt x="4626434" y="630530"/>
                  </a:lnTo>
                  <a:cubicBezTo>
                    <a:pt x="4613181" y="656659"/>
                    <a:pt x="4638769" y="632559"/>
                    <a:pt x="4654218" y="615792"/>
                  </a:cubicBezTo>
                  <a:lnTo>
                    <a:pt x="4676370" y="595334"/>
                  </a:lnTo>
                  <a:lnTo>
                    <a:pt x="4694869" y="585722"/>
                  </a:lnTo>
                  <a:lnTo>
                    <a:pt x="4697097" y="584554"/>
                  </a:lnTo>
                  <a:lnTo>
                    <a:pt x="4688723" y="593273"/>
                  </a:lnTo>
                  <a:cubicBezTo>
                    <a:pt x="4677501" y="605069"/>
                    <a:pt x="4666190" y="616544"/>
                    <a:pt x="4654442" y="626487"/>
                  </a:cubicBezTo>
                  <a:cubicBezTo>
                    <a:pt x="4648151" y="632471"/>
                    <a:pt x="4641293" y="638425"/>
                    <a:pt x="4634166" y="644414"/>
                  </a:cubicBezTo>
                  <a:lnTo>
                    <a:pt x="4618646" y="657264"/>
                  </a:lnTo>
                  <a:lnTo>
                    <a:pt x="4619504" y="658213"/>
                  </a:lnTo>
                  <a:cubicBezTo>
                    <a:pt x="4621164" y="660124"/>
                    <a:pt x="4622237" y="661410"/>
                    <a:pt x="4622237" y="661410"/>
                  </a:cubicBezTo>
                  <a:cubicBezTo>
                    <a:pt x="4627320" y="659441"/>
                    <a:pt x="4647546" y="637986"/>
                    <a:pt x="4658136" y="633883"/>
                  </a:cubicBezTo>
                  <a:cubicBezTo>
                    <a:pt x="4658136" y="633883"/>
                    <a:pt x="4670135" y="629234"/>
                    <a:pt x="4660986" y="639621"/>
                  </a:cubicBezTo>
                  <a:lnTo>
                    <a:pt x="4657960" y="642713"/>
                  </a:lnTo>
                  <a:lnTo>
                    <a:pt x="4658954" y="642328"/>
                  </a:lnTo>
                  <a:cubicBezTo>
                    <a:pt x="4665705" y="636308"/>
                    <a:pt x="4667797" y="632093"/>
                    <a:pt x="4671861" y="626547"/>
                  </a:cubicBezTo>
                  <a:cubicBezTo>
                    <a:pt x="4674403" y="625562"/>
                    <a:pt x="4683469" y="626021"/>
                    <a:pt x="4690499" y="619325"/>
                  </a:cubicBezTo>
                  <a:cubicBezTo>
                    <a:pt x="4697250" y="613306"/>
                    <a:pt x="4711825" y="593472"/>
                    <a:pt x="4727048" y="584170"/>
                  </a:cubicBezTo>
                  <a:cubicBezTo>
                    <a:pt x="4751563" y="567863"/>
                    <a:pt x="4720097" y="601048"/>
                    <a:pt x="4712922" y="607233"/>
                  </a:cubicBezTo>
                  <a:cubicBezTo>
                    <a:pt x="4704225" y="617979"/>
                    <a:pt x="4692391" y="625969"/>
                    <a:pt x="4687757" y="631169"/>
                  </a:cubicBezTo>
                  <a:cubicBezTo>
                    <a:pt x="4686923" y="633194"/>
                    <a:pt x="4686980" y="635867"/>
                    <a:pt x="4686718" y="638664"/>
                  </a:cubicBezTo>
                  <a:lnTo>
                    <a:pt x="4685172" y="642987"/>
                  </a:lnTo>
                  <a:lnTo>
                    <a:pt x="4691964" y="638348"/>
                  </a:lnTo>
                  <a:cubicBezTo>
                    <a:pt x="4695708" y="636065"/>
                    <a:pt x="4698504" y="634839"/>
                    <a:pt x="4699500" y="635446"/>
                  </a:cubicBezTo>
                  <a:cubicBezTo>
                    <a:pt x="4699928" y="635707"/>
                    <a:pt x="4699947" y="636293"/>
                    <a:pt x="4699641" y="637132"/>
                  </a:cubicBezTo>
                  <a:lnTo>
                    <a:pt x="4699393" y="637570"/>
                  </a:lnTo>
                  <a:lnTo>
                    <a:pt x="4707718" y="630244"/>
                  </a:lnTo>
                  <a:cubicBezTo>
                    <a:pt x="4714893" y="624058"/>
                    <a:pt x="4725482" y="619956"/>
                    <a:pt x="4737741" y="611803"/>
                  </a:cubicBezTo>
                  <a:cubicBezTo>
                    <a:pt x="4751666" y="599597"/>
                    <a:pt x="4754858" y="590986"/>
                    <a:pt x="4766320" y="589948"/>
                  </a:cubicBezTo>
                  <a:cubicBezTo>
                    <a:pt x="4775386" y="590408"/>
                    <a:pt x="4778006" y="599606"/>
                    <a:pt x="4783090" y="597636"/>
                  </a:cubicBezTo>
                  <a:cubicBezTo>
                    <a:pt x="4796220" y="592549"/>
                    <a:pt x="4826813" y="556297"/>
                    <a:pt x="4840593" y="543581"/>
                  </a:cubicBezTo>
                  <a:lnTo>
                    <a:pt x="4862769" y="522838"/>
                  </a:lnTo>
                  <a:lnTo>
                    <a:pt x="4866351" y="522132"/>
                  </a:lnTo>
                  <a:lnTo>
                    <a:pt x="4876431" y="519170"/>
                  </a:lnTo>
                  <a:lnTo>
                    <a:pt x="4869525" y="526059"/>
                  </a:lnTo>
                  <a:cubicBezTo>
                    <a:pt x="4836214" y="558754"/>
                    <a:pt x="4802025" y="592285"/>
                    <a:pt x="4765773" y="629312"/>
                  </a:cubicBezTo>
                  <a:cubicBezTo>
                    <a:pt x="4759022" y="635332"/>
                    <a:pt x="4743428" y="651587"/>
                    <a:pt x="4725014" y="669503"/>
                  </a:cubicBezTo>
                  <a:cubicBezTo>
                    <a:pt x="4717840" y="675686"/>
                    <a:pt x="4664970" y="724543"/>
                    <a:pt x="4696090" y="701704"/>
                  </a:cubicBezTo>
                  <a:cubicBezTo>
                    <a:pt x="4725239" y="680197"/>
                    <a:pt x="4683183" y="717486"/>
                    <a:pt x="4678973" y="722521"/>
                  </a:cubicBezTo>
                  <a:cubicBezTo>
                    <a:pt x="4678451" y="723575"/>
                    <a:pt x="4677809" y="725348"/>
                    <a:pt x="4677194" y="727448"/>
                  </a:cubicBezTo>
                  <a:lnTo>
                    <a:pt x="4676669" y="729684"/>
                  </a:lnTo>
                  <a:lnTo>
                    <a:pt x="4697572" y="719743"/>
                  </a:lnTo>
                  <a:lnTo>
                    <a:pt x="4708134" y="715930"/>
                  </a:lnTo>
                  <a:lnTo>
                    <a:pt x="4708183" y="715885"/>
                  </a:lnTo>
                  <a:cubicBezTo>
                    <a:pt x="4723774" y="701475"/>
                    <a:pt x="4739944" y="686415"/>
                    <a:pt x="4743531" y="683322"/>
                  </a:cubicBezTo>
                  <a:cubicBezTo>
                    <a:pt x="4762540" y="669150"/>
                    <a:pt x="4779286" y="655284"/>
                    <a:pt x="4794084" y="646146"/>
                  </a:cubicBezTo>
                  <a:cubicBezTo>
                    <a:pt x="4796625" y="645161"/>
                    <a:pt x="4805547" y="645110"/>
                    <a:pt x="4808089" y="644124"/>
                  </a:cubicBezTo>
                  <a:cubicBezTo>
                    <a:pt x="4830936" y="631868"/>
                    <a:pt x="4853256" y="588040"/>
                    <a:pt x="4858563" y="596765"/>
                  </a:cubicBezTo>
                  <a:cubicBezTo>
                    <a:pt x="4858563" y="596765"/>
                    <a:pt x="4852686" y="605851"/>
                    <a:pt x="4849349" y="613953"/>
                  </a:cubicBezTo>
                  <a:lnTo>
                    <a:pt x="4849078" y="612245"/>
                  </a:lnTo>
                  <a:lnTo>
                    <a:pt x="4851017" y="609902"/>
                  </a:lnTo>
                  <a:cubicBezTo>
                    <a:pt x="4849746" y="610394"/>
                    <a:pt x="4849111" y="610640"/>
                    <a:pt x="4848903" y="611146"/>
                  </a:cubicBezTo>
                  <a:lnTo>
                    <a:pt x="4849078" y="612245"/>
                  </a:lnTo>
                  <a:lnTo>
                    <a:pt x="4845512" y="616552"/>
                  </a:lnTo>
                  <a:lnTo>
                    <a:pt x="4842499" y="618592"/>
                  </a:lnTo>
                  <a:cubicBezTo>
                    <a:pt x="4840795" y="620246"/>
                    <a:pt x="4839779" y="621633"/>
                    <a:pt x="4839779" y="621633"/>
                  </a:cubicBezTo>
                  <a:cubicBezTo>
                    <a:pt x="4839779" y="621633"/>
                    <a:pt x="4842398" y="630831"/>
                    <a:pt x="4837911" y="636542"/>
                  </a:cubicBezTo>
                  <a:cubicBezTo>
                    <a:pt x="4829942" y="649843"/>
                    <a:pt x="4798821" y="672682"/>
                    <a:pt x="4789978" y="682917"/>
                  </a:cubicBezTo>
                  <a:cubicBezTo>
                    <a:pt x="4787437" y="683901"/>
                    <a:pt x="4789328" y="690545"/>
                    <a:pt x="4787660" y="694595"/>
                  </a:cubicBezTo>
                  <a:cubicBezTo>
                    <a:pt x="4780431" y="707610"/>
                    <a:pt x="4760390" y="722077"/>
                    <a:pt x="4744303" y="735572"/>
                  </a:cubicBezTo>
                  <a:lnTo>
                    <a:pt x="4735187" y="744000"/>
                  </a:lnTo>
                  <a:lnTo>
                    <a:pt x="4738773" y="743534"/>
                  </a:lnTo>
                  <a:cubicBezTo>
                    <a:pt x="4741705" y="743028"/>
                    <a:pt x="4744620" y="742179"/>
                    <a:pt x="4744544" y="740808"/>
                  </a:cubicBezTo>
                  <a:cubicBezTo>
                    <a:pt x="4744696" y="743550"/>
                    <a:pt x="4721862" y="759025"/>
                    <a:pt x="4701162" y="771632"/>
                  </a:cubicBezTo>
                  <a:lnTo>
                    <a:pt x="4700740" y="771584"/>
                  </a:lnTo>
                  <a:lnTo>
                    <a:pt x="4699579" y="772562"/>
                  </a:lnTo>
                  <a:lnTo>
                    <a:pt x="4701162" y="771632"/>
                  </a:lnTo>
                  <a:lnTo>
                    <a:pt x="4703891" y="773114"/>
                  </a:lnTo>
                  <a:lnTo>
                    <a:pt x="4691253" y="783090"/>
                  </a:lnTo>
                  <a:lnTo>
                    <a:pt x="4681870" y="787919"/>
                  </a:lnTo>
                  <a:lnTo>
                    <a:pt x="4669091" y="800113"/>
                  </a:lnTo>
                  <a:cubicBezTo>
                    <a:pt x="4669091" y="800113"/>
                    <a:pt x="4664458" y="805314"/>
                    <a:pt x="4665478" y="808891"/>
                  </a:cubicBezTo>
                  <a:cubicBezTo>
                    <a:pt x="4675272" y="811905"/>
                    <a:pt x="4715012" y="768137"/>
                    <a:pt x="4724727" y="760968"/>
                  </a:cubicBezTo>
                  <a:cubicBezTo>
                    <a:pt x="4775890" y="720150"/>
                    <a:pt x="4824095" y="676790"/>
                    <a:pt x="4871421" y="631998"/>
                  </a:cubicBezTo>
                  <a:lnTo>
                    <a:pt x="4942947" y="562423"/>
                  </a:lnTo>
                  <a:lnTo>
                    <a:pt x="4949606" y="560153"/>
                  </a:lnTo>
                  <a:lnTo>
                    <a:pt x="4964866" y="553911"/>
                  </a:lnTo>
                  <a:lnTo>
                    <a:pt x="4943808" y="577354"/>
                  </a:lnTo>
                  <a:cubicBezTo>
                    <a:pt x="4933219" y="581457"/>
                    <a:pt x="4926190" y="588152"/>
                    <a:pt x="4925394" y="595270"/>
                  </a:cubicBezTo>
                  <a:cubicBezTo>
                    <a:pt x="4933443" y="592151"/>
                    <a:pt x="4940194" y="586131"/>
                    <a:pt x="4943808" y="577354"/>
                  </a:cubicBezTo>
                  <a:lnTo>
                    <a:pt x="4967266" y="557970"/>
                  </a:lnTo>
                  <a:lnTo>
                    <a:pt x="4970718" y="564486"/>
                  </a:lnTo>
                  <a:cubicBezTo>
                    <a:pt x="4968052" y="564633"/>
                    <a:pt x="4965766" y="564760"/>
                    <a:pt x="4965766" y="564760"/>
                  </a:cubicBezTo>
                  <a:cubicBezTo>
                    <a:pt x="4971047" y="570426"/>
                    <a:pt x="4970895" y="567684"/>
                    <a:pt x="4970718" y="564486"/>
                  </a:cubicBezTo>
                  <a:lnTo>
                    <a:pt x="4980166" y="559768"/>
                  </a:lnTo>
                  <a:lnTo>
                    <a:pt x="4959753" y="581219"/>
                  </a:lnTo>
                  <a:lnTo>
                    <a:pt x="4952432" y="586836"/>
                  </a:lnTo>
                  <a:cubicBezTo>
                    <a:pt x="4949982" y="588526"/>
                    <a:pt x="4948403" y="589329"/>
                    <a:pt x="4948365" y="588644"/>
                  </a:cubicBezTo>
                  <a:lnTo>
                    <a:pt x="4950957" y="590463"/>
                  </a:lnTo>
                  <a:lnTo>
                    <a:pt x="4923646" y="619165"/>
                  </a:lnTo>
                  <a:lnTo>
                    <a:pt x="4913314" y="624987"/>
                  </a:lnTo>
                  <a:cubicBezTo>
                    <a:pt x="4906682" y="628571"/>
                    <a:pt x="4899020" y="632519"/>
                    <a:pt x="4889160" y="637306"/>
                  </a:cubicBezTo>
                  <a:cubicBezTo>
                    <a:pt x="4884741" y="640301"/>
                    <a:pt x="4843011" y="659573"/>
                    <a:pt x="4861906" y="655776"/>
                  </a:cubicBezTo>
                  <a:cubicBezTo>
                    <a:pt x="4875850" y="652254"/>
                    <a:pt x="4903483" y="633761"/>
                    <a:pt x="4912474" y="630513"/>
                  </a:cubicBezTo>
                  <a:lnTo>
                    <a:pt x="4913061" y="630289"/>
                  </a:lnTo>
                  <a:lnTo>
                    <a:pt x="4905615" y="638113"/>
                  </a:lnTo>
                  <a:cubicBezTo>
                    <a:pt x="4863783" y="686096"/>
                    <a:pt x="4811483" y="717140"/>
                    <a:pt x="4770526" y="768189"/>
                  </a:cubicBezTo>
                  <a:cubicBezTo>
                    <a:pt x="4779609" y="761691"/>
                    <a:pt x="4790653" y="750922"/>
                    <a:pt x="4789825" y="755605"/>
                  </a:cubicBezTo>
                  <a:lnTo>
                    <a:pt x="4785062" y="765106"/>
                  </a:lnTo>
                  <a:lnTo>
                    <a:pt x="4735058" y="793908"/>
                  </a:lnTo>
                  <a:lnTo>
                    <a:pt x="4774787" y="776092"/>
                  </a:lnTo>
                  <a:lnTo>
                    <a:pt x="4772830" y="778087"/>
                  </a:lnTo>
                  <a:cubicBezTo>
                    <a:pt x="4757142" y="793447"/>
                    <a:pt x="4732733" y="816736"/>
                    <a:pt x="4728772" y="826355"/>
                  </a:cubicBezTo>
                  <a:cubicBezTo>
                    <a:pt x="4763877" y="805946"/>
                    <a:pt x="4774242" y="791148"/>
                    <a:pt x="4802822" y="769294"/>
                  </a:cubicBezTo>
                  <a:cubicBezTo>
                    <a:pt x="4840244" y="737205"/>
                    <a:pt x="4810870" y="766176"/>
                    <a:pt x="4803919" y="783055"/>
                  </a:cubicBezTo>
                  <a:cubicBezTo>
                    <a:pt x="4798636" y="795882"/>
                    <a:pt x="4814284" y="768258"/>
                    <a:pt x="4814509" y="778952"/>
                  </a:cubicBezTo>
                  <a:cubicBezTo>
                    <a:pt x="4814733" y="789646"/>
                    <a:pt x="4789344" y="802887"/>
                    <a:pt x="4780502" y="813122"/>
                  </a:cubicBezTo>
                  <a:cubicBezTo>
                    <a:pt x="4768389" y="821788"/>
                    <a:pt x="4753589" y="830926"/>
                    <a:pt x="4743079" y="845211"/>
                  </a:cubicBezTo>
                  <a:cubicBezTo>
                    <a:pt x="4743079" y="845211"/>
                    <a:pt x="4744970" y="851855"/>
                    <a:pt x="4743304" y="855906"/>
                  </a:cubicBezTo>
                  <a:cubicBezTo>
                    <a:pt x="4738669" y="861105"/>
                    <a:pt x="4709295" y="890077"/>
                    <a:pt x="4702120" y="896261"/>
                  </a:cubicBezTo>
                  <a:cubicBezTo>
                    <a:pt x="4672547" y="936090"/>
                    <a:pt x="4730050" y="882035"/>
                    <a:pt x="4742308" y="873881"/>
                  </a:cubicBezTo>
                  <a:cubicBezTo>
                    <a:pt x="4763263" y="854981"/>
                    <a:pt x="4778857" y="838725"/>
                    <a:pt x="4789447" y="834623"/>
                  </a:cubicBezTo>
                  <a:cubicBezTo>
                    <a:pt x="4826074" y="809650"/>
                    <a:pt x="4848697" y="786700"/>
                    <a:pt x="4885471" y="762238"/>
                  </a:cubicBezTo>
                  <a:cubicBezTo>
                    <a:pt x="4859511" y="793290"/>
                    <a:pt x="4829490" y="811732"/>
                    <a:pt x="4800115" y="840702"/>
                  </a:cubicBezTo>
                  <a:cubicBezTo>
                    <a:pt x="4785911" y="853582"/>
                    <a:pt x="4768571" y="863706"/>
                    <a:pt x="4761619" y="880584"/>
                  </a:cubicBezTo>
                  <a:cubicBezTo>
                    <a:pt x="4760826" y="887701"/>
                    <a:pt x="4761698" y="890767"/>
                    <a:pt x="4757634" y="896313"/>
                  </a:cubicBezTo>
                  <a:cubicBezTo>
                    <a:pt x="4747123" y="910599"/>
                    <a:pt x="4727612" y="914755"/>
                    <a:pt x="4714559" y="930026"/>
                  </a:cubicBezTo>
                  <a:cubicBezTo>
                    <a:pt x="4717101" y="929041"/>
                    <a:pt x="4724579" y="943734"/>
                    <a:pt x="4721614" y="944883"/>
                  </a:cubicBezTo>
                  <a:cubicBezTo>
                    <a:pt x="4719295" y="956562"/>
                    <a:pt x="4669313" y="975927"/>
                    <a:pt x="4671284" y="992753"/>
                  </a:cubicBezTo>
                  <a:cubicBezTo>
                    <a:pt x="4671284" y="992753"/>
                    <a:pt x="4671402" y="993168"/>
                    <a:pt x="4671549" y="993688"/>
                  </a:cubicBezTo>
                  <a:lnTo>
                    <a:pt x="4671882" y="994855"/>
                  </a:lnTo>
                  <a:lnTo>
                    <a:pt x="4672082" y="995556"/>
                  </a:lnTo>
                  <a:cubicBezTo>
                    <a:pt x="4672170" y="995868"/>
                    <a:pt x="4672111" y="995660"/>
                    <a:pt x="4671994" y="995245"/>
                  </a:cubicBezTo>
                  <a:lnTo>
                    <a:pt x="4671882" y="994855"/>
                  </a:lnTo>
                  <a:lnTo>
                    <a:pt x="4671284" y="992753"/>
                  </a:lnTo>
                  <a:cubicBezTo>
                    <a:pt x="4692039" y="984712"/>
                    <a:pt x="4698989" y="967833"/>
                    <a:pt x="4716753" y="957546"/>
                  </a:cubicBezTo>
                  <a:cubicBezTo>
                    <a:pt x="4742142" y="944304"/>
                    <a:pt x="4763971" y="928470"/>
                    <a:pt x="4789281" y="905046"/>
                  </a:cubicBezTo>
                  <a:cubicBezTo>
                    <a:pt x="4834328" y="870003"/>
                    <a:pt x="4744908" y="954013"/>
                    <a:pt x="4745781" y="957080"/>
                  </a:cubicBezTo>
                  <a:lnTo>
                    <a:pt x="4778000" y="948001"/>
                  </a:lnTo>
                  <a:cubicBezTo>
                    <a:pt x="4778873" y="951067"/>
                    <a:pt x="4743118" y="979106"/>
                    <a:pt x="4743118" y="979106"/>
                  </a:cubicBezTo>
                  <a:cubicBezTo>
                    <a:pt x="4727524" y="995361"/>
                    <a:pt x="4718603" y="995413"/>
                    <a:pt x="4708239" y="1010211"/>
                  </a:cubicBezTo>
                  <a:cubicBezTo>
                    <a:pt x="4718827" y="1006107"/>
                    <a:pt x="4756250" y="974019"/>
                    <a:pt x="4757124" y="977084"/>
                  </a:cubicBezTo>
                  <a:cubicBezTo>
                    <a:pt x="4757342" y="977851"/>
                    <a:pt x="4755284" y="980847"/>
                    <a:pt x="4752675" y="984455"/>
                  </a:cubicBezTo>
                  <a:lnTo>
                    <a:pt x="4750562" y="987462"/>
                  </a:lnTo>
                  <a:lnTo>
                    <a:pt x="4708672" y="1011735"/>
                  </a:lnTo>
                  <a:lnTo>
                    <a:pt x="4688542" y="1023400"/>
                  </a:lnTo>
                  <a:cubicBezTo>
                    <a:pt x="4700726" y="1019172"/>
                    <a:pt x="4712242" y="1014093"/>
                    <a:pt x="4723425" y="1008596"/>
                  </a:cubicBezTo>
                  <a:lnTo>
                    <a:pt x="4744622" y="997434"/>
                  </a:lnTo>
                  <a:lnTo>
                    <a:pt x="4744160" y="1000539"/>
                  </a:lnTo>
                  <a:cubicBezTo>
                    <a:pt x="4746228" y="1000137"/>
                    <a:pt x="4751188" y="997116"/>
                    <a:pt x="4760763" y="989860"/>
                  </a:cubicBezTo>
                  <a:lnTo>
                    <a:pt x="4764457" y="987011"/>
                  </a:lnTo>
                  <a:lnTo>
                    <a:pt x="4789190" y="974053"/>
                  </a:lnTo>
                  <a:cubicBezTo>
                    <a:pt x="4800377" y="968613"/>
                    <a:pt x="4811898" y="963620"/>
                    <a:pt x="4824088" y="959506"/>
                  </a:cubicBezTo>
                  <a:cubicBezTo>
                    <a:pt x="4799121" y="977851"/>
                    <a:pt x="4771539" y="990380"/>
                    <a:pt x="4744516" y="1006089"/>
                  </a:cubicBezTo>
                  <a:cubicBezTo>
                    <a:pt x="4723815" y="1018696"/>
                    <a:pt x="4742178" y="1012177"/>
                    <a:pt x="4751550" y="1008908"/>
                  </a:cubicBezTo>
                  <a:lnTo>
                    <a:pt x="4851613" y="956438"/>
                  </a:lnTo>
                  <a:lnTo>
                    <a:pt x="4848469" y="959282"/>
                  </a:lnTo>
                  <a:cubicBezTo>
                    <a:pt x="4834545" y="971487"/>
                    <a:pt x="4796844" y="1004251"/>
                    <a:pt x="4825846" y="982233"/>
                  </a:cubicBezTo>
                  <a:cubicBezTo>
                    <a:pt x="4852758" y="964429"/>
                    <a:pt x="4822086" y="990498"/>
                    <a:pt x="4816354" y="1000096"/>
                  </a:cubicBezTo>
                  <a:cubicBezTo>
                    <a:pt x="4818895" y="999111"/>
                    <a:pt x="4821438" y="998127"/>
                    <a:pt x="4823978" y="997142"/>
                  </a:cubicBezTo>
                  <a:cubicBezTo>
                    <a:pt x="4821438" y="998127"/>
                    <a:pt x="4842696" y="1000104"/>
                    <a:pt x="4843713" y="1003681"/>
                  </a:cubicBezTo>
                  <a:cubicBezTo>
                    <a:pt x="4845461" y="1009813"/>
                    <a:pt x="4801736" y="1051154"/>
                    <a:pt x="4794561" y="1057338"/>
                  </a:cubicBezTo>
                  <a:cubicBezTo>
                    <a:pt x="4773831" y="1086931"/>
                    <a:pt x="4850622" y="1018027"/>
                    <a:pt x="4852513" y="1024670"/>
                  </a:cubicBezTo>
                  <a:cubicBezTo>
                    <a:pt x="4853586" y="1025957"/>
                    <a:pt x="4851507" y="1029599"/>
                    <a:pt x="4848193" y="1034013"/>
                  </a:cubicBezTo>
                  <a:lnTo>
                    <a:pt x="4844526" y="1038379"/>
                  </a:lnTo>
                  <a:lnTo>
                    <a:pt x="4776247" y="1075385"/>
                  </a:lnTo>
                  <a:cubicBezTo>
                    <a:pt x="4769567" y="1078964"/>
                    <a:pt x="4734748" y="1091894"/>
                    <a:pt x="4735076" y="1097836"/>
                  </a:cubicBezTo>
                  <a:cubicBezTo>
                    <a:pt x="4735380" y="1103320"/>
                    <a:pt x="4760500" y="1087718"/>
                    <a:pt x="4763167" y="1087570"/>
                  </a:cubicBezTo>
                  <a:cubicBezTo>
                    <a:pt x="4788171" y="1073350"/>
                    <a:pt x="4811638" y="1060705"/>
                    <a:pt x="4834624" y="1048830"/>
                  </a:cubicBezTo>
                  <a:lnTo>
                    <a:pt x="4836557" y="1047868"/>
                  </a:lnTo>
                  <a:lnTo>
                    <a:pt x="4836461" y="1047984"/>
                  </a:lnTo>
                  <a:cubicBezTo>
                    <a:pt x="4828721" y="1056727"/>
                    <a:pt x="4823701" y="1062219"/>
                    <a:pt x="4836720" y="1051784"/>
                  </a:cubicBezTo>
                  <a:lnTo>
                    <a:pt x="4858387" y="1037007"/>
                  </a:lnTo>
                  <a:lnTo>
                    <a:pt x="4903184" y="1014721"/>
                  </a:lnTo>
                  <a:lnTo>
                    <a:pt x="4909249" y="1011375"/>
                  </a:lnTo>
                  <a:lnTo>
                    <a:pt x="4892953" y="1028356"/>
                  </a:lnTo>
                  <a:cubicBezTo>
                    <a:pt x="4885895" y="1035568"/>
                    <a:pt x="4877515" y="1043921"/>
                    <a:pt x="4866620" y="1054385"/>
                  </a:cubicBezTo>
                  <a:cubicBezTo>
                    <a:pt x="4855236" y="1065604"/>
                    <a:pt x="4845665" y="1073284"/>
                    <a:pt x="4836823" y="1083520"/>
                  </a:cubicBezTo>
                  <a:cubicBezTo>
                    <a:pt x="4818039" y="1108388"/>
                    <a:pt x="4858002" y="1075314"/>
                    <a:pt x="4867718" y="1068144"/>
                  </a:cubicBezTo>
                  <a:cubicBezTo>
                    <a:pt x="4881498" y="1055428"/>
                    <a:pt x="4893678" y="1037092"/>
                    <a:pt x="4898839" y="1045306"/>
                  </a:cubicBezTo>
                  <a:cubicBezTo>
                    <a:pt x="4897966" y="1042240"/>
                    <a:pt x="4875421" y="1075373"/>
                    <a:pt x="4869689" y="1084971"/>
                  </a:cubicBezTo>
                  <a:cubicBezTo>
                    <a:pt x="4869689" y="1084971"/>
                    <a:pt x="4851924" y="1095258"/>
                    <a:pt x="4861719" y="1098272"/>
                  </a:cubicBezTo>
                  <a:cubicBezTo>
                    <a:pt x="4861719" y="1098272"/>
                    <a:pt x="4873103" y="1087052"/>
                    <a:pt x="4879854" y="1081031"/>
                  </a:cubicBezTo>
                  <a:cubicBezTo>
                    <a:pt x="4884566" y="1086015"/>
                    <a:pt x="4888855" y="1091163"/>
                    <a:pt x="4888855" y="1091163"/>
                  </a:cubicBezTo>
                  <a:cubicBezTo>
                    <a:pt x="4893937" y="1089193"/>
                    <a:pt x="4914164" y="1067738"/>
                    <a:pt x="4924754" y="1063635"/>
                  </a:cubicBezTo>
                  <a:cubicBezTo>
                    <a:pt x="4924754" y="1063635"/>
                    <a:pt x="4940426" y="1057563"/>
                    <a:pt x="4922291" y="1074803"/>
                  </a:cubicBezTo>
                  <a:cubicBezTo>
                    <a:pt x="4908088" y="1087683"/>
                    <a:pt x="4915911" y="1073871"/>
                    <a:pt x="4910628" y="1086698"/>
                  </a:cubicBezTo>
                  <a:cubicBezTo>
                    <a:pt x="4914243" y="1077921"/>
                    <a:pt x="4922092" y="1085662"/>
                    <a:pt x="4921297" y="1092778"/>
                  </a:cubicBezTo>
                  <a:cubicBezTo>
                    <a:pt x="4921714" y="1091765"/>
                    <a:pt x="4919266" y="1093388"/>
                    <a:pt x="4915373" y="1096439"/>
                  </a:cubicBezTo>
                  <a:lnTo>
                    <a:pt x="4903253" y="1106598"/>
                  </a:lnTo>
                  <a:lnTo>
                    <a:pt x="4902700" y="1106889"/>
                  </a:lnTo>
                  <a:cubicBezTo>
                    <a:pt x="4853001" y="1133134"/>
                    <a:pt x="4803633" y="1159363"/>
                    <a:pt x="4756698" y="1184653"/>
                  </a:cubicBezTo>
                  <a:cubicBezTo>
                    <a:pt x="4699223" y="1216259"/>
                    <a:pt x="4646471" y="1250352"/>
                    <a:pt x="4596384" y="1284298"/>
                  </a:cubicBezTo>
                  <a:cubicBezTo>
                    <a:pt x="4545943" y="1318723"/>
                    <a:pt x="4496313" y="1360894"/>
                    <a:pt x="4453564" y="1403144"/>
                  </a:cubicBezTo>
                  <a:cubicBezTo>
                    <a:pt x="4535855" y="1350453"/>
                    <a:pt x="4605856" y="1289733"/>
                    <a:pt x="4692922" y="1233569"/>
                  </a:cubicBezTo>
                  <a:cubicBezTo>
                    <a:pt x="4766144" y="1189632"/>
                    <a:pt x="4844115" y="1148640"/>
                    <a:pt x="4922593" y="1109912"/>
                  </a:cubicBezTo>
                  <a:lnTo>
                    <a:pt x="4924968" y="1108853"/>
                  </a:lnTo>
                  <a:lnTo>
                    <a:pt x="4915888" y="1118581"/>
                  </a:lnTo>
                  <a:lnTo>
                    <a:pt x="4914996" y="1120319"/>
                  </a:lnTo>
                  <a:lnTo>
                    <a:pt x="4911418" y="1121992"/>
                  </a:lnTo>
                  <a:cubicBezTo>
                    <a:pt x="4840480" y="1165803"/>
                    <a:pt x="4775996" y="1195045"/>
                    <a:pt x="4691268" y="1245120"/>
                  </a:cubicBezTo>
                  <a:cubicBezTo>
                    <a:pt x="4633945" y="1279467"/>
                    <a:pt x="4570168" y="1328383"/>
                    <a:pt x="4515611" y="1371286"/>
                  </a:cubicBezTo>
                  <a:cubicBezTo>
                    <a:pt x="4513325" y="1371412"/>
                    <a:pt x="4490821" y="1392829"/>
                    <a:pt x="4490821" y="1392829"/>
                  </a:cubicBezTo>
                  <a:cubicBezTo>
                    <a:pt x="4491125" y="1398314"/>
                    <a:pt x="4509387" y="1383091"/>
                    <a:pt x="4520892" y="1376953"/>
                  </a:cubicBezTo>
                  <a:cubicBezTo>
                    <a:pt x="4536791" y="1367362"/>
                    <a:pt x="4548119" y="1358025"/>
                    <a:pt x="4555205" y="1354883"/>
                  </a:cubicBezTo>
                  <a:cubicBezTo>
                    <a:pt x="4570650" y="1337066"/>
                    <a:pt x="4587106" y="1330654"/>
                    <a:pt x="4609762" y="1311979"/>
                  </a:cubicBezTo>
                  <a:cubicBezTo>
                    <a:pt x="4636864" y="1290767"/>
                    <a:pt x="4666782" y="1272147"/>
                    <a:pt x="4696321" y="1253550"/>
                  </a:cubicBezTo>
                  <a:cubicBezTo>
                    <a:pt x="4707801" y="1246956"/>
                    <a:pt x="4744095" y="1219274"/>
                    <a:pt x="4740157" y="1230953"/>
                  </a:cubicBezTo>
                  <a:cubicBezTo>
                    <a:pt x="4744728" y="1230700"/>
                    <a:pt x="4749681" y="1230425"/>
                    <a:pt x="4751662" y="1224814"/>
                  </a:cubicBezTo>
                  <a:cubicBezTo>
                    <a:pt x="4808908" y="1195973"/>
                    <a:pt x="4863946" y="1161752"/>
                    <a:pt x="4931249" y="1135104"/>
                  </a:cubicBezTo>
                  <a:cubicBezTo>
                    <a:pt x="4873773" y="1166710"/>
                    <a:pt x="4804818" y="1204909"/>
                    <a:pt x="4745057" y="1236642"/>
                  </a:cubicBezTo>
                  <a:cubicBezTo>
                    <a:pt x="4736218" y="1242631"/>
                    <a:pt x="4683011" y="1268498"/>
                    <a:pt x="4683316" y="1273983"/>
                  </a:cubicBezTo>
                  <a:cubicBezTo>
                    <a:pt x="4682117" y="1293760"/>
                    <a:pt x="4858734" y="1198714"/>
                    <a:pt x="4695124" y="1273329"/>
                  </a:cubicBezTo>
                  <a:cubicBezTo>
                    <a:pt x="4702210" y="1270185"/>
                    <a:pt x="4708913" y="1267064"/>
                    <a:pt x="4711403" y="1263717"/>
                  </a:cubicBezTo>
                  <a:cubicBezTo>
                    <a:pt x="4781656" y="1214443"/>
                    <a:pt x="4859931" y="1178936"/>
                    <a:pt x="4934319" y="1149146"/>
                  </a:cubicBezTo>
                  <a:lnTo>
                    <a:pt x="4837235" y="1205479"/>
                  </a:lnTo>
                  <a:lnTo>
                    <a:pt x="4844620" y="1212777"/>
                  </a:lnTo>
                  <a:lnTo>
                    <a:pt x="4920957" y="1170056"/>
                  </a:lnTo>
                  <a:cubicBezTo>
                    <a:pt x="4948895" y="1157047"/>
                    <a:pt x="4981099" y="1138302"/>
                    <a:pt x="5002584" y="1139864"/>
                  </a:cubicBezTo>
                  <a:cubicBezTo>
                    <a:pt x="5016526" y="1136340"/>
                    <a:pt x="5016349" y="1133142"/>
                    <a:pt x="5023054" y="1130020"/>
                  </a:cubicBezTo>
                  <a:cubicBezTo>
                    <a:pt x="5039360" y="1120865"/>
                    <a:pt x="5053278" y="1116886"/>
                    <a:pt x="5037530" y="1129218"/>
                  </a:cubicBezTo>
                  <a:cubicBezTo>
                    <a:pt x="5007610" y="1147836"/>
                    <a:pt x="4991711" y="1157427"/>
                    <a:pt x="4963774" y="1170435"/>
                  </a:cubicBezTo>
                  <a:lnTo>
                    <a:pt x="4859408" y="1227394"/>
                  </a:lnTo>
                  <a:lnTo>
                    <a:pt x="4864951" y="1232872"/>
                  </a:lnTo>
                  <a:lnTo>
                    <a:pt x="4950615" y="1188124"/>
                  </a:lnTo>
                  <a:cubicBezTo>
                    <a:pt x="4964407" y="1181860"/>
                    <a:pt x="4982972" y="1172122"/>
                    <a:pt x="4989677" y="1169000"/>
                  </a:cubicBezTo>
                  <a:cubicBezTo>
                    <a:pt x="4999201" y="1168472"/>
                    <a:pt x="4992649" y="1174336"/>
                    <a:pt x="4999504" y="1173956"/>
                  </a:cubicBezTo>
                  <a:cubicBezTo>
                    <a:pt x="4999504" y="1173956"/>
                    <a:pt x="5011313" y="1173302"/>
                    <a:pt x="5011161" y="1170560"/>
                  </a:cubicBezTo>
                  <a:cubicBezTo>
                    <a:pt x="5011313" y="1173302"/>
                    <a:pt x="4988480" y="1188778"/>
                    <a:pt x="4967780" y="1201385"/>
                  </a:cubicBezTo>
                  <a:cubicBezTo>
                    <a:pt x="4965495" y="1201512"/>
                    <a:pt x="4965495" y="1201512"/>
                    <a:pt x="4965344" y="1198769"/>
                  </a:cubicBezTo>
                  <a:cubicBezTo>
                    <a:pt x="4965495" y="1201512"/>
                    <a:pt x="4993130" y="1183020"/>
                    <a:pt x="4999657" y="1176699"/>
                  </a:cubicBezTo>
                  <a:cubicBezTo>
                    <a:pt x="4901467" y="1238980"/>
                    <a:pt x="4931157" y="1223125"/>
                    <a:pt x="4967780" y="1201385"/>
                  </a:cubicBezTo>
                  <a:lnTo>
                    <a:pt x="4970509" y="1202866"/>
                  </a:lnTo>
                  <a:lnTo>
                    <a:pt x="4957871" y="1212843"/>
                  </a:lnTo>
                  <a:cubicBezTo>
                    <a:pt x="4941853" y="1223077"/>
                    <a:pt x="4922724" y="1229552"/>
                    <a:pt x="4903752" y="1238853"/>
                  </a:cubicBezTo>
                  <a:lnTo>
                    <a:pt x="4883280" y="1250988"/>
                  </a:lnTo>
                  <a:lnTo>
                    <a:pt x="4905387" y="1272837"/>
                  </a:lnTo>
                  <a:cubicBezTo>
                    <a:pt x="4894174" y="1272707"/>
                    <a:pt x="4888294" y="1276674"/>
                    <a:pt x="4887750" y="1284742"/>
                  </a:cubicBezTo>
                  <a:lnTo>
                    <a:pt x="4865887" y="1261297"/>
                  </a:lnTo>
                  <a:lnTo>
                    <a:pt x="4733340" y="1339859"/>
                  </a:lnTo>
                  <a:cubicBezTo>
                    <a:pt x="4677614" y="1374577"/>
                    <a:pt x="4623457" y="1410926"/>
                    <a:pt x="4572354" y="1450658"/>
                  </a:cubicBezTo>
                  <a:cubicBezTo>
                    <a:pt x="4531411" y="1484097"/>
                    <a:pt x="4490849" y="1517517"/>
                    <a:pt x="4452038" y="1548087"/>
                  </a:cubicBezTo>
                  <a:cubicBezTo>
                    <a:pt x="4412200" y="1577340"/>
                    <a:pt x="4370642" y="1606574"/>
                    <a:pt x="4329160" y="1637178"/>
                  </a:cubicBezTo>
                  <a:lnTo>
                    <a:pt x="4245117" y="1703988"/>
                  </a:lnTo>
                  <a:lnTo>
                    <a:pt x="4224005" y="1732204"/>
                  </a:lnTo>
                  <a:lnTo>
                    <a:pt x="4255923" y="1705011"/>
                  </a:lnTo>
                  <a:cubicBezTo>
                    <a:pt x="4274582" y="1688334"/>
                    <a:pt x="4293246" y="1671715"/>
                    <a:pt x="4311405" y="1658103"/>
                  </a:cubicBezTo>
                  <a:cubicBezTo>
                    <a:pt x="4334214" y="1642170"/>
                    <a:pt x="4347878" y="1633620"/>
                    <a:pt x="4372844" y="1615276"/>
                  </a:cubicBezTo>
                  <a:cubicBezTo>
                    <a:pt x="4386838" y="1605791"/>
                    <a:pt x="4402587" y="1593460"/>
                    <a:pt x="4416073" y="1581710"/>
                  </a:cubicBezTo>
                  <a:cubicBezTo>
                    <a:pt x="4448101" y="1559766"/>
                    <a:pt x="4421177" y="1584178"/>
                    <a:pt x="4411957" y="1590189"/>
                  </a:cubicBezTo>
                  <a:cubicBezTo>
                    <a:pt x="4350442" y="1638521"/>
                    <a:pt x="4298550" y="1681277"/>
                    <a:pt x="4241708" y="1724307"/>
                  </a:cubicBezTo>
                  <a:lnTo>
                    <a:pt x="4207129" y="1753758"/>
                  </a:lnTo>
                  <a:lnTo>
                    <a:pt x="4102740" y="1877040"/>
                  </a:lnTo>
                  <a:cubicBezTo>
                    <a:pt x="4111775" y="1857464"/>
                    <a:pt x="4124346" y="1837420"/>
                    <a:pt x="4140458" y="1816913"/>
                  </a:cubicBezTo>
                  <a:lnTo>
                    <a:pt x="4146464" y="1805427"/>
                  </a:lnTo>
                  <a:lnTo>
                    <a:pt x="4056345" y="1882183"/>
                  </a:lnTo>
                  <a:lnTo>
                    <a:pt x="4054475" y="1883810"/>
                  </a:lnTo>
                  <a:lnTo>
                    <a:pt x="4042847" y="1932873"/>
                  </a:lnTo>
                  <a:cubicBezTo>
                    <a:pt x="4043714" y="1937959"/>
                    <a:pt x="4044143" y="1944301"/>
                    <a:pt x="4044138" y="1951899"/>
                  </a:cubicBezTo>
                  <a:cubicBezTo>
                    <a:pt x="4044133" y="1959499"/>
                    <a:pt x="4042204" y="1966148"/>
                    <a:pt x="4038352" y="1971853"/>
                  </a:cubicBezTo>
                  <a:cubicBezTo>
                    <a:pt x="4019920" y="1991463"/>
                    <a:pt x="4003116" y="2012059"/>
                    <a:pt x="3987941" y="2033642"/>
                  </a:cubicBezTo>
                  <a:lnTo>
                    <a:pt x="3978029" y="2050159"/>
                  </a:lnTo>
                  <a:lnTo>
                    <a:pt x="3987152" y="2040934"/>
                  </a:lnTo>
                  <a:lnTo>
                    <a:pt x="4009328" y="2020191"/>
                  </a:lnTo>
                  <a:lnTo>
                    <a:pt x="4012910" y="2019485"/>
                  </a:lnTo>
                  <a:lnTo>
                    <a:pt x="4022990" y="2016523"/>
                  </a:lnTo>
                  <a:lnTo>
                    <a:pt x="4016084" y="2023411"/>
                  </a:lnTo>
                  <a:lnTo>
                    <a:pt x="3961446" y="2077787"/>
                  </a:lnTo>
                  <a:lnTo>
                    <a:pt x="3947304" y="2101349"/>
                  </a:lnTo>
                  <a:lnTo>
                    <a:pt x="3915034" y="2162332"/>
                  </a:lnTo>
                  <a:lnTo>
                    <a:pt x="3940643" y="2143499"/>
                  </a:lnTo>
                  <a:cubicBezTo>
                    <a:pt x="3943184" y="2142514"/>
                    <a:pt x="3952106" y="2142462"/>
                    <a:pt x="3954648" y="2141477"/>
                  </a:cubicBezTo>
                  <a:cubicBezTo>
                    <a:pt x="3977495" y="2129221"/>
                    <a:pt x="3999815" y="2085393"/>
                    <a:pt x="4005122" y="2094118"/>
                  </a:cubicBezTo>
                  <a:cubicBezTo>
                    <a:pt x="4005122" y="2094118"/>
                    <a:pt x="3999245" y="2103204"/>
                    <a:pt x="3995908" y="2111305"/>
                  </a:cubicBezTo>
                  <a:lnTo>
                    <a:pt x="3995637" y="2109598"/>
                  </a:lnTo>
                  <a:lnTo>
                    <a:pt x="3997576" y="2107255"/>
                  </a:lnTo>
                  <a:cubicBezTo>
                    <a:pt x="3996305" y="2107747"/>
                    <a:pt x="3995670" y="2107994"/>
                    <a:pt x="3995462" y="2108500"/>
                  </a:cubicBezTo>
                  <a:lnTo>
                    <a:pt x="3995637" y="2109598"/>
                  </a:lnTo>
                  <a:lnTo>
                    <a:pt x="3992071" y="2113905"/>
                  </a:lnTo>
                  <a:lnTo>
                    <a:pt x="3989058" y="2115945"/>
                  </a:lnTo>
                  <a:cubicBezTo>
                    <a:pt x="3987354" y="2117599"/>
                    <a:pt x="3986338" y="2118985"/>
                    <a:pt x="3986338" y="2118985"/>
                  </a:cubicBezTo>
                  <a:cubicBezTo>
                    <a:pt x="3986338" y="2118985"/>
                    <a:pt x="3988957" y="2128184"/>
                    <a:pt x="3984470" y="2133895"/>
                  </a:cubicBezTo>
                  <a:cubicBezTo>
                    <a:pt x="3976501" y="2147196"/>
                    <a:pt x="3945379" y="2170034"/>
                    <a:pt x="3936537" y="2180270"/>
                  </a:cubicBezTo>
                  <a:cubicBezTo>
                    <a:pt x="3933995" y="2181254"/>
                    <a:pt x="3935887" y="2187898"/>
                    <a:pt x="3934219" y="2191948"/>
                  </a:cubicBezTo>
                  <a:cubicBezTo>
                    <a:pt x="3926990" y="2204963"/>
                    <a:pt x="3906949" y="2219430"/>
                    <a:pt x="3890862" y="2232925"/>
                  </a:cubicBezTo>
                  <a:lnTo>
                    <a:pt x="3881746" y="2241352"/>
                  </a:lnTo>
                  <a:lnTo>
                    <a:pt x="3885331" y="2240887"/>
                  </a:lnTo>
                  <a:cubicBezTo>
                    <a:pt x="3888264" y="2240380"/>
                    <a:pt x="3891178" y="2239532"/>
                    <a:pt x="3891103" y="2238161"/>
                  </a:cubicBezTo>
                  <a:cubicBezTo>
                    <a:pt x="3891179" y="2239532"/>
                    <a:pt x="3885508" y="2244087"/>
                    <a:pt x="3877231" y="2249874"/>
                  </a:cubicBezTo>
                  <a:lnTo>
                    <a:pt x="3858907" y="2261741"/>
                  </a:lnTo>
                  <a:lnTo>
                    <a:pt x="3840954" y="2286725"/>
                  </a:lnTo>
                  <a:lnTo>
                    <a:pt x="3841691" y="2286101"/>
                  </a:lnTo>
                  <a:cubicBezTo>
                    <a:pt x="3854065" y="2274640"/>
                    <a:pt x="3866429" y="2261905"/>
                    <a:pt x="3871286" y="2258321"/>
                  </a:cubicBezTo>
                  <a:cubicBezTo>
                    <a:pt x="3922449" y="2217503"/>
                    <a:pt x="3970654" y="2174143"/>
                    <a:pt x="4017980" y="2129352"/>
                  </a:cubicBezTo>
                  <a:lnTo>
                    <a:pt x="4089506" y="2059777"/>
                  </a:lnTo>
                  <a:lnTo>
                    <a:pt x="4096165" y="2057506"/>
                  </a:lnTo>
                  <a:lnTo>
                    <a:pt x="4111425" y="2051264"/>
                  </a:lnTo>
                  <a:lnTo>
                    <a:pt x="4090367" y="2074707"/>
                  </a:lnTo>
                  <a:cubicBezTo>
                    <a:pt x="4079778" y="2078810"/>
                    <a:pt x="4072749" y="2085506"/>
                    <a:pt x="4071953" y="2092623"/>
                  </a:cubicBezTo>
                  <a:cubicBezTo>
                    <a:pt x="4080002" y="2089504"/>
                    <a:pt x="4086753" y="2083483"/>
                    <a:pt x="4090367" y="2074707"/>
                  </a:cubicBezTo>
                  <a:lnTo>
                    <a:pt x="4113825" y="2055323"/>
                  </a:lnTo>
                  <a:lnTo>
                    <a:pt x="4117276" y="2061838"/>
                  </a:lnTo>
                  <a:cubicBezTo>
                    <a:pt x="4114611" y="2061986"/>
                    <a:pt x="4112325" y="2062113"/>
                    <a:pt x="4112325" y="2062113"/>
                  </a:cubicBezTo>
                  <a:cubicBezTo>
                    <a:pt x="4117605" y="2067779"/>
                    <a:pt x="4117454" y="2065036"/>
                    <a:pt x="4117276" y="2061838"/>
                  </a:cubicBezTo>
                  <a:lnTo>
                    <a:pt x="4126725" y="2057121"/>
                  </a:lnTo>
                  <a:lnTo>
                    <a:pt x="4106312" y="2078572"/>
                  </a:lnTo>
                  <a:lnTo>
                    <a:pt x="4098991" y="2084189"/>
                  </a:lnTo>
                  <a:cubicBezTo>
                    <a:pt x="4096541" y="2085879"/>
                    <a:pt x="4094962" y="2086683"/>
                    <a:pt x="4094924" y="2085996"/>
                  </a:cubicBezTo>
                  <a:lnTo>
                    <a:pt x="4097516" y="2087816"/>
                  </a:lnTo>
                  <a:lnTo>
                    <a:pt x="4070205" y="2116517"/>
                  </a:lnTo>
                  <a:lnTo>
                    <a:pt x="4059873" y="2122340"/>
                  </a:lnTo>
                  <a:cubicBezTo>
                    <a:pt x="4053241" y="2125923"/>
                    <a:pt x="4045579" y="2129872"/>
                    <a:pt x="4035718" y="2134659"/>
                  </a:cubicBezTo>
                  <a:cubicBezTo>
                    <a:pt x="4031300" y="2137654"/>
                    <a:pt x="3989570" y="2156926"/>
                    <a:pt x="4008465" y="2153129"/>
                  </a:cubicBezTo>
                  <a:cubicBezTo>
                    <a:pt x="4022409" y="2149607"/>
                    <a:pt x="4050042" y="2131114"/>
                    <a:pt x="4059033" y="2127866"/>
                  </a:cubicBezTo>
                  <a:lnTo>
                    <a:pt x="4059620" y="2127641"/>
                  </a:lnTo>
                  <a:lnTo>
                    <a:pt x="4052174" y="2135466"/>
                  </a:lnTo>
                  <a:cubicBezTo>
                    <a:pt x="4010342" y="2183449"/>
                    <a:pt x="3958042" y="2214493"/>
                    <a:pt x="3917085" y="2265542"/>
                  </a:cubicBezTo>
                  <a:cubicBezTo>
                    <a:pt x="3926168" y="2259044"/>
                    <a:pt x="3937212" y="2248275"/>
                    <a:pt x="3936384" y="2252958"/>
                  </a:cubicBezTo>
                  <a:lnTo>
                    <a:pt x="3931621" y="2262460"/>
                  </a:lnTo>
                  <a:lnTo>
                    <a:pt x="3881617" y="2291261"/>
                  </a:lnTo>
                  <a:lnTo>
                    <a:pt x="3921346" y="2273446"/>
                  </a:lnTo>
                  <a:lnTo>
                    <a:pt x="3919389" y="2275440"/>
                  </a:lnTo>
                  <a:cubicBezTo>
                    <a:pt x="3903701" y="2290800"/>
                    <a:pt x="3879292" y="2314088"/>
                    <a:pt x="3875331" y="2323708"/>
                  </a:cubicBezTo>
                  <a:cubicBezTo>
                    <a:pt x="3910436" y="2303299"/>
                    <a:pt x="3920801" y="2288501"/>
                    <a:pt x="3949381" y="2266647"/>
                  </a:cubicBezTo>
                  <a:cubicBezTo>
                    <a:pt x="3986803" y="2234558"/>
                    <a:pt x="3957429" y="2263529"/>
                    <a:pt x="3950478" y="2280407"/>
                  </a:cubicBezTo>
                  <a:cubicBezTo>
                    <a:pt x="3945195" y="2293235"/>
                    <a:pt x="3960843" y="2265611"/>
                    <a:pt x="3961068" y="2276305"/>
                  </a:cubicBezTo>
                  <a:cubicBezTo>
                    <a:pt x="3961292" y="2286998"/>
                    <a:pt x="3935903" y="2300240"/>
                    <a:pt x="3927061" y="2310475"/>
                  </a:cubicBezTo>
                  <a:cubicBezTo>
                    <a:pt x="3914948" y="2319140"/>
                    <a:pt x="3900148" y="2328279"/>
                    <a:pt x="3889638" y="2342564"/>
                  </a:cubicBezTo>
                  <a:cubicBezTo>
                    <a:pt x="3889638" y="2342564"/>
                    <a:pt x="3891529" y="2349207"/>
                    <a:pt x="3889862" y="2353259"/>
                  </a:cubicBezTo>
                  <a:lnTo>
                    <a:pt x="3889730" y="2353394"/>
                  </a:lnTo>
                  <a:lnTo>
                    <a:pt x="3890950" y="2358268"/>
                  </a:lnTo>
                  <a:lnTo>
                    <a:pt x="3890739" y="2369516"/>
                  </a:lnTo>
                  <a:lnTo>
                    <a:pt x="3916323" y="2346056"/>
                  </a:lnTo>
                  <a:cubicBezTo>
                    <a:pt x="3924165" y="2339116"/>
                    <a:pt x="3930711" y="2334026"/>
                    <a:pt x="3936006" y="2331976"/>
                  </a:cubicBezTo>
                  <a:cubicBezTo>
                    <a:pt x="3972633" y="2307003"/>
                    <a:pt x="3995256" y="2284053"/>
                    <a:pt x="4032030" y="2259591"/>
                  </a:cubicBezTo>
                  <a:cubicBezTo>
                    <a:pt x="4006070" y="2290643"/>
                    <a:pt x="3976048" y="2309085"/>
                    <a:pt x="3946674" y="2338056"/>
                  </a:cubicBezTo>
                  <a:cubicBezTo>
                    <a:pt x="3932470" y="2350935"/>
                    <a:pt x="3915129" y="2361059"/>
                    <a:pt x="3908178" y="2377937"/>
                  </a:cubicBezTo>
                  <a:cubicBezTo>
                    <a:pt x="3907384" y="2385053"/>
                    <a:pt x="3908257" y="2388120"/>
                    <a:pt x="3904193" y="2393666"/>
                  </a:cubicBezTo>
                  <a:cubicBezTo>
                    <a:pt x="3898937" y="2400810"/>
                    <a:pt x="3891432" y="2405420"/>
                    <a:pt x="3883609" y="2410154"/>
                  </a:cubicBezTo>
                  <a:lnTo>
                    <a:pt x="3870603" y="2420114"/>
                  </a:lnTo>
                  <a:lnTo>
                    <a:pt x="3867434" y="2426134"/>
                  </a:lnTo>
                  <a:lnTo>
                    <a:pt x="3863778" y="2430530"/>
                  </a:lnTo>
                  <a:lnTo>
                    <a:pt x="3866710" y="2434007"/>
                  </a:lnTo>
                  <a:cubicBezTo>
                    <a:pt x="3868526" y="2437700"/>
                    <a:pt x="3869654" y="2441662"/>
                    <a:pt x="3868173" y="2442235"/>
                  </a:cubicBezTo>
                  <a:cubicBezTo>
                    <a:pt x="3867013" y="2448075"/>
                    <a:pt x="3853938" y="2455836"/>
                    <a:pt x="3841399" y="2464241"/>
                  </a:cubicBezTo>
                  <a:lnTo>
                    <a:pt x="3834579" y="2469474"/>
                  </a:lnTo>
                  <a:lnTo>
                    <a:pt x="3827696" y="2483183"/>
                  </a:lnTo>
                  <a:lnTo>
                    <a:pt x="3841699" y="2473345"/>
                  </a:lnTo>
                  <a:cubicBezTo>
                    <a:pt x="3848252" y="2466835"/>
                    <a:pt x="3854430" y="2460043"/>
                    <a:pt x="3863312" y="2454898"/>
                  </a:cubicBezTo>
                  <a:cubicBezTo>
                    <a:pt x="3888701" y="2441657"/>
                    <a:pt x="3910530" y="2425823"/>
                    <a:pt x="3935840" y="2402398"/>
                  </a:cubicBezTo>
                  <a:cubicBezTo>
                    <a:pt x="3980887" y="2367356"/>
                    <a:pt x="3891467" y="2451367"/>
                    <a:pt x="3892340" y="2454433"/>
                  </a:cubicBezTo>
                  <a:lnTo>
                    <a:pt x="3924559" y="2445354"/>
                  </a:lnTo>
                  <a:cubicBezTo>
                    <a:pt x="3925432" y="2448420"/>
                    <a:pt x="3889677" y="2476459"/>
                    <a:pt x="3889677" y="2476459"/>
                  </a:cubicBezTo>
                  <a:cubicBezTo>
                    <a:pt x="3874083" y="2492714"/>
                    <a:pt x="3865162" y="2492766"/>
                    <a:pt x="3854798" y="2507563"/>
                  </a:cubicBezTo>
                  <a:cubicBezTo>
                    <a:pt x="3865386" y="2503460"/>
                    <a:pt x="3902809" y="2471372"/>
                    <a:pt x="3903683" y="2474437"/>
                  </a:cubicBezTo>
                  <a:cubicBezTo>
                    <a:pt x="3903901" y="2475204"/>
                    <a:pt x="3901843" y="2478199"/>
                    <a:pt x="3899234" y="2481809"/>
                  </a:cubicBezTo>
                  <a:lnTo>
                    <a:pt x="3897121" y="2484815"/>
                  </a:lnTo>
                  <a:lnTo>
                    <a:pt x="3855231" y="2509087"/>
                  </a:lnTo>
                  <a:lnTo>
                    <a:pt x="3835101" y="2520752"/>
                  </a:lnTo>
                  <a:cubicBezTo>
                    <a:pt x="3847285" y="2516525"/>
                    <a:pt x="3858801" y="2511446"/>
                    <a:pt x="3869984" y="2505949"/>
                  </a:cubicBezTo>
                  <a:lnTo>
                    <a:pt x="3891181" y="2494786"/>
                  </a:lnTo>
                  <a:lnTo>
                    <a:pt x="3890719" y="2497892"/>
                  </a:lnTo>
                  <a:lnTo>
                    <a:pt x="3905717" y="2488245"/>
                  </a:lnTo>
                  <a:lnTo>
                    <a:pt x="3967161" y="2417870"/>
                  </a:lnTo>
                  <a:cubicBezTo>
                    <a:pt x="3989636" y="2390931"/>
                    <a:pt x="4013286" y="2363838"/>
                    <a:pt x="4038123" y="2336591"/>
                  </a:cubicBezTo>
                  <a:cubicBezTo>
                    <a:pt x="4042051" y="2331479"/>
                    <a:pt x="4046804" y="2328056"/>
                    <a:pt x="4052378" y="2326326"/>
                  </a:cubicBezTo>
                  <a:cubicBezTo>
                    <a:pt x="4057953" y="2324598"/>
                    <a:pt x="4065372" y="2323224"/>
                    <a:pt x="4074640" y="2322209"/>
                  </a:cubicBezTo>
                  <a:cubicBezTo>
                    <a:pt x="4062759" y="2342961"/>
                    <a:pt x="4049105" y="2363946"/>
                    <a:pt x="4033680" y="2385163"/>
                  </a:cubicBezTo>
                  <a:cubicBezTo>
                    <a:pt x="4018258" y="2406379"/>
                    <a:pt x="4002246" y="2427670"/>
                    <a:pt x="3985643" y="2449041"/>
                  </a:cubicBezTo>
                  <a:lnTo>
                    <a:pt x="3976029" y="2465402"/>
                  </a:lnTo>
                  <a:lnTo>
                    <a:pt x="3998172" y="2453790"/>
                  </a:lnTo>
                  <a:lnTo>
                    <a:pt x="3995028" y="2456635"/>
                  </a:lnTo>
                  <a:cubicBezTo>
                    <a:pt x="3988065" y="2462737"/>
                    <a:pt x="3975159" y="2473980"/>
                    <a:pt x="3967619" y="2480944"/>
                  </a:cubicBezTo>
                  <a:lnTo>
                    <a:pt x="3965783" y="2482839"/>
                  </a:lnTo>
                  <a:lnTo>
                    <a:pt x="3964434" y="2485134"/>
                  </a:lnTo>
                  <a:lnTo>
                    <a:pt x="3972405" y="2479586"/>
                  </a:lnTo>
                  <a:cubicBezTo>
                    <a:pt x="3999317" y="2461782"/>
                    <a:pt x="3968645" y="2487851"/>
                    <a:pt x="3962913" y="2497449"/>
                  </a:cubicBezTo>
                  <a:cubicBezTo>
                    <a:pt x="3965454" y="2496464"/>
                    <a:pt x="3967997" y="2495480"/>
                    <a:pt x="3970537" y="2494495"/>
                  </a:cubicBezTo>
                  <a:cubicBezTo>
                    <a:pt x="3967997" y="2495480"/>
                    <a:pt x="3989254" y="2497457"/>
                    <a:pt x="3990272" y="2501033"/>
                  </a:cubicBezTo>
                  <a:cubicBezTo>
                    <a:pt x="3992020" y="2507166"/>
                    <a:pt x="3948295" y="2548506"/>
                    <a:pt x="3941120" y="2554691"/>
                  </a:cubicBezTo>
                  <a:cubicBezTo>
                    <a:pt x="3920389" y="2584284"/>
                    <a:pt x="3997181" y="2515379"/>
                    <a:pt x="3999072" y="2522023"/>
                  </a:cubicBezTo>
                  <a:cubicBezTo>
                    <a:pt x="4000145" y="2523310"/>
                    <a:pt x="3998066" y="2526952"/>
                    <a:pt x="3994752" y="2531366"/>
                  </a:cubicBezTo>
                  <a:lnTo>
                    <a:pt x="3991085" y="2535732"/>
                  </a:lnTo>
                  <a:lnTo>
                    <a:pt x="3922806" y="2572738"/>
                  </a:lnTo>
                  <a:lnTo>
                    <a:pt x="3914902" y="2576293"/>
                  </a:lnTo>
                  <a:lnTo>
                    <a:pt x="3913389" y="2582936"/>
                  </a:lnTo>
                  <a:lnTo>
                    <a:pt x="3981182" y="2546183"/>
                  </a:lnTo>
                  <a:lnTo>
                    <a:pt x="3983116" y="2545221"/>
                  </a:lnTo>
                  <a:lnTo>
                    <a:pt x="3983020" y="2545336"/>
                  </a:lnTo>
                  <a:cubicBezTo>
                    <a:pt x="3975280" y="2554080"/>
                    <a:pt x="3970260" y="2559572"/>
                    <a:pt x="3983279" y="2549137"/>
                  </a:cubicBezTo>
                  <a:lnTo>
                    <a:pt x="4004946" y="2534361"/>
                  </a:lnTo>
                  <a:lnTo>
                    <a:pt x="4049743" y="2512074"/>
                  </a:lnTo>
                  <a:lnTo>
                    <a:pt x="4055808" y="2508728"/>
                  </a:lnTo>
                  <a:lnTo>
                    <a:pt x="4039512" y="2525708"/>
                  </a:lnTo>
                  <a:cubicBezTo>
                    <a:pt x="4032454" y="2532921"/>
                    <a:pt x="4024074" y="2541274"/>
                    <a:pt x="4013179" y="2551737"/>
                  </a:cubicBezTo>
                  <a:cubicBezTo>
                    <a:pt x="4001795" y="2562957"/>
                    <a:pt x="3992224" y="2570637"/>
                    <a:pt x="3983382" y="2580873"/>
                  </a:cubicBezTo>
                  <a:cubicBezTo>
                    <a:pt x="3964597" y="2605740"/>
                    <a:pt x="4004561" y="2572667"/>
                    <a:pt x="4014277" y="2565497"/>
                  </a:cubicBezTo>
                  <a:cubicBezTo>
                    <a:pt x="4028057" y="2552782"/>
                    <a:pt x="4040237" y="2534445"/>
                    <a:pt x="4045398" y="2542659"/>
                  </a:cubicBezTo>
                  <a:cubicBezTo>
                    <a:pt x="4044525" y="2539592"/>
                    <a:pt x="4021980" y="2572726"/>
                    <a:pt x="4016248" y="2582323"/>
                  </a:cubicBezTo>
                  <a:cubicBezTo>
                    <a:pt x="4016248" y="2582323"/>
                    <a:pt x="3998483" y="2592610"/>
                    <a:pt x="4008278" y="2595624"/>
                  </a:cubicBezTo>
                  <a:cubicBezTo>
                    <a:pt x="4008278" y="2595624"/>
                    <a:pt x="4019662" y="2584405"/>
                    <a:pt x="4026413" y="2578384"/>
                  </a:cubicBezTo>
                  <a:cubicBezTo>
                    <a:pt x="4031125" y="2583368"/>
                    <a:pt x="4035413" y="2588516"/>
                    <a:pt x="4035413" y="2588516"/>
                  </a:cubicBezTo>
                  <a:cubicBezTo>
                    <a:pt x="4040496" y="2586547"/>
                    <a:pt x="4060723" y="2565091"/>
                    <a:pt x="4071313" y="2560988"/>
                  </a:cubicBezTo>
                  <a:cubicBezTo>
                    <a:pt x="4071313" y="2560988"/>
                    <a:pt x="4086985" y="2554916"/>
                    <a:pt x="4068850" y="2572156"/>
                  </a:cubicBezTo>
                  <a:cubicBezTo>
                    <a:pt x="4054646" y="2585036"/>
                    <a:pt x="4062470" y="2571223"/>
                    <a:pt x="4057187" y="2584051"/>
                  </a:cubicBezTo>
                  <a:cubicBezTo>
                    <a:pt x="4060802" y="2575275"/>
                    <a:pt x="4068651" y="2583015"/>
                    <a:pt x="4067856" y="2590131"/>
                  </a:cubicBezTo>
                  <a:cubicBezTo>
                    <a:pt x="4068273" y="2589119"/>
                    <a:pt x="4065825" y="2590741"/>
                    <a:pt x="4061932" y="2593792"/>
                  </a:cubicBezTo>
                  <a:lnTo>
                    <a:pt x="4049812" y="2603950"/>
                  </a:lnTo>
                  <a:lnTo>
                    <a:pt x="4049259" y="2604241"/>
                  </a:lnTo>
                  <a:lnTo>
                    <a:pt x="3936434" y="2664335"/>
                  </a:lnTo>
                  <a:lnTo>
                    <a:pt x="3937169" y="2665336"/>
                  </a:lnTo>
                  <a:cubicBezTo>
                    <a:pt x="3937219" y="2665730"/>
                    <a:pt x="3937426" y="2667307"/>
                    <a:pt x="3937789" y="2670064"/>
                  </a:cubicBezTo>
                  <a:cubicBezTo>
                    <a:pt x="3938149" y="2672821"/>
                    <a:pt x="3938354" y="2674396"/>
                    <a:pt x="3938406" y="2674787"/>
                  </a:cubicBezTo>
                  <a:lnTo>
                    <a:pt x="3939085" y="2677295"/>
                  </a:lnTo>
                  <a:lnTo>
                    <a:pt x="4069152" y="2607266"/>
                  </a:lnTo>
                  <a:lnTo>
                    <a:pt x="4071527" y="2606207"/>
                  </a:lnTo>
                  <a:lnTo>
                    <a:pt x="4062447" y="2615934"/>
                  </a:lnTo>
                  <a:lnTo>
                    <a:pt x="4061555" y="2617673"/>
                  </a:lnTo>
                  <a:lnTo>
                    <a:pt x="4057977" y="2619345"/>
                  </a:lnTo>
                  <a:cubicBezTo>
                    <a:pt x="4022508" y="2641250"/>
                    <a:pt x="3988652" y="2659514"/>
                    <a:pt x="3953073" y="2678560"/>
                  </a:cubicBezTo>
                  <a:lnTo>
                    <a:pt x="3941167" y="2684982"/>
                  </a:lnTo>
                  <a:lnTo>
                    <a:pt x="3944572" y="2697554"/>
                  </a:lnTo>
                  <a:lnTo>
                    <a:pt x="3984243" y="2676489"/>
                  </a:lnTo>
                  <a:cubicBezTo>
                    <a:pt x="4013571" y="2660998"/>
                    <a:pt x="4044157" y="2645781"/>
                    <a:pt x="4077808" y="2632457"/>
                  </a:cubicBezTo>
                  <a:cubicBezTo>
                    <a:pt x="4049070" y="2648260"/>
                    <a:pt x="4017462" y="2665711"/>
                    <a:pt x="3985569" y="2683178"/>
                  </a:cubicBezTo>
                  <a:lnTo>
                    <a:pt x="3946414" y="2704356"/>
                  </a:lnTo>
                  <a:lnTo>
                    <a:pt x="3947520" y="2708437"/>
                  </a:lnTo>
                  <a:lnTo>
                    <a:pt x="3967869" y="2696478"/>
                  </a:lnTo>
                  <a:cubicBezTo>
                    <a:pt x="4005518" y="2677719"/>
                    <a:pt x="4043684" y="2661394"/>
                    <a:pt x="4080878" y="2646499"/>
                  </a:cubicBezTo>
                  <a:cubicBezTo>
                    <a:pt x="4039656" y="2671472"/>
                    <a:pt x="3997788" y="2695108"/>
                    <a:pt x="3955656" y="2719158"/>
                  </a:cubicBezTo>
                  <a:lnTo>
                    <a:pt x="3951148" y="2721831"/>
                  </a:lnTo>
                  <a:lnTo>
                    <a:pt x="3953665" y="2731126"/>
                  </a:lnTo>
                  <a:lnTo>
                    <a:pt x="4067516" y="2667409"/>
                  </a:lnTo>
                  <a:cubicBezTo>
                    <a:pt x="4095453" y="2654401"/>
                    <a:pt x="4127658" y="2635655"/>
                    <a:pt x="4149143" y="2637217"/>
                  </a:cubicBezTo>
                  <a:cubicBezTo>
                    <a:pt x="4163085" y="2633693"/>
                    <a:pt x="4162908" y="2630495"/>
                    <a:pt x="4169613" y="2627373"/>
                  </a:cubicBezTo>
                  <a:cubicBezTo>
                    <a:pt x="4185919" y="2618219"/>
                    <a:pt x="4199837" y="2614239"/>
                    <a:pt x="4184089" y="2626571"/>
                  </a:cubicBezTo>
                  <a:cubicBezTo>
                    <a:pt x="4154169" y="2645189"/>
                    <a:pt x="4138270" y="2654780"/>
                    <a:pt x="4110333" y="2667787"/>
                  </a:cubicBezTo>
                  <a:cubicBezTo>
                    <a:pt x="4065492" y="2692963"/>
                    <a:pt x="4023542" y="2715112"/>
                    <a:pt x="3981681" y="2738002"/>
                  </a:cubicBezTo>
                  <a:lnTo>
                    <a:pt x="3960291" y="2750465"/>
                  </a:lnTo>
                  <a:lnTo>
                    <a:pt x="3964124" y="2755385"/>
                  </a:lnTo>
                  <a:lnTo>
                    <a:pt x="3970170" y="2751819"/>
                  </a:lnTo>
                  <a:cubicBezTo>
                    <a:pt x="4013203" y="2728520"/>
                    <a:pt x="4056868" y="2706276"/>
                    <a:pt x="4097174" y="2685477"/>
                  </a:cubicBezTo>
                  <a:cubicBezTo>
                    <a:pt x="4110965" y="2679213"/>
                    <a:pt x="4129531" y="2669474"/>
                    <a:pt x="4136236" y="2666353"/>
                  </a:cubicBezTo>
                  <a:cubicBezTo>
                    <a:pt x="4145760" y="2665825"/>
                    <a:pt x="4139207" y="2671689"/>
                    <a:pt x="4146063" y="2671309"/>
                  </a:cubicBezTo>
                  <a:cubicBezTo>
                    <a:pt x="4146063" y="2671309"/>
                    <a:pt x="4157872" y="2670655"/>
                    <a:pt x="4157720" y="2667913"/>
                  </a:cubicBezTo>
                  <a:cubicBezTo>
                    <a:pt x="4157872" y="2670655"/>
                    <a:pt x="4135039" y="2686131"/>
                    <a:pt x="4114339" y="2698738"/>
                  </a:cubicBezTo>
                  <a:cubicBezTo>
                    <a:pt x="4112054" y="2698865"/>
                    <a:pt x="4112054" y="2698865"/>
                    <a:pt x="4111903" y="2696123"/>
                  </a:cubicBezTo>
                  <a:cubicBezTo>
                    <a:pt x="4112054" y="2698865"/>
                    <a:pt x="4139689" y="2680372"/>
                    <a:pt x="4146216" y="2674052"/>
                  </a:cubicBezTo>
                  <a:cubicBezTo>
                    <a:pt x="4048026" y="2736334"/>
                    <a:pt x="4077715" y="2720478"/>
                    <a:pt x="4114339" y="2698738"/>
                  </a:cubicBezTo>
                  <a:lnTo>
                    <a:pt x="4117068" y="2700220"/>
                  </a:lnTo>
                  <a:lnTo>
                    <a:pt x="4104430" y="2710196"/>
                  </a:lnTo>
                  <a:cubicBezTo>
                    <a:pt x="4088412" y="2720430"/>
                    <a:pt x="4069283" y="2726905"/>
                    <a:pt x="4050311" y="2736207"/>
                  </a:cubicBezTo>
                  <a:lnTo>
                    <a:pt x="3981127" y="2777214"/>
                  </a:lnTo>
                  <a:lnTo>
                    <a:pt x="4000721" y="2802369"/>
                  </a:lnTo>
                  <a:cubicBezTo>
                    <a:pt x="4036696" y="2832697"/>
                    <a:pt x="4070696" y="2866282"/>
                    <a:pt x="4102726" y="2903131"/>
                  </a:cubicBezTo>
                  <a:cubicBezTo>
                    <a:pt x="4108536" y="2912380"/>
                    <a:pt x="4115094" y="2922734"/>
                    <a:pt x="4122396" y="2934191"/>
                  </a:cubicBezTo>
                  <a:cubicBezTo>
                    <a:pt x="4129694" y="2945651"/>
                    <a:pt x="4138612" y="2955692"/>
                    <a:pt x="4149141" y="2964323"/>
                  </a:cubicBezTo>
                  <a:cubicBezTo>
                    <a:pt x="4181144" y="2988762"/>
                    <a:pt x="4213224" y="3013790"/>
                    <a:pt x="4245380" y="3039409"/>
                  </a:cubicBezTo>
                  <a:cubicBezTo>
                    <a:pt x="4277536" y="3065033"/>
                    <a:pt x="4309923" y="3092423"/>
                    <a:pt x="4342534" y="3121587"/>
                  </a:cubicBezTo>
                  <a:cubicBezTo>
                    <a:pt x="4353790" y="3134729"/>
                    <a:pt x="4365276" y="3149640"/>
                    <a:pt x="4376996" y="3166325"/>
                  </a:cubicBezTo>
                  <a:cubicBezTo>
                    <a:pt x="4388718" y="3183011"/>
                    <a:pt x="4400513" y="3200282"/>
                    <a:pt x="4412388" y="3218148"/>
                  </a:cubicBezTo>
                  <a:cubicBezTo>
                    <a:pt x="4418684" y="3231341"/>
                    <a:pt x="4425412" y="3243273"/>
                    <a:pt x="4432573" y="3253950"/>
                  </a:cubicBezTo>
                  <a:cubicBezTo>
                    <a:pt x="4439731" y="3264621"/>
                    <a:pt x="4448802" y="3276248"/>
                    <a:pt x="4459787" y="3288824"/>
                  </a:cubicBezTo>
                  <a:cubicBezTo>
                    <a:pt x="4492856" y="3322934"/>
                    <a:pt x="4525926" y="3357045"/>
                    <a:pt x="4558998" y="3391151"/>
                  </a:cubicBezTo>
                  <a:cubicBezTo>
                    <a:pt x="4559051" y="3391545"/>
                    <a:pt x="4559257" y="3393118"/>
                    <a:pt x="4559616" y="3395875"/>
                  </a:cubicBezTo>
                  <a:cubicBezTo>
                    <a:pt x="4559979" y="3398630"/>
                    <a:pt x="4560185" y="3400205"/>
                    <a:pt x="4560235" y="3400599"/>
                  </a:cubicBezTo>
                  <a:cubicBezTo>
                    <a:pt x="4555012" y="3401483"/>
                    <a:pt x="4549131" y="3401854"/>
                    <a:pt x="4542588" y="3401709"/>
                  </a:cubicBezTo>
                  <a:cubicBezTo>
                    <a:pt x="4536045" y="3401565"/>
                    <a:pt x="4532187" y="3399268"/>
                    <a:pt x="4531013" y="3394816"/>
                  </a:cubicBezTo>
                  <a:cubicBezTo>
                    <a:pt x="4493204" y="3361330"/>
                    <a:pt x="4455850" y="3327781"/>
                    <a:pt x="4418951" y="3294171"/>
                  </a:cubicBezTo>
                  <a:cubicBezTo>
                    <a:pt x="4382052" y="3260565"/>
                    <a:pt x="4346864" y="3226732"/>
                    <a:pt x="4313389" y="3192676"/>
                  </a:cubicBezTo>
                  <a:cubicBezTo>
                    <a:pt x="4302736" y="3184663"/>
                    <a:pt x="4292006" y="3176057"/>
                    <a:pt x="4281202" y="3166859"/>
                  </a:cubicBezTo>
                  <a:cubicBezTo>
                    <a:pt x="4270394" y="3157664"/>
                    <a:pt x="4259357" y="3146696"/>
                    <a:pt x="4248086" y="3133959"/>
                  </a:cubicBezTo>
                  <a:cubicBezTo>
                    <a:pt x="4243392" y="3134774"/>
                    <a:pt x="4238621" y="3134998"/>
                    <a:pt x="4233772" y="3134630"/>
                  </a:cubicBezTo>
                  <a:cubicBezTo>
                    <a:pt x="4228923" y="3134266"/>
                    <a:pt x="4223842" y="3132129"/>
                    <a:pt x="4218530" y="3128221"/>
                  </a:cubicBezTo>
                  <a:cubicBezTo>
                    <a:pt x="4218807" y="3133387"/>
                    <a:pt x="4218058" y="3139895"/>
                    <a:pt x="4216286" y="3147733"/>
                  </a:cubicBezTo>
                  <a:cubicBezTo>
                    <a:pt x="4214511" y="3155572"/>
                    <a:pt x="4213764" y="3162080"/>
                    <a:pt x="4214041" y="3167248"/>
                  </a:cubicBezTo>
                  <a:cubicBezTo>
                    <a:pt x="4214857" y="3171946"/>
                    <a:pt x="4217441" y="3176412"/>
                    <a:pt x="4221796" y="3180645"/>
                  </a:cubicBezTo>
                  <a:cubicBezTo>
                    <a:pt x="4226150" y="3184882"/>
                    <a:pt x="4231096" y="3189038"/>
                    <a:pt x="4236631" y="3193119"/>
                  </a:cubicBezTo>
                  <a:cubicBezTo>
                    <a:pt x="4264284" y="3217928"/>
                    <a:pt x="4292964" y="3241401"/>
                    <a:pt x="4322668" y="3263537"/>
                  </a:cubicBezTo>
                  <a:cubicBezTo>
                    <a:pt x="4352372" y="3285673"/>
                    <a:pt x="4381051" y="3309147"/>
                    <a:pt x="4408704" y="3333957"/>
                  </a:cubicBezTo>
                  <a:cubicBezTo>
                    <a:pt x="4420020" y="3342486"/>
                    <a:pt x="4432067" y="3352118"/>
                    <a:pt x="4444836" y="3362859"/>
                  </a:cubicBezTo>
                  <a:cubicBezTo>
                    <a:pt x="4457606" y="3373600"/>
                    <a:pt x="4467262" y="3383544"/>
                    <a:pt x="4473804" y="3392699"/>
                  </a:cubicBezTo>
                  <a:cubicBezTo>
                    <a:pt x="4499515" y="3436579"/>
                    <a:pt x="4531092" y="3474775"/>
                    <a:pt x="4568538" y="3507283"/>
                  </a:cubicBezTo>
                  <a:cubicBezTo>
                    <a:pt x="4605982" y="3539791"/>
                    <a:pt x="4644098" y="3572130"/>
                    <a:pt x="4682889" y="3604291"/>
                  </a:cubicBezTo>
                  <a:cubicBezTo>
                    <a:pt x="4694918" y="3610645"/>
                    <a:pt x="4702854" y="3622392"/>
                    <a:pt x="4706699" y="3639535"/>
                  </a:cubicBezTo>
                  <a:cubicBezTo>
                    <a:pt x="4718707" y="3656392"/>
                    <a:pt x="4731863" y="3668290"/>
                    <a:pt x="4746169" y="3675231"/>
                  </a:cubicBezTo>
                  <a:cubicBezTo>
                    <a:pt x="4760474" y="3682171"/>
                    <a:pt x="4775370" y="3689034"/>
                    <a:pt x="4790856" y="3695819"/>
                  </a:cubicBezTo>
                  <a:cubicBezTo>
                    <a:pt x="4851182" y="3716766"/>
                    <a:pt x="4903316" y="3748400"/>
                    <a:pt x="4947248" y="3790721"/>
                  </a:cubicBezTo>
                  <a:cubicBezTo>
                    <a:pt x="4968280" y="3807797"/>
                    <a:pt x="4988518" y="3827983"/>
                    <a:pt x="5007966" y="3851281"/>
                  </a:cubicBezTo>
                  <a:cubicBezTo>
                    <a:pt x="5027412" y="3874572"/>
                    <a:pt x="5047962" y="3897121"/>
                    <a:pt x="5069615" y="3918926"/>
                  </a:cubicBezTo>
                  <a:cubicBezTo>
                    <a:pt x="5075821" y="3928129"/>
                    <a:pt x="5081588" y="3938592"/>
                    <a:pt x="5086922" y="3950313"/>
                  </a:cubicBezTo>
                  <a:lnTo>
                    <a:pt x="5094323" y="3973687"/>
                  </a:lnTo>
                  <a:lnTo>
                    <a:pt x="5075558" y="3959466"/>
                  </a:lnTo>
                  <a:cubicBezTo>
                    <a:pt x="5026588" y="3923712"/>
                    <a:pt x="4983005" y="3896092"/>
                    <a:pt x="4915208" y="3853846"/>
                  </a:cubicBezTo>
                  <a:cubicBezTo>
                    <a:pt x="4861877" y="3827483"/>
                    <a:pt x="4893296" y="3859753"/>
                    <a:pt x="4940308" y="3891737"/>
                  </a:cubicBezTo>
                  <a:cubicBezTo>
                    <a:pt x="4958180" y="3905722"/>
                    <a:pt x="4965161" y="3901099"/>
                    <a:pt x="4995582" y="3934029"/>
                  </a:cubicBezTo>
                  <a:cubicBezTo>
                    <a:pt x="5011084" y="3963931"/>
                    <a:pt x="5042425" y="3994459"/>
                    <a:pt x="5079199" y="4024796"/>
                  </a:cubicBezTo>
                  <a:lnTo>
                    <a:pt x="5114268" y="4051841"/>
                  </a:lnTo>
                  <a:lnTo>
                    <a:pt x="5115004" y="4054810"/>
                  </a:lnTo>
                  <a:lnTo>
                    <a:pt x="5120779" y="4094703"/>
                  </a:lnTo>
                  <a:lnTo>
                    <a:pt x="5118514" y="4093622"/>
                  </a:lnTo>
                  <a:cubicBezTo>
                    <a:pt x="5109927" y="4080659"/>
                    <a:pt x="5105964" y="4074677"/>
                    <a:pt x="5099982" y="4078640"/>
                  </a:cubicBezTo>
                  <a:cubicBezTo>
                    <a:pt x="5081034" y="4091190"/>
                    <a:pt x="5099982" y="4078640"/>
                    <a:pt x="5099982" y="4078640"/>
                  </a:cubicBezTo>
                  <a:cubicBezTo>
                    <a:pt x="5097960" y="4088586"/>
                    <a:pt x="5106547" y="4101548"/>
                    <a:pt x="5118514" y="4093622"/>
                  </a:cubicBezTo>
                  <a:cubicBezTo>
                    <a:pt x="5117504" y="4098595"/>
                    <a:pt x="5119484" y="4101586"/>
                    <a:pt x="5121718" y="4103334"/>
                  </a:cubicBezTo>
                  <a:lnTo>
                    <a:pt x="5122051" y="4103493"/>
                  </a:lnTo>
                  <a:lnTo>
                    <a:pt x="5127637" y="4142098"/>
                  </a:lnTo>
                  <a:lnTo>
                    <a:pt x="5118970" y="4145512"/>
                  </a:lnTo>
                  <a:lnTo>
                    <a:pt x="5099491" y="4132047"/>
                  </a:lnTo>
                  <a:lnTo>
                    <a:pt x="5116974" y="4146297"/>
                  </a:lnTo>
                  <a:lnTo>
                    <a:pt x="5077440" y="4161864"/>
                  </a:lnTo>
                  <a:lnTo>
                    <a:pt x="5065906" y="4173586"/>
                  </a:lnTo>
                  <a:lnTo>
                    <a:pt x="5048406" y="4158892"/>
                  </a:lnTo>
                  <a:cubicBezTo>
                    <a:pt x="5023752" y="4138460"/>
                    <a:pt x="4996035" y="4116650"/>
                    <a:pt x="4976822" y="4107138"/>
                  </a:cubicBezTo>
                  <a:cubicBezTo>
                    <a:pt x="4931418" y="4092740"/>
                    <a:pt x="5019793" y="4159015"/>
                    <a:pt x="5056199" y="4187983"/>
                  </a:cubicBezTo>
                  <a:lnTo>
                    <a:pt x="5058056" y="4189339"/>
                  </a:lnTo>
                  <a:lnTo>
                    <a:pt x="5062026" y="4227378"/>
                  </a:lnTo>
                  <a:lnTo>
                    <a:pt x="5059154" y="4229529"/>
                  </a:lnTo>
                  <a:lnTo>
                    <a:pt x="4666458" y="3948322"/>
                  </a:lnTo>
                  <a:cubicBezTo>
                    <a:pt x="4624069" y="3923317"/>
                    <a:pt x="4578081" y="3882046"/>
                    <a:pt x="4528712" y="3861665"/>
                  </a:cubicBezTo>
                  <a:cubicBezTo>
                    <a:pt x="4462755" y="3842232"/>
                    <a:pt x="4533259" y="3894521"/>
                    <a:pt x="4580607" y="3924848"/>
                  </a:cubicBezTo>
                  <a:cubicBezTo>
                    <a:pt x="4654079" y="3983780"/>
                    <a:pt x="4733868" y="4037092"/>
                    <a:pt x="4811638" y="4100349"/>
                  </a:cubicBezTo>
                  <a:cubicBezTo>
                    <a:pt x="4838096" y="4127297"/>
                    <a:pt x="4773212" y="4081328"/>
                    <a:pt x="4754344" y="4068003"/>
                  </a:cubicBezTo>
                  <a:cubicBezTo>
                    <a:pt x="4689460" y="4022034"/>
                    <a:pt x="4617596" y="3980687"/>
                    <a:pt x="4557698" y="3931415"/>
                  </a:cubicBezTo>
                  <a:cubicBezTo>
                    <a:pt x="4487854" y="3880123"/>
                    <a:pt x="4412440" y="3805261"/>
                    <a:pt x="4336614" y="3757933"/>
                  </a:cubicBezTo>
                  <a:cubicBezTo>
                    <a:pt x="4256163" y="3703624"/>
                    <a:pt x="4357091" y="3788844"/>
                    <a:pt x="4397457" y="3823795"/>
                  </a:cubicBezTo>
                  <a:cubicBezTo>
                    <a:pt x="4437825" y="3858745"/>
                    <a:pt x="4483814" y="3900015"/>
                    <a:pt x="4498384" y="3909015"/>
                  </a:cubicBezTo>
                  <a:cubicBezTo>
                    <a:pt x="4506310" y="3920981"/>
                    <a:pt x="4522824" y="3945908"/>
                    <a:pt x="4526787" y="3951892"/>
                  </a:cubicBezTo>
                  <a:cubicBezTo>
                    <a:pt x="4544658" y="3965877"/>
                    <a:pt x="4555264" y="3968893"/>
                    <a:pt x="4570170" y="3976237"/>
                  </a:cubicBezTo>
                  <a:cubicBezTo>
                    <a:pt x="4574134" y="3982219"/>
                    <a:pt x="4579704" y="4005789"/>
                    <a:pt x="4599234" y="4020110"/>
                  </a:cubicBezTo>
                  <a:cubicBezTo>
                    <a:pt x="4617106" y="4034095"/>
                    <a:pt x="4670436" y="4060458"/>
                    <a:pt x="4701520" y="4094386"/>
                  </a:cubicBezTo>
                  <a:cubicBezTo>
                    <a:pt x="4754436" y="4148283"/>
                    <a:pt x="4660077" y="4085971"/>
                    <a:pt x="4641544" y="4070990"/>
                  </a:cubicBezTo>
                  <a:cubicBezTo>
                    <a:pt x="4612068" y="4054648"/>
                    <a:pt x="4586271" y="4028696"/>
                    <a:pt x="4571700" y="4019697"/>
                  </a:cubicBezTo>
                  <a:cubicBezTo>
                    <a:pt x="4561754" y="4017677"/>
                    <a:pt x="4548791" y="4026264"/>
                    <a:pt x="4534882" y="4018261"/>
                  </a:cubicBezTo>
                  <a:cubicBezTo>
                    <a:pt x="4500332" y="4006716"/>
                    <a:pt x="4442588" y="3951623"/>
                    <a:pt x="4390606" y="3904013"/>
                  </a:cubicBezTo>
                  <a:lnTo>
                    <a:pt x="4342005" y="3861129"/>
                  </a:lnTo>
                  <a:lnTo>
                    <a:pt x="4344385" y="3862856"/>
                  </a:lnTo>
                  <a:lnTo>
                    <a:pt x="4349988" y="3867046"/>
                  </a:lnTo>
                  <a:cubicBezTo>
                    <a:pt x="4351039" y="3867801"/>
                    <a:pt x="4350491" y="3867347"/>
                    <a:pt x="4348774" y="3866040"/>
                  </a:cubicBezTo>
                  <a:lnTo>
                    <a:pt x="4344385" y="3862856"/>
                  </a:lnTo>
                  <a:lnTo>
                    <a:pt x="4341615" y="3860785"/>
                  </a:lnTo>
                  <a:lnTo>
                    <a:pt x="4342005" y="3861129"/>
                  </a:lnTo>
                  <a:lnTo>
                    <a:pt x="4327878" y="3850875"/>
                  </a:lnTo>
                  <a:cubicBezTo>
                    <a:pt x="4309174" y="3837800"/>
                    <a:pt x="4285500" y="3822636"/>
                    <a:pt x="4284322" y="3828438"/>
                  </a:cubicBezTo>
                  <a:cubicBezTo>
                    <a:pt x="4276319" y="3842347"/>
                    <a:pt x="4358128" y="3885714"/>
                    <a:pt x="4358128" y="3885714"/>
                  </a:cubicBezTo>
                  <a:cubicBezTo>
                    <a:pt x="4440522" y="3955950"/>
                    <a:pt x="4510366" y="4007242"/>
                    <a:pt x="4588136" y="4070500"/>
                  </a:cubicBezTo>
                  <a:cubicBezTo>
                    <a:pt x="4606669" y="4085483"/>
                    <a:pt x="4623182" y="4110411"/>
                    <a:pt x="4649640" y="4137359"/>
                  </a:cubicBezTo>
                  <a:cubicBezTo>
                    <a:pt x="4686045" y="4166328"/>
                    <a:pt x="4706934" y="4169705"/>
                    <a:pt x="4717465" y="4198598"/>
                  </a:cubicBezTo>
                  <a:cubicBezTo>
                    <a:pt x="4723034" y="4222167"/>
                    <a:pt x="4705084" y="4234056"/>
                    <a:pt x="4713011" y="4246021"/>
                  </a:cubicBezTo>
                  <a:cubicBezTo>
                    <a:pt x="4733487" y="4276932"/>
                    <a:pt x="4833830" y="4335282"/>
                    <a:pt x="4871233" y="4363589"/>
                  </a:cubicBezTo>
                  <a:lnTo>
                    <a:pt x="5036325" y="4486863"/>
                  </a:lnTo>
                  <a:lnTo>
                    <a:pt x="5034734" y="4501480"/>
                  </a:lnTo>
                  <a:lnTo>
                    <a:pt x="4929966" y="4428158"/>
                  </a:lnTo>
                  <a:cubicBezTo>
                    <a:pt x="4835330" y="4360829"/>
                    <a:pt x="4738254" y="4291709"/>
                    <a:pt x="4632147" y="4219245"/>
                  </a:cubicBezTo>
                  <a:cubicBezTo>
                    <a:pt x="4614275" y="4205260"/>
                    <a:pt x="4567924" y="4174273"/>
                    <a:pt x="4515952" y="4136966"/>
                  </a:cubicBezTo>
                  <a:cubicBezTo>
                    <a:pt x="4497420" y="4121984"/>
                    <a:pt x="4353768" y="4013417"/>
                    <a:pt x="4425556" y="4080638"/>
                  </a:cubicBezTo>
                  <a:cubicBezTo>
                    <a:pt x="4493044" y="4143533"/>
                    <a:pt x="4382170" y="4056294"/>
                    <a:pt x="4368261" y="4048291"/>
                  </a:cubicBezTo>
                  <a:cubicBezTo>
                    <a:pt x="4357655" y="4045275"/>
                    <a:pt x="4320836" y="4043840"/>
                    <a:pt x="4318816" y="4053786"/>
                  </a:cubicBezTo>
                  <a:cubicBezTo>
                    <a:pt x="4322779" y="4059768"/>
                    <a:pt x="4481000" y="4177335"/>
                    <a:pt x="4499533" y="4192316"/>
                  </a:cubicBezTo>
                  <a:cubicBezTo>
                    <a:pt x="4543864" y="4233250"/>
                    <a:pt x="4585890" y="4268538"/>
                    <a:pt x="4616311" y="4301468"/>
                  </a:cubicBezTo>
                  <a:cubicBezTo>
                    <a:pt x="4620274" y="4307451"/>
                    <a:pt x="4626842" y="4330361"/>
                    <a:pt x="4630804" y="4336342"/>
                  </a:cubicBezTo>
                  <a:cubicBezTo>
                    <a:pt x="4673776" y="4388219"/>
                    <a:pt x="4784479" y="4421055"/>
                    <a:pt x="4769495" y="4439587"/>
                  </a:cubicBezTo>
                  <a:cubicBezTo>
                    <a:pt x="4769495" y="4439587"/>
                    <a:pt x="4745640" y="4429565"/>
                    <a:pt x="4725748" y="4425526"/>
                  </a:cubicBezTo>
                  <a:lnTo>
                    <a:pt x="4729235" y="4423871"/>
                  </a:lnTo>
                  <a:lnTo>
                    <a:pt x="4735693" y="4427546"/>
                  </a:lnTo>
                  <a:cubicBezTo>
                    <a:pt x="4733711" y="4424555"/>
                    <a:pt x="4732721" y="4423059"/>
                    <a:pt x="4731478" y="4422807"/>
                  </a:cubicBezTo>
                  <a:lnTo>
                    <a:pt x="4729235" y="4423871"/>
                  </a:lnTo>
                  <a:lnTo>
                    <a:pt x="4717363" y="4417116"/>
                  </a:lnTo>
                  <a:lnTo>
                    <a:pt x="4710780" y="4410514"/>
                  </a:lnTo>
                  <a:cubicBezTo>
                    <a:pt x="4705980" y="4407057"/>
                    <a:pt x="4702254" y="4405221"/>
                    <a:pt x="4702254" y="4405221"/>
                  </a:cubicBezTo>
                  <a:cubicBezTo>
                    <a:pt x="4702254" y="4405221"/>
                    <a:pt x="4684306" y="4417111"/>
                    <a:pt x="4668740" y="4408773"/>
                  </a:cubicBezTo>
                  <a:cubicBezTo>
                    <a:pt x="4634278" y="4395733"/>
                    <a:pt x="4562491" y="4328512"/>
                    <a:pt x="4534010" y="4311510"/>
                  </a:cubicBezTo>
                  <a:cubicBezTo>
                    <a:pt x="4530048" y="4305528"/>
                    <a:pt x="4517084" y="4314114"/>
                    <a:pt x="4507139" y="4312095"/>
                  </a:cubicBezTo>
                  <a:cubicBezTo>
                    <a:pt x="4462731" y="4297037"/>
                    <a:pt x="4396266" y="4224856"/>
                    <a:pt x="4348919" y="4194528"/>
                  </a:cubicBezTo>
                  <a:cubicBezTo>
                    <a:pt x="4307889" y="4158580"/>
                    <a:pt x="4258935" y="4110667"/>
                    <a:pt x="4193715" y="4066355"/>
                  </a:cubicBezTo>
                  <a:cubicBezTo>
                    <a:pt x="4193715" y="4066355"/>
                    <a:pt x="4179145" y="4057356"/>
                    <a:pt x="4172165" y="4061980"/>
                  </a:cubicBezTo>
                  <a:cubicBezTo>
                    <a:pt x="4172748" y="4088851"/>
                    <a:pt x="4295924" y="4166506"/>
                    <a:pt x="4318420" y="4187472"/>
                  </a:cubicBezTo>
                  <a:cubicBezTo>
                    <a:pt x="4443493" y="4296151"/>
                    <a:pt x="4571911" y="4395800"/>
                    <a:pt x="4702783" y="4492386"/>
                  </a:cubicBezTo>
                  <a:lnTo>
                    <a:pt x="4723326" y="4507135"/>
                  </a:lnTo>
                  <a:lnTo>
                    <a:pt x="4707166" y="4522397"/>
                  </a:lnTo>
                  <a:cubicBezTo>
                    <a:pt x="4696944" y="4532635"/>
                    <a:pt x="4687118" y="4540269"/>
                    <a:pt x="4677694" y="4545302"/>
                  </a:cubicBezTo>
                  <a:lnTo>
                    <a:pt x="4663966" y="4549000"/>
                  </a:lnTo>
                  <a:lnTo>
                    <a:pt x="4618427" y="4517599"/>
                  </a:lnTo>
                  <a:cubicBezTo>
                    <a:pt x="4525958" y="4447041"/>
                    <a:pt x="4440797" y="4366801"/>
                    <a:pt x="4335971" y="4309270"/>
                  </a:cubicBezTo>
                  <a:cubicBezTo>
                    <a:pt x="4363427" y="4335557"/>
                    <a:pt x="4409779" y="4366544"/>
                    <a:pt x="4350464" y="4344144"/>
                  </a:cubicBezTo>
                  <a:cubicBezTo>
                    <a:pt x="4321986" y="4327142"/>
                    <a:pt x="4211774" y="4240899"/>
                    <a:pt x="4180277" y="4234504"/>
                  </a:cubicBezTo>
                  <a:cubicBezTo>
                    <a:pt x="4161332" y="4247054"/>
                    <a:pt x="4180277" y="4234504"/>
                    <a:pt x="4180277" y="4234504"/>
                  </a:cubicBezTo>
                  <a:cubicBezTo>
                    <a:pt x="4249708" y="4313328"/>
                    <a:pt x="4289130" y="4331689"/>
                    <a:pt x="4356954" y="4392928"/>
                  </a:cubicBezTo>
                  <a:cubicBezTo>
                    <a:pt x="4453258" y="4471167"/>
                    <a:pt x="4369504" y="4411874"/>
                    <a:pt x="4328062" y="4403458"/>
                  </a:cubicBezTo>
                  <a:cubicBezTo>
                    <a:pt x="4296566" y="4397062"/>
                    <a:pt x="4367484" y="4421819"/>
                    <a:pt x="4344574" y="4428386"/>
                  </a:cubicBezTo>
                  <a:cubicBezTo>
                    <a:pt x="4321666" y="4434953"/>
                    <a:pt x="4274731" y="4377095"/>
                    <a:pt x="4246252" y="4360093"/>
                  </a:cubicBezTo>
                  <a:cubicBezTo>
                    <a:pt x="4218795" y="4333805"/>
                    <a:pt x="4188374" y="4300873"/>
                    <a:pt x="4149950" y="4281853"/>
                  </a:cubicBezTo>
                  <a:cubicBezTo>
                    <a:pt x="4149950" y="4281853"/>
                    <a:pt x="4136986" y="4290439"/>
                    <a:pt x="4127040" y="4288419"/>
                  </a:cubicBezTo>
                  <a:cubicBezTo>
                    <a:pt x="4112470" y="4279420"/>
                    <a:pt x="4028716" y="4220125"/>
                    <a:pt x="4010184" y="4205143"/>
                  </a:cubicBezTo>
                  <a:cubicBezTo>
                    <a:pt x="3902862" y="4151418"/>
                    <a:pt x="4061082" y="4268986"/>
                    <a:pt x="4087540" y="4295933"/>
                  </a:cubicBezTo>
                  <a:cubicBezTo>
                    <a:pt x="4143476" y="4339223"/>
                    <a:pt x="4189826" y="4370210"/>
                    <a:pt x="4206340" y="4395138"/>
                  </a:cubicBezTo>
                  <a:cubicBezTo>
                    <a:pt x="4246527" y="4435230"/>
                    <a:pt x="4283090" y="4466603"/>
                    <a:pt x="4319529" y="4498060"/>
                  </a:cubicBezTo>
                  <a:lnTo>
                    <a:pt x="4367643" y="4540351"/>
                  </a:lnTo>
                  <a:lnTo>
                    <a:pt x="4349287" y="4541725"/>
                  </a:lnTo>
                  <a:lnTo>
                    <a:pt x="4315698" y="4517455"/>
                  </a:lnTo>
                  <a:cubicBezTo>
                    <a:pt x="4279132" y="4487160"/>
                    <a:pt x="4242818" y="4455621"/>
                    <a:pt x="4200940" y="4425974"/>
                  </a:cubicBezTo>
                  <a:cubicBezTo>
                    <a:pt x="4162878" y="4396670"/>
                    <a:pt x="4128493" y="4357755"/>
                    <a:pt x="4087050" y="4349341"/>
                  </a:cubicBezTo>
                  <a:cubicBezTo>
                    <a:pt x="4071122" y="4351283"/>
                    <a:pt x="4065139" y="4355247"/>
                    <a:pt x="4050232" y="4347906"/>
                  </a:cubicBezTo>
                  <a:cubicBezTo>
                    <a:pt x="4011807" y="4328884"/>
                    <a:pt x="3988727" y="4281046"/>
                    <a:pt x="3946340" y="4256042"/>
                  </a:cubicBezTo>
                  <a:cubicBezTo>
                    <a:pt x="3950303" y="4262025"/>
                    <a:pt x="3924014" y="4289481"/>
                    <a:pt x="3919391" y="4282501"/>
                  </a:cubicBezTo>
                  <a:cubicBezTo>
                    <a:pt x="3892518" y="4283085"/>
                    <a:pt x="3814578" y="4165424"/>
                    <a:pt x="3779703" y="4179918"/>
                  </a:cubicBezTo>
                  <a:cubicBezTo>
                    <a:pt x="3766739" y="4188505"/>
                    <a:pt x="3779703" y="4179918"/>
                    <a:pt x="3779703" y="4179918"/>
                  </a:cubicBezTo>
                  <a:cubicBezTo>
                    <a:pt x="3812067" y="4228778"/>
                    <a:pt x="3853510" y="4237192"/>
                    <a:pt x="3888555" y="4277102"/>
                  </a:cubicBezTo>
                  <a:cubicBezTo>
                    <a:pt x="3935490" y="4334962"/>
                    <a:pt x="3985441" y="4382215"/>
                    <a:pt x="4054288" y="4434167"/>
                  </a:cubicBezTo>
                  <a:cubicBezTo>
                    <a:pt x="4162481" y="4530356"/>
                    <a:pt x="3916544" y="4347512"/>
                    <a:pt x="3910561" y="4351475"/>
                  </a:cubicBezTo>
                  <a:lnTo>
                    <a:pt x="3953456" y="4429227"/>
                  </a:lnTo>
                  <a:cubicBezTo>
                    <a:pt x="3947473" y="4433190"/>
                    <a:pt x="3861115" y="4356969"/>
                    <a:pt x="3861115" y="4356969"/>
                  </a:cubicBezTo>
                  <a:cubicBezTo>
                    <a:pt x="3814766" y="4325982"/>
                    <a:pt x="3808198" y="4303073"/>
                    <a:pt x="3768775" y="4284712"/>
                  </a:cubicBezTo>
                  <a:cubicBezTo>
                    <a:pt x="3768775" y="4284712"/>
                    <a:pt x="3750827" y="4296601"/>
                    <a:pt x="3768775" y="4284712"/>
                  </a:cubicBezTo>
                  <a:cubicBezTo>
                    <a:pt x="3785289" y="4309640"/>
                    <a:pt x="3881591" y="4387882"/>
                    <a:pt x="3875608" y="4391844"/>
                  </a:cubicBezTo>
                  <a:cubicBezTo>
                    <a:pt x="3869626" y="4395807"/>
                    <a:pt x="3760360" y="4326154"/>
                    <a:pt x="3850679" y="4408357"/>
                  </a:cubicBezTo>
                  <a:cubicBezTo>
                    <a:pt x="3908557" y="4467576"/>
                    <a:pt x="3990367" y="4510942"/>
                    <a:pt x="4035942" y="4579744"/>
                  </a:cubicBezTo>
                  <a:cubicBezTo>
                    <a:pt x="4043869" y="4591710"/>
                    <a:pt x="3951116" y="4546986"/>
                    <a:pt x="3953472" y="4535381"/>
                  </a:cubicBezTo>
                  <a:cubicBezTo>
                    <a:pt x="3949096" y="4556930"/>
                    <a:pt x="4094767" y="4655552"/>
                    <a:pt x="4113299" y="4670534"/>
                  </a:cubicBezTo>
                  <a:lnTo>
                    <a:pt x="4230422" y="4779556"/>
                  </a:lnTo>
                  <a:lnTo>
                    <a:pt x="4215798" y="4798580"/>
                  </a:lnTo>
                  <a:lnTo>
                    <a:pt x="3980102" y="4616734"/>
                  </a:lnTo>
                  <a:cubicBezTo>
                    <a:pt x="3943696" y="4587767"/>
                    <a:pt x="3845735" y="4509190"/>
                    <a:pt x="3914220" y="4571425"/>
                  </a:cubicBezTo>
                  <a:cubicBezTo>
                    <a:pt x="3972098" y="4630643"/>
                    <a:pt x="3893667" y="4566388"/>
                    <a:pt x="3868816" y="4557027"/>
                  </a:cubicBezTo>
                  <a:cubicBezTo>
                    <a:pt x="3872778" y="4563010"/>
                    <a:pt x="3876741" y="4568992"/>
                    <a:pt x="3880704" y="4574975"/>
                  </a:cubicBezTo>
                  <a:cubicBezTo>
                    <a:pt x="3876741" y="4568992"/>
                    <a:pt x="3887854" y="4624755"/>
                    <a:pt x="3880874" y="4629380"/>
                  </a:cubicBezTo>
                  <a:cubicBezTo>
                    <a:pt x="3868908" y="4637306"/>
                    <a:pt x="3748090" y="4548046"/>
                    <a:pt x="3729557" y="4533064"/>
                  </a:cubicBezTo>
                  <a:cubicBezTo>
                    <a:pt x="3650712" y="4496341"/>
                    <a:pt x="3854923" y="4655179"/>
                    <a:pt x="3841958" y="4663765"/>
                  </a:cubicBezTo>
                  <a:cubicBezTo>
                    <a:pt x="3833956" y="4677674"/>
                    <a:pt x="3708177" y="4583093"/>
                    <a:pt x="3772038" y="4638348"/>
                  </a:cubicBezTo>
                  <a:cubicBezTo>
                    <a:pt x="3828919" y="4698227"/>
                    <a:pt x="3905330" y="4772428"/>
                    <a:pt x="3983760" y="4836684"/>
                  </a:cubicBezTo>
                  <a:cubicBezTo>
                    <a:pt x="4000136" y="4851660"/>
                    <a:pt x="4052849" y="4883722"/>
                    <a:pt x="4091017" y="4912710"/>
                  </a:cubicBezTo>
                  <a:lnTo>
                    <a:pt x="4112812" y="4931583"/>
                  </a:lnTo>
                  <a:lnTo>
                    <a:pt x="4106376" y="4939746"/>
                  </a:lnTo>
                  <a:lnTo>
                    <a:pt x="4099410" y="4935465"/>
                  </a:lnTo>
                  <a:cubicBezTo>
                    <a:pt x="4074830" y="4918392"/>
                    <a:pt x="4043633" y="4894581"/>
                    <a:pt x="4036678" y="4890579"/>
                  </a:cubicBezTo>
                  <a:cubicBezTo>
                    <a:pt x="3929769" y="4809321"/>
                    <a:pt x="3909876" y="4805282"/>
                    <a:pt x="3788060" y="4716684"/>
                  </a:cubicBezTo>
                  <a:cubicBezTo>
                    <a:pt x="3755619" y="4693699"/>
                    <a:pt x="3732126" y="4673394"/>
                    <a:pt x="3703649" y="4656392"/>
                  </a:cubicBezTo>
                  <a:cubicBezTo>
                    <a:pt x="3636407" y="4622027"/>
                    <a:pt x="3736672" y="4706249"/>
                    <a:pt x="3759169" y="4727215"/>
                  </a:cubicBezTo>
                  <a:cubicBezTo>
                    <a:pt x="3796571" y="4755522"/>
                    <a:pt x="3844942" y="4776563"/>
                    <a:pt x="3830956" y="4794435"/>
                  </a:cubicBezTo>
                  <a:cubicBezTo>
                    <a:pt x="3836939" y="4790472"/>
                    <a:pt x="3749146" y="4751070"/>
                    <a:pt x="3724294" y="4741709"/>
                  </a:cubicBezTo>
                  <a:cubicBezTo>
                    <a:pt x="3724294" y="4741709"/>
                    <a:pt x="3689248" y="4701798"/>
                    <a:pt x="3689832" y="4728668"/>
                  </a:cubicBezTo>
                  <a:cubicBezTo>
                    <a:pt x="3689832" y="4728668"/>
                    <a:pt x="3722274" y="4751654"/>
                    <a:pt x="3740147" y="4765639"/>
                  </a:cubicBezTo>
                  <a:cubicBezTo>
                    <a:pt x="3732803" y="4780546"/>
                    <a:pt x="3724802" y="4794455"/>
                    <a:pt x="3724802" y="4794455"/>
                  </a:cubicBezTo>
                  <a:cubicBezTo>
                    <a:pt x="3732726" y="4806420"/>
                    <a:pt x="3793647" y="4846408"/>
                    <a:pt x="3810161" y="4871336"/>
                  </a:cubicBezTo>
                  <a:cubicBezTo>
                    <a:pt x="3810161" y="4871336"/>
                    <a:pt x="3834599" y="4908230"/>
                    <a:pt x="3784284" y="4871260"/>
                  </a:cubicBezTo>
                  <a:cubicBezTo>
                    <a:pt x="3746222" y="4841956"/>
                    <a:pt x="3781681" y="4854334"/>
                    <a:pt x="3750185" y="4847938"/>
                  </a:cubicBezTo>
                  <a:cubicBezTo>
                    <a:pt x="3755573" y="4849032"/>
                    <a:pt x="3758924" y="4851385"/>
                    <a:pt x="3760672" y="4854329"/>
                  </a:cubicBezTo>
                  <a:lnTo>
                    <a:pt x="3761324" y="4861791"/>
                  </a:lnTo>
                  <a:lnTo>
                    <a:pt x="3667194" y="4783381"/>
                  </a:lnTo>
                  <a:cubicBezTo>
                    <a:pt x="3660990" y="4774198"/>
                    <a:pt x="3653170" y="4766423"/>
                    <a:pt x="3643738" y="4760061"/>
                  </a:cubicBezTo>
                  <a:cubicBezTo>
                    <a:pt x="3634302" y="4753698"/>
                    <a:pt x="3624742" y="4750952"/>
                    <a:pt x="3615053" y="4751820"/>
                  </a:cubicBezTo>
                  <a:cubicBezTo>
                    <a:pt x="3528741" y="4741916"/>
                    <a:pt x="3452509" y="4712739"/>
                    <a:pt x="3386356" y="4664289"/>
                  </a:cubicBezTo>
                  <a:cubicBezTo>
                    <a:pt x="3320199" y="4615842"/>
                    <a:pt x="3257418" y="4561088"/>
                    <a:pt x="3198010" y="4500021"/>
                  </a:cubicBezTo>
                  <a:cubicBezTo>
                    <a:pt x="3159663" y="4466861"/>
                    <a:pt x="3120120" y="4433752"/>
                    <a:pt x="3079385" y="4400686"/>
                  </a:cubicBezTo>
                  <a:cubicBezTo>
                    <a:pt x="3038647" y="4367622"/>
                    <a:pt x="2999083" y="4334365"/>
                    <a:pt x="2960698" y="4300917"/>
                  </a:cubicBezTo>
                  <a:cubicBezTo>
                    <a:pt x="2913017" y="4263693"/>
                    <a:pt x="2866592" y="4226907"/>
                    <a:pt x="2821423" y="4190556"/>
                  </a:cubicBezTo>
                  <a:cubicBezTo>
                    <a:pt x="2776253" y="4154203"/>
                    <a:pt x="2730141" y="4119774"/>
                    <a:pt x="2683075" y="4087280"/>
                  </a:cubicBezTo>
                  <a:cubicBezTo>
                    <a:pt x="2630184" y="4156908"/>
                    <a:pt x="2578397" y="4225790"/>
                    <a:pt x="2527712" y="4293929"/>
                  </a:cubicBezTo>
                  <a:cubicBezTo>
                    <a:pt x="2477026" y="4362066"/>
                    <a:pt x="2424930" y="4428587"/>
                    <a:pt x="2371421" y="4493489"/>
                  </a:cubicBezTo>
                  <a:cubicBezTo>
                    <a:pt x="2329697" y="4546045"/>
                    <a:pt x="2281421" y="4589809"/>
                    <a:pt x="2226589" y="4624777"/>
                  </a:cubicBezTo>
                  <a:cubicBezTo>
                    <a:pt x="2171759" y="4659748"/>
                    <a:pt x="2114543" y="4690226"/>
                    <a:pt x="2054940" y="4716222"/>
                  </a:cubicBezTo>
                  <a:cubicBezTo>
                    <a:pt x="2036265" y="4720249"/>
                    <a:pt x="2016974" y="4719609"/>
                    <a:pt x="1997075" y="4714301"/>
                  </a:cubicBezTo>
                  <a:cubicBezTo>
                    <a:pt x="1962247" y="4703429"/>
                    <a:pt x="1927285" y="4696137"/>
                    <a:pt x="1892192" y="4692423"/>
                  </a:cubicBezTo>
                  <a:cubicBezTo>
                    <a:pt x="1857104" y="4688709"/>
                    <a:pt x="1821616" y="4695730"/>
                    <a:pt x="1785739" y="4713490"/>
                  </a:cubicBezTo>
                  <a:cubicBezTo>
                    <a:pt x="1781574" y="4718387"/>
                    <a:pt x="1776962" y="4719785"/>
                    <a:pt x="1771896" y="4717676"/>
                  </a:cubicBezTo>
                  <a:cubicBezTo>
                    <a:pt x="1766834" y="4715569"/>
                    <a:pt x="1761640" y="4712292"/>
                    <a:pt x="1756315" y="4707845"/>
                  </a:cubicBezTo>
                  <a:cubicBezTo>
                    <a:pt x="1724364" y="4693036"/>
                    <a:pt x="1697071" y="4677614"/>
                    <a:pt x="1674434" y="4661585"/>
                  </a:cubicBezTo>
                  <a:cubicBezTo>
                    <a:pt x="1658134" y="4654361"/>
                    <a:pt x="1647041" y="4645834"/>
                    <a:pt x="1641161" y="4635996"/>
                  </a:cubicBezTo>
                  <a:cubicBezTo>
                    <a:pt x="1635281" y="4626162"/>
                    <a:pt x="1640385" y="4613080"/>
                    <a:pt x="1656467" y="4596747"/>
                  </a:cubicBezTo>
                  <a:cubicBezTo>
                    <a:pt x="1642490" y="4603185"/>
                    <a:pt x="1627409" y="4610370"/>
                    <a:pt x="1611227" y="4618297"/>
                  </a:cubicBezTo>
                  <a:cubicBezTo>
                    <a:pt x="1595039" y="4626227"/>
                    <a:pt x="1580272" y="4635775"/>
                    <a:pt x="1566914" y="4646937"/>
                  </a:cubicBezTo>
                  <a:cubicBezTo>
                    <a:pt x="1554420" y="4658582"/>
                    <a:pt x="1543256" y="4671195"/>
                    <a:pt x="1533420" y="4684774"/>
                  </a:cubicBezTo>
                  <a:cubicBezTo>
                    <a:pt x="1523583" y="4698355"/>
                    <a:pt x="1512412" y="4710907"/>
                    <a:pt x="1499901" y="4722437"/>
                  </a:cubicBezTo>
                  <a:cubicBezTo>
                    <a:pt x="1486558" y="4733681"/>
                    <a:pt x="1472028" y="4745080"/>
                    <a:pt x="1456320" y="4756636"/>
                  </a:cubicBezTo>
                  <a:lnTo>
                    <a:pt x="1455939" y="4756935"/>
                  </a:lnTo>
                  <a:lnTo>
                    <a:pt x="1454699" y="4757469"/>
                  </a:lnTo>
                  <a:cubicBezTo>
                    <a:pt x="1432574" y="4770678"/>
                    <a:pt x="1414321" y="4786453"/>
                    <a:pt x="1389117" y="4804310"/>
                  </a:cubicBezTo>
                  <a:cubicBezTo>
                    <a:pt x="1294477" y="4873143"/>
                    <a:pt x="1279023" y="4876281"/>
                    <a:pt x="1195964" y="4939412"/>
                  </a:cubicBezTo>
                  <a:cubicBezTo>
                    <a:pt x="1185157" y="4945628"/>
                    <a:pt x="1099021" y="5013405"/>
                    <a:pt x="1129326" y="4977750"/>
                  </a:cubicBezTo>
                  <a:cubicBezTo>
                    <a:pt x="1152962" y="4952166"/>
                    <a:pt x="1220113" y="4913052"/>
                    <a:pt x="1237077" y="4897539"/>
                  </a:cubicBezTo>
                  <a:cubicBezTo>
                    <a:pt x="1298010" y="4847618"/>
                    <a:pt x="1357374" y="4789971"/>
                    <a:pt x="1401566" y="4743450"/>
                  </a:cubicBezTo>
                  <a:cubicBezTo>
                    <a:pt x="1451180" y="4700522"/>
                    <a:pt x="1353460" y="4774003"/>
                    <a:pt x="1347243" y="4763197"/>
                  </a:cubicBezTo>
                  <a:cubicBezTo>
                    <a:pt x="1337171" y="4756526"/>
                    <a:pt x="1495824" y="4633124"/>
                    <a:pt x="1434569" y="4661654"/>
                  </a:cubicBezTo>
                  <a:cubicBezTo>
                    <a:pt x="1420171" y="4673294"/>
                    <a:pt x="1326307" y="4742641"/>
                    <a:pt x="1317009" y="4736484"/>
                  </a:cubicBezTo>
                  <a:cubicBezTo>
                    <a:pt x="1311586" y="4732890"/>
                    <a:pt x="1320220" y="4689567"/>
                    <a:pt x="1317142" y="4694216"/>
                  </a:cubicBezTo>
                  <a:cubicBezTo>
                    <a:pt x="1320220" y="4689567"/>
                    <a:pt x="1323299" y="4684919"/>
                    <a:pt x="1326379" y="4680271"/>
                  </a:cubicBezTo>
                  <a:cubicBezTo>
                    <a:pt x="1307070" y="4687544"/>
                    <a:pt x="1246138" y="4737464"/>
                    <a:pt x="1291102" y="4691457"/>
                  </a:cubicBezTo>
                  <a:cubicBezTo>
                    <a:pt x="1344309" y="4643106"/>
                    <a:pt x="1268202" y="4704153"/>
                    <a:pt x="1239920" y="4726658"/>
                  </a:cubicBezTo>
                  <a:cubicBezTo>
                    <a:pt x="1154039" y="4794048"/>
                    <a:pt x="1064363" y="4864220"/>
                    <a:pt x="976898" y="4929586"/>
                  </a:cubicBezTo>
                  <a:lnTo>
                    <a:pt x="921979" y="4969452"/>
                  </a:lnTo>
                  <a:lnTo>
                    <a:pt x="927709" y="4958640"/>
                  </a:lnTo>
                  <a:lnTo>
                    <a:pt x="928414" y="4946898"/>
                  </a:lnTo>
                  <a:lnTo>
                    <a:pt x="1038319" y="4859786"/>
                  </a:lnTo>
                  <a:cubicBezTo>
                    <a:pt x="1072832" y="4829982"/>
                    <a:pt x="1105215" y="4799604"/>
                    <a:pt x="1136437" y="4768456"/>
                  </a:cubicBezTo>
                  <a:cubicBezTo>
                    <a:pt x="1150834" y="4756816"/>
                    <a:pt x="1264008" y="4680196"/>
                    <a:pt x="1260607" y="4663454"/>
                  </a:cubicBezTo>
                  <a:cubicBezTo>
                    <a:pt x="1262439" y="4672470"/>
                    <a:pt x="1190378" y="4707217"/>
                    <a:pt x="1196535" y="4697920"/>
                  </a:cubicBezTo>
                  <a:cubicBezTo>
                    <a:pt x="1231943" y="4644467"/>
                    <a:pt x="1295503" y="4610776"/>
                    <a:pt x="1340468" y="4564769"/>
                  </a:cubicBezTo>
                  <a:cubicBezTo>
                    <a:pt x="1410639" y="4500904"/>
                    <a:pt x="1325749" y="4555018"/>
                    <a:pt x="1321100" y="4551939"/>
                  </a:cubicBezTo>
                  <a:cubicBezTo>
                    <a:pt x="1316452" y="4548860"/>
                    <a:pt x="1391271" y="4488074"/>
                    <a:pt x="1404101" y="4468707"/>
                  </a:cubicBezTo>
                  <a:cubicBezTo>
                    <a:pt x="1418046" y="4477944"/>
                    <a:pt x="1404101" y="4468707"/>
                    <a:pt x="1404101" y="4468707"/>
                  </a:cubicBezTo>
                  <a:cubicBezTo>
                    <a:pt x="1373473" y="4482972"/>
                    <a:pt x="1368371" y="4500770"/>
                    <a:pt x="1332360" y="4524844"/>
                  </a:cubicBezTo>
                  <a:cubicBezTo>
                    <a:pt x="1332360" y="4524844"/>
                    <a:pt x="1265269" y="4584061"/>
                    <a:pt x="1260621" y="4580982"/>
                  </a:cubicBezTo>
                  <a:lnTo>
                    <a:pt x="1293946" y="4520576"/>
                  </a:lnTo>
                  <a:cubicBezTo>
                    <a:pt x="1289297" y="4517497"/>
                    <a:pt x="1098227" y="4659550"/>
                    <a:pt x="1182282" y="4584820"/>
                  </a:cubicBezTo>
                  <a:cubicBezTo>
                    <a:pt x="1235770" y="4544458"/>
                    <a:pt x="1274578" y="4507747"/>
                    <a:pt x="1311042" y="4462795"/>
                  </a:cubicBezTo>
                  <a:cubicBezTo>
                    <a:pt x="1338269" y="4431788"/>
                    <a:pt x="1370466" y="4425251"/>
                    <a:pt x="1395611" y="4387291"/>
                  </a:cubicBezTo>
                  <a:cubicBezTo>
                    <a:pt x="1368516" y="4376031"/>
                    <a:pt x="1307964" y="4467443"/>
                    <a:pt x="1287087" y="4466989"/>
                  </a:cubicBezTo>
                  <a:cubicBezTo>
                    <a:pt x="1283494" y="4472412"/>
                    <a:pt x="1263070" y="4451082"/>
                    <a:pt x="1266149" y="4446433"/>
                  </a:cubicBezTo>
                  <a:cubicBezTo>
                    <a:pt x="1233218" y="4465859"/>
                    <a:pt x="1215286" y="4503024"/>
                    <a:pt x="1185434" y="4517803"/>
                  </a:cubicBezTo>
                  <a:cubicBezTo>
                    <a:pt x="1173854" y="4523506"/>
                    <a:pt x="1169205" y="4520427"/>
                    <a:pt x="1156829" y="4518918"/>
                  </a:cubicBezTo>
                  <a:cubicBezTo>
                    <a:pt x="1124633" y="4525455"/>
                    <a:pt x="1097918" y="4555688"/>
                    <a:pt x="1068348" y="4578455"/>
                  </a:cubicBezTo>
                  <a:cubicBezTo>
                    <a:pt x="1003279" y="4624521"/>
                    <a:pt x="955495" y="4676464"/>
                    <a:pt x="888857" y="4714804"/>
                  </a:cubicBezTo>
                  <a:cubicBezTo>
                    <a:pt x="950526" y="4651995"/>
                    <a:pt x="1001709" y="4616794"/>
                    <a:pt x="1064152" y="4554498"/>
                  </a:cubicBezTo>
                  <a:cubicBezTo>
                    <a:pt x="1076981" y="4535132"/>
                    <a:pt x="1112992" y="4511057"/>
                    <a:pt x="1156449" y="4477425"/>
                  </a:cubicBezTo>
                  <a:cubicBezTo>
                    <a:pt x="1177004" y="4456489"/>
                    <a:pt x="1299929" y="4365150"/>
                    <a:pt x="1216547" y="4406889"/>
                  </a:cubicBezTo>
                  <a:cubicBezTo>
                    <a:pt x="1202149" y="4418530"/>
                    <a:pt x="1137081" y="4464596"/>
                    <a:pt x="1125761" y="4471587"/>
                  </a:cubicBezTo>
                  <a:cubicBezTo>
                    <a:pt x="1118034" y="4473157"/>
                    <a:pt x="1107964" y="4466485"/>
                    <a:pt x="1107964" y="4466485"/>
                  </a:cubicBezTo>
                  <a:cubicBezTo>
                    <a:pt x="1078110" y="4481263"/>
                    <a:pt x="1054475" y="4506848"/>
                    <a:pt x="1033144" y="4527271"/>
                  </a:cubicBezTo>
                  <a:cubicBezTo>
                    <a:pt x="1011018" y="4540480"/>
                    <a:pt x="974555" y="4585431"/>
                    <a:pt x="956757" y="4580329"/>
                  </a:cubicBezTo>
                  <a:cubicBezTo>
                    <a:pt x="938957" y="4575227"/>
                    <a:pt x="994054" y="4555993"/>
                    <a:pt x="969585" y="4560962"/>
                  </a:cubicBezTo>
                  <a:cubicBezTo>
                    <a:pt x="937389" y="4567500"/>
                    <a:pt x="872320" y="4613566"/>
                    <a:pt x="947138" y="4552780"/>
                  </a:cubicBezTo>
                  <a:cubicBezTo>
                    <a:pt x="999832" y="4505204"/>
                    <a:pt x="1030459" y="4490939"/>
                    <a:pt x="1084400" y="4429700"/>
                  </a:cubicBezTo>
                  <a:cubicBezTo>
                    <a:pt x="1084400" y="4429700"/>
                    <a:pt x="1099120" y="4439450"/>
                    <a:pt x="1084400" y="4429700"/>
                  </a:cubicBezTo>
                  <a:cubicBezTo>
                    <a:pt x="1059931" y="4434668"/>
                    <a:pt x="974306" y="4501671"/>
                    <a:pt x="952180" y="4514880"/>
                  </a:cubicBezTo>
                  <a:cubicBezTo>
                    <a:pt x="906098" y="4532283"/>
                    <a:pt x="942109" y="4508209"/>
                    <a:pt x="963440" y="4487786"/>
                  </a:cubicBezTo>
                  <a:cubicBezTo>
                    <a:pt x="882002" y="4532483"/>
                    <a:pt x="815838" y="4594822"/>
                    <a:pt x="743997" y="4649639"/>
                  </a:cubicBezTo>
                  <a:lnTo>
                    <a:pt x="714801" y="4669771"/>
                  </a:lnTo>
                  <a:lnTo>
                    <a:pt x="714357" y="4669663"/>
                  </a:lnTo>
                  <a:lnTo>
                    <a:pt x="643775" y="4654954"/>
                  </a:lnTo>
                  <a:lnTo>
                    <a:pt x="678460" y="4630051"/>
                  </a:lnTo>
                  <a:cubicBezTo>
                    <a:pt x="780137" y="4555011"/>
                    <a:pt x="879906" y="4477594"/>
                    <a:pt x="977077" y="4393160"/>
                  </a:cubicBezTo>
                  <a:cubicBezTo>
                    <a:pt x="994554" y="4376872"/>
                    <a:pt x="1090250" y="4316541"/>
                    <a:pt x="1090703" y="4295664"/>
                  </a:cubicBezTo>
                  <a:cubicBezTo>
                    <a:pt x="1085280" y="4292072"/>
                    <a:pt x="1073961" y="4299063"/>
                    <a:pt x="1073961" y="4299063"/>
                  </a:cubicBezTo>
                  <a:cubicBezTo>
                    <a:pt x="1023291" y="4333490"/>
                    <a:pt x="985257" y="4370714"/>
                    <a:pt x="953382" y="4398642"/>
                  </a:cubicBezTo>
                  <a:cubicBezTo>
                    <a:pt x="916596" y="4422204"/>
                    <a:pt x="864959" y="4478282"/>
                    <a:pt x="830459" y="4489981"/>
                  </a:cubicBezTo>
                  <a:cubicBezTo>
                    <a:pt x="822731" y="4491550"/>
                    <a:pt x="812660" y="4484879"/>
                    <a:pt x="809581" y="4489527"/>
                  </a:cubicBezTo>
                  <a:cubicBezTo>
                    <a:pt x="787456" y="4502736"/>
                    <a:pt x="731683" y="4554960"/>
                    <a:pt x="704911" y="4565091"/>
                  </a:cubicBezTo>
                  <a:cubicBezTo>
                    <a:pt x="692816" y="4571569"/>
                    <a:pt x="678871" y="4562332"/>
                    <a:pt x="678871" y="4562332"/>
                  </a:cubicBezTo>
                  <a:cubicBezTo>
                    <a:pt x="678871" y="4562332"/>
                    <a:pt x="675977" y="4563758"/>
                    <a:pt x="672247" y="4566443"/>
                  </a:cubicBezTo>
                  <a:lnTo>
                    <a:pt x="667133" y="4571573"/>
                  </a:lnTo>
                  <a:lnTo>
                    <a:pt x="652893" y="4579676"/>
                  </a:lnTo>
                  <a:cubicBezTo>
                    <a:pt x="655971" y="4575028"/>
                    <a:pt x="655971" y="4575028"/>
                    <a:pt x="660620" y="4578107"/>
                  </a:cubicBezTo>
                  <a:cubicBezTo>
                    <a:pt x="645164" y="4581245"/>
                    <a:pt x="626632" y="4589031"/>
                    <a:pt x="626632" y="4589031"/>
                  </a:cubicBezTo>
                  <a:cubicBezTo>
                    <a:pt x="614992" y="4574633"/>
                    <a:pt x="700997" y="4549123"/>
                    <a:pt x="734382" y="4508819"/>
                  </a:cubicBezTo>
                  <a:cubicBezTo>
                    <a:pt x="737461" y="4504172"/>
                    <a:pt x="742562" y="4486373"/>
                    <a:pt x="745641" y="4481725"/>
                  </a:cubicBezTo>
                  <a:cubicBezTo>
                    <a:pt x="769276" y="4456141"/>
                    <a:pt x="801926" y="4428726"/>
                    <a:pt x="836368" y="4396924"/>
                  </a:cubicBezTo>
                  <a:cubicBezTo>
                    <a:pt x="850766" y="4385286"/>
                    <a:pt x="973689" y="4293946"/>
                    <a:pt x="976768" y="4289298"/>
                  </a:cubicBezTo>
                  <a:cubicBezTo>
                    <a:pt x="975199" y="4281571"/>
                    <a:pt x="946594" y="4282686"/>
                    <a:pt x="938354" y="4285029"/>
                  </a:cubicBezTo>
                  <a:cubicBezTo>
                    <a:pt x="927548" y="4291247"/>
                    <a:pt x="841410" y="4359024"/>
                    <a:pt x="893841" y="4310160"/>
                  </a:cubicBezTo>
                  <a:cubicBezTo>
                    <a:pt x="949613" y="4257935"/>
                    <a:pt x="838010" y="4342282"/>
                    <a:pt x="823611" y="4353922"/>
                  </a:cubicBezTo>
                  <a:cubicBezTo>
                    <a:pt x="783234" y="4382906"/>
                    <a:pt x="747223" y="4406980"/>
                    <a:pt x="733339" y="4417845"/>
                  </a:cubicBezTo>
                  <a:cubicBezTo>
                    <a:pt x="568468" y="4530441"/>
                    <a:pt x="431660" y="4632645"/>
                    <a:pt x="281963" y="4734114"/>
                  </a:cubicBezTo>
                  <a:cubicBezTo>
                    <a:pt x="267303" y="4744467"/>
                    <a:pt x="200987" y="4804195"/>
                    <a:pt x="190915" y="4797524"/>
                  </a:cubicBezTo>
                  <a:cubicBezTo>
                    <a:pt x="181620" y="4791366"/>
                    <a:pt x="240529" y="4754595"/>
                    <a:pt x="244121" y="4749173"/>
                  </a:cubicBezTo>
                  <a:cubicBezTo>
                    <a:pt x="356782" y="4673328"/>
                    <a:pt x="450647" y="4603982"/>
                    <a:pt x="547592" y="4529987"/>
                  </a:cubicBezTo>
                  <a:cubicBezTo>
                    <a:pt x="576649" y="4507995"/>
                    <a:pt x="654607" y="4462663"/>
                    <a:pt x="670514" y="4438648"/>
                  </a:cubicBezTo>
                  <a:cubicBezTo>
                    <a:pt x="676672" y="4429352"/>
                    <a:pt x="662727" y="4420115"/>
                    <a:pt x="667054" y="4401804"/>
                  </a:cubicBezTo>
                  <a:cubicBezTo>
                    <a:pt x="675235" y="4379357"/>
                    <a:pt x="691464" y="4376734"/>
                    <a:pt x="719747" y="4354227"/>
                  </a:cubicBezTo>
                  <a:cubicBezTo>
                    <a:pt x="740305" y="4333291"/>
                    <a:pt x="753132" y="4313924"/>
                    <a:pt x="767532" y="4302284"/>
                  </a:cubicBezTo>
                  <a:cubicBezTo>
                    <a:pt x="827951" y="4253138"/>
                    <a:pt x="882213" y="4213289"/>
                    <a:pt x="946226" y="4158721"/>
                  </a:cubicBezTo>
                  <a:cubicBezTo>
                    <a:pt x="946226" y="4158721"/>
                    <a:pt x="1009785" y="4125029"/>
                    <a:pt x="1003567" y="4114223"/>
                  </a:cubicBezTo>
                  <a:cubicBezTo>
                    <a:pt x="1002652" y="4109716"/>
                    <a:pt x="984260" y="4121497"/>
                    <a:pt x="969729" y="4131655"/>
                  </a:cubicBezTo>
                  <a:lnTo>
                    <a:pt x="958749" y="4139623"/>
                  </a:lnTo>
                  <a:lnTo>
                    <a:pt x="959055" y="4139353"/>
                  </a:lnTo>
                  <a:lnTo>
                    <a:pt x="956884" y="4140977"/>
                  </a:lnTo>
                  <a:lnTo>
                    <a:pt x="953494" y="4143437"/>
                  </a:lnTo>
                  <a:cubicBezTo>
                    <a:pt x="952160" y="4144452"/>
                    <a:pt x="951734" y="4144805"/>
                    <a:pt x="952550" y="4144218"/>
                  </a:cubicBezTo>
                  <a:lnTo>
                    <a:pt x="956884" y="4140977"/>
                  </a:lnTo>
                  <a:lnTo>
                    <a:pt x="958749" y="4139623"/>
                  </a:lnTo>
                  <a:lnTo>
                    <a:pt x="920995" y="4172938"/>
                  </a:lnTo>
                  <a:cubicBezTo>
                    <a:pt x="880610" y="4209927"/>
                    <a:pt x="835746" y="4252729"/>
                    <a:pt x="808906" y="4261699"/>
                  </a:cubicBezTo>
                  <a:cubicBezTo>
                    <a:pt x="798099" y="4267916"/>
                    <a:pt x="788028" y="4261245"/>
                    <a:pt x="780301" y="4262814"/>
                  </a:cubicBezTo>
                  <a:cubicBezTo>
                    <a:pt x="768981" y="4269806"/>
                    <a:pt x="748938" y="4289968"/>
                    <a:pt x="726037" y="4302664"/>
                  </a:cubicBezTo>
                  <a:cubicBezTo>
                    <a:pt x="711639" y="4314303"/>
                    <a:pt x="638331" y="4362714"/>
                    <a:pt x="679443" y="4320841"/>
                  </a:cubicBezTo>
                  <a:cubicBezTo>
                    <a:pt x="703591" y="4294482"/>
                    <a:pt x="745024" y="4274000"/>
                    <a:pt x="758910" y="4263135"/>
                  </a:cubicBezTo>
                  <a:cubicBezTo>
                    <a:pt x="774083" y="4252008"/>
                    <a:pt x="778410" y="4233697"/>
                    <a:pt x="781488" y="4229049"/>
                  </a:cubicBezTo>
                  <a:cubicBezTo>
                    <a:pt x="793070" y="4223344"/>
                    <a:pt x="801311" y="4221001"/>
                    <a:pt x="815195" y="4210137"/>
                  </a:cubicBezTo>
                  <a:cubicBezTo>
                    <a:pt x="818275" y="4205487"/>
                    <a:pt x="831102" y="4186121"/>
                    <a:pt x="837261" y="4176824"/>
                  </a:cubicBezTo>
                  <a:cubicBezTo>
                    <a:pt x="848580" y="4169832"/>
                    <a:pt x="884309" y="4137769"/>
                    <a:pt x="915671" y="4110616"/>
                  </a:cubicBezTo>
                  <a:cubicBezTo>
                    <a:pt x="947033" y="4083462"/>
                    <a:pt x="1025445" y="4017254"/>
                    <a:pt x="962941" y="4059447"/>
                  </a:cubicBezTo>
                  <a:cubicBezTo>
                    <a:pt x="904031" y="4096217"/>
                    <a:pt x="845441" y="4154378"/>
                    <a:pt x="791180" y="4194227"/>
                  </a:cubicBezTo>
                  <a:cubicBezTo>
                    <a:pt x="744643" y="4232507"/>
                    <a:pt x="688812" y="4264630"/>
                    <a:pt x="638403" y="4300344"/>
                  </a:cubicBezTo>
                  <a:cubicBezTo>
                    <a:pt x="623743" y="4310696"/>
                    <a:pt x="573335" y="4346410"/>
                    <a:pt x="593890" y="4325474"/>
                  </a:cubicBezTo>
                  <a:cubicBezTo>
                    <a:pt x="654311" y="4276329"/>
                    <a:pt x="716301" y="4234910"/>
                    <a:pt x="773380" y="4189125"/>
                  </a:cubicBezTo>
                  <a:cubicBezTo>
                    <a:pt x="810166" y="4165564"/>
                    <a:pt x="864941" y="4124940"/>
                    <a:pt x="813698" y="4140038"/>
                  </a:cubicBezTo>
                  <a:cubicBezTo>
                    <a:pt x="775343" y="4155872"/>
                    <a:pt x="739614" y="4187936"/>
                    <a:pt x="706684" y="4207362"/>
                  </a:cubicBezTo>
                  <a:lnTo>
                    <a:pt x="386854" y="4436390"/>
                  </a:lnTo>
                  <a:lnTo>
                    <a:pt x="389641" y="4403964"/>
                  </a:lnTo>
                  <a:lnTo>
                    <a:pt x="403889" y="4393557"/>
                  </a:lnTo>
                  <a:cubicBezTo>
                    <a:pt x="432172" y="4371052"/>
                    <a:pt x="500833" y="4319562"/>
                    <a:pt x="465558" y="4330748"/>
                  </a:cubicBezTo>
                  <a:cubicBezTo>
                    <a:pt x="450631" y="4338138"/>
                    <a:pt x="429096" y="4355082"/>
                    <a:pt x="409942" y="4370956"/>
                  </a:cubicBezTo>
                  <a:lnTo>
                    <a:pt x="391120" y="4386761"/>
                  </a:lnTo>
                  <a:lnTo>
                    <a:pt x="394401" y="4348584"/>
                  </a:lnTo>
                  <a:cubicBezTo>
                    <a:pt x="393926" y="4343438"/>
                    <a:pt x="392708" y="4337188"/>
                    <a:pt x="390740" y="4329834"/>
                  </a:cubicBezTo>
                  <a:cubicBezTo>
                    <a:pt x="388775" y="4322478"/>
                    <a:pt x="385188" y="4316538"/>
                    <a:pt x="379987" y="4312010"/>
                  </a:cubicBezTo>
                  <a:lnTo>
                    <a:pt x="368262" y="4314298"/>
                  </a:lnTo>
                  <a:lnTo>
                    <a:pt x="369874" y="4308608"/>
                  </a:lnTo>
                  <a:cubicBezTo>
                    <a:pt x="384594" y="4318358"/>
                    <a:pt x="369874" y="4308608"/>
                    <a:pt x="369874" y="4308608"/>
                  </a:cubicBezTo>
                  <a:cubicBezTo>
                    <a:pt x="367550" y="4307068"/>
                    <a:pt x="365618" y="4307461"/>
                    <a:pt x="363433" y="4309496"/>
                  </a:cubicBezTo>
                  <a:lnTo>
                    <a:pt x="356966" y="4318234"/>
                  </a:lnTo>
                  <a:lnTo>
                    <a:pt x="343377" y="4326422"/>
                  </a:lnTo>
                  <a:cubicBezTo>
                    <a:pt x="338768" y="4327225"/>
                    <a:pt x="334394" y="4329800"/>
                    <a:pt x="330248" y="4334151"/>
                  </a:cubicBezTo>
                  <a:cubicBezTo>
                    <a:pt x="326106" y="4338499"/>
                    <a:pt x="322041" y="4343438"/>
                    <a:pt x="318051" y="4348970"/>
                  </a:cubicBezTo>
                  <a:cubicBezTo>
                    <a:pt x="309096" y="4355549"/>
                    <a:pt x="300753" y="4357845"/>
                    <a:pt x="293031" y="4355851"/>
                  </a:cubicBezTo>
                  <a:cubicBezTo>
                    <a:pt x="289168" y="4354855"/>
                    <a:pt x="285924" y="4351825"/>
                    <a:pt x="283297" y="4346761"/>
                  </a:cubicBezTo>
                  <a:lnTo>
                    <a:pt x="282965" y="4345585"/>
                  </a:lnTo>
                  <a:lnTo>
                    <a:pt x="295731" y="4336402"/>
                  </a:lnTo>
                  <a:cubicBezTo>
                    <a:pt x="353585" y="4291130"/>
                    <a:pt x="426895" y="4242720"/>
                    <a:pt x="450982" y="4196258"/>
                  </a:cubicBezTo>
                  <a:cubicBezTo>
                    <a:pt x="474619" y="4170674"/>
                    <a:pt x="480042" y="4174266"/>
                    <a:pt x="493926" y="4163401"/>
                  </a:cubicBezTo>
                  <a:cubicBezTo>
                    <a:pt x="530450" y="4138552"/>
                    <a:pt x="554859" y="4113481"/>
                    <a:pt x="513426" y="4133963"/>
                  </a:cubicBezTo>
                  <a:cubicBezTo>
                    <a:pt x="443197" y="4177725"/>
                    <a:pt x="406410" y="4201286"/>
                    <a:pt x="348556" y="4246559"/>
                  </a:cubicBezTo>
                  <a:lnTo>
                    <a:pt x="269844" y="4301041"/>
                  </a:lnTo>
                  <a:lnTo>
                    <a:pt x="264311" y="4282835"/>
                  </a:lnTo>
                  <a:lnTo>
                    <a:pt x="300905" y="4256234"/>
                  </a:lnTo>
                  <a:cubicBezTo>
                    <a:pt x="329188" y="4233729"/>
                    <a:pt x="369565" y="4204745"/>
                    <a:pt x="383451" y="4193879"/>
                  </a:cubicBezTo>
                  <a:cubicBezTo>
                    <a:pt x="396279" y="4174512"/>
                    <a:pt x="377746" y="4182299"/>
                    <a:pt x="386983" y="4168354"/>
                  </a:cubicBezTo>
                  <a:cubicBezTo>
                    <a:pt x="386983" y="4168354"/>
                    <a:pt x="402892" y="4144339"/>
                    <a:pt x="407539" y="4147418"/>
                  </a:cubicBezTo>
                  <a:cubicBezTo>
                    <a:pt x="402892" y="4144339"/>
                    <a:pt x="347060" y="4176461"/>
                    <a:pt x="298954" y="4207014"/>
                  </a:cubicBezTo>
                  <a:lnTo>
                    <a:pt x="299749" y="4199822"/>
                  </a:lnTo>
                  <a:lnTo>
                    <a:pt x="305625" y="4196943"/>
                  </a:lnTo>
                  <a:cubicBezTo>
                    <a:pt x="303301" y="4195404"/>
                    <a:pt x="301241" y="4195990"/>
                    <a:pt x="299960" y="4197927"/>
                  </a:cubicBezTo>
                  <a:lnTo>
                    <a:pt x="299749" y="4199822"/>
                  </a:lnTo>
                  <a:lnTo>
                    <a:pt x="266359" y="4216179"/>
                  </a:lnTo>
                  <a:lnTo>
                    <a:pt x="238924" y="4235302"/>
                  </a:lnTo>
                  <a:lnTo>
                    <a:pt x="234157" y="4227607"/>
                  </a:lnTo>
                  <a:cubicBezTo>
                    <a:pt x="225559" y="4216920"/>
                    <a:pt x="217112" y="4209672"/>
                    <a:pt x="208816" y="4205861"/>
                  </a:cubicBezTo>
                  <a:cubicBezTo>
                    <a:pt x="192220" y="4198236"/>
                    <a:pt x="168373" y="4199344"/>
                    <a:pt x="137267" y="4209182"/>
                  </a:cubicBezTo>
                  <a:cubicBezTo>
                    <a:pt x="119356" y="4215934"/>
                    <a:pt x="102472" y="4221353"/>
                    <a:pt x="86611" y="4225435"/>
                  </a:cubicBezTo>
                  <a:cubicBezTo>
                    <a:pt x="70749" y="4229515"/>
                    <a:pt x="53862" y="4234930"/>
                    <a:pt x="35949" y="4241686"/>
                  </a:cubicBezTo>
                  <a:cubicBezTo>
                    <a:pt x="30618" y="4242183"/>
                    <a:pt x="24461" y="4240987"/>
                    <a:pt x="17484" y="4238095"/>
                  </a:cubicBezTo>
                  <a:cubicBezTo>
                    <a:pt x="10508" y="4235202"/>
                    <a:pt x="6402" y="4231331"/>
                    <a:pt x="5166" y="4226484"/>
                  </a:cubicBezTo>
                  <a:cubicBezTo>
                    <a:pt x="963" y="4226440"/>
                    <a:pt x="-678" y="4223088"/>
                    <a:pt x="251" y="4216425"/>
                  </a:cubicBezTo>
                  <a:cubicBezTo>
                    <a:pt x="1176" y="4209768"/>
                    <a:pt x="1592" y="4203767"/>
                    <a:pt x="1494" y="4198429"/>
                  </a:cubicBezTo>
                  <a:cubicBezTo>
                    <a:pt x="13364" y="4182208"/>
                    <a:pt x="23902" y="4164979"/>
                    <a:pt x="33111" y="4146729"/>
                  </a:cubicBezTo>
                  <a:cubicBezTo>
                    <a:pt x="42320" y="4128479"/>
                    <a:pt x="52858" y="4111247"/>
                    <a:pt x="64730" y="4095027"/>
                  </a:cubicBezTo>
                  <a:cubicBezTo>
                    <a:pt x="84154" y="4084556"/>
                    <a:pt x="108907" y="4078144"/>
                    <a:pt x="138989" y="4075791"/>
                  </a:cubicBezTo>
                  <a:cubicBezTo>
                    <a:pt x="162505" y="4072111"/>
                    <a:pt x="180601" y="4063734"/>
                    <a:pt x="193287" y="4050660"/>
                  </a:cubicBezTo>
                  <a:cubicBezTo>
                    <a:pt x="205970" y="4037586"/>
                    <a:pt x="213704" y="4023359"/>
                    <a:pt x="216487" y="4007978"/>
                  </a:cubicBezTo>
                  <a:cubicBezTo>
                    <a:pt x="224661" y="3955454"/>
                    <a:pt x="243870" y="3914095"/>
                    <a:pt x="274125" y="3883907"/>
                  </a:cubicBezTo>
                  <a:cubicBezTo>
                    <a:pt x="304379" y="3853713"/>
                    <a:pt x="340234" y="3826995"/>
                    <a:pt x="381692" y="3803744"/>
                  </a:cubicBezTo>
                  <a:cubicBezTo>
                    <a:pt x="395199" y="3796972"/>
                    <a:pt x="408477" y="3788424"/>
                    <a:pt x="421523" y="3778106"/>
                  </a:cubicBezTo>
                  <a:cubicBezTo>
                    <a:pt x="434566" y="3767787"/>
                    <a:pt x="447533" y="3756880"/>
                    <a:pt x="460424" y="3745382"/>
                  </a:cubicBezTo>
                  <a:cubicBezTo>
                    <a:pt x="468865" y="3735068"/>
                    <a:pt x="474201" y="3723957"/>
                    <a:pt x="476424" y="3712052"/>
                  </a:cubicBezTo>
                  <a:cubicBezTo>
                    <a:pt x="478649" y="3700149"/>
                    <a:pt x="476306" y="3685241"/>
                    <a:pt x="469396" y="3667325"/>
                  </a:cubicBezTo>
                  <a:cubicBezTo>
                    <a:pt x="464179" y="3662604"/>
                    <a:pt x="460652" y="3657057"/>
                    <a:pt x="458819" y="3650692"/>
                  </a:cubicBezTo>
                  <a:cubicBezTo>
                    <a:pt x="456985" y="3644325"/>
                    <a:pt x="456128" y="3640834"/>
                    <a:pt x="456246" y="3640216"/>
                  </a:cubicBezTo>
                  <a:cubicBezTo>
                    <a:pt x="506240" y="3585619"/>
                    <a:pt x="556275" y="3531013"/>
                    <a:pt x="606355" y="3476404"/>
                  </a:cubicBezTo>
                  <a:cubicBezTo>
                    <a:pt x="606749" y="3476353"/>
                    <a:pt x="608322" y="3476147"/>
                    <a:pt x="611077" y="3475787"/>
                  </a:cubicBezTo>
                  <a:cubicBezTo>
                    <a:pt x="613828" y="3475426"/>
                    <a:pt x="615401" y="3475220"/>
                    <a:pt x="615793" y="3475169"/>
                  </a:cubicBezTo>
                  <a:cubicBezTo>
                    <a:pt x="612908" y="3489761"/>
                    <a:pt x="609785" y="3502582"/>
                    <a:pt x="606430" y="3513633"/>
                  </a:cubicBezTo>
                  <a:cubicBezTo>
                    <a:pt x="603078" y="3524684"/>
                    <a:pt x="599648" y="3535142"/>
                    <a:pt x="596142" y="3545011"/>
                  </a:cubicBezTo>
                  <a:cubicBezTo>
                    <a:pt x="597128" y="3549488"/>
                    <a:pt x="599062" y="3552036"/>
                    <a:pt x="601942" y="3552662"/>
                  </a:cubicBezTo>
                  <a:cubicBezTo>
                    <a:pt x="604824" y="3553286"/>
                    <a:pt x="606451" y="3553473"/>
                    <a:pt x="606816" y="3553223"/>
                  </a:cubicBezTo>
                  <a:cubicBezTo>
                    <a:pt x="624455" y="3541301"/>
                    <a:pt x="642099" y="3529382"/>
                    <a:pt x="659738" y="3517465"/>
                  </a:cubicBezTo>
                  <a:cubicBezTo>
                    <a:pt x="685852" y="3495421"/>
                    <a:pt x="711455" y="3474049"/>
                    <a:pt x="736545" y="3453345"/>
                  </a:cubicBezTo>
                  <a:cubicBezTo>
                    <a:pt x="761635" y="3432640"/>
                    <a:pt x="784570" y="3409213"/>
                    <a:pt x="805347" y="3383069"/>
                  </a:cubicBezTo>
                  <a:cubicBezTo>
                    <a:pt x="824039" y="3362399"/>
                    <a:pt x="840888" y="3341374"/>
                    <a:pt x="855887" y="3319989"/>
                  </a:cubicBezTo>
                  <a:cubicBezTo>
                    <a:pt x="870886" y="3298604"/>
                    <a:pt x="870289" y="3272653"/>
                    <a:pt x="854093" y="3242141"/>
                  </a:cubicBezTo>
                  <a:cubicBezTo>
                    <a:pt x="853422" y="3237023"/>
                    <a:pt x="854955" y="3230414"/>
                    <a:pt x="858697" y="3222317"/>
                  </a:cubicBezTo>
                  <a:cubicBezTo>
                    <a:pt x="862437" y="3214221"/>
                    <a:pt x="868690" y="3206995"/>
                    <a:pt x="877457" y="3200640"/>
                  </a:cubicBezTo>
                  <a:cubicBezTo>
                    <a:pt x="911447" y="3166948"/>
                    <a:pt x="945287" y="3132100"/>
                    <a:pt x="978973" y="3096098"/>
                  </a:cubicBezTo>
                  <a:cubicBezTo>
                    <a:pt x="1012663" y="3060100"/>
                    <a:pt x="1046515" y="3025361"/>
                    <a:pt x="1080534" y="2991882"/>
                  </a:cubicBezTo>
                  <a:cubicBezTo>
                    <a:pt x="1114414" y="2958881"/>
                    <a:pt x="1146518" y="2926078"/>
                    <a:pt x="1176851" y="2893468"/>
                  </a:cubicBezTo>
                  <a:cubicBezTo>
                    <a:pt x="1207180" y="2860858"/>
                    <a:pt x="1236914" y="2828253"/>
                    <a:pt x="1266047" y="2795651"/>
                  </a:cubicBezTo>
                  <a:cubicBezTo>
                    <a:pt x="1291007" y="2769387"/>
                    <a:pt x="1303225" y="2746594"/>
                    <a:pt x="1302692" y="2727265"/>
                  </a:cubicBezTo>
                  <a:cubicBezTo>
                    <a:pt x="1302160" y="2707941"/>
                    <a:pt x="1290471" y="2685879"/>
                    <a:pt x="1267622" y="2661080"/>
                  </a:cubicBezTo>
                  <a:cubicBezTo>
                    <a:pt x="1243578" y="2630236"/>
                    <a:pt x="1217023" y="2598520"/>
                    <a:pt x="1187955" y="2565939"/>
                  </a:cubicBezTo>
                  <a:cubicBezTo>
                    <a:pt x="1158885" y="2533356"/>
                    <a:pt x="1132331" y="2501640"/>
                    <a:pt x="1108288" y="2470799"/>
                  </a:cubicBezTo>
                  <a:cubicBezTo>
                    <a:pt x="1075319" y="2431331"/>
                    <a:pt x="1044036" y="2391037"/>
                    <a:pt x="1014451" y="2349924"/>
                  </a:cubicBezTo>
                  <a:cubicBezTo>
                    <a:pt x="984863" y="2308809"/>
                    <a:pt x="951534" y="2271186"/>
                    <a:pt x="914460" y="2237051"/>
                  </a:cubicBezTo>
                  <a:cubicBezTo>
                    <a:pt x="849439" y="2168189"/>
                    <a:pt x="791105" y="2095449"/>
                    <a:pt x="739468" y="2018831"/>
                  </a:cubicBezTo>
                  <a:cubicBezTo>
                    <a:pt x="687832" y="1942217"/>
                    <a:pt x="633909" y="1866498"/>
                    <a:pt x="577707" y="1791680"/>
                  </a:cubicBezTo>
                  <a:cubicBezTo>
                    <a:pt x="502552" y="1691352"/>
                    <a:pt x="428590" y="1590266"/>
                    <a:pt x="355824" y="1488426"/>
                  </a:cubicBezTo>
                  <a:cubicBezTo>
                    <a:pt x="283060" y="1386585"/>
                    <a:pt x="209032" y="1283106"/>
                    <a:pt x="133749" y="1177996"/>
                  </a:cubicBezTo>
                  <a:cubicBezTo>
                    <a:pt x="122118" y="1160924"/>
                    <a:pt x="113921" y="1144903"/>
                    <a:pt x="109154" y="1129931"/>
                  </a:cubicBezTo>
                  <a:lnTo>
                    <a:pt x="107106" y="1108523"/>
                  </a:lnTo>
                  <a:lnTo>
                    <a:pt x="113145" y="1115995"/>
                  </a:lnTo>
                  <a:cubicBezTo>
                    <a:pt x="124533" y="1129756"/>
                    <a:pt x="136972" y="1144531"/>
                    <a:pt x="151107" y="1161258"/>
                  </a:cubicBezTo>
                  <a:cubicBezTo>
                    <a:pt x="186198" y="1195353"/>
                    <a:pt x="169748" y="1162164"/>
                    <a:pt x="141024" y="1125264"/>
                  </a:cubicBezTo>
                  <a:cubicBezTo>
                    <a:pt x="135794" y="1117535"/>
                    <a:pt x="131522" y="1114135"/>
                    <a:pt x="126620" y="1108486"/>
                  </a:cubicBezTo>
                  <a:lnTo>
                    <a:pt x="108554" y="1078408"/>
                  </a:lnTo>
                  <a:lnTo>
                    <a:pt x="119271" y="1047625"/>
                  </a:lnTo>
                  <a:cubicBezTo>
                    <a:pt x="126581" y="1033472"/>
                    <a:pt x="136493" y="1018678"/>
                    <a:pt x="149011" y="1003242"/>
                  </a:cubicBezTo>
                  <a:cubicBezTo>
                    <a:pt x="160142" y="986787"/>
                    <a:pt x="164455" y="968226"/>
                    <a:pt x="161944" y="947561"/>
                  </a:cubicBezTo>
                  <a:lnTo>
                    <a:pt x="160825" y="940132"/>
                  </a:lnTo>
                  <a:lnTo>
                    <a:pt x="166810" y="947448"/>
                  </a:lnTo>
                  <a:cubicBezTo>
                    <a:pt x="182763" y="958813"/>
                    <a:pt x="177628" y="945951"/>
                    <a:pt x="165856" y="926264"/>
                  </a:cubicBezTo>
                  <a:lnTo>
                    <a:pt x="156543" y="911744"/>
                  </a:lnTo>
                  <a:lnTo>
                    <a:pt x="152896" y="887561"/>
                  </a:lnTo>
                  <a:lnTo>
                    <a:pt x="145716" y="847691"/>
                  </a:lnTo>
                  <a:lnTo>
                    <a:pt x="369655" y="1150093"/>
                  </a:lnTo>
                  <a:cubicBezTo>
                    <a:pt x="396523" y="1180362"/>
                    <a:pt x="422102" y="1224274"/>
                    <a:pt x="455600" y="1252687"/>
                  </a:cubicBezTo>
                  <a:cubicBezTo>
                    <a:pt x="502322" y="1284546"/>
                    <a:pt x="460333" y="1225823"/>
                    <a:pt x="430928" y="1190135"/>
                  </a:cubicBezTo>
                  <a:cubicBezTo>
                    <a:pt x="388295" y="1125464"/>
                    <a:pt x="339297" y="1063596"/>
                    <a:pt x="294391" y="994453"/>
                  </a:cubicBezTo>
                  <a:cubicBezTo>
                    <a:pt x="280482" y="966683"/>
                    <a:pt x="319665" y="1019040"/>
                    <a:pt x="331072" y="1034233"/>
                  </a:cubicBezTo>
                  <a:cubicBezTo>
                    <a:pt x="370255" y="1086591"/>
                    <a:pt x="416070" y="1137092"/>
                    <a:pt x="450516" y="1190775"/>
                  </a:cubicBezTo>
                  <a:cubicBezTo>
                    <a:pt x="492239" y="1248552"/>
                    <a:pt x="532372" y="1326183"/>
                    <a:pt x="579778" y="1382366"/>
                  </a:cubicBezTo>
                  <a:cubicBezTo>
                    <a:pt x="629041" y="1445181"/>
                    <a:pt x="571553" y="1353003"/>
                    <a:pt x="548777" y="1315457"/>
                  </a:cubicBezTo>
                  <a:cubicBezTo>
                    <a:pt x="526001" y="1277912"/>
                    <a:pt x="500421" y="1234003"/>
                    <a:pt x="491289" y="1223280"/>
                  </a:cubicBezTo>
                  <a:cubicBezTo>
                    <a:pt x="488105" y="1211915"/>
                    <a:pt x="481472" y="1188235"/>
                    <a:pt x="479879" y="1182551"/>
                  </a:cubicBezTo>
                  <a:cubicBezTo>
                    <a:pt x="469421" y="1167094"/>
                    <a:pt x="461880" y="1162056"/>
                    <a:pt x="452065" y="1152545"/>
                  </a:cubicBezTo>
                  <a:cubicBezTo>
                    <a:pt x="450475" y="1146864"/>
                    <a:pt x="452063" y="1127009"/>
                    <a:pt x="440391" y="1110870"/>
                  </a:cubicBezTo>
                  <a:cubicBezTo>
                    <a:pt x="429933" y="1095412"/>
                    <a:pt x="394843" y="1061317"/>
                    <a:pt x="379079" y="1026915"/>
                  </a:cubicBezTo>
                  <a:cubicBezTo>
                    <a:pt x="351262" y="971372"/>
                    <a:pt x="409392" y="1043961"/>
                    <a:pt x="420116" y="1060366"/>
                  </a:cubicBezTo>
                  <a:cubicBezTo>
                    <a:pt x="439063" y="1080597"/>
                    <a:pt x="452705" y="1107420"/>
                    <a:pt x="461837" y="1118142"/>
                  </a:cubicBezTo>
                  <a:cubicBezTo>
                    <a:pt x="469114" y="1122234"/>
                    <a:pt x="481427" y="1118784"/>
                    <a:pt x="490294" y="1128558"/>
                  </a:cubicBezTo>
                  <a:cubicBezTo>
                    <a:pt x="514423" y="1146317"/>
                    <a:pt x="545717" y="1204012"/>
                    <a:pt x="574387" y="1254399"/>
                  </a:cubicBezTo>
                  <a:lnTo>
                    <a:pt x="601604" y="1300233"/>
                  </a:lnTo>
                  <a:lnTo>
                    <a:pt x="600165" y="1298263"/>
                  </a:lnTo>
                  <a:lnTo>
                    <a:pt x="596848" y="1293585"/>
                  </a:lnTo>
                  <a:cubicBezTo>
                    <a:pt x="596218" y="1292728"/>
                    <a:pt x="596533" y="1293223"/>
                    <a:pt x="597547" y="1294679"/>
                  </a:cubicBezTo>
                  <a:lnTo>
                    <a:pt x="600165" y="1298263"/>
                  </a:lnTo>
                  <a:lnTo>
                    <a:pt x="601823" y="1300600"/>
                  </a:lnTo>
                  <a:lnTo>
                    <a:pt x="601604" y="1300233"/>
                  </a:lnTo>
                  <a:lnTo>
                    <a:pt x="610073" y="1311824"/>
                  </a:lnTo>
                  <a:cubicBezTo>
                    <a:pt x="621413" y="1326779"/>
                    <a:pt x="636116" y="1344623"/>
                    <a:pt x="638503" y="1340379"/>
                  </a:cubicBezTo>
                  <a:cubicBezTo>
                    <a:pt x="648277" y="1331512"/>
                    <a:pt x="595189" y="1276920"/>
                    <a:pt x="595189" y="1276920"/>
                  </a:cubicBezTo>
                  <a:cubicBezTo>
                    <a:pt x="548424" y="1201148"/>
                    <a:pt x="506703" y="1143371"/>
                    <a:pt x="461796" y="1074229"/>
                  </a:cubicBezTo>
                  <a:cubicBezTo>
                    <a:pt x="451072" y="1057825"/>
                    <a:pt x="444438" y="1034144"/>
                    <a:pt x="430530" y="1006374"/>
                  </a:cubicBezTo>
                  <a:cubicBezTo>
                    <a:pt x="409346" y="974511"/>
                    <a:pt x="393849" y="966594"/>
                    <a:pt x="392900" y="941322"/>
                  </a:cubicBezTo>
                  <a:cubicBezTo>
                    <a:pt x="394489" y="921468"/>
                    <a:pt x="411538" y="916693"/>
                    <a:pt x="408356" y="905326"/>
                  </a:cubicBezTo>
                  <a:cubicBezTo>
                    <a:pt x="400129" y="875963"/>
                    <a:pt x="336316" y="804967"/>
                    <a:pt x="314186" y="773370"/>
                  </a:cubicBezTo>
                  <a:lnTo>
                    <a:pt x="246939" y="678671"/>
                  </a:lnTo>
                  <a:lnTo>
                    <a:pt x="256171" y="670591"/>
                  </a:lnTo>
                  <a:lnTo>
                    <a:pt x="284511" y="708006"/>
                  </a:lnTo>
                  <a:cubicBezTo>
                    <a:pt x="341591" y="784590"/>
                    <a:pt x="400129" y="863195"/>
                    <a:pt x="464891" y="946695"/>
                  </a:cubicBezTo>
                  <a:cubicBezTo>
                    <a:pt x="475350" y="962150"/>
                    <a:pt x="503809" y="998105"/>
                    <a:pt x="535071" y="1040424"/>
                  </a:cubicBezTo>
                  <a:cubicBezTo>
                    <a:pt x="545796" y="1056829"/>
                    <a:pt x="630833" y="1178064"/>
                    <a:pt x="591611" y="1107329"/>
                  </a:cubicBezTo>
                  <a:cubicBezTo>
                    <a:pt x="554661" y="1041065"/>
                    <a:pt x="619425" y="1137335"/>
                    <a:pt x="628292" y="1147108"/>
                  </a:cubicBezTo>
                  <a:cubicBezTo>
                    <a:pt x="635832" y="1152147"/>
                    <a:pt x="664288" y="1162563"/>
                    <a:pt x="668380" y="1155288"/>
                  </a:cubicBezTo>
                  <a:cubicBezTo>
                    <a:pt x="666788" y="1149604"/>
                    <a:pt x="572619" y="1017648"/>
                    <a:pt x="561895" y="1001243"/>
                  </a:cubicBezTo>
                  <a:cubicBezTo>
                    <a:pt x="537527" y="958015"/>
                    <a:pt x="513538" y="919787"/>
                    <a:pt x="498040" y="886334"/>
                  </a:cubicBezTo>
                  <a:cubicBezTo>
                    <a:pt x="496446" y="880651"/>
                    <a:pt x="497090" y="861062"/>
                    <a:pt x="495496" y="855378"/>
                  </a:cubicBezTo>
                  <a:cubicBezTo>
                    <a:pt x="474955" y="803928"/>
                    <a:pt x="396593" y="750285"/>
                    <a:pt x="412999" y="739561"/>
                  </a:cubicBezTo>
                  <a:cubicBezTo>
                    <a:pt x="412999" y="739561"/>
                    <a:pt x="429141" y="753427"/>
                    <a:pt x="443691" y="761609"/>
                  </a:cubicBezTo>
                  <a:lnTo>
                    <a:pt x="440545" y="762025"/>
                  </a:lnTo>
                  <a:lnTo>
                    <a:pt x="436416" y="757518"/>
                  </a:lnTo>
                  <a:cubicBezTo>
                    <a:pt x="437212" y="760360"/>
                    <a:pt x="437611" y="761781"/>
                    <a:pt x="438520" y="762292"/>
                  </a:cubicBezTo>
                  <a:lnTo>
                    <a:pt x="440545" y="762025"/>
                  </a:lnTo>
                  <a:lnTo>
                    <a:pt x="448131" y="770308"/>
                  </a:lnTo>
                  <a:lnTo>
                    <a:pt x="451617" y="777138"/>
                  </a:lnTo>
                  <a:cubicBezTo>
                    <a:pt x="454502" y="781054"/>
                    <a:pt x="456956" y="783432"/>
                    <a:pt x="456956" y="783432"/>
                  </a:cubicBezTo>
                  <a:cubicBezTo>
                    <a:pt x="456956" y="783432"/>
                    <a:pt x="474006" y="778656"/>
                    <a:pt x="484086" y="789112"/>
                  </a:cubicBezTo>
                  <a:cubicBezTo>
                    <a:pt x="507769" y="808016"/>
                    <a:pt x="546991" y="878750"/>
                    <a:pt x="564991" y="899245"/>
                  </a:cubicBezTo>
                  <a:cubicBezTo>
                    <a:pt x="566583" y="904929"/>
                    <a:pt x="578896" y="901480"/>
                    <a:pt x="586172" y="905570"/>
                  </a:cubicBezTo>
                  <a:cubicBezTo>
                    <a:pt x="617131" y="928567"/>
                    <a:pt x="650935" y="1001839"/>
                    <a:pt x="680342" y="1037528"/>
                  </a:cubicBezTo>
                  <a:cubicBezTo>
                    <a:pt x="703383" y="1076020"/>
                    <a:pt x="729607" y="1125879"/>
                    <a:pt x="769474" y="1177024"/>
                  </a:cubicBezTo>
                  <a:cubicBezTo>
                    <a:pt x="769474" y="1177024"/>
                    <a:pt x="778606" y="1187746"/>
                    <a:pt x="785235" y="1185889"/>
                  </a:cubicBezTo>
                  <a:cubicBezTo>
                    <a:pt x="791560" y="1164709"/>
                    <a:pt x="714748" y="1072836"/>
                    <a:pt x="702433" y="1050748"/>
                  </a:cubicBezTo>
                  <a:cubicBezTo>
                    <a:pt x="631965" y="934116"/>
                    <a:pt x="556600" y="823706"/>
                    <a:pt x="478541" y="715074"/>
                  </a:cubicBezTo>
                  <a:lnTo>
                    <a:pt x="379872" y="581485"/>
                  </a:lnTo>
                  <a:lnTo>
                    <a:pt x="394765" y="572860"/>
                  </a:lnTo>
                  <a:lnTo>
                    <a:pt x="397785" y="579487"/>
                  </a:lnTo>
                  <a:cubicBezTo>
                    <a:pt x="403152" y="586795"/>
                    <a:pt x="409310" y="591454"/>
                    <a:pt x="415789" y="592704"/>
                  </a:cubicBezTo>
                  <a:cubicBezTo>
                    <a:pt x="415789" y="592704"/>
                    <a:pt x="435377" y="593345"/>
                    <a:pt x="415789" y="592704"/>
                  </a:cubicBezTo>
                  <a:lnTo>
                    <a:pt x="399223" y="570279"/>
                  </a:lnTo>
                  <a:lnTo>
                    <a:pt x="424647" y="555557"/>
                  </a:lnTo>
                  <a:lnTo>
                    <a:pt x="492558" y="640662"/>
                  </a:lnTo>
                  <a:cubicBezTo>
                    <a:pt x="576910" y="737573"/>
                    <a:pt x="629400" y="855666"/>
                    <a:pt x="719436" y="950985"/>
                  </a:cubicBezTo>
                  <a:cubicBezTo>
                    <a:pt x="704581" y="923478"/>
                    <a:pt x="676121" y="887526"/>
                    <a:pt x="716894" y="920030"/>
                  </a:cubicBezTo>
                  <a:cubicBezTo>
                    <a:pt x="734894" y="940526"/>
                    <a:pt x="799392" y="1035846"/>
                    <a:pt x="822430" y="1048802"/>
                  </a:cubicBezTo>
                  <a:cubicBezTo>
                    <a:pt x="822430" y="1048802"/>
                    <a:pt x="840427" y="1043762"/>
                    <a:pt x="822430" y="1048802"/>
                  </a:cubicBezTo>
                  <a:cubicBezTo>
                    <a:pt x="787982" y="969581"/>
                    <a:pt x="761759" y="945258"/>
                    <a:pt x="724127" y="880207"/>
                  </a:cubicBezTo>
                  <a:cubicBezTo>
                    <a:pt x="668496" y="794660"/>
                    <a:pt x="719086" y="862210"/>
                    <a:pt x="749400" y="879257"/>
                  </a:cubicBezTo>
                  <a:cubicBezTo>
                    <a:pt x="772438" y="892212"/>
                    <a:pt x="723177" y="854935"/>
                    <a:pt x="742766" y="855578"/>
                  </a:cubicBezTo>
                  <a:cubicBezTo>
                    <a:pt x="762355" y="856220"/>
                    <a:pt x="784489" y="913354"/>
                    <a:pt x="802488" y="933849"/>
                  </a:cubicBezTo>
                  <a:cubicBezTo>
                    <a:pt x="817346" y="961353"/>
                    <a:pt x="832845" y="994810"/>
                    <a:pt x="858119" y="1019397"/>
                  </a:cubicBezTo>
                  <a:cubicBezTo>
                    <a:pt x="858119" y="1019397"/>
                    <a:pt x="870433" y="1015947"/>
                    <a:pt x="877708" y="1020037"/>
                  </a:cubicBezTo>
                  <a:cubicBezTo>
                    <a:pt x="886842" y="1030760"/>
                    <a:pt x="937431" y="1098310"/>
                    <a:pt x="948155" y="1114714"/>
                  </a:cubicBezTo>
                  <a:cubicBezTo>
                    <a:pt x="1018600" y="1183854"/>
                    <a:pt x="924430" y="1051897"/>
                    <a:pt x="910522" y="1024126"/>
                  </a:cubicBezTo>
                  <a:cubicBezTo>
                    <a:pt x="877667" y="976123"/>
                    <a:pt x="849208" y="940172"/>
                    <a:pt x="842575" y="916492"/>
                  </a:cubicBezTo>
                  <a:cubicBezTo>
                    <a:pt x="799902" y="833444"/>
                    <a:pt x="759772" y="781351"/>
                    <a:pt x="718046" y="698038"/>
                  </a:cubicBezTo>
                  <a:cubicBezTo>
                    <a:pt x="772729" y="758313"/>
                    <a:pt x="803993" y="826169"/>
                    <a:pt x="854584" y="893720"/>
                  </a:cubicBezTo>
                  <a:cubicBezTo>
                    <a:pt x="876981" y="926263"/>
                    <a:pt x="894072" y="965401"/>
                    <a:pt x="924385" y="982447"/>
                  </a:cubicBezTo>
                  <a:cubicBezTo>
                    <a:pt x="937344" y="984947"/>
                    <a:pt x="943028" y="983354"/>
                    <a:pt x="952842" y="992864"/>
                  </a:cubicBezTo>
                  <a:cubicBezTo>
                    <a:pt x="978118" y="1017451"/>
                    <a:pt x="984109" y="1060719"/>
                    <a:pt x="1010975" y="1090988"/>
                  </a:cubicBezTo>
                  <a:cubicBezTo>
                    <a:pt x="1009382" y="1085306"/>
                    <a:pt x="1036890" y="1070451"/>
                    <a:pt x="1038746" y="1077081"/>
                  </a:cubicBezTo>
                  <a:cubicBezTo>
                    <a:pt x="1059928" y="1083406"/>
                    <a:pt x="1091237" y="1195174"/>
                    <a:pt x="1122192" y="1192632"/>
                  </a:cubicBezTo>
                  <a:cubicBezTo>
                    <a:pt x="1109191" y="1146220"/>
                    <a:pt x="1078877" y="1129173"/>
                    <a:pt x="1061520" y="1089089"/>
                  </a:cubicBezTo>
                  <a:cubicBezTo>
                    <a:pt x="1039387" y="1031955"/>
                    <a:pt x="1012215" y="982361"/>
                    <a:pt x="971441" y="924320"/>
                  </a:cubicBezTo>
                  <a:cubicBezTo>
                    <a:pt x="911033" y="821724"/>
                    <a:pt x="1057384" y="1026914"/>
                    <a:pt x="1063067" y="1025321"/>
                  </a:cubicBezTo>
                  <a:lnTo>
                    <a:pt x="1049118" y="953638"/>
                  </a:lnTo>
                  <a:cubicBezTo>
                    <a:pt x="1054800" y="952045"/>
                    <a:pt x="1103156" y="1033502"/>
                    <a:pt x="1103156" y="1033502"/>
                  </a:cubicBezTo>
                  <a:cubicBezTo>
                    <a:pt x="1131614" y="1069453"/>
                    <a:pt x="1130972" y="1089042"/>
                    <a:pt x="1157195" y="1113364"/>
                  </a:cubicBezTo>
                  <a:cubicBezTo>
                    <a:pt x="1157195" y="1113364"/>
                    <a:pt x="1174246" y="1108589"/>
                    <a:pt x="1157195" y="1113364"/>
                  </a:cubicBezTo>
                  <a:cubicBezTo>
                    <a:pt x="1150561" y="1089684"/>
                    <a:pt x="1094930" y="1004138"/>
                    <a:pt x="1100613" y="1002546"/>
                  </a:cubicBezTo>
                  <a:cubicBezTo>
                    <a:pt x="1106298" y="1000955"/>
                    <a:pt x="1174242" y="1083052"/>
                    <a:pt x="1124294" y="995913"/>
                  </a:cubicBezTo>
                  <a:cubicBezTo>
                    <a:pt x="1093938" y="934952"/>
                    <a:pt x="1040849" y="880362"/>
                    <a:pt x="1022542" y="815004"/>
                  </a:cubicBezTo>
                  <a:cubicBezTo>
                    <a:pt x="1019358" y="803638"/>
                    <a:pt x="1080671" y="862056"/>
                    <a:pt x="1075898" y="870543"/>
                  </a:cubicBezTo>
                  <a:cubicBezTo>
                    <a:pt x="1084763" y="854781"/>
                    <a:pt x="995634" y="740822"/>
                    <a:pt x="984909" y="724417"/>
                  </a:cubicBezTo>
                  <a:cubicBezTo>
                    <a:pt x="963573" y="682892"/>
                    <a:pt x="940816" y="641766"/>
                    <a:pt x="915728" y="600527"/>
                  </a:cubicBezTo>
                  <a:lnTo>
                    <a:pt x="833724" y="477692"/>
                  </a:lnTo>
                  <a:lnTo>
                    <a:pt x="840593" y="481963"/>
                  </a:lnTo>
                  <a:lnTo>
                    <a:pt x="854373" y="479933"/>
                  </a:lnTo>
                  <a:lnTo>
                    <a:pt x="876523" y="510252"/>
                  </a:lnTo>
                  <a:cubicBezTo>
                    <a:pt x="943407" y="604521"/>
                    <a:pt x="1010955" y="704352"/>
                    <a:pt x="1075586" y="800146"/>
                  </a:cubicBezTo>
                  <a:cubicBezTo>
                    <a:pt x="1096771" y="832008"/>
                    <a:pt x="1153613" y="918237"/>
                    <a:pt x="1115718" y="852239"/>
                  </a:cubicBezTo>
                  <a:cubicBezTo>
                    <a:pt x="1085360" y="791279"/>
                    <a:pt x="1130533" y="861368"/>
                    <a:pt x="1147622" y="874968"/>
                  </a:cubicBezTo>
                  <a:cubicBezTo>
                    <a:pt x="1146030" y="869286"/>
                    <a:pt x="1144440" y="863602"/>
                    <a:pt x="1142847" y="857919"/>
                  </a:cubicBezTo>
                  <a:cubicBezTo>
                    <a:pt x="1144440" y="863602"/>
                    <a:pt x="1149814" y="817150"/>
                    <a:pt x="1156446" y="815291"/>
                  </a:cubicBezTo>
                  <a:cubicBezTo>
                    <a:pt x="1167811" y="812108"/>
                    <a:pt x="1239851" y="912468"/>
                    <a:pt x="1250575" y="928873"/>
                  </a:cubicBezTo>
                  <a:cubicBezTo>
                    <a:pt x="1303020" y="977517"/>
                    <a:pt x="1183270" y="801650"/>
                    <a:pt x="1195584" y="798200"/>
                  </a:cubicBezTo>
                  <a:cubicBezTo>
                    <a:pt x="1205359" y="789333"/>
                    <a:pt x="1279936" y="895110"/>
                    <a:pt x="1243897" y="835742"/>
                  </a:cubicBezTo>
                  <a:cubicBezTo>
                    <a:pt x="1214490" y="774517"/>
                    <a:pt x="1173409" y="697152"/>
                    <a:pt x="1128238" y="627063"/>
                  </a:cubicBezTo>
                  <a:cubicBezTo>
                    <a:pt x="1116185" y="605922"/>
                    <a:pt x="1061240" y="544700"/>
                    <a:pt x="1045739" y="511245"/>
                  </a:cubicBezTo>
                  <a:cubicBezTo>
                    <a:pt x="1026789" y="465478"/>
                    <a:pt x="1091554" y="561747"/>
                    <a:pt x="1100420" y="571521"/>
                  </a:cubicBezTo>
                  <a:cubicBezTo>
                    <a:pt x="1163593" y="662107"/>
                    <a:pt x="1178142" y="670290"/>
                    <a:pt x="1251127" y="770384"/>
                  </a:cubicBezTo>
                  <a:cubicBezTo>
                    <a:pt x="1270720" y="796562"/>
                    <a:pt x="1283984" y="818384"/>
                    <a:pt x="1301984" y="838881"/>
                  </a:cubicBezTo>
                  <a:cubicBezTo>
                    <a:pt x="1345940" y="882750"/>
                    <a:pt x="1288717" y="791521"/>
                    <a:pt x="1276401" y="769432"/>
                  </a:cubicBezTo>
                  <a:cubicBezTo>
                    <a:pt x="1254269" y="737836"/>
                    <a:pt x="1221719" y="709158"/>
                    <a:pt x="1237178" y="698698"/>
                  </a:cubicBezTo>
                  <a:cubicBezTo>
                    <a:pt x="1231494" y="700290"/>
                    <a:pt x="1290266" y="753290"/>
                    <a:pt x="1307357" y="766891"/>
                  </a:cubicBezTo>
                  <a:cubicBezTo>
                    <a:pt x="1307357" y="766891"/>
                    <a:pt x="1324714" y="806975"/>
                    <a:pt x="1331040" y="785795"/>
                  </a:cubicBezTo>
                  <a:cubicBezTo>
                    <a:pt x="1331040" y="785795"/>
                    <a:pt x="1311447" y="759615"/>
                    <a:pt x="1300988" y="744158"/>
                  </a:cubicBezTo>
                  <a:cubicBezTo>
                    <a:pt x="1310497" y="734345"/>
                    <a:pt x="1320273" y="725476"/>
                    <a:pt x="1320273" y="725476"/>
                  </a:cubicBezTo>
                  <a:cubicBezTo>
                    <a:pt x="1317089" y="714110"/>
                    <a:pt x="1279498" y="667436"/>
                    <a:pt x="1272865" y="643756"/>
                  </a:cubicBezTo>
                  <a:cubicBezTo>
                    <a:pt x="1272865" y="643756"/>
                    <a:pt x="1263048" y="608709"/>
                    <a:pt x="1293100" y="650347"/>
                  </a:cubicBezTo>
                  <a:cubicBezTo>
                    <a:pt x="1315494" y="682889"/>
                    <a:pt x="1290864" y="664251"/>
                    <a:pt x="1313903" y="677207"/>
                  </a:cubicBezTo>
                  <a:cubicBezTo>
                    <a:pt x="1309962" y="674990"/>
                    <a:pt x="1307932" y="672304"/>
                    <a:pt x="1307307" y="669558"/>
                  </a:cubicBezTo>
                  <a:lnTo>
                    <a:pt x="1308598" y="663914"/>
                  </a:lnTo>
                  <a:lnTo>
                    <a:pt x="1310295" y="668781"/>
                  </a:lnTo>
                  <a:cubicBezTo>
                    <a:pt x="1315265" y="677731"/>
                    <a:pt x="1320830" y="686598"/>
                    <a:pt x="1326980" y="695392"/>
                  </a:cubicBezTo>
                  <a:cubicBezTo>
                    <a:pt x="1337406" y="703223"/>
                    <a:pt x="1345911" y="710105"/>
                    <a:pt x="1352487" y="716044"/>
                  </a:cubicBezTo>
                  <a:cubicBezTo>
                    <a:pt x="1359064" y="721981"/>
                    <a:pt x="1365206" y="729173"/>
                    <a:pt x="1370913" y="737624"/>
                  </a:cubicBezTo>
                  <a:lnTo>
                    <a:pt x="1375296" y="732647"/>
                  </a:lnTo>
                  <a:lnTo>
                    <a:pt x="1376911" y="734957"/>
                  </a:lnTo>
                  <a:cubicBezTo>
                    <a:pt x="1383793" y="744139"/>
                    <a:pt x="1388988" y="750153"/>
                    <a:pt x="1390410" y="749756"/>
                  </a:cubicBezTo>
                  <a:cubicBezTo>
                    <a:pt x="1392692" y="746051"/>
                    <a:pt x="1390415" y="738836"/>
                    <a:pt x="1385667" y="729919"/>
                  </a:cubicBezTo>
                  <a:lnTo>
                    <a:pt x="1383745" y="726968"/>
                  </a:lnTo>
                  <a:lnTo>
                    <a:pt x="1388556" y="725717"/>
                  </a:lnTo>
                  <a:cubicBezTo>
                    <a:pt x="1381585" y="707634"/>
                    <a:pt x="1374262" y="691397"/>
                    <a:pt x="1366576" y="677008"/>
                  </a:cubicBezTo>
                  <a:cubicBezTo>
                    <a:pt x="1358890" y="662617"/>
                    <a:pt x="1349513" y="649050"/>
                    <a:pt x="1338443" y="636301"/>
                  </a:cubicBezTo>
                  <a:lnTo>
                    <a:pt x="1333553" y="613593"/>
                  </a:lnTo>
                  <a:lnTo>
                    <a:pt x="1334093" y="614347"/>
                  </a:lnTo>
                  <a:cubicBezTo>
                    <a:pt x="1326816" y="610256"/>
                    <a:pt x="1378999" y="683489"/>
                    <a:pt x="1383090" y="676214"/>
                  </a:cubicBezTo>
                  <a:cubicBezTo>
                    <a:pt x="1387182" y="668938"/>
                    <a:pt x="1371853" y="647950"/>
                    <a:pt x="1353132" y="623059"/>
                  </a:cubicBezTo>
                  <a:lnTo>
                    <a:pt x="1331868" y="594054"/>
                  </a:lnTo>
                  <a:lnTo>
                    <a:pt x="1340099" y="566504"/>
                  </a:lnTo>
                  <a:lnTo>
                    <a:pt x="1344344" y="559928"/>
                  </a:lnTo>
                  <a:lnTo>
                    <a:pt x="1374823" y="602938"/>
                  </a:lnTo>
                  <a:cubicBezTo>
                    <a:pt x="1402638" y="645712"/>
                    <a:pt x="1378071" y="608156"/>
                    <a:pt x="1356779" y="571345"/>
                  </a:cubicBezTo>
                  <a:lnTo>
                    <a:pt x="1347643" y="554819"/>
                  </a:lnTo>
                  <a:lnTo>
                    <a:pt x="1355999" y="541870"/>
                  </a:lnTo>
                  <a:lnTo>
                    <a:pt x="1358373" y="544212"/>
                  </a:lnTo>
                  <a:cubicBezTo>
                    <a:pt x="1368831" y="559669"/>
                    <a:pt x="1394412" y="603578"/>
                    <a:pt x="1416238" y="615853"/>
                  </a:cubicBezTo>
                  <a:cubicBezTo>
                    <a:pt x="1440868" y="634491"/>
                    <a:pt x="1397552" y="571032"/>
                    <a:pt x="1376370" y="539170"/>
                  </a:cubicBezTo>
                  <a:lnTo>
                    <a:pt x="1366582" y="525475"/>
                  </a:lnTo>
                  <a:lnTo>
                    <a:pt x="1379011" y="506219"/>
                  </a:lnTo>
                  <a:cubicBezTo>
                    <a:pt x="1388022" y="491042"/>
                    <a:pt x="1403424" y="483427"/>
                    <a:pt x="1425220" y="483371"/>
                  </a:cubicBezTo>
                  <a:cubicBezTo>
                    <a:pt x="1447016" y="483315"/>
                    <a:pt x="1466631" y="489545"/>
                    <a:pt x="1484071" y="502056"/>
                  </a:cubicBezTo>
                  <a:cubicBezTo>
                    <a:pt x="1510927" y="522335"/>
                    <a:pt x="1537271" y="543276"/>
                    <a:pt x="1563104" y="564889"/>
                  </a:cubicBezTo>
                  <a:cubicBezTo>
                    <a:pt x="1588939" y="586499"/>
                    <a:pt x="1613231" y="610109"/>
                    <a:pt x="1635989" y="635723"/>
                  </a:cubicBezTo>
                  <a:cubicBezTo>
                    <a:pt x="1671022" y="678721"/>
                    <a:pt x="1708852" y="720155"/>
                    <a:pt x="1749475" y="760024"/>
                  </a:cubicBezTo>
                  <a:cubicBezTo>
                    <a:pt x="1790101" y="799889"/>
                    <a:pt x="1830287" y="841013"/>
                    <a:pt x="1870043" y="883398"/>
                  </a:cubicBezTo>
                  <a:cubicBezTo>
                    <a:pt x="1921702" y="938815"/>
                    <a:pt x="1974624" y="994667"/>
                    <a:pt x="2028798" y="1050955"/>
                  </a:cubicBezTo>
                  <a:cubicBezTo>
                    <a:pt x="2082973" y="1107246"/>
                    <a:pt x="2131483" y="1166072"/>
                    <a:pt x="2174324" y="1227447"/>
                  </a:cubicBezTo>
                  <a:cubicBezTo>
                    <a:pt x="2230169" y="1287315"/>
                    <a:pt x="2286017" y="1347184"/>
                    <a:pt x="2341861" y="1407052"/>
                  </a:cubicBezTo>
                  <a:cubicBezTo>
                    <a:pt x="2364615" y="1432663"/>
                    <a:pt x="2388910" y="1456278"/>
                    <a:pt x="2414741" y="1477888"/>
                  </a:cubicBezTo>
                  <a:cubicBezTo>
                    <a:pt x="2440573" y="1499497"/>
                    <a:pt x="2466918" y="1520440"/>
                    <a:pt x="2493774" y="1540716"/>
                  </a:cubicBezTo>
                  <a:cubicBezTo>
                    <a:pt x="2510001" y="1551589"/>
                    <a:pt x="2526092" y="1552283"/>
                    <a:pt x="2542051" y="1542793"/>
                  </a:cubicBezTo>
                  <a:cubicBezTo>
                    <a:pt x="2558010" y="1533305"/>
                    <a:pt x="2572556" y="1522203"/>
                    <a:pt x="2585694" y="1509480"/>
                  </a:cubicBezTo>
                  <a:cubicBezTo>
                    <a:pt x="2648596" y="1443058"/>
                    <a:pt x="2710243" y="1376198"/>
                    <a:pt x="2770634" y="1308903"/>
                  </a:cubicBezTo>
                  <a:lnTo>
                    <a:pt x="2937999" y="1134669"/>
                  </a:lnTo>
                  <a:lnTo>
                    <a:pt x="2937951" y="1133789"/>
                  </a:lnTo>
                  <a:lnTo>
                    <a:pt x="2937383" y="1133266"/>
                  </a:lnTo>
                  <a:lnTo>
                    <a:pt x="2941386" y="1131141"/>
                  </a:lnTo>
                  <a:lnTo>
                    <a:pt x="2956507" y="1115400"/>
                  </a:lnTo>
                  <a:cubicBezTo>
                    <a:pt x="3015606" y="1050473"/>
                    <a:pt x="3078712" y="988620"/>
                    <a:pt x="3145817" y="929844"/>
                  </a:cubicBezTo>
                  <a:cubicBezTo>
                    <a:pt x="3212923" y="871067"/>
                    <a:pt x="3281362" y="813314"/>
                    <a:pt x="3351140" y="756587"/>
                  </a:cubicBezTo>
                  <a:cubicBezTo>
                    <a:pt x="3394551" y="726108"/>
                    <a:pt x="3434392" y="691295"/>
                    <a:pt x="3470670" y="652154"/>
                  </a:cubicBezTo>
                  <a:cubicBezTo>
                    <a:pt x="3506946" y="613010"/>
                    <a:pt x="3543813" y="573789"/>
                    <a:pt x="3581269" y="534494"/>
                  </a:cubicBezTo>
                  <a:cubicBezTo>
                    <a:pt x="3598240" y="517475"/>
                    <a:pt x="3618038" y="503686"/>
                    <a:pt x="3640656" y="493121"/>
                  </a:cubicBezTo>
                  <a:lnTo>
                    <a:pt x="3664303" y="485527"/>
                  </a:lnTo>
                  <a:lnTo>
                    <a:pt x="3672176" y="477809"/>
                  </a:lnTo>
                  <a:cubicBezTo>
                    <a:pt x="3675004" y="475202"/>
                    <a:pt x="3677106" y="473482"/>
                    <a:pt x="3677677" y="473450"/>
                  </a:cubicBezTo>
                  <a:cubicBezTo>
                    <a:pt x="3704982" y="449018"/>
                    <a:pt x="3750648" y="418066"/>
                    <a:pt x="3775615" y="399722"/>
                  </a:cubicBezTo>
                  <a:cubicBezTo>
                    <a:pt x="3825550" y="363035"/>
                    <a:pt x="3861844" y="335354"/>
                    <a:pt x="3912462" y="304128"/>
                  </a:cubicBezTo>
                  <a:cubicBezTo>
                    <a:pt x="3934706" y="290060"/>
                    <a:pt x="3956270" y="277120"/>
                    <a:pt x="3977508" y="264834"/>
                  </a:cubicBezTo>
                  <a:lnTo>
                    <a:pt x="4024350" y="238574"/>
                  </a:lnTo>
                  <a:lnTo>
                    <a:pt x="4020483" y="241885"/>
                  </a:lnTo>
                  <a:cubicBezTo>
                    <a:pt x="4010903" y="249149"/>
                    <a:pt x="3998329" y="257552"/>
                    <a:pt x="3987466" y="265803"/>
                  </a:cubicBezTo>
                  <a:lnTo>
                    <a:pt x="3984431" y="268350"/>
                  </a:lnTo>
                  <a:lnTo>
                    <a:pt x="3965496" y="278979"/>
                  </a:lnTo>
                  <a:cubicBezTo>
                    <a:pt x="3944794" y="291107"/>
                    <a:pt x="3924748" y="303448"/>
                    <a:pt x="3905858" y="315954"/>
                  </a:cubicBezTo>
                  <a:cubicBezTo>
                    <a:pt x="3863570" y="342363"/>
                    <a:pt x="3823764" y="372187"/>
                    <a:pt x="3784303" y="403081"/>
                  </a:cubicBezTo>
                  <a:lnTo>
                    <a:pt x="3684998" y="480829"/>
                  </a:lnTo>
                  <a:lnTo>
                    <a:pt x="3717908" y="478205"/>
                  </a:lnTo>
                  <a:lnTo>
                    <a:pt x="3729579" y="478546"/>
                  </a:lnTo>
                  <a:lnTo>
                    <a:pt x="3777818" y="439483"/>
                  </a:lnTo>
                  <a:lnTo>
                    <a:pt x="3787252" y="432990"/>
                  </a:lnTo>
                  <a:lnTo>
                    <a:pt x="3788475" y="430571"/>
                  </a:lnTo>
                  <a:lnTo>
                    <a:pt x="3808228" y="408432"/>
                  </a:lnTo>
                  <a:lnTo>
                    <a:pt x="3790975" y="421793"/>
                  </a:lnTo>
                  <a:cubicBezTo>
                    <a:pt x="3794278" y="415880"/>
                    <a:pt x="3799377" y="411357"/>
                    <a:pt x="3805085" y="407488"/>
                  </a:cubicBezTo>
                  <a:lnTo>
                    <a:pt x="3813409" y="402624"/>
                  </a:lnTo>
                  <a:lnTo>
                    <a:pt x="3818167" y="397291"/>
                  </a:lnTo>
                  <a:lnTo>
                    <a:pt x="3833341" y="388062"/>
                  </a:lnTo>
                  <a:lnTo>
                    <a:pt x="3833335" y="388046"/>
                  </a:lnTo>
                  <a:cubicBezTo>
                    <a:pt x="3833538" y="386544"/>
                    <a:pt x="3834029" y="385028"/>
                    <a:pt x="3834029" y="385028"/>
                  </a:cubicBezTo>
                  <a:lnTo>
                    <a:pt x="3835622" y="386675"/>
                  </a:lnTo>
                  <a:lnTo>
                    <a:pt x="3872216" y="364418"/>
                  </a:lnTo>
                  <a:lnTo>
                    <a:pt x="3906420" y="350973"/>
                  </a:lnTo>
                  <a:lnTo>
                    <a:pt x="3938803" y="328685"/>
                  </a:lnTo>
                  <a:cubicBezTo>
                    <a:pt x="3994530" y="293968"/>
                    <a:pt x="4051828" y="260883"/>
                    <a:pt x="4109216" y="227679"/>
                  </a:cubicBezTo>
                  <a:cubicBezTo>
                    <a:pt x="4128187" y="218376"/>
                    <a:pt x="4147316" y="211902"/>
                    <a:pt x="4163334" y="201667"/>
                  </a:cubicBezTo>
                  <a:lnTo>
                    <a:pt x="4175973" y="191691"/>
                  </a:lnTo>
                  <a:lnTo>
                    <a:pt x="4176690" y="192081"/>
                  </a:lnTo>
                  <a:cubicBezTo>
                    <a:pt x="4177643" y="192028"/>
                    <a:pt x="4178271" y="191306"/>
                    <a:pt x="4178195" y="189935"/>
                  </a:cubicBezTo>
                  <a:lnTo>
                    <a:pt x="4175973" y="191691"/>
                  </a:lnTo>
                  <a:lnTo>
                    <a:pt x="4173244" y="190210"/>
                  </a:lnTo>
                  <a:cubicBezTo>
                    <a:pt x="4193943" y="177603"/>
                    <a:pt x="4216776" y="162126"/>
                    <a:pt x="4216624" y="159386"/>
                  </a:cubicBezTo>
                  <a:cubicBezTo>
                    <a:pt x="4216776" y="162126"/>
                    <a:pt x="4204968" y="162780"/>
                    <a:pt x="4204968" y="162780"/>
                  </a:cubicBezTo>
                  <a:cubicBezTo>
                    <a:pt x="4198111" y="163160"/>
                    <a:pt x="4204665" y="157297"/>
                    <a:pt x="4195140" y="157824"/>
                  </a:cubicBezTo>
                  <a:cubicBezTo>
                    <a:pt x="4188436" y="160947"/>
                    <a:pt x="4169870" y="170684"/>
                    <a:pt x="4156078" y="176949"/>
                  </a:cubicBezTo>
                  <a:cubicBezTo>
                    <a:pt x="4135925" y="187348"/>
                    <a:pt x="4114932" y="198108"/>
                    <a:pt x="4093599" y="209182"/>
                  </a:cubicBezTo>
                  <a:lnTo>
                    <a:pt x="4039700" y="237674"/>
                  </a:lnTo>
                  <a:lnTo>
                    <a:pt x="4052407" y="229273"/>
                  </a:lnTo>
                  <a:cubicBezTo>
                    <a:pt x="4075645" y="215952"/>
                    <a:pt x="4099246" y="203988"/>
                    <a:pt x="4122307" y="192625"/>
                  </a:cubicBezTo>
                  <a:cubicBezTo>
                    <a:pt x="4168455" y="170357"/>
                    <a:pt x="4216407" y="139280"/>
                    <a:pt x="4265044" y="113665"/>
                  </a:cubicBezTo>
                  <a:cubicBezTo>
                    <a:pt x="4291470" y="100970"/>
                    <a:pt x="4317377" y="87502"/>
                    <a:pt x="4342462" y="74768"/>
                  </a:cubicBezTo>
                  <a:cubicBezTo>
                    <a:pt x="4367549" y="62032"/>
                    <a:pt x="4391816" y="50030"/>
                    <a:pt x="4414966" y="40267"/>
                  </a:cubicBezTo>
                  <a:cubicBezTo>
                    <a:pt x="4389466" y="55890"/>
                    <a:pt x="4359751" y="71288"/>
                    <a:pt x="4331813" y="84297"/>
                  </a:cubicBezTo>
                  <a:lnTo>
                    <a:pt x="4304409" y="100024"/>
                  </a:lnTo>
                  <a:cubicBezTo>
                    <a:pt x="4304738" y="105965"/>
                    <a:pt x="4327875" y="95975"/>
                    <a:pt x="4332294" y="92980"/>
                  </a:cubicBezTo>
                  <a:cubicBezTo>
                    <a:pt x="4394873" y="63843"/>
                    <a:pt x="4463525" y="20158"/>
                    <a:pt x="4521253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-107950" ty="-7239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74" name="图片占位符 2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402178" y="1861714"/>
              <a:ext cx="3926714" cy="3819825"/>
            </a:xfrm>
            <a:custGeom>
              <a:avLst/>
              <a:gdLst>
                <a:gd name="connsiteX0" fmla="*/ 50543 w 5127638"/>
                <a:gd name="connsiteY0" fmla="*/ 4889703 h 4988059"/>
                <a:gd name="connsiteX1" fmla="*/ 33492 w 5127638"/>
                <a:gd name="connsiteY1" fmla="*/ 4900561 h 4988059"/>
                <a:gd name="connsiteX2" fmla="*/ 33290 w 5127638"/>
                <a:gd name="connsiteY2" fmla="*/ 4900693 h 4988059"/>
                <a:gd name="connsiteX3" fmla="*/ 28551 w 5127638"/>
                <a:gd name="connsiteY3" fmla="*/ 4899217 h 4988059"/>
                <a:gd name="connsiteX4" fmla="*/ 43519 w 5127638"/>
                <a:gd name="connsiteY4" fmla="*/ 4892156 h 4988059"/>
                <a:gd name="connsiteX5" fmla="*/ 50543 w 5127638"/>
                <a:gd name="connsiteY5" fmla="*/ 4889703 h 4988059"/>
                <a:gd name="connsiteX6" fmla="*/ 3748699 w 5127638"/>
                <a:gd name="connsiteY6" fmla="*/ 4762306 h 4988059"/>
                <a:gd name="connsiteX7" fmla="*/ 3748735 w 5127638"/>
                <a:gd name="connsiteY7" fmla="*/ 4778602 h 4988059"/>
                <a:gd name="connsiteX8" fmla="*/ 3740148 w 5127638"/>
                <a:gd name="connsiteY8" fmla="*/ 4765639 h 4988059"/>
                <a:gd name="connsiteX9" fmla="*/ 3748699 w 5127638"/>
                <a:gd name="connsiteY9" fmla="*/ 4762306 h 4988059"/>
                <a:gd name="connsiteX10" fmla="*/ 888858 w 5127638"/>
                <a:gd name="connsiteY10" fmla="*/ 4714804 h 4988059"/>
                <a:gd name="connsiteX11" fmla="*/ 888858 w 5127638"/>
                <a:gd name="connsiteY11" fmla="*/ 4714804 h 4988059"/>
                <a:gd name="connsiteX12" fmla="*/ 675279 w 5127638"/>
                <a:gd name="connsiteY12" fmla="*/ 4567336 h 4988059"/>
                <a:gd name="connsiteX13" fmla="*/ 660621 w 5127638"/>
                <a:gd name="connsiteY13" fmla="*/ 4578107 h 4988059"/>
                <a:gd name="connsiteX14" fmla="*/ 667134 w 5127638"/>
                <a:gd name="connsiteY14" fmla="*/ 4571573 h 4988059"/>
                <a:gd name="connsiteX15" fmla="*/ 670670 w 5127638"/>
                <a:gd name="connsiteY15" fmla="*/ 4569561 h 4988059"/>
                <a:gd name="connsiteX16" fmla="*/ 675279 w 5127638"/>
                <a:gd name="connsiteY16" fmla="*/ 4567336 h 4988059"/>
                <a:gd name="connsiteX17" fmla="*/ 1794405 w 5127638"/>
                <a:gd name="connsiteY17" fmla="*/ 4541419 h 4988059"/>
                <a:gd name="connsiteX18" fmla="*/ 1763570 w 5127638"/>
                <a:gd name="connsiteY18" fmla="*/ 4544254 h 4988059"/>
                <a:gd name="connsiteX19" fmla="*/ 1754458 w 5127638"/>
                <a:gd name="connsiteY19" fmla="*/ 4575497 h 4988059"/>
                <a:gd name="connsiteX20" fmla="*/ 1753359 w 5127638"/>
                <a:gd name="connsiteY20" fmla="*/ 4612902 h 4988059"/>
                <a:gd name="connsiteX21" fmla="*/ 1761172 w 5127638"/>
                <a:gd name="connsiteY21" fmla="*/ 4635887 h 4988059"/>
                <a:gd name="connsiteX22" fmla="*/ 1768959 w 5127638"/>
                <a:gd name="connsiteY22" fmla="*/ 4658701 h 4988059"/>
                <a:gd name="connsiteX23" fmla="*/ 1776082 w 5127638"/>
                <a:gd name="connsiteY23" fmla="*/ 4667266 h 4988059"/>
                <a:gd name="connsiteX24" fmla="*/ 1790282 w 5127638"/>
                <a:gd name="connsiteY24" fmla="*/ 4674904 h 4988059"/>
                <a:gd name="connsiteX25" fmla="*/ 1795642 w 5127638"/>
                <a:gd name="connsiteY25" fmla="*/ 4651643 h 4988059"/>
                <a:gd name="connsiteX26" fmla="*/ 1794832 w 5127638"/>
                <a:gd name="connsiteY26" fmla="*/ 4636318 h 4988059"/>
                <a:gd name="connsiteX27" fmla="*/ 1838336 w 5127638"/>
                <a:gd name="connsiteY27" fmla="*/ 4629418 h 4988059"/>
                <a:gd name="connsiteX28" fmla="*/ 1887990 w 5127638"/>
                <a:gd name="connsiteY28" fmla="*/ 4614499 h 4988059"/>
                <a:gd name="connsiteX29" fmla="*/ 1860155 w 5127638"/>
                <a:gd name="connsiteY29" fmla="*/ 4576077 h 4988059"/>
                <a:gd name="connsiteX30" fmla="*/ 1840327 w 5127638"/>
                <a:gd name="connsiteY30" fmla="*/ 4543819 h 4988059"/>
                <a:gd name="connsiteX31" fmla="*/ 1794405 w 5127638"/>
                <a:gd name="connsiteY31" fmla="*/ 4541419 h 4988059"/>
                <a:gd name="connsiteX32" fmla="*/ 1300164 w 5127638"/>
                <a:gd name="connsiteY32" fmla="*/ 4531382 h 4988059"/>
                <a:gd name="connsiteX33" fmla="*/ 1300164 w 5127638"/>
                <a:gd name="connsiteY33" fmla="*/ 4531382 h 4988059"/>
                <a:gd name="connsiteX34" fmla="*/ 1042090 w 5127638"/>
                <a:gd name="connsiteY34" fmla="*/ 4493575 h 4988059"/>
                <a:gd name="connsiteX35" fmla="*/ 1036677 w 5127638"/>
                <a:gd name="connsiteY35" fmla="*/ 4501745 h 4988059"/>
                <a:gd name="connsiteX36" fmla="*/ 1042090 w 5127638"/>
                <a:gd name="connsiteY36" fmla="*/ 4493575 h 4988059"/>
                <a:gd name="connsiteX37" fmla="*/ 2034844 w 5127638"/>
                <a:gd name="connsiteY37" fmla="*/ 4489495 h 4988059"/>
                <a:gd name="connsiteX38" fmla="*/ 2021863 w 5127638"/>
                <a:gd name="connsiteY38" fmla="*/ 4491197 h 4988059"/>
                <a:gd name="connsiteX39" fmla="*/ 2015965 w 5127638"/>
                <a:gd name="connsiteY39" fmla="*/ 4491968 h 4988059"/>
                <a:gd name="connsiteX40" fmla="*/ 1992597 w 5127638"/>
                <a:gd name="connsiteY40" fmla="*/ 4533489 h 4988059"/>
                <a:gd name="connsiteX41" fmla="*/ 1969233 w 5127638"/>
                <a:gd name="connsiteY41" fmla="*/ 4575010 h 4988059"/>
                <a:gd name="connsiteX42" fmla="*/ 1996834 w 5127638"/>
                <a:gd name="connsiteY42" fmla="*/ 4575002 h 4988059"/>
                <a:gd name="connsiteX43" fmla="*/ 2016432 w 5127638"/>
                <a:gd name="connsiteY43" fmla="*/ 4568830 h 4988059"/>
                <a:gd name="connsiteX44" fmla="*/ 2026102 w 5127638"/>
                <a:gd name="connsiteY44" fmla="*/ 4532709 h 4988059"/>
                <a:gd name="connsiteX45" fmla="*/ 2034844 w 5127638"/>
                <a:gd name="connsiteY45" fmla="*/ 4489495 h 4988059"/>
                <a:gd name="connsiteX46" fmla="*/ 4706881 w 5127638"/>
                <a:gd name="connsiteY46" fmla="*/ 4411662 h 4988059"/>
                <a:gd name="connsiteX47" fmla="*/ 4712813 w 5127638"/>
                <a:gd name="connsiteY47" fmla="*/ 4414526 h 4988059"/>
                <a:gd name="connsiteX48" fmla="*/ 4717364 w 5127638"/>
                <a:gd name="connsiteY48" fmla="*/ 4417116 h 4988059"/>
                <a:gd name="connsiteX49" fmla="*/ 4725749 w 5127638"/>
                <a:gd name="connsiteY49" fmla="*/ 4425526 h 4988059"/>
                <a:gd name="connsiteX50" fmla="*/ 4706881 w 5127638"/>
                <a:gd name="connsiteY50" fmla="*/ 4411662 h 4988059"/>
                <a:gd name="connsiteX51" fmla="*/ 3899337 w 5127638"/>
                <a:gd name="connsiteY51" fmla="*/ 4366308 h 4988059"/>
                <a:gd name="connsiteX52" fmla="*/ 3892894 w 5127638"/>
                <a:gd name="connsiteY52" fmla="*/ 4368155 h 4988059"/>
                <a:gd name="connsiteX53" fmla="*/ 584141 w 5127638"/>
                <a:gd name="connsiteY53" fmla="*/ 4340193 h 4988059"/>
                <a:gd name="connsiteX54" fmla="*/ 553514 w 5127638"/>
                <a:gd name="connsiteY54" fmla="*/ 4354458 h 4988059"/>
                <a:gd name="connsiteX55" fmla="*/ 584141 w 5127638"/>
                <a:gd name="connsiteY55" fmla="*/ 4340193 h 4988059"/>
                <a:gd name="connsiteX56" fmla="*/ 4234740 w 5127638"/>
                <a:gd name="connsiteY56" fmla="*/ 4316721 h 4988059"/>
                <a:gd name="connsiteX57" fmla="*/ 4241706 w 5127638"/>
                <a:gd name="connsiteY57" fmla="*/ 4327237 h 4988059"/>
                <a:gd name="connsiteX58" fmla="*/ 4234740 w 5127638"/>
                <a:gd name="connsiteY58" fmla="*/ 4316721 h 4988059"/>
                <a:gd name="connsiteX59" fmla="*/ 382336 w 5127638"/>
                <a:gd name="connsiteY59" fmla="*/ 4165275 h 4988059"/>
                <a:gd name="connsiteX60" fmla="*/ 259366 w 5127638"/>
                <a:gd name="connsiteY60" fmla="*/ 4239568 h 4988059"/>
                <a:gd name="connsiteX61" fmla="*/ 246227 w 5127638"/>
                <a:gd name="connsiteY61" fmla="*/ 4247090 h 4988059"/>
                <a:gd name="connsiteX62" fmla="*/ 243971 w 5127638"/>
                <a:gd name="connsiteY62" fmla="*/ 4243449 h 4988059"/>
                <a:gd name="connsiteX63" fmla="*/ 268850 w 5127638"/>
                <a:gd name="connsiteY63" fmla="*/ 4226747 h 4988059"/>
                <a:gd name="connsiteX64" fmla="*/ 298955 w 5127638"/>
                <a:gd name="connsiteY64" fmla="*/ 4207014 h 4988059"/>
                <a:gd name="connsiteX65" fmla="*/ 300525 w 5127638"/>
                <a:gd name="connsiteY65" fmla="*/ 4214742 h 4988059"/>
                <a:gd name="connsiteX66" fmla="*/ 382336 w 5127638"/>
                <a:gd name="connsiteY66" fmla="*/ 4165275 h 4988059"/>
                <a:gd name="connsiteX67" fmla="*/ 4824190 w 5127638"/>
                <a:gd name="connsiteY67" fmla="*/ 4119295 h 4988059"/>
                <a:gd name="connsiteX68" fmla="*/ 4863610 w 5127638"/>
                <a:gd name="connsiteY68" fmla="*/ 4137656 h 4988059"/>
                <a:gd name="connsiteX69" fmla="*/ 4824190 w 5127638"/>
                <a:gd name="connsiteY69" fmla="*/ 4119295 h 4988059"/>
                <a:gd name="connsiteX70" fmla="*/ 995811 w 5127638"/>
                <a:gd name="connsiteY70" fmla="*/ 4028311 h 4988059"/>
                <a:gd name="connsiteX71" fmla="*/ 1003320 w 5127638"/>
                <a:gd name="connsiteY71" fmla="*/ 4030463 h 4988059"/>
                <a:gd name="connsiteX72" fmla="*/ 1003320 w 5127638"/>
                <a:gd name="connsiteY72" fmla="*/ 4030463 h 4988059"/>
                <a:gd name="connsiteX73" fmla="*/ 995811 w 5127638"/>
                <a:gd name="connsiteY73" fmla="*/ 4028311 h 4988059"/>
                <a:gd name="connsiteX74" fmla="*/ 755032 w 5127638"/>
                <a:gd name="connsiteY74" fmla="*/ 3802898 h 4988059"/>
                <a:gd name="connsiteX75" fmla="*/ 717953 w 5127638"/>
                <a:gd name="connsiteY75" fmla="*/ 3844993 h 4988059"/>
                <a:gd name="connsiteX76" fmla="*/ 679510 w 5127638"/>
                <a:gd name="connsiteY76" fmla="*/ 3880057 h 4988059"/>
                <a:gd name="connsiteX77" fmla="*/ 677816 w 5127638"/>
                <a:gd name="connsiteY77" fmla="*/ 3894698 h 4988059"/>
                <a:gd name="connsiteX78" fmla="*/ 683221 w 5127638"/>
                <a:gd name="connsiteY78" fmla="*/ 3908406 h 4988059"/>
                <a:gd name="connsiteX79" fmla="*/ 693146 w 5127638"/>
                <a:gd name="connsiteY79" fmla="*/ 3910708 h 4988059"/>
                <a:gd name="connsiteX80" fmla="*/ 702147 w 5127638"/>
                <a:gd name="connsiteY80" fmla="*/ 3905925 h 4988059"/>
                <a:gd name="connsiteX81" fmla="*/ 739704 w 5127638"/>
                <a:gd name="connsiteY81" fmla="*/ 3866168 h 4988059"/>
                <a:gd name="connsiteX82" fmla="*/ 776041 w 5127638"/>
                <a:gd name="connsiteY82" fmla="*/ 3819364 h 4988059"/>
                <a:gd name="connsiteX83" fmla="*/ 762523 w 5127638"/>
                <a:gd name="connsiteY83" fmla="*/ 3815130 h 4988059"/>
                <a:gd name="connsiteX84" fmla="*/ 755032 w 5127638"/>
                <a:gd name="connsiteY84" fmla="*/ 3802898 h 4988059"/>
                <a:gd name="connsiteX85" fmla="*/ 4294308 w 5127638"/>
                <a:gd name="connsiteY85" fmla="*/ 3717856 h 4988059"/>
                <a:gd name="connsiteX86" fmla="*/ 4284643 w 5127638"/>
                <a:gd name="connsiteY86" fmla="*/ 3720626 h 4988059"/>
                <a:gd name="connsiteX87" fmla="*/ 4279813 w 5127638"/>
                <a:gd name="connsiteY87" fmla="*/ 3721928 h 4988059"/>
                <a:gd name="connsiteX88" fmla="*/ 4276426 w 5127638"/>
                <a:gd name="connsiteY88" fmla="*/ 3722841 h 4988059"/>
                <a:gd name="connsiteX89" fmla="*/ 4275399 w 5127638"/>
                <a:gd name="connsiteY89" fmla="*/ 3723118 h 4988059"/>
                <a:gd name="connsiteX90" fmla="*/ 4279813 w 5127638"/>
                <a:gd name="connsiteY90" fmla="*/ 3721928 h 4988059"/>
                <a:gd name="connsiteX91" fmla="*/ 4281562 w 5127638"/>
                <a:gd name="connsiteY91" fmla="*/ 3721456 h 4988059"/>
                <a:gd name="connsiteX92" fmla="*/ 4284643 w 5127638"/>
                <a:gd name="connsiteY92" fmla="*/ 3720626 h 4988059"/>
                <a:gd name="connsiteX93" fmla="*/ 4294308 w 5127638"/>
                <a:gd name="connsiteY93" fmla="*/ 3717856 h 4988059"/>
                <a:gd name="connsiteX94" fmla="*/ 4352069 w 5127638"/>
                <a:gd name="connsiteY94" fmla="*/ 3341374 h 4988059"/>
                <a:gd name="connsiteX95" fmla="*/ 4405626 w 5127638"/>
                <a:gd name="connsiteY95" fmla="*/ 3411240 h 4988059"/>
                <a:gd name="connsiteX96" fmla="*/ 4466285 w 5127638"/>
                <a:gd name="connsiteY96" fmla="*/ 3480177 h 4988059"/>
                <a:gd name="connsiteX97" fmla="*/ 4428095 w 5127638"/>
                <a:gd name="connsiteY97" fmla="*/ 3390278 h 4988059"/>
                <a:gd name="connsiteX98" fmla="*/ 4352069 w 5127638"/>
                <a:gd name="connsiteY98" fmla="*/ 3341374 h 4988059"/>
                <a:gd name="connsiteX99" fmla="*/ 4119292 w 5127638"/>
                <a:gd name="connsiteY99" fmla="*/ 2698464 h 4988059"/>
                <a:gd name="connsiteX100" fmla="*/ 4117787 w 5127638"/>
                <a:gd name="connsiteY100" fmla="*/ 2700610 h 4988059"/>
                <a:gd name="connsiteX101" fmla="*/ 4117069 w 5127638"/>
                <a:gd name="connsiteY101" fmla="*/ 2700220 h 4988059"/>
                <a:gd name="connsiteX102" fmla="*/ 4082250 w 5127638"/>
                <a:gd name="connsiteY102" fmla="*/ 2645391 h 4988059"/>
                <a:gd name="connsiteX103" fmla="*/ 4085450 w 5127638"/>
                <a:gd name="connsiteY103" fmla="*/ 2646245 h 4988059"/>
                <a:gd name="connsiteX104" fmla="*/ 4080879 w 5127638"/>
                <a:gd name="connsiteY104" fmla="*/ 2646499 h 4988059"/>
                <a:gd name="connsiteX105" fmla="*/ 4082250 w 5127638"/>
                <a:gd name="connsiteY105" fmla="*/ 2645391 h 4988059"/>
                <a:gd name="connsiteX106" fmla="*/ 4088717 w 5127638"/>
                <a:gd name="connsiteY106" fmla="*/ 2641877 h 4988059"/>
                <a:gd name="connsiteX107" fmla="*/ 4092536 w 5127638"/>
                <a:gd name="connsiteY107" fmla="*/ 2643102 h 4988059"/>
                <a:gd name="connsiteX108" fmla="*/ 4085450 w 5127638"/>
                <a:gd name="connsiteY108" fmla="*/ 2646245 h 4988059"/>
                <a:gd name="connsiteX109" fmla="*/ 4087794 w 5127638"/>
                <a:gd name="connsiteY109" fmla="*/ 2641951 h 4988059"/>
                <a:gd name="connsiteX110" fmla="*/ 4087796 w 5127638"/>
                <a:gd name="connsiteY110" fmla="*/ 2642490 h 4988059"/>
                <a:gd name="connsiteX111" fmla="*/ 4105315 w 5127638"/>
                <a:gd name="connsiteY111" fmla="*/ 2592692 h 4988059"/>
                <a:gd name="connsiteX112" fmla="*/ 4104125 w 5127638"/>
                <a:gd name="connsiteY112" fmla="*/ 2597078 h 4988059"/>
                <a:gd name="connsiteX113" fmla="*/ 4078451 w 5127638"/>
                <a:gd name="connsiteY113" fmla="*/ 2610418 h 4988059"/>
                <a:gd name="connsiteX114" fmla="*/ 4074590 w 5127638"/>
                <a:gd name="connsiteY114" fmla="*/ 2612032 h 4988059"/>
                <a:gd name="connsiteX115" fmla="*/ 4082836 w 5127638"/>
                <a:gd name="connsiteY115" fmla="*/ 2604329 h 4988059"/>
                <a:gd name="connsiteX116" fmla="*/ 4088928 w 5127638"/>
                <a:gd name="connsiteY116" fmla="*/ 2598447 h 4988059"/>
                <a:gd name="connsiteX117" fmla="*/ 4096002 w 5127638"/>
                <a:gd name="connsiteY117" fmla="*/ 2595292 h 4988059"/>
                <a:gd name="connsiteX118" fmla="*/ 4105315 w 5127638"/>
                <a:gd name="connsiteY118" fmla="*/ 2592692 h 4988059"/>
                <a:gd name="connsiteX119" fmla="*/ 4026011 w 5127638"/>
                <a:gd name="connsiteY119" fmla="*/ 2574285 h 4988059"/>
                <a:gd name="connsiteX120" fmla="*/ 4031921 w 5127638"/>
                <a:gd name="connsiteY120" fmla="*/ 2576251 h 4988059"/>
                <a:gd name="connsiteX121" fmla="*/ 4026414 w 5127638"/>
                <a:gd name="connsiteY121" fmla="*/ 2578384 h 4988059"/>
                <a:gd name="connsiteX122" fmla="*/ 4026011 w 5127638"/>
                <a:gd name="connsiteY122" fmla="*/ 2574285 h 4988059"/>
                <a:gd name="connsiteX123" fmla="*/ 4112678 w 5127638"/>
                <a:gd name="connsiteY123" fmla="*/ 2562552 h 4988059"/>
                <a:gd name="connsiteX124" fmla="*/ 4111006 w 5127638"/>
                <a:gd name="connsiteY124" fmla="*/ 2567438 h 4988059"/>
                <a:gd name="connsiteX125" fmla="*/ 4104757 w 5127638"/>
                <a:gd name="connsiteY125" fmla="*/ 2575041 h 4988059"/>
                <a:gd name="connsiteX126" fmla="*/ 4068241 w 5127638"/>
                <a:gd name="connsiteY126" fmla="*/ 2594255 h 4988059"/>
                <a:gd name="connsiteX127" fmla="*/ 4068875 w 5127638"/>
                <a:gd name="connsiteY127" fmla="*/ 2593709 h 4988059"/>
                <a:gd name="connsiteX128" fmla="*/ 4105141 w 5127638"/>
                <a:gd name="connsiteY128" fmla="*/ 2565454 h 4988059"/>
                <a:gd name="connsiteX129" fmla="*/ 4109940 w 5127638"/>
                <a:gd name="connsiteY129" fmla="*/ 2562919 h 4988059"/>
                <a:gd name="connsiteX130" fmla="*/ 4112678 w 5127638"/>
                <a:gd name="connsiteY130" fmla="*/ 2562552 h 4988059"/>
                <a:gd name="connsiteX131" fmla="*/ 3874983 w 5127638"/>
                <a:gd name="connsiteY131" fmla="*/ 2512312 h 4988059"/>
                <a:gd name="connsiteX132" fmla="*/ 3871236 w 5127638"/>
                <a:gd name="connsiteY132" fmla="*/ 2513825 h 4988059"/>
                <a:gd name="connsiteX133" fmla="*/ 3868412 w 5127638"/>
                <a:gd name="connsiteY133" fmla="*/ 2516157 h 4988059"/>
                <a:gd name="connsiteX134" fmla="*/ 3869642 w 5127638"/>
                <a:gd name="connsiteY134" fmla="*/ 2517688 h 4988059"/>
                <a:gd name="connsiteX135" fmla="*/ 3874947 w 5127638"/>
                <a:gd name="connsiteY135" fmla="*/ 2515787 h 4988059"/>
                <a:gd name="connsiteX136" fmla="*/ 3891274 w 5127638"/>
                <a:gd name="connsiteY136" fmla="*/ 2503332 h 4988059"/>
                <a:gd name="connsiteX137" fmla="*/ 3891076 w 5127638"/>
                <a:gd name="connsiteY137" fmla="*/ 2503442 h 4988059"/>
                <a:gd name="connsiteX138" fmla="*/ 3882124 w 5127638"/>
                <a:gd name="connsiteY138" fmla="*/ 2509660 h 4988059"/>
                <a:gd name="connsiteX139" fmla="*/ 3882925 w 5127638"/>
                <a:gd name="connsiteY139" fmla="*/ 2510430 h 4988059"/>
                <a:gd name="connsiteX140" fmla="*/ 3896629 w 5127638"/>
                <a:gd name="connsiteY140" fmla="*/ 2459580 h 4988059"/>
                <a:gd name="connsiteX141" fmla="*/ 3896688 w 5127638"/>
                <a:gd name="connsiteY141" fmla="*/ 2462400 h 4988059"/>
                <a:gd name="connsiteX142" fmla="*/ 3896693 w 5127638"/>
                <a:gd name="connsiteY142" fmla="*/ 2462610 h 4988059"/>
                <a:gd name="connsiteX143" fmla="*/ 3896722 w 5127638"/>
                <a:gd name="connsiteY143" fmla="*/ 2464022 h 4988059"/>
                <a:gd name="connsiteX144" fmla="*/ 3896724 w 5127638"/>
                <a:gd name="connsiteY144" fmla="*/ 2464092 h 4988059"/>
                <a:gd name="connsiteX145" fmla="*/ 3896693 w 5127638"/>
                <a:gd name="connsiteY145" fmla="*/ 2462610 h 4988059"/>
                <a:gd name="connsiteX146" fmla="*/ 4130671 w 5127638"/>
                <a:gd name="connsiteY146" fmla="*/ 2433817 h 4988059"/>
                <a:gd name="connsiteX147" fmla="*/ 4099610 w 5127638"/>
                <a:gd name="connsiteY147" fmla="*/ 2465480 h 4988059"/>
                <a:gd name="connsiteX148" fmla="*/ 4075563 w 5127638"/>
                <a:gd name="connsiteY148" fmla="*/ 2488389 h 4988059"/>
                <a:gd name="connsiteX149" fmla="*/ 4072190 w 5127638"/>
                <a:gd name="connsiteY149" fmla="*/ 2491857 h 4988059"/>
                <a:gd name="connsiteX150" fmla="*/ 4039942 w 5127638"/>
                <a:gd name="connsiteY150" fmla="*/ 2509281 h 4988059"/>
                <a:gd name="connsiteX151" fmla="*/ 4075094 w 5127638"/>
                <a:gd name="connsiteY151" fmla="*/ 2481788 h 4988059"/>
                <a:gd name="connsiteX152" fmla="*/ 4112746 w 5127638"/>
                <a:gd name="connsiteY152" fmla="*/ 2444698 h 4988059"/>
                <a:gd name="connsiteX153" fmla="*/ 4125031 w 5127638"/>
                <a:gd name="connsiteY153" fmla="*/ 2434859 h 4988059"/>
                <a:gd name="connsiteX154" fmla="*/ 4126836 w 5127638"/>
                <a:gd name="connsiteY154" fmla="*/ 2434276 h 4988059"/>
                <a:gd name="connsiteX155" fmla="*/ 4129137 w 5127638"/>
                <a:gd name="connsiteY155" fmla="*/ 2334857 h 4988059"/>
                <a:gd name="connsiteX156" fmla="*/ 4121565 w 5127638"/>
                <a:gd name="connsiteY156" fmla="*/ 2342142 h 4988059"/>
                <a:gd name="connsiteX157" fmla="*/ 4070753 w 5127638"/>
                <a:gd name="connsiteY157" fmla="*/ 2388119 h 4988059"/>
                <a:gd name="connsiteX158" fmla="*/ 4047056 w 5127638"/>
                <a:gd name="connsiteY158" fmla="*/ 2398851 h 4988059"/>
                <a:gd name="connsiteX159" fmla="*/ 4016543 w 5127638"/>
                <a:gd name="connsiteY159" fmla="*/ 2415698 h 4988059"/>
                <a:gd name="connsiteX160" fmla="*/ 4027066 w 5127638"/>
                <a:gd name="connsiteY160" fmla="*/ 2405638 h 4988059"/>
                <a:gd name="connsiteX161" fmla="*/ 4081561 w 5127638"/>
                <a:gd name="connsiteY161" fmla="*/ 2365374 h 4988059"/>
                <a:gd name="connsiteX162" fmla="*/ 4106510 w 5127638"/>
                <a:gd name="connsiteY162" fmla="*/ 2343420 h 4988059"/>
                <a:gd name="connsiteX163" fmla="*/ 4106420 w 5127638"/>
                <a:gd name="connsiteY163" fmla="*/ 2344221 h 4988059"/>
                <a:gd name="connsiteX164" fmla="*/ 4122991 w 5127638"/>
                <a:gd name="connsiteY164" fmla="*/ 2337486 h 4988059"/>
                <a:gd name="connsiteX165" fmla="*/ 3914725 w 5127638"/>
                <a:gd name="connsiteY165" fmla="*/ 2308445 h 4988059"/>
                <a:gd name="connsiteX166" fmla="*/ 3910257 w 5127638"/>
                <a:gd name="connsiteY166" fmla="*/ 2310176 h 4988059"/>
                <a:gd name="connsiteX167" fmla="*/ 3914725 w 5127638"/>
                <a:gd name="connsiteY167" fmla="*/ 2308445 h 4988059"/>
                <a:gd name="connsiteX168" fmla="*/ 4199958 w 5127638"/>
                <a:gd name="connsiteY168" fmla="*/ 2265110 h 4988059"/>
                <a:gd name="connsiteX169" fmla="*/ 4180786 w 5127638"/>
                <a:gd name="connsiteY169" fmla="*/ 2285161 h 4988059"/>
                <a:gd name="connsiteX170" fmla="*/ 4161699 w 5127638"/>
                <a:gd name="connsiteY170" fmla="*/ 2303527 h 4988059"/>
                <a:gd name="connsiteX171" fmla="*/ 4149612 w 5127638"/>
                <a:gd name="connsiteY171" fmla="*/ 2307592 h 4988059"/>
                <a:gd name="connsiteX172" fmla="*/ 4144319 w 5127638"/>
                <a:gd name="connsiteY172" fmla="*/ 2309806 h 4988059"/>
                <a:gd name="connsiteX173" fmla="*/ 4186417 w 5127638"/>
                <a:gd name="connsiteY173" fmla="*/ 2271033 h 4988059"/>
                <a:gd name="connsiteX174" fmla="*/ 4192512 w 5127638"/>
                <a:gd name="connsiteY174" fmla="*/ 2268084 h 4988059"/>
                <a:gd name="connsiteX175" fmla="*/ 3879600 w 5127638"/>
                <a:gd name="connsiteY175" fmla="*/ 2244299 h 4988059"/>
                <a:gd name="connsiteX176" fmla="*/ 3875798 w 5127638"/>
                <a:gd name="connsiteY176" fmla="*/ 2246718 h 4988059"/>
                <a:gd name="connsiteX177" fmla="*/ 3862749 w 5127638"/>
                <a:gd name="connsiteY177" fmla="*/ 2256865 h 4988059"/>
                <a:gd name="connsiteX178" fmla="*/ 3871505 w 5127638"/>
                <a:gd name="connsiteY178" fmla="*/ 2250800 h 4988059"/>
                <a:gd name="connsiteX179" fmla="*/ 3879600 w 5127638"/>
                <a:gd name="connsiteY179" fmla="*/ 2244299 h 4988059"/>
                <a:gd name="connsiteX180" fmla="*/ 4046730 w 5127638"/>
                <a:gd name="connsiteY180" fmla="*/ 2243842 h 4988059"/>
                <a:gd name="connsiteX181" fmla="*/ 4032031 w 5127638"/>
                <a:gd name="connsiteY181" fmla="*/ 2259591 h 4988059"/>
                <a:gd name="connsiteX182" fmla="*/ 4042204 w 5127638"/>
                <a:gd name="connsiteY182" fmla="*/ 2246075 h 4988059"/>
                <a:gd name="connsiteX183" fmla="*/ 4046730 w 5127638"/>
                <a:gd name="connsiteY183" fmla="*/ 2243842 h 4988059"/>
                <a:gd name="connsiteX184" fmla="*/ 4050999 w 5127638"/>
                <a:gd name="connsiteY184" fmla="*/ 2111522 h 4988059"/>
                <a:gd name="connsiteX185" fmla="*/ 4046532 w 5127638"/>
                <a:gd name="connsiteY185" fmla="*/ 2113253 h 4988059"/>
                <a:gd name="connsiteX186" fmla="*/ 4050999 w 5127638"/>
                <a:gd name="connsiteY186" fmla="*/ 2111522 h 4988059"/>
                <a:gd name="connsiteX187" fmla="*/ 3995909 w 5127638"/>
                <a:gd name="connsiteY187" fmla="*/ 2111305 h 4988059"/>
                <a:gd name="connsiteX188" fmla="*/ 3989109 w 5127638"/>
                <a:gd name="connsiteY188" fmla="*/ 2117770 h 4988059"/>
                <a:gd name="connsiteX189" fmla="*/ 3990704 w 5127638"/>
                <a:gd name="connsiteY189" fmla="*/ 2115556 h 4988059"/>
                <a:gd name="connsiteX190" fmla="*/ 3992072 w 5127638"/>
                <a:gd name="connsiteY190" fmla="*/ 2113905 h 4988059"/>
                <a:gd name="connsiteX191" fmla="*/ 4060716 w 5127638"/>
                <a:gd name="connsiteY191" fmla="*/ 2104353 h 4988059"/>
                <a:gd name="connsiteX192" fmla="*/ 4060749 w 5127638"/>
                <a:gd name="connsiteY192" fmla="*/ 2108649 h 4988059"/>
                <a:gd name="connsiteX193" fmla="*/ 4060716 w 5127638"/>
                <a:gd name="connsiteY193" fmla="*/ 2104353 h 4988059"/>
                <a:gd name="connsiteX194" fmla="*/ 4158936 w 5127638"/>
                <a:gd name="connsiteY194" fmla="*/ 1774443 h 4988059"/>
                <a:gd name="connsiteX195" fmla="*/ 4119866 w 5127638"/>
                <a:gd name="connsiteY195" fmla="*/ 1807095 h 4988059"/>
                <a:gd name="connsiteX196" fmla="*/ 4073394 w 5127638"/>
                <a:gd name="connsiteY196" fmla="*/ 1845784 h 4988059"/>
                <a:gd name="connsiteX197" fmla="*/ 4065152 w 5127638"/>
                <a:gd name="connsiteY197" fmla="*/ 1862101 h 4988059"/>
                <a:gd name="connsiteX198" fmla="*/ 4116102 w 5127638"/>
                <a:gd name="connsiteY198" fmla="*/ 1820197 h 4988059"/>
                <a:gd name="connsiteX199" fmla="*/ 4155211 w 5127638"/>
                <a:gd name="connsiteY199" fmla="*/ 1788703 h 4988059"/>
                <a:gd name="connsiteX200" fmla="*/ 4157968 w 5127638"/>
                <a:gd name="connsiteY200" fmla="*/ 1783429 h 4988059"/>
                <a:gd name="connsiteX201" fmla="*/ 602778 w 5127638"/>
                <a:gd name="connsiteY201" fmla="*/ 1424415 h 4988059"/>
                <a:gd name="connsiteX202" fmla="*/ 611041 w 5127638"/>
                <a:gd name="connsiteY202" fmla="*/ 1424685 h 4988059"/>
                <a:gd name="connsiteX203" fmla="*/ 611041 w 5127638"/>
                <a:gd name="connsiteY203" fmla="*/ 1424685 h 4988059"/>
                <a:gd name="connsiteX204" fmla="*/ 602778 w 5127638"/>
                <a:gd name="connsiteY204" fmla="*/ 1424415 h 4988059"/>
                <a:gd name="connsiteX205" fmla="*/ 4617389 w 5127638"/>
                <a:gd name="connsiteY205" fmla="*/ 1408282 h 4988059"/>
                <a:gd name="connsiteX206" fmla="*/ 4585515 w 5127638"/>
                <a:gd name="connsiteY206" fmla="*/ 1432969 h 4988059"/>
                <a:gd name="connsiteX207" fmla="*/ 4617389 w 5127638"/>
                <a:gd name="connsiteY207" fmla="*/ 1408282 h 4988059"/>
                <a:gd name="connsiteX208" fmla="*/ 4628566 w 5127638"/>
                <a:gd name="connsiteY208" fmla="*/ 1396202 h 4988059"/>
                <a:gd name="connsiteX209" fmla="*/ 4627874 w 5127638"/>
                <a:gd name="connsiteY209" fmla="*/ 1399221 h 4988059"/>
                <a:gd name="connsiteX210" fmla="*/ 4628895 w 5127638"/>
                <a:gd name="connsiteY210" fmla="*/ 1402143 h 4988059"/>
                <a:gd name="connsiteX211" fmla="*/ 4628566 w 5127638"/>
                <a:gd name="connsiteY211" fmla="*/ 1396202 h 4988059"/>
                <a:gd name="connsiteX212" fmla="*/ 4585758 w 5127638"/>
                <a:gd name="connsiteY212" fmla="*/ 1347689 h 4988059"/>
                <a:gd name="connsiteX213" fmla="*/ 4580835 w 5127638"/>
                <a:gd name="connsiteY213" fmla="*/ 1348915 h 4988059"/>
                <a:gd name="connsiteX214" fmla="*/ 4576713 w 5127638"/>
                <a:gd name="connsiteY214" fmla="*/ 1351686 h 4988059"/>
                <a:gd name="connsiteX215" fmla="*/ 4569631 w 5127638"/>
                <a:gd name="connsiteY215" fmla="*/ 1360043 h 4988059"/>
                <a:gd name="connsiteX216" fmla="*/ 4585758 w 5127638"/>
                <a:gd name="connsiteY216" fmla="*/ 1347689 h 4988059"/>
                <a:gd name="connsiteX217" fmla="*/ 4679913 w 5127638"/>
                <a:gd name="connsiteY217" fmla="*/ 1282287 h 4988059"/>
                <a:gd name="connsiteX218" fmla="*/ 4675983 w 5127638"/>
                <a:gd name="connsiteY218" fmla="*/ 1282807 h 4988059"/>
                <a:gd name="connsiteX219" fmla="*/ 4669853 w 5127638"/>
                <a:gd name="connsiteY219" fmla="*/ 1286189 h 4988059"/>
                <a:gd name="connsiteX220" fmla="*/ 4596705 w 5127638"/>
                <a:gd name="connsiteY220" fmla="*/ 1338373 h 4988059"/>
                <a:gd name="connsiteX221" fmla="*/ 4663248 w 5127638"/>
                <a:gd name="connsiteY221" fmla="*/ 1298014 h 4988059"/>
                <a:gd name="connsiteX222" fmla="*/ 4679913 w 5127638"/>
                <a:gd name="connsiteY222" fmla="*/ 1282287 h 4988059"/>
                <a:gd name="connsiteX223" fmla="*/ 4839905 w 5127638"/>
                <a:gd name="connsiteY223" fmla="*/ 1238039 h 4988059"/>
                <a:gd name="connsiteX224" fmla="*/ 4835123 w 5127638"/>
                <a:gd name="connsiteY224" fmla="*/ 1240649 h 4988059"/>
                <a:gd name="connsiteX225" fmla="*/ 4707001 w 5127638"/>
                <a:gd name="connsiteY225" fmla="*/ 1315304 h 4988059"/>
                <a:gd name="connsiteX226" fmla="*/ 4570154 w 5127638"/>
                <a:gd name="connsiteY226" fmla="*/ 1410898 h 4988059"/>
                <a:gd name="connsiteX227" fmla="*/ 4472215 w 5127638"/>
                <a:gd name="connsiteY227" fmla="*/ 1484626 h 4988059"/>
                <a:gd name="connsiteX228" fmla="*/ 4443310 w 5127638"/>
                <a:gd name="connsiteY228" fmla="*/ 1514648 h 4988059"/>
                <a:gd name="connsiteX229" fmla="*/ 4459362 w 5127638"/>
                <a:gd name="connsiteY229" fmla="*/ 1507800 h 4988059"/>
                <a:gd name="connsiteX230" fmla="*/ 4700396 w 5127638"/>
                <a:gd name="connsiteY230" fmla="*/ 1327130 h 4988059"/>
                <a:gd name="connsiteX231" fmla="*/ 4823612 w 5127638"/>
                <a:gd name="connsiteY231" fmla="*/ 1254466 h 4988059"/>
                <a:gd name="connsiteX232" fmla="*/ 4846294 w 5127638"/>
                <a:gd name="connsiteY232" fmla="*/ 1242619 h 4988059"/>
                <a:gd name="connsiteX233" fmla="*/ 4813605 w 5127638"/>
                <a:gd name="connsiteY233" fmla="*/ 1219190 h 4988059"/>
                <a:gd name="connsiteX234" fmla="*/ 4809098 w 5127638"/>
                <a:gd name="connsiteY234" fmla="*/ 1221806 h 4988059"/>
                <a:gd name="connsiteX235" fmla="*/ 4682296 w 5127638"/>
                <a:gd name="connsiteY235" fmla="*/ 1296960 h 4988059"/>
                <a:gd name="connsiteX236" fmla="*/ 4466227 w 5127638"/>
                <a:gd name="connsiteY236" fmla="*/ 1459286 h 4988059"/>
                <a:gd name="connsiteX237" fmla="*/ 4462137 w 5127638"/>
                <a:gd name="connsiteY237" fmla="*/ 1468223 h 4988059"/>
                <a:gd name="connsiteX238" fmla="*/ 4516313 w 5127638"/>
                <a:gd name="connsiteY238" fmla="*/ 1425340 h 4988059"/>
                <a:gd name="connsiteX239" fmla="*/ 4711190 w 5127638"/>
                <a:gd name="connsiteY239" fmla="*/ 1287452 h 4988059"/>
                <a:gd name="connsiteX240" fmla="*/ 4822181 w 5127638"/>
                <a:gd name="connsiteY240" fmla="*/ 1225337 h 4988059"/>
                <a:gd name="connsiteX241" fmla="*/ 4972733 w 5127638"/>
                <a:gd name="connsiteY241" fmla="*/ 1201111 h 4988059"/>
                <a:gd name="connsiteX242" fmla="*/ 4971228 w 5127638"/>
                <a:gd name="connsiteY242" fmla="*/ 1203257 h 4988059"/>
                <a:gd name="connsiteX243" fmla="*/ 4970510 w 5127638"/>
                <a:gd name="connsiteY243" fmla="*/ 1202866 h 4988059"/>
                <a:gd name="connsiteX244" fmla="*/ 4935691 w 5127638"/>
                <a:gd name="connsiteY244" fmla="*/ 1148038 h 4988059"/>
                <a:gd name="connsiteX245" fmla="*/ 4938891 w 5127638"/>
                <a:gd name="connsiteY245" fmla="*/ 1148893 h 4988059"/>
                <a:gd name="connsiteX246" fmla="*/ 4934320 w 5127638"/>
                <a:gd name="connsiteY246" fmla="*/ 1149146 h 4988059"/>
                <a:gd name="connsiteX247" fmla="*/ 4935691 w 5127638"/>
                <a:gd name="connsiteY247" fmla="*/ 1148038 h 4988059"/>
                <a:gd name="connsiteX248" fmla="*/ 4942158 w 5127638"/>
                <a:gd name="connsiteY248" fmla="*/ 1144524 h 4988059"/>
                <a:gd name="connsiteX249" fmla="*/ 4945977 w 5127638"/>
                <a:gd name="connsiteY249" fmla="*/ 1145749 h 4988059"/>
                <a:gd name="connsiteX250" fmla="*/ 4938891 w 5127638"/>
                <a:gd name="connsiteY250" fmla="*/ 1148893 h 4988059"/>
                <a:gd name="connsiteX251" fmla="*/ 4941235 w 5127638"/>
                <a:gd name="connsiteY251" fmla="*/ 1144598 h 4988059"/>
                <a:gd name="connsiteX252" fmla="*/ 4941237 w 5127638"/>
                <a:gd name="connsiteY252" fmla="*/ 1145137 h 4988059"/>
                <a:gd name="connsiteX253" fmla="*/ 4958756 w 5127638"/>
                <a:gd name="connsiteY253" fmla="*/ 1095339 h 4988059"/>
                <a:gd name="connsiteX254" fmla="*/ 4957566 w 5127638"/>
                <a:gd name="connsiteY254" fmla="*/ 1099724 h 4988059"/>
                <a:gd name="connsiteX255" fmla="*/ 4931893 w 5127638"/>
                <a:gd name="connsiteY255" fmla="*/ 1113065 h 4988059"/>
                <a:gd name="connsiteX256" fmla="*/ 4928031 w 5127638"/>
                <a:gd name="connsiteY256" fmla="*/ 1114679 h 4988059"/>
                <a:gd name="connsiteX257" fmla="*/ 4936278 w 5127638"/>
                <a:gd name="connsiteY257" fmla="*/ 1106976 h 4988059"/>
                <a:gd name="connsiteX258" fmla="*/ 4942369 w 5127638"/>
                <a:gd name="connsiteY258" fmla="*/ 1101094 h 4988059"/>
                <a:gd name="connsiteX259" fmla="*/ 4949443 w 5127638"/>
                <a:gd name="connsiteY259" fmla="*/ 1097939 h 4988059"/>
                <a:gd name="connsiteX260" fmla="*/ 4958756 w 5127638"/>
                <a:gd name="connsiteY260" fmla="*/ 1095339 h 4988059"/>
                <a:gd name="connsiteX261" fmla="*/ 4879452 w 5127638"/>
                <a:gd name="connsiteY261" fmla="*/ 1076933 h 4988059"/>
                <a:gd name="connsiteX262" fmla="*/ 4885362 w 5127638"/>
                <a:gd name="connsiteY262" fmla="*/ 1078899 h 4988059"/>
                <a:gd name="connsiteX263" fmla="*/ 4879855 w 5127638"/>
                <a:gd name="connsiteY263" fmla="*/ 1081031 h 4988059"/>
                <a:gd name="connsiteX264" fmla="*/ 4879452 w 5127638"/>
                <a:gd name="connsiteY264" fmla="*/ 1076933 h 4988059"/>
                <a:gd name="connsiteX265" fmla="*/ 4966119 w 5127638"/>
                <a:gd name="connsiteY265" fmla="*/ 1065199 h 4988059"/>
                <a:gd name="connsiteX266" fmla="*/ 4964447 w 5127638"/>
                <a:gd name="connsiteY266" fmla="*/ 1070085 h 4988059"/>
                <a:gd name="connsiteX267" fmla="*/ 4958198 w 5127638"/>
                <a:gd name="connsiteY267" fmla="*/ 1077688 h 4988059"/>
                <a:gd name="connsiteX268" fmla="*/ 4921682 w 5127638"/>
                <a:gd name="connsiteY268" fmla="*/ 1096902 h 4988059"/>
                <a:gd name="connsiteX269" fmla="*/ 4922316 w 5127638"/>
                <a:gd name="connsiteY269" fmla="*/ 1096355 h 4988059"/>
                <a:gd name="connsiteX270" fmla="*/ 4958582 w 5127638"/>
                <a:gd name="connsiteY270" fmla="*/ 1068100 h 4988059"/>
                <a:gd name="connsiteX271" fmla="*/ 4963381 w 5127638"/>
                <a:gd name="connsiteY271" fmla="*/ 1065566 h 4988059"/>
                <a:gd name="connsiteX272" fmla="*/ 4966119 w 5127638"/>
                <a:gd name="connsiteY272" fmla="*/ 1065199 h 4988059"/>
                <a:gd name="connsiteX273" fmla="*/ 1072844 w 5127638"/>
                <a:gd name="connsiteY273" fmla="*/ 1016455 h 4988059"/>
                <a:gd name="connsiteX274" fmla="*/ 1072844 w 5127638"/>
                <a:gd name="connsiteY274" fmla="*/ 1016455 h 4988059"/>
                <a:gd name="connsiteX275" fmla="*/ 4728424 w 5127638"/>
                <a:gd name="connsiteY275" fmla="*/ 1014958 h 4988059"/>
                <a:gd name="connsiteX276" fmla="*/ 4724677 w 5127638"/>
                <a:gd name="connsiteY276" fmla="*/ 1016472 h 4988059"/>
                <a:gd name="connsiteX277" fmla="*/ 4721854 w 5127638"/>
                <a:gd name="connsiteY277" fmla="*/ 1018803 h 4988059"/>
                <a:gd name="connsiteX278" fmla="*/ 4723969 w 5127638"/>
                <a:gd name="connsiteY278" fmla="*/ 1021438 h 4988059"/>
                <a:gd name="connsiteX279" fmla="*/ 4728389 w 5127638"/>
                <a:gd name="connsiteY279" fmla="*/ 1018442 h 4988059"/>
                <a:gd name="connsiteX280" fmla="*/ 4728424 w 5127638"/>
                <a:gd name="connsiteY280" fmla="*/ 1014958 h 4988059"/>
                <a:gd name="connsiteX281" fmla="*/ 4750070 w 5127638"/>
                <a:gd name="connsiteY281" fmla="*/ 962228 h 4988059"/>
                <a:gd name="connsiteX282" fmla="*/ 4750129 w 5127638"/>
                <a:gd name="connsiteY282" fmla="*/ 965048 h 4988059"/>
                <a:gd name="connsiteX283" fmla="*/ 4750134 w 5127638"/>
                <a:gd name="connsiteY283" fmla="*/ 965258 h 4988059"/>
                <a:gd name="connsiteX284" fmla="*/ 4750163 w 5127638"/>
                <a:gd name="connsiteY284" fmla="*/ 966668 h 4988059"/>
                <a:gd name="connsiteX285" fmla="*/ 4750165 w 5127638"/>
                <a:gd name="connsiteY285" fmla="*/ 966739 h 4988059"/>
                <a:gd name="connsiteX286" fmla="*/ 4750134 w 5127638"/>
                <a:gd name="connsiteY286" fmla="*/ 965258 h 4988059"/>
                <a:gd name="connsiteX287" fmla="*/ 797757 w 5127638"/>
                <a:gd name="connsiteY287" fmla="*/ 960713 h 4988059"/>
                <a:gd name="connsiteX288" fmla="*/ 798690 w 5127638"/>
                <a:gd name="connsiteY288" fmla="*/ 964043 h 4988059"/>
                <a:gd name="connsiteX289" fmla="*/ 798912 w 5127638"/>
                <a:gd name="connsiteY289" fmla="*/ 964835 h 4988059"/>
                <a:gd name="connsiteX290" fmla="*/ 800244 w 5127638"/>
                <a:gd name="connsiteY290" fmla="*/ 969593 h 4988059"/>
                <a:gd name="connsiteX291" fmla="*/ 800555 w 5127638"/>
                <a:gd name="connsiteY291" fmla="*/ 970703 h 4988059"/>
                <a:gd name="connsiteX292" fmla="*/ 798912 w 5127638"/>
                <a:gd name="connsiteY292" fmla="*/ 964835 h 4988059"/>
                <a:gd name="connsiteX293" fmla="*/ 269318 w 5127638"/>
                <a:gd name="connsiteY293" fmla="*/ 948023 h 4988059"/>
                <a:gd name="connsiteX294" fmla="*/ 289350 w 5127638"/>
                <a:gd name="connsiteY294" fmla="*/ 976458 h 4988059"/>
                <a:gd name="connsiteX295" fmla="*/ 263128 w 5127638"/>
                <a:gd name="connsiteY295" fmla="*/ 952136 h 4988059"/>
                <a:gd name="connsiteX296" fmla="*/ 269318 w 5127638"/>
                <a:gd name="connsiteY296" fmla="*/ 948023 h 4988059"/>
                <a:gd name="connsiteX297" fmla="*/ 4984112 w 5127638"/>
                <a:gd name="connsiteY297" fmla="*/ 936464 h 4988059"/>
                <a:gd name="connsiteX298" fmla="*/ 4953051 w 5127638"/>
                <a:gd name="connsiteY298" fmla="*/ 968127 h 4988059"/>
                <a:gd name="connsiteX299" fmla="*/ 4929004 w 5127638"/>
                <a:gd name="connsiteY299" fmla="*/ 991035 h 4988059"/>
                <a:gd name="connsiteX300" fmla="*/ 4925631 w 5127638"/>
                <a:gd name="connsiteY300" fmla="*/ 994503 h 4988059"/>
                <a:gd name="connsiteX301" fmla="*/ 4893383 w 5127638"/>
                <a:gd name="connsiteY301" fmla="*/ 1011929 h 4988059"/>
                <a:gd name="connsiteX302" fmla="*/ 4928535 w 5127638"/>
                <a:gd name="connsiteY302" fmla="*/ 984435 h 4988059"/>
                <a:gd name="connsiteX303" fmla="*/ 4966187 w 5127638"/>
                <a:gd name="connsiteY303" fmla="*/ 947345 h 4988059"/>
                <a:gd name="connsiteX304" fmla="*/ 4978472 w 5127638"/>
                <a:gd name="connsiteY304" fmla="*/ 937506 h 4988059"/>
                <a:gd name="connsiteX305" fmla="*/ 4980277 w 5127638"/>
                <a:gd name="connsiteY305" fmla="*/ 936923 h 4988059"/>
                <a:gd name="connsiteX306" fmla="*/ 4840319 w 5127638"/>
                <a:gd name="connsiteY306" fmla="*/ 930665 h 4988059"/>
                <a:gd name="connsiteX307" fmla="*/ 4839300 w 5127638"/>
                <a:gd name="connsiteY307" fmla="*/ 934899 h 4988059"/>
                <a:gd name="connsiteX308" fmla="*/ 4838018 w 5127638"/>
                <a:gd name="connsiteY308" fmla="*/ 936786 h 4988059"/>
                <a:gd name="connsiteX309" fmla="*/ 4795724 w 5127638"/>
                <a:gd name="connsiteY309" fmla="*/ 961294 h 4988059"/>
                <a:gd name="connsiteX310" fmla="*/ 4799672 w 5127638"/>
                <a:gd name="connsiteY310" fmla="*/ 957833 h 4988059"/>
                <a:gd name="connsiteX311" fmla="*/ 4840319 w 5127638"/>
                <a:gd name="connsiteY311" fmla="*/ 930665 h 4988059"/>
                <a:gd name="connsiteX312" fmla="*/ 4982578 w 5127638"/>
                <a:gd name="connsiteY312" fmla="*/ 837504 h 4988059"/>
                <a:gd name="connsiteX313" fmla="*/ 4975006 w 5127638"/>
                <a:gd name="connsiteY313" fmla="*/ 844789 h 4988059"/>
                <a:gd name="connsiteX314" fmla="*/ 4924194 w 5127638"/>
                <a:gd name="connsiteY314" fmla="*/ 890766 h 4988059"/>
                <a:gd name="connsiteX315" fmla="*/ 4900497 w 5127638"/>
                <a:gd name="connsiteY315" fmla="*/ 901498 h 4988059"/>
                <a:gd name="connsiteX316" fmla="*/ 4869984 w 5127638"/>
                <a:gd name="connsiteY316" fmla="*/ 918345 h 4988059"/>
                <a:gd name="connsiteX317" fmla="*/ 4880507 w 5127638"/>
                <a:gd name="connsiteY317" fmla="*/ 908285 h 4988059"/>
                <a:gd name="connsiteX318" fmla="*/ 4935002 w 5127638"/>
                <a:gd name="connsiteY318" fmla="*/ 868020 h 4988059"/>
                <a:gd name="connsiteX319" fmla="*/ 4959951 w 5127638"/>
                <a:gd name="connsiteY319" fmla="*/ 846067 h 4988059"/>
                <a:gd name="connsiteX320" fmla="*/ 4959861 w 5127638"/>
                <a:gd name="connsiteY320" fmla="*/ 846868 h 4988059"/>
                <a:gd name="connsiteX321" fmla="*/ 4976432 w 5127638"/>
                <a:gd name="connsiteY321" fmla="*/ 840133 h 4988059"/>
                <a:gd name="connsiteX322" fmla="*/ 4768166 w 5127638"/>
                <a:gd name="connsiteY322" fmla="*/ 811093 h 4988059"/>
                <a:gd name="connsiteX323" fmla="*/ 4763698 w 5127638"/>
                <a:gd name="connsiteY323" fmla="*/ 812823 h 4988059"/>
                <a:gd name="connsiteX324" fmla="*/ 4768166 w 5127638"/>
                <a:gd name="connsiteY324" fmla="*/ 811093 h 4988059"/>
                <a:gd name="connsiteX325" fmla="*/ 4706115 w 5127638"/>
                <a:gd name="connsiteY325" fmla="*/ 771358 h 4988059"/>
                <a:gd name="connsiteX326" fmla="*/ 4704611 w 5127638"/>
                <a:gd name="connsiteY326" fmla="*/ 773504 h 4988059"/>
                <a:gd name="connsiteX327" fmla="*/ 4703892 w 5127638"/>
                <a:gd name="connsiteY327" fmla="*/ 773114 h 4988059"/>
                <a:gd name="connsiteX328" fmla="*/ 5053399 w 5127638"/>
                <a:gd name="connsiteY328" fmla="*/ 767758 h 4988059"/>
                <a:gd name="connsiteX329" fmla="*/ 5034227 w 5127638"/>
                <a:gd name="connsiteY329" fmla="*/ 787808 h 4988059"/>
                <a:gd name="connsiteX330" fmla="*/ 5015140 w 5127638"/>
                <a:gd name="connsiteY330" fmla="*/ 806174 h 4988059"/>
                <a:gd name="connsiteX331" fmla="*/ 5003053 w 5127638"/>
                <a:gd name="connsiteY331" fmla="*/ 810239 h 4988059"/>
                <a:gd name="connsiteX332" fmla="*/ 4997760 w 5127638"/>
                <a:gd name="connsiteY332" fmla="*/ 812454 h 4988059"/>
                <a:gd name="connsiteX333" fmla="*/ 5039858 w 5127638"/>
                <a:gd name="connsiteY333" fmla="*/ 773680 h 4988059"/>
                <a:gd name="connsiteX334" fmla="*/ 5045953 w 5127638"/>
                <a:gd name="connsiteY334" fmla="*/ 770730 h 4988059"/>
                <a:gd name="connsiteX335" fmla="*/ 443692 w 5127638"/>
                <a:gd name="connsiteY335" fmla="*/ 761609 h 4988059"/>
                <a:gd name="connsiteX336" fmla="*/ 451042 w 5127638"/>
                <a:gd name="connsiteY336" fmla="*/ 773484 h 4988059"/>
                <a:gd name="connsiteX337" fmla="*/ 448132 w 5127638"/>
                <a:gd name="connsiteY337" fmla="*/ 770308 h 4988059"/>
                <a:gd name="connsiteX338" fmla="*/ 4733041 w 5127638"/>
                <a:gd name="connsiteY338" fmla="*/ 746946 h 4988059"/>
                <a:gd name="connsiteX339" fmla="*/ 4729239 w 5127638"/>
                <a:gd name="connsiteY339" fmla="*/ 749365 h 4988059"/>
                <a:gd name="connsiteX340" fmla="*/ 4716191 w 5127638"/>
                <a:gd name="connsiteY340" fmla="*/ 759512 h 4988059"/>
                <a:gd name="connsiteX341" fmla="*/ 4724947 w 5127638"/>
                <a:gd name="connsiteY341" fmla="*/ 753447 h 4988059"/>
                <a:gd name="connsiteX342" fmla="*/ 4733041 w 5127638"/>
                <a:gd name="connsiteY342" fmla="*/ 746946 h 4988059"/>
                <a:gd name="connsiteX343" fmla="*/ 4900171 w 5127638"/>
                <a:gd name="connsiteY343" fmla="*/ 746489 h 4988059"/>
                <a:gd name="connsiteX344" fmla="*/ 4885472 w 5127638"/>
                <a:gd name="connsiteY344" fmla="*/ 762238 h 4988059"/>
                <a:gd name="connsiteX345" fmla="*/ 4895645 w 5127638"/>
                <a:gd name="connsiteY345" fmla="*/ 748722 h 4988059"/>
                <a:gd name="connsiteX346" fmla="*/ 4900171 w 5127638"/>
                <a:gd name="connsiteY346" fmla="*/ 746489 h 4988059"/>
                <a:gd name="connsiteX347" fmla="*/ 1297540 w 5127638"/>
                <a:gd name="connsiteY347" fmla="*/ 731845 h 4988059"/>
                <a:gd name="connsiteX348" fmla="*/ 1300989 w 5127638"/>
                <a:gd name="connsiteY348" fmla="*/ 744158 h 4988059"/>
                <a:gd name="connsiteX349" fmla="*/ 1297540 w 5127638"/>
                <a:gd name="connsiteY349" fmla="*/ 731845 h 4988059"/>
                <a:gd name="connsiteX350" fmla="*/ 4552362 w 5127638"/>
                <a:gd name="connsiteY350" fmla="*/ 721560 h 4988059"/>
                <a:gd name="connsiteX351" fmla="*/ 4552374 w 5127638"/>
                <a:gd name="connsiteY351" fmla="*/ 723112 h 4988059"/>
                <a:gd name="connsiteX352" fmla="*/ 4552374 w 5127638"/>
                <a:gd name="connsiteY352" fmla="*/ 723045 h 4988059"/>
                <a:gd name="connsiteX353" fmla="*/ 4552363 w 5127638"/>
                <a:gd name="connsiteY353" fmla="*/ 721560 h 4988059"/>
                <a:gd name="connsiteX354" fmla="*/ 4251625 w 5127638"/>
                <a:gd name="connsiteY354" fmla="*/ 710146 h 4988059"/>
                <a:gd name="connsiteX355" fmla="*/ 4250678 w 5127638"/>
                <a:gd name="connsiteY355" fmla="*/ 710629 h 4988059"/>
                <a:gd name="connsiteX356" fmla="*/ 4249707 w 5127638"/>
                <a:gd name="connsiteY356" fmla="*/ 712057 h 4988059"/>
                <a:gd name="connsiteX357" fmla="*/ 4250329 w 5127638"/>
                <a:gd name="connsiteY357" fmla="*/ 712895 h 4988059"/>
                <a:gd name="connsiteX358" fmla="*/ 4253050 w 5127638"/>
                <a:gd name="connsiteY358" fmla="*/ 711185 h 4988059"/>
                <a:gd name="connsiteX359" fmla="*/ 4251625 w 5127638"/>
                <a:gd name="connsiteY359" fmla="*/ 710146 h 4988059"/>
                <a:gd name="connsiteX360" fmla="*/ 4618873 w 5127638"/>
                <a:gd name="connsiteY360" fmla="*/ 707417 h 4988059"/>
                <a:gd name="connsiteX361" fmla="*/ 4602856 w 5127638"/>
                <a:gd name="connsiteY361" fmla="*/ 716793 h 4988059"/>
                <a:gd name="connsiteX362" fmla="*/ 4594320 w 5127638"/>
                <a:gd name="connsiteY362" fmla="*/ 725993 h 4988059"/>
                <a:gd name="connsiteX363" fmla="*/ 4591388 w 5127638"/>
                <a:gd name="connsiteY363" fmla="*/ 732057 h 4988059"/>
                <a:gd name="connsiteX364" fmla="*/ 4618079 w 5127638"/>
                <a:gd name="connsiteY364" fmla="*/ 708420 h 4988059"/>
                <a:gd name="connsiteX365" fmla="*/ 4250860 w 5127638"/>
                <a:gd name="connsiteY365" fmla="*/ 698210 h 4988059"/>
                <a:gd name="connsiteX366" fmla="*/ 4242794 w 5127638"/>
                <a:gd name="connsiteY366" fmla="*/ 702738 h 4988059"/>
                <a:gd name="connsiteX367" fmla="*/ 4243970 w 5127638"/>
                <a:gd name="connsiteY367" fmla="*/ 704323 h 4988059"/>
                <a:gd name="connsiteX368" fmla="*/ 4250552 w 5127638"/>
                <a:gd name="connsiteY368" fmla="*/ 698646 h 4988059"/>
                <a:gd name="connsiteX369" fmla="*/ 4283997 w 5127638"/>
                <a:gd name="connsiteY369" fmla="*/ 673883 h 4988059"/>
                <a:gd name="connsiteX370" fmla="*/ 4271075 w 5127638"/>
                <a:gd name="connsiteY370" fmla="*/ 683226 h 4988059"/>
                <a:gd name="connsiteX371" fmla="*/ 4260740 w 5127638"/>
                <a:gd name="connsiteY371" fmla="*/ 690726 h 4988059"/>
                <a:gd name="connsiteX372" fmla="*/ 4261637 w 5127638"/>
                <a:gd name="connsiteY372" fmla="*/ 693748 h 4988059"/>
                <a:gd name="connsiteX373" fmla="*/ 4283974 w 5127638"/>
                <a:gd name="connsiteY373" fmla="*/ 674129 h 4988059"/>
                <a:gd name="connsiteX374" fmla="*/ 4283802 w 5127638"/>
                <a:gd name="connsiteY374" fmla="*/ 672344 h 4988059"/>
                <a:gd name="connsiteX375" fmla="*/ 4282061 w 5127638"/>
                <a:gd name="connsiteY375" fmla="*/ 672411 h 4988059"/>
                <a:gd name="connsiteX376" fmla="*/ 4278396 w 5127638"/>
                <a:gd name="connsiteY376" fmla="*/ 674254 h 4988059"/>
                <a:gd name="connsiteX377" fmla="*/ 4271430 w 5127638"/>
                <a:gd name="connsiteY377" fmla="*/ 679208 h 4988059"/>
                <a:gd name="connsiteX378" fmla="*/ 4271224 w 5127638"/>
                <a:gd name="connsiteY378" fmla="*/ 679395 h 4988059"/>
                <a:gd name="connsiteX379" fmla="*/ 4314382 w 5127638"/>
                <a:gd name="connsiteY379" fmla="*/ 667849 h 4988059"/>
                <a:gd name="connsiteX380" fmla="*/ 4310170 w 5127638"/>
                <a:gd name="connsiteY380" fmla="*/ 669799 h 4988059"/>
                <a:gd name="connsiteX381" fmla="*/ 4296734 w 5127638"/>
                <a:gd name="connsiteY381" fmla="*/ 685844 h 4988059"/>
                <a:gd name="connsiteX382" fmla="*/ 4305801 w 5127638"/>
                <a:gd name="connsiteY382" fmla="*/ 677092 h 4988059"/>
                <a:gd name="connsiteX383" fmla="*/ 4314382 w 5127638"/>
                <a:gd name="connsiteY383" fmla="*/ 667849 h 4988059"/>
                <a:gd name="connsiteX384" fmla="*/ 691274 w 5127638"/>
                <a:gd name="connsiteY384" fmla="*/ 662634 h 4988059"/>
                <a:gd name="connsiteX385" fmla="*/ 718047 w 5127638"/>
                <a:gd name="connsiteY385" fmla="*/ 698038 h 4988059"/>
                <a:gd name="connsiteX386" fmla="*/ 691274 w 5127638"/>
                <a:gd name="connsiteY386" fmla="*/ 662634 h 4988059"/>
                <a:gd name="connsiteX387" fmla="*/ 4486830 w 5127638"/>
                <a:gd name="connsiteY387" fmla="*/ 655788 h 4988059"/>
                <a:gd name="connsiteX388" fmla="*/ 4486416 w 5127638"/>
                <a:gd name="connsiteY388" fmla="*/ 655972 h 4988059"/>
                <a:gd name="connsiteX389" fmla="*/ 4473814 w 5127638"/>
                <a:gd name="connsiteY389" fmla="*/ 662571 h 4988059"/>
                <a:gd name="connsiteX390" fmla="*/ 4471731 w 5127638"/>
                <a:gd name="connsiteY390" fmla="*/ 664145 h 4988059"/>
                <a:gd name="connsiteX391" fmla="*/ 4681719 w 5127638"/>
                <a:gd name="connsiteY391" fmla="*/ 653124 h 4988059"/>
                <a:gd name="connsiteX392" fmla="*/ 4677237 w 5127638"/>
                <a:gd name="connsiteY392" fmla="*/ 655482 h 4988059"/>
                <a:gd name="connsiteX393" fmla="*/ 4671133 w 5127638"/>
                <a:gd name="connsiteY393" fmla="*/ 661761 h 4988059"/>
                <a:gd name="connsiteX394" fmla="*/ 4651231 w 5127638"/>
                <a:gd name="connsiteY394" fmla="*/ 678373 h 4988059"/>
                <a:gd name="connsiteX395" fmla="*/ 4634792 w 5127638"/>
                <a:gd name="connsiteY395" fmla="*/ 691019 h 4988059"/>
                <a:gd name="connsiteX396" fmla="*/ 4643767 w 5127638"/>
                <a:gd name="connsiteY396" fmla="*/ 686419 h 4988059"/>
                <a:gd name="connsiteX397" fmla="*/ 4664519 w 5127638"/>
                <a:gd name="connsiteY397" fmla="*/ 668260 h 4988059"/>
                <a:gd name="connsiteX398" fmla="*/ 448645 w 5127638"/>
                <a:gd name="connsiteY398" fmla="*/ 640705 h 4988059"/>
                <a:gd name="connsiteX399" fmla="*/ 449780 w 5127638"/>
                <a:gd name="connsiteY399" fmla="*/ 644757 h 4988059"/>
                <a:gd name="connsiteX400" fmla="*/ 451133 w 5127638"/>
                <a:gd name="connsiteY400" fmla="*/ 649585 h 4988059"/>
                <a:gd name="connsiteX401" fmla="*/ 451443 w 5127638"/>
                <a:gd name="connsiteY401" fmla="*/ 650695 h 4988059"/>
                <a:gd name="connsiteX402" fmla="*/ 449780 w 5127638"/>
                <a:gd name="connsiteY402" fmla="*/ 644757 h 4988059"/>
                <a:gd name="connsiteX403" fmla="*/ 449578 w 5127638"/>
                <a:gd name="connsiteY403" fmla="*/ 644035 h 4988059"/>
                <a:gd name="connsiteX404" fmla="*/ 448645 w 5127638"/>
                <a:gd name="connsiteY404" fmla="*/ 640705 h 4988059"/>
                <a:gd name="connsiteX405" fmla="*/ 3366962 w 5127638"/>
                <a:gd name="connsiteY405" fmla="*/ 637809 h 4988059"/>
                <a:gd name="connsiteX406" fmla="*/ 3369957 w 5127638"/>
                <a:gd name="connsiteY406" fmla="*/ 643603 h 4988059"/>
                <a:gd name="connsiteX407" fmla="*/ 3366717 w 5127638"/>
                <a:gd name="connsiteY407" fmla="*/ 642866 h 4988059"/>
                <a:gd name="connsiteX408" fmla="*/ 3366962 w 5127638"/>
                <a:gd name="connsiteY408" fmla="*/ 637809 h 4988059"/>
                <a:gd name="connsiteX409" fmla="*/ 4366582 w 5127638"/>
                <a:gd name="connsiteY409" fmla="*/ 622384 h 4988059"/>
                <a:gd name="connsiteX410" fmla="*/ 4295494 w 5127638"/>
                <a:gd name="connsiteY410" fmla="*/ 663452 h 4988059"/>
                <a:gd name="connsiteX411" fmla="*/ 4292045 w 5127638"/>
                <a:gd name="connsiteY411" fmla="*/ 666736 h 4988059"/>
                <a:gd name="connsiteX412" fmla="*/ 4290533 w 5127638"/>
                <a:gd name="connsiteY412" fmla="*/ 668571 h 4988059"/>
                <a:gd name="connsiteX413" fmla="*/ 4290970 w 5127638"/>
                <a:gd name="connsiteY413" fmla="*/ 668327 h 4988059"/>
                <a:gd name="connsiteX414" fmla="*/ 4290172 w 5127638"/>
                <a:gd name="connsiteY414" fmla="*/ 669008 h 4988059"/>
                <a:gd name="connsiteX415" fmla="*/ 4289708 w 5127638"/>
                <a:gd name="connsiteY415" fmla="*/ 669574 h 4988059"/>
                <a:gd name="connsiteX416" fmla="*/ 4288712 w 5127638"/>
                <a:gd name="connsiteY416" fmla="*/ 672078 h 4988059"/>
                <a:gd name="connsiteX417" fmla="*/ 4327469 w 5127638"/>
                <a:gd name="connsiteY417" fmla="*/ 647470 h 4988059"/>
                <a:gd name="connsiteX418" fmla="*/ 4366582 w 5127638"/>
                <a:gd name="connsiteY418" fmla="*/ 622384 h 4988059"/>
                <a:gd name="connsiteX419" fmla="*/ 436328 w 5127638"/>
                <a:gd name="connsiteY419" fmla="*/ 618617 h 4988059"/>
                <a:gd name="connsiteX420" fmla="*/ 436328 w 5127638"/>
                <a:gd name="connsiteY420" fmla="*/ 618617 h 4988059"/>
                <a:gd name="connsiteX421" fmla="*/ 436328 w 5127638"/>
                <a:gd name="connsiteY421" fmla="*/ 618617 h 4988059"/>
                <a:gd name="connsiteX422" fmla="*/ 4904441 w 5127638"/>
                <a:gd name="connsiteY422" fmla="*/ 614170 h 4988059"/>
                <a:gd name="connsiteX423" fmla="*/ 4899973 w 5127638"/>
                <a:gd name="connsiteY423" fmla="*/ 615900 h 4988059"/>
                <a:gd name="connsiteX424" fmla="*/ 4904441 w 5127638"/>
                <a:gd name="connsiteY424" fmla="*/ 614170 h 4988059"/>
                <a:gd name="connsiteX425" fmla="*/ 4849350 w 5127638"/>
                <a:gd name="connsiteY425" fmla="*/ 613953 h 4988059"/>
                <a:gd name="connsiteX426" fmla="*/ 4842550 w 5127638"/>
                <a:gd name="connsiteY426" fmla="*/ 620418 h 4988059"/>
                <a:gd name="connsiteX427" fmla="*/ 4844145 w 5127638"/>
                <a:gd name="connsiteY427" fmla="*/ 618203 h 4988059"/>
                <a:gd name="connsiteX428" fmla="*/ 4845513 w 5127638"/>
                <a:gd name="connsiteY428" fmla="*/ 616552 h 4988059"/>
                <a:gd name="connsiteX429" fmla="*/ 4387282 w 5127638"/>
                <a:gd name="connsiteY429" fmla="*/ 609776 h 4988059"/>
                <a:gd name="connsiteX430" fmla="*/ 4385732 w 5127638"/>
                <a:gd name="connsiteY430" fmla="*/ 612842 h 4988059"/>
                <a:gd name="connsiteX431" fmla="*/ 4387611 w 5127638"/>
                <a:gd name="connsiteY431" fmla="*/ 615717 h 4988059"/>
                <a:gd name="connsiteX432" fmla="*/ 4387282 w 5127638"/>
                <a:gd name="connsiteY432" fmla="*/ 609776 h 4988059"/>
                <a:gd name="connsiteX433" fmla="*/ 4914157 w 5127638"/>
                <a:gd name="connsiteY433" fmla="*/ 607000 h 4988059"/>
                <a:gd name="connsiteX434" fmla="*/ 4914191 w 5127638"/>
                <a:gd name="connsiteY434" fmla="*/ 611296 h 4988059"/>
                <a:gd name="connsiteX435" fmla="*/ 4914157 w 5127638"/>
                <a:gd name="connsiteY435" fmla="*/ 607000 h 4988059"/>
                <a:gd name="connsiteX436" fmla="*/ 4617160 w 5127638"/>
                <a:gd name="connsiteY436" fmla="*/ 590026 h 4988059"/>
                <a:gd name="connsiteX437" fmla="*/ 4614363 w 5127638"/>
                <a:gd name="connsiteY437" fmla="*/ 594822 h 4988059"/>
                <a:gd name="connsiteX438" fmla="*/ 4617160 w 5127638"/>
                <a:gd name="connsiteY438" fmla="*/ 590026 h 4988059"/>
                <a:gd name="connsiteX439" fmla="*/ 4461760 w 5127638"/>
                <a:gd name="connsiteY439" fmla="*/ 587577 h 4988059"/>
                <a:gd name="connsiteX440" fmla="*/ 4455396 w 5127638"/>
                <a:gd name="connsiteY440" fmla="*/ 590693 h 4988059"/>
                <a:gd name="connsiteX441" fmla="*/ 4457350 w 5127638"/>
                <a:gd name="connsiteY441" fmla="*/ 591685 h 4988059"/>
                <a:gd name="connsiteX442" fmla="*/ 4461771 w 5127638"/>
                <a:gd name="connsiteY442" fmla="*/ 588689 h 4988059"/>
                <a:gd name="connsiteX443" fmla="*/ 4462458 w 5127638"/>
                <a:gd name="connsiteY443" fmla="*/ 587669 h 4988059"/>
                <a:gd name="connsiteX444" fmla="*/ 4592910 w 5127638"/>
                <a:gd name="connsiteY444" fmla="*/ 579907 h 4988059"/>
                <a:gd name="connsiteX445" fmla="*/ 4581404 w 5127638"/>
                <a:gd name="connsiteY445" fmla="*/ 586047 h 4988059"/>
                <a:gd name="connsiteX446" fmla="*/ 4586100 w 5127638"/>
                <a:gd name="connsiteY446" fmla="*/ 582004 h 4988059"/>
                <a:gd name="connsiteX447" fmla="*/ 4592910 w 5127638"/>
                <a:gd name="connsiteY447" fmla="*/ 579907 h 4988059"/>
                <a:gd name="connsiteX448" fmla="*/ 4665415 w 5127638"/>
                <a:gd name="connsiteY448" fmla="*/ 564432 h 4988059"/>
                <a:gd name="connsiteX449" fmla="*/ 4656221 w 5127638"/>
                <a:gd name="connsiteY449" fmla="*/ 570901 h 4988059"/>
                <a:gd name="connsiteX450" fmla="*/ 4654262 w 5127638"/>
                <a:gd name="connsiteY450" fmla="*/ 569691 h 4988059"/>
                <a:gd name="connsiteX451" fmla="*/ 4659527 w 5127638"/>
                <a:gd name="connsiteY451" fmla="*/ 565435 h 4988059"/>
                <a:gd name="connsiteX452" fmla="*/ 4665415 w 5127638"/>
                <a:gd name="connsiteY452" fmla="*/ 564432 h 4988059"/>
                <a:gd name="connsiteX453" fmla="*/ 4561682 w 5127638"/>
                <a:gd name="connsiteY453" fmla="*/ 533504 h 4988059"/>
                <a:gd name="connsiteX454" fmla="*/ 4551139 w 5127638"/>
                <a:gd name="connsiteY454" fmla="*/ 541050 h 4988059"/>
                <a:gd name="connsiteX455" fmla="*/ 4552615 w 5127638"/>
                <a:gd name="connsiteY455" fmla="*/ 542258 h 4988059"/>
                <a:gd name="connsiteX456" fmla="*/ 4558056 w 5127638"/>
                <a:gd name="connsiteY456" fmla="*/ 540812 h 4988059"/>
                <a:gd name="connsiteX457" fmla="*/ 4559402 w 5127638"/>
                <a:gd name="connsiteY457" fmla="*/ 540106 h 4988059"/>
                <a:gd name="connsiteX458" fmla="*/ 4562576 w 5127638"/>
                <a:gd name="connsiteY458" fmla="*/ 537580 h 4988059"/>
                <a:gd name="connsiteX459" fmla="*/ 4561682 w 5127638"/>
                <a:gd name="connsiteY459" fmla="*/ 533504 h 4988059"/>
                <a:gd name="connsiteX460" fmla="*/ 4483452 w 5127638"/>
                <a:gd name="connsiteY460" fmla="*/ 532475 h 4988059"/>
                <a:gd name="connsiteX461" fmla="*/ 4483537 w 5127638"/>
                <a:gd name="connsiteY461" fmla="*/ 536487 h 4988059"/>
                <a:gd name="connsiteX462" fmla="*/ 4483547 w 5127638"/>
                <a:gd name="connsiteY462" fmla="*/ 536986 h 4988059"/>
                <a:gd name="connsiteX463" fmla="*/ 4483546 w 5127638"/>
                <a:gd name="connsiteY463" fmla="*/ 536916 h 4988059"/>
                <a:gd name="connsiteX464" fmla="*/ 4483537 w 5127638"/>
                <a:gd name="connsiteY464" fmla="*/ 536487 h 4988059"/>
                <a:gd name="connsiteX465" fmla="*/ 4483512 w 5127638"/>
                <a:gd name="connsiteY465" fmla="*/ 535295 h 4988059"/>
                <a:gd name="connsiteX466" fmla="*/ 4483452 w 5127638"/>
                <a:gd name="connsiteY466" fmla="*/ 532475 h 4988059"/>
                <a:gd name="connsiteX467" fmla="*/ 4573702 w 5127638"/>
                <a:gd name="connsiteY467" fmla="*/ 500913 h 4988059"/>
                <a:gd name="connsiteX468" fmla="*/ 4572681 w 5127638"/>
                <a:gd name="connsiteY468" fmla="*/ 505146 h 4988059"/>
                <a:gd name="connsiteX469" fmla="*/ 4571402 w 5127638"/>
                <a:gd name="connsiteY469" fmla="*/ 507034 h 4988059"/>
                <a:gd name="connsiteX470" fmla="*/ 4529107 w 5127638"/>
                <a:gd name="connsiteY470" fmla="*/ 531541 h 4988059"/>
                <a:gd name="connsiteX471" fmla="*/ 4533054 w 5127638"/>
                <a:gd name="connsiteY471" fmla="*/ 528080 h 4988059"/>
                <a:gd name="connsiteX472" fmla="*/ 4573702 w 5127638"/>
                <a:gd name="connsiteY472" fmla="*/ 500913 h 4988059"/>
                <a:gd name="connsiteX473" fmla="*/ 4699769 w 5127638"/>
                <a:gd name="connsiteY473" fmla="*/ 460303 h 4988059"/>
                <a:gd name="connsiteX474" fmla="*/ 4681585 w 5127638"/>
                <a:gd name="connsiteY474" fmla="*/ 470020 h 4988059"/>
                <a:gd name="connsiteX475" fmla="*/ 4688754 w 5127638"/>
                <a:gd name="connsiteY475" fmla="*/ 464065 h 4988059"/>
                <a:gd name="connsiteX476" fmla="*/ 4699769 w 5127638"/>
                <a:gd name="connsiteY476" fmla="*/ 460303 h 4988059"/>
                <a:gd name="connsiteX477" fmla="*/ 4706855 w 5127638"/>
                <a:gd name="connsiteY477" fmla="*/ 457160 h 4988059"/>
                <a:gd name="connsiteX478" fmla="*/ 4699769 w 5127638"/>
                <a:gd name="connsiteY478" fmla="*/ 460303 h 4988059"/>
                <a:gd name="connsiteX479" fmla="*/ 4701398 w 5127638"/>
                <a:gd name="connsiteY479" fmla="*/ 457806 h 4988059"/>
                <a:gd name="connsiteX480" fmla="*/ 4706855 w 5127638"/>
                <a:gd name="connsiteY480" fmla="*/ 457160 h 4988059"/>
                <a:gd name="connsiteX481" fmla="*/ 4713941 w 5127638"/>
                <a:gd name="connsiteY481" fmla="*/ 454018 h 4988059"/>
                <a:gd name="connsiteX482" fmla="*/ 4706855 w 5127638"/>
                <a:gd name="connsiteY482" fmla="*/ 457160 h 4988059"/>
                <a:gd name="connsiteX483" fmla="*/ 4708484 w 5127638"/>
                <a:gd name="connsiteY483" fmla="*/ 454664 h 4988059"/>
                <a:gd name="connsiteX484" fmla="*/ 4713941 w 5127638"/>
                <a:gd name="connsiteY484" fmla="*/ 454018 h 4988059"/>
                <a:gd name="connsiteX485" fmla="*/ 4806841 w 5127638"/>
                <a:gd name="connsiteY485" fmla="*/ 434203 h 4988059"/>
                <a:gd name="connsiteX486" fmla="*/ 4797587 w 5127638"/>
                <a:gd name="connsiteY486" fmla="*/ 439250 h 4988059"/>
                <a:gd name="connsiteX487" fmla="*/ 4799198 w 5127638"/>
                <a:gd name="connsiteY487" fmla="*/ 437709 h 4988059"/>
                <a:gd name="connsiteX488" fmla="*/ 4715961 w 5127638"/>
                <a:gd name="connsiteY488" fmla="*/ 407752 h 4988059"/>
                <a:gd name="connsiteX489" fmla="*/ 4708388 w 5127638"/>
                <a:gd name="connsiteY489" fmla="*/ 415037 h 4988059"/>
                <a:gd name="connsiteX490" fmla="*/ 4657577 w 5127638"/>
                <a:gd name="connsiteY490" fmla="*/ 461013 h 4988059"/>
                <a:gd name="connsiteX491" fmla="*/ 4633879 w 5127638"/>
                <a:gd name="connsiteY491" fmla="*/ 471745 h 4988059"/>
                <a:gd name="connsiteX492" fmla="*/ 4603366 w 5127638"/>
                <a:gd name="connsiteY492" fmla="*/ 488592 h 4988059"/>
                <a:gd name="connsiteX493" fmla="*/ 4613889 w 5127638"/>
                <a:gd name="connsiteY493" fmla="*/ 478532 h 4988059"/>
                <a:gd name="connsiteX494" fmla="*/ 4668385 w 5127638"/>
                <a:gd name="connsiteY494" fmla="*/ 438268 h 4988059"/>
                <a:gd name="connsiteX495" fmla="*/ 4693333 w 5127638"/>
                <a:gd name="connsiteY495" fmla="*/ 416314 h 4988059"/>
                <a:gd name="connsiteX496" fmla="*/ 4693245 w 5127638"/>
                <a:gd name="connsiteY496" fmla="*/ 417115 h 4988059"/>
                <a:gd name="connsiteX497" fmla="*/ 4709815 w 5127638"/>
                <a:gd name="connsiteY497" fmla="*/ 410380 h 4988059"/>
                <a:gd name="connsiteX498" fmla="*/ 4501548 w 5127638"/>
                <a:gd name="connsiteY498" fmla="*/ 381339 h 4988059"/>
                <a:gd name="connsiteX499" fmla="*/ 4497081 w 5127638"/>
                <a:gd name="connsiteY499" fmla="*/ 383071 h 4988059"/>
                <a:gd name="connsiteX500" fmla="*/ 4501548 w 5127638"/>
                <a:gd name="connsiteY500" fmla="*/ 381339 h 4988059"/>
                <a:gd name="connsiteX501" fmla="*/ 4786781 w 5127638"/>
                <a:gd name="connsiteY501" fmla="*/ 338004 h 4988059"/>
                <a:gd name="connsiteX502" fmla="*/ 4767611 w 5127638"/>
                <a:gd name="connsiteY502" fmla="*/ 358055 h 4988059"/>
                <a:gd name="connsiteX503" fmla="*/ 4748522 w 5127638"/>
                <a:gd name="connsiteY503" fmla="*/ 376421 h 4988059"/>
                <a:gd name="connsiteX504" fmla="*/ 4736434 w 5127638"/>
                <a:gd name="connsiteY504" fmla="*/ 380485 h 4988059"/>
                <a:gd name="connsiteX505" fmla="*/ 4731144 w 5127638"/>
                <a:gd name="connsiteY505" fmla="*/ 382701 h 4988059"/>
                <a:gd name="connsiteX506" fmla="*/ 4773240 w 5127638"/>
                <a:gd name="connsiteY506" fmla="*/ 343928 h 4988059"/>
                <a:gd name="connsiteX507" fmla="*/ 4779334 w 5127638"/>
                <a:gd name="connsiteY507" fmla="*/ 340978 h 4988059"/>
                <a:gd name="connsiteX508" fmla="*/ 4633554 w 5127638"/>
                <a:gd name="connsiteY508" fmla="*/ 316736 h 4988059"/>
                <a:gd name="connsiteX509" fmla="*/ 4618854 w 5127638"/>
                <a:gd name="connsiteY509" fmla="*/ 332485 h 4988059"/>
                <a:gd name="connsiteX510" fmla="*/ 4629026 w 5127638"/>
                <a:gd name="connsiteY510" fmla="*/ 318970 h 4988059"/>
                <a:gd name="connsiteX511" fmla="*/ 4633554 w 5127638"/>
                <a:gd name="connsiteY511" fmla="*/ 316736 h 4988059"/>
                <a:gd name="connsiteX512" fmla="*/ 3896809 w 5127638"/>
                <a:gd name="connsiteY512" fmla="*/ 289600 h 4988059"/>
                <a:gd name="connsiteX513" fmla="*/ 3817334 w 5127638"/>
                <a:gd name="connsiteY513" fmla="*/ 342961 h 4988059"/>
                <a:gd name="connsiteX514" fmla="*/ 3721776 w 5127638"/>
                <a:gd name="connsiteY514" fmla="*/ 414165 h 4988059"/>
                <a:gd name="connsiteX515" fmla="*/ 3667600 w 5127638"/>
                <a:gd name="connsiteY515" fmla="*/ 457047 h 4988059"/>
                <a:gd name="connsiteX516" fmla="*/ 3671691 w 5127638"/>
                <a:gd name="connsiteY516" fmla="*/ 448110 h 4988059"/>
                <a:gd name="connsiteX517" fmla="*/ 3767787 w 5127638"/>
                <a:gd name="connsiteY517" fmla="*/ 371089 h 4988059"/>
                <a:gd name="connsiteX518" fmla="*/ 4285629 w 5127638"/>
                <a:gd name="connsiteY518" fmla="*/ 284551 h 4988059"/>
                <a:gd name="connsiteX519" fmla="*/ 4285724 w 5127638"/>
                <a:gd name="connsiteY519" fmla="*/ 289063 h 4988059"/>
                <a:gd name="connsiteX520" fmla="*/ 4285758 w 5127638"/>
                <a:gd name="connsiteY520" fmla="*/ 293359 h 4988059"/>
                <a:gd name="connsiteX521" fmla="*/ 4285724 w 5127638"/>
                <a:gd name="connsiteY521" fmla="*/ 289063 h 4988059"/>
                <a:gd name="connsiteX522" fmla="*/ 4285629 w 5127638"/>
                <a:gd name="connsiteY522" fmla="*/ 284551 h 4988059"/>
                <a:gd name="connsiteX523" fmla="*/ 4637822 w 5127638"/>
                <a:gd name="connsiteY523" fmla="*/ 184416 h 4988059"/>
                <a:gd name="connsiteX524" fmla="*/ 4633355 w 5127638"/>
                <a:gd name="connsiteY524" fmla="*/ 186147 h 4988059"/>
                <a:gd name="connsiteX525" fmla="*/ 4637822 w 5127638"/>
                <a:gd name="connsiteY525" fmla="*/ 184416 h 4988059"/>
                <a:gd name="connsiteX526" fmla="*/ 4582733 w 5127638"/>
                <a:gd name="connsiteY526" fmla="*/ 184199 h 4988059"/>
                <a:gd name="connsiteX527" fmla="*/ 4575932 w 5127638"/>
                <a:gd name="connsiteY527" fmla="*/ 190664 h 4988059"/>
                <a:gd name="connsiteX528" fmla="*/ 4577528 w 5127638"/>
                <a:gd name="connsiteY528" fmla="*/ 188451 h 4988059"/>
                <a:gd name="connsiteX529" fmla="*/ 4578896 w 5127638"/>
                <a:gd name="connsiteY529" fmla="*/ 186800 h 4988059"/>
                <a:gd name="connsiteX530" fmla="*/ 4647540 w 5127638"/>
                <a:gd name="connsiteY530" fmla="*/ 177248 h 4988059"/>
                <a:gd name="connsiteX531" fmla="*/ 4647572 w 5127638"/>
                <a:gd name="connsiteY531" fmla="*/ 181544 h 4988059"/>
                <a:gd name="connsiteX532" fmla="*/ 4647540 w 5127638"/>
                <a:gd name="connsiteY532" fmla="*/ 177248 h 4988059"/>
                <a:gd name="connsiteX533" fmla="*/ 4205120 w 5127638"/>
                <a:gd name="connsiteY533" fmla="*/ 165523 h 4988059"/>
                <a:gd name="connsiteX534" fmla="*/ 4170808 w 5127638"/>
                <a:gd name="connsiteY534" fmla="*/ 187594 h 4988059"/>
                <a:gd name="connsiteX535" fmla="*/ 4173245 w 5127638"/>
                <a:gd name="connsiteY535" fmla="*/ 190210 h 4988059"/>
                <a:gd name="connsiteX536" fmla="*/ 4205120 w 5127638"/>
                <a:gd name="connsiteY536" fmla="*/ 165523 h 4988059"/>
                <a:gd name="connsiteX537" fmla="*/ 4350542 w 5127638"/>
                <a:gd name="connsiteY537" fmla="*/ 160273 h 4988059"/>
                <a:gd name="connsiteX538" fmla="*/ 4347745 w 5127638"/>
                <a:gd name="connsiteY538" fmla="*/ 165069 h 4988059"/>
                <a:gd name="connsiteX539" fmla="*/ 4350542 w 5127638"/>
                <a:gd name="connsiteY539" fmla="*/ 160273 h 4988059"/>
                <a:gd name="connsiteX540" fmla="*/ 4326292 w 5127638"/>
                <a:gd name="connsiteY540" fmla="*/ 150155 h 4988059"/>
                <a:gd name="connsiteX541" fmla="*/ 4314787 w 5127638"/>
                <a:gd name="connsiteY541" fmla="*/ 156294 h 4988059"/>
                <a:gd name="connsiteX542" fmla="*/ 4319482 w 5127638"/>
                <a:gd name="connsiteY542" fmla="*/ 152251 h 4988059"/>
                <a:gd name="connsiteX543" fmla="*/ 4326292 w 5127638"/>
                <a:gd name="connsiteY543" fmla="*/ 150155 h 4988059"/>
                <a:gd name="connsiteX544" fmla="*/ 4398798 w 5127638"/>
                <a:gd name="connsiteY544" fmla="*/ 134680 h 4988059"/>
                <a:gd name="connsiteX545" fmla="*/ 4389605 w 5127638"/>
                <a:gd name="connsiteY545" fmla="*/ 141148 h 4988059"/>
                <a:gd name="connsiteX546" fmla="*/ 4387644 w 5127638"/>
                <a:gd name="connsiteY546" fmla="*/ 139939 h 4988059"/>
                <a:gd name="connsiteX547" fmla="*/ 4392909 w 5127638"/>
                <a:gd name="connsiteY547" fmla="*/ 135682 h 4988059"/>
                <a:gd name="connsiteX548" fmla="*/ 4398798 w 5127638"/>
                <a:gd name="connsiteY548" fmla="*/ 134680 h 4988059"/>
                <a:gd name="connsiteX549" fmla="*/ 4295064 w 5127638"/>
                <a:gd name="connsiteY549" fmla="*/ 103751 h 4988059"/>
                <a:gd name="connsiteX550" fmla="*/ 4284521 w 5127638"/>
                <a:gd name="connsiteY550" fmla="*/ 111298 h 4988059"/>
                <a:gd name="connsiteX551" fmla="*/ 4285996 w 5127638"/>
                <a:gd name="connsiteY551" fmla="*/ 112505 h 4988059"/>
                <a:gd name="connsiteX552" fmla="*/ 4295064 w 5127638"/>
                <a:gd name="connsiteY552" fmla="*/ 103751 h 4988059"/>
                <a:gd name="connsiteX553" fmla="*/ 4433151 w 5127638"/>
                <a:gd name="connsiteY553" fmla="*/ 30551 h 4988059"/>
                <a:gd name="connsiteX554" fmla="*/ 4414967 w 5127638"/>
                <a:gd name="connsiteY554" fmla="*/ 40267 h 4988059"/>
                <a:gd name="connsiteX555" fmla="*/ 4422136 w 5127638"/>
                <a:gd name="connsiteY555" fmla="*/ 34312 h 4988059"/>
                <a:gd name="connsiteX556" fmla="*/ 4433151 w 5127638"/>
                <a:gd name="connsiteY556" fmla="*/ 30551 h 4988059"/>
                <a:gd name="connsiteX557" fmla="*/ 4440237 w 5127638"/>
                <a:gd name="connsiteY557" fmla="*/ 27407 h 4988059"/>
                <a:gd name="connsiteX558" fmla="*/ 4433151 w 5127638"/>
                <a:gd name="connsiteY558" fmla="*/ 30551 h 4988059"/>
                <a:gd name="connsiteX559" fmla="*/ 4434780 w 5127638"/>
                <a:gd name="connsiteY559" fmla="*/ 28053 h 4988059"/>
                <a:gd name="connsiteX560" fmla="*/ 4440237 w 5127638"/>
                <a:gd name="connsiteY560" fmla="*/ 27407 h 4988059"/>
                <a:gd name="connsiteX561" fmla="*/ 4447323 w 5127638"/>
                <a:gd name="connsiteY561" fmla="*/ 24265 h 4988059"/>
                <a:gd name="connsiteX562" fmla="*/ 4440237 w 5127638"/>
                <a:gd name="connsiteY562" fmla="*/ 27407 h 4988059"/>
                <a:gd name="connsiteX563" fmla="*/ 4441866 w 5127638"/>
                <a:gd name="connsiteY563" fmla="*/ 24911 h 4988059"/>
                <a:gd name="connsiteX564" fmla="*/ 4447323 w 5127638"/>
                <a:gd name="connsiteY564" fmla="*/ 24265 h 4988059"/>
                <a:gd name="connsiteX565" fmla="*/ 4540223 w 5127638"/>
                <a:gd name="connsiteY565" fmla="*/ 4450 h 4988059"/>
                <a:gd name="connsiteX566" fmla="*/ 4530969 w 5127638"/>
                <a:gd name="connsiteY566" fmla="*/ 9497 h 4988059"/>
                <a:gd name="connsiteX567" fmla="*/ 4532579 w 5127638"/>
                <a:gd name="connsiteY567" fmla="*/ 7957 h 4988059"/>
                <a:gd name="connsiteX568" fmla="*/ 4521254 w 5127638"/>
                <a:gd name="connsiteY568" fmla="*/ 0 h 4988059"/>
                <a:gd name="connsiteX569" fmla="*/ 4349057 w 5127638"/>
                <a:gd name="connsiteY569" fmla="*/ 92051 h 4988059"/>
                <a:gd name="connsiteX570" fmla="*/ 4337729 w 5127638"/>
                <a:gd name="connsiteY570" fmla="*/ 101388 h 4988059"/>
                <a:gd name="connsiteX571" fmla="*/ 4349208 w 5127638"/>
                <a:gd name="connsiteY571" fmla="*/ 94793 h 4988059"/>
                <a:gd name="connsiteX572" fmla="*/ 4446459 w 5127638"/>
                <a:gd name="connsiteY572" fmla="*/ 47462 h 4988059"/>
                <a:gd name="connsiteX573" fmla="*/ 4509502 w 5127638"/>
                <a:gd name="connsiteY573" fmla="*/ 18543 h 4988059"/>
                <a:gd name="connsiteX574" fmla="*/ 4502036 w 5127638"/>
                <a:gd name="connsiteY574" fmla="*/ 25115 h 4988059"/>
                <a:gd name="connsiteX575" fmla="*/ 4501740 w 5127638"/>
                <a:gd name="connsiteY575" fmla="*/ 25436 h 4988059"/>
                <a:gd name="connsiteX576" fmla="*/ 4499053 w 5127638"/>
                <a:gd name="connsiteY576" fmla="*/ 26901 h 4988059"/>
                <a:gd name="connsiteX577" fmla="*/ 4455573 w 5127638"/>
                <a:gd name="connsiteY577" fmla="*/ 49020 h 4988059"/>
                <a:gd name="connsiteX578" fmla="*/ 4487877 w 5127638"/>
                <a:gd name="connsiteY578" fmla="*/ 38981 h 4988059"/>
                <a:gd name="connsiteX579" fmla="*/ 4490954 w 5127638"/>
                <a:gd name="connsiteY579" fmla="*/ 37335 h 4988059"/>
                <a:gd name="connsiteX580" fmla="*/ 4490748 w 5127638"/>
                <a:gd name="connsiteY580" fmla="*/ 42478 h 4988059"/>
                <a:gd name="connsiteX581" fmla="*/ 4500570 w 5127638"/>
                <a:gd name="connsiteY581" fmla="*/ 36092 h 4988059"/>
                <a:gd name="connsiteX582" fmla="*/ 4511336 w 5127638"/>
                <a:gd name="connsiteY582" fmla="*/ 26984 h 4988059"/>
                <a:gd name="connsiteX583" fmla="*/ 4520234 w 5127638"/>
                <a:gd name="connsiteY583" fmla="*/ 22977 h 4988059"/>
                <a:gd name="connsiteX584" fmla="*/ 4494887 w 5127638"/>
                <a:gd name="connsiteY584" fmla="*/ 41343 h 4988059"/>
                <a:gd name="connsiteX585" fmla="*/ 4329446 w 5127638"/>
                <a:gd name="connsiteY585" fmla="*/ 124309 h 4988059"/>
                <a:gd name="connsiteX586" fmla="*/ 4267728 w 5127638"/>
                <a:gd name="connsiteY586" fmla="*/ 162109 h 4988059"/>
                <a:gd name="connsiteX587" fmla="*/ 4277074 w 5127638"/>
                <a:gd name="connsiteY587" fmla="*/ 158382 h 4988059"/>
                <a:gd name="connsiteX588" fmla="*/ 4412824 w 5127638"/>
                <a:gd name="connsiteY588" fmla="*/ 91270 h 4988059"/>
                <a:gd name="connsiteX589" fmla="*/ 4463747 w 5127638"/>
                <a:gd name="connsiteY589" fmla="*/ 65529 h 4988059"/>
                <a:gd name="connsiteX590" fmla="*/ 4436138 w 5127638"/>
                <a:gd name="connsiteY590" fmla="*/ 84478 h 4988059"/>
                <a:gd name="connsiteX591" fmla="*/ 4286545 w 5127638"/>
                <a:gd name="connsiteY591" fmla="*/ 163817 h 4988059"/>
                <a:gd name="connsiteX592" fmla="*/ 4229221 w 5127638"/>
                <a:gd name="connsiteY592" fmla="*/ 198163 h 4988059"/>
                <a:gd name="connsiteX593" fmla="*/ 4270773 w 5127638"/>
                <a:gd name="connsiteY593" fmla="*/ 175692 h 4988059"/>
                <a:gd name="connsiteX594" fmla="*/ 4314787 w 5127638"/>
                <a:gd name="connsiteY594" fmla="*/ 156294 h 4988059"/>
                <a:gd name="connsiteX595" fmla="*/ 4241031 w 5127638"/>
                <a:gd name="connsiteY595" fmla="*/ 197509 h 4988059"/>
                <a:gd name="connsiteX596" fmla="*/ 4220635 w 5127638"/>
                <a:gd name="connsiteY596" fmla="*/ 215601 h 4988059"/>
                <a:gd name="connsiteX597" fmla="*/ 4138192 w 5127638"/>
                <a:gd name="connsiteY597" fmla="*/ 265550 h 4988059"/>
                <a:gd name="connsiteX598" fmla="*/ 4126864 w 5127638"/>
                <a:gd name="connsiteY598" fmla="*/ 274887 h 4988059"/>
                <a:gd name="connsiteX599" fmla="*/ 4150002 w 5127638"/>
                <a:gd name="connsiteY599" fmla="*/ 264896 h 4988059"/>
                <a:gd name="connsiteX600" fmla="*/ 4331951 w 5127638"/>
                <a:gd name="connsiteY600" fmla="*/ 169554 h 4988059"/>
                <a:gd name="connsiteX601" fmla="*/ 4182688 w 5127638"/>
                <a:gd name="connsiteY601" fmla="*/ 254833 h 4988059"/>
                <a:gd name="connsiteX602" fmla="*/ 4169530 w 5127638"/>
                <a:gd name="connsiteY602" fmla="*/ 272524 h 4988059"/>
                <a:gd name="connsiteX603" fmla="*/ 4348812 w 5127638"/>
                <a:gd name="connsiteY603" fmla="*/ 177330 h 4988059"/>
                <a:gd name="connsiteX604" fmla="*/ 4367858 w 5127638"/>
                <a:gd name="connsiteY604" fmla="*/ 176276 h 4988059"/>
                <a:gd name="connsiteX605" fmla="*/ 4250927 w 5127638"/>
                <a:gd name="connsiteY605" fmla="*/ 245095 h 4988059"/>
                <a:gd name="connsiteX606" fmla="*/ 4232664 w 5127638"/>
                <a:gd name="connsiteY606" fmla="*/ 260318 h 4988059"/>
                <a:gd name="connsiteX607" fmla="*/ 4333106 w 5127638"/>
                <a:gd name="connsiteY607" fmla="*/ 206793 h 4988059"/>
                <a:gd name="connsiteX608" fmla="*/ 4373344 w 5127638"/>
                <a:gd name="connsiteY608" fmla="*/ 184755 h 4988059"/>
                <a:gd name="connsiteX609" fmla="*/ 4359817 w 5127638"/>
                <a:gd name="connsiteY609" fmla="*/ 200778 h 4988059"/>
                <a:gd name="connsiteX610" fmla="*/ 4387601 w 5127638"/>
                <a:gd name="connsiteY610" fmla="*/ 186040 h 4988059"/>
                <a:gd name="connsiteX611" fmla="*/ 4409753 w 5127638"/>
                <a:gd name="connsiteY611" fmla="*/ 165580 h 4988059"/>
                <a:gd name="connsiteX612" fmla="*/ 4428253 w 5127638"/>
                <a:gd name="connsiteY612" fmla="*/ 155969 h 4988059"/>
                <a:gd name="connsiteX613" fmla="*/ 4430479 w 5127638"/>
                <a:gd name="connsiteY613" fmla="*/ 154802 h 4988059"/>
                <a:gd name="connsiteX614" fmla="*/ 4422106 w 5127638"/>
                <a:gd name="connsiteY614" fmla="*/ 163521 h 4988059"/>
                <a:gd name="connsiteX615" fmla="*/ 4387826 w 5127638"/>
                <a:gd name="connsiteY615" fmla="*/ 196734 h 4988059"/>
                <a:gd name="connsiteX616" fmla="*/ 4304139 w 5127638"/>
                <a:gd name="connsiteY616" fmla="*/ 271147 h 4988059"/>
                <a:gd name="connsiteX617" fmla="*/ 4333736 w 5127638"/>
                <a:gd name="connsiteY617" fmla="*/ 252871 h 4988059"/>
                <a:gd name="connsiteX618" fmla="*/ 4374123 w 5127638"/>
                <a:gd name="connsiteY618" fmla="*/ 219633 h 4988059"/>
                <a:gd name="connsiteX619" fmla="*/ 4392338 w 5127638"/>
                <a:gd name="connsiteY619" fmla="*/ 212575 h 4988059"/>
                <a:gd name="connsiteX620" fmla="*/ 4405245 w 5127638"/>
                <a:gd name="connsiteY620" fmla="*/ 196793 h 4988059"/>
                <a:gd name="connsiteX621" fmla="*/ 4423882 w 5127638"/>
                <a:gd name="connsiteY621" fmla="*/ 189573 h 4988059"/>
                <a:gd name="connsiteX622" fmla="*/ 4460431 w 5127638"/>
                <a:gd name="connsiteY622" fmla="*/ 154417 h 4988059"/>
                <a:gd name="connsiteX623" fmla="*/ 4446305 w 5127638"/>
                <a:gd name="connsiteY623" fmla="*/ 177480 h 4988059"/>
                <a:gd name="connsiteX624" fmla="*/ 4421140 w 5127638"/>
                <a:gd name="connsiteY624" fmla="*/ 201416 h 4988059"/>
                <a:gd name="connsiteX625" fmla="*/ 4417155 w 5127638"/>
                <a:gd name="connsiteY625" fmla="*/ 217145 h 4988059"/>
                <a:gd name="connsiteX626" fmla="*/ 4384614 w 5127638"/>
                <a:gd name="connsiteY626" fmla="*/ 248621 h 4988059"/>
                <a:gd name="connsiteX627" fmla="*/ 4342035 w 5127638"/>
                <a:gd name="connsiteY627" fmla="*/ 281373 h 4988059"/>
                <a:gd name="connsiteX628" fmla="*/ 4342882 w 5127638"/>
                <a:gd name="connsiteY628" fmla="*/ 280558 h 4988059"/>
                <a:gd name="connsiteX629" fmla="*/ 4344944 w 5127638"/>
                <a:gd name="connsiteY629" fmla="*/ 278632 h 4988059"/>
                <a:gd name="connsiteX630" fmla="*/ 4344465 w 5127638"/>
                <a:gd name="connsiteY630" fmla="*/ 279034 h 4988059"/>
                <a:gd name="connsiteX631" fmla="*/ 4342882 w 5127638"/>
                <a:gd name="connsiteY631" fmla="*/ 280558 h 4988059"/>
                <a:gd name="connsiteX632" fmla="*/ 4341887 w 5127638"/>
                <a:gd name="connsiteY632" fmla="*/ 281488 h 4988059"/>
                <a:gd name="connsiteX633" fmla="*/ 4342035 w 5127638"/>
                <a:gd name="connsiteY633" fmla="*/ 281373 h 4988059"/>
                <a:gd name="connsiteX634" fmla="*/ 4337002 w 5127638"/>
                <a:gd name="connsiteY634" fmla="*/ 286217 h 4988059"/>
                <a:gd name="connsiteX635" fmla="*/ 4324770 w 5127638"/>
                <a:gd name="connsiteY635" fmla="*/ 302305 h 4988059"/>
                <a:gd name="connsiteX636" fmla="*/ 4352476 w 5127638"/>
                <a:gd name="connsiteY636" fmla="*/ 277385 h 4988059"/>
                <a:gd name="connsiteX637" fmla="*/ 4441101 w 5127638"/>
                <a:gd name="connsiteY637" fmla="*/ 200490 h 4988059"/>
                <a:gd name="connsiteX638" fmla="*/ 4471123 w 5127638"/>
                <a:gd name="connsiteY638" fmla="*/ 182050 h 4988059"/>
                <a:gd name="connsiteX639" fmla="*/ 4499703 w 5127638"/>
                <a:gd name="connsiteY639" fmla="*/ 160195 h 4988059"/>
                <a:gd name="connsiteX640" fmla="*/ 4516473 w 5127638"/>
                <a:gd name="connsiteY640" fmla="*/ 167884 h 4988059"/>
                <a:gd name="connsiteX641" fmla="*/ 4573977 w 5127638"/>
                <a:gd name="connsiteY641" fmla="*/ 113828 h 4988059"/>
                <a:gd name="connsiteX642" fmla="*/ 4596152 w 5127638"/>
                <a:gd name="connsiteY642" fmla="*/ 93085 h 4988059"/>
                <a:gd name="connsiteX643" fmla="*/ 4599734 w 5127638"/>
                <a:gd name="connsiteY643" fmla="*/ 92379 h 4988059"/>
                <a:gd name="connsiteX644" fmla="*/ 4609814 w 5127638"/>
                <a:gd name="connsiteY644" fmla="*/ 89418 h 4988059"/>
                <a:gd name="connsiteX645" fmla="*/ 4602908 w 5127638"/>
                <a:gd name="connsiteY645" fmla="*/ 96306 h 4988059"/>
                <a:gd name="connsiteX646" fmla="*/ 4499157 w 5127638"/>
                <a:gd name="connsiteY646" fmla="*/ 199559 h 4988059"/>
                <a:gd name="connsiteX647" fmla="*/ 4458397 w 5127638"/>
                <a:gd name="connsiteY647" fmla="*/ 239750 h 4988059"/>
                <a:gd name="connsiteX648" fmla="*/ 4429473 w 5127638"/>
                <a:gd name="connsiteY648" fmla="*/ 271951 h 4988059"/>
                <a:gd name="connsiteX649" fmla="*/ 4412356 w 5127638"/>
                <a:gd name="connsiteY649" fmla="*/ 292768 h 4988059"/>
                <a:gd name="connsiteX650" fmla="*/ 4409695 w 5127638"/>
                <a:gd name="connsiteY650" fmla="*/ 314794 h 4988059"/>
                <a:gd name="connsiteX651" fmla="*/ 4476914 w 5127638"/>
                <a:gd name="connsiteY651" fmla="*/ 253570 h 4988059"/>
                <a:gd name="connsiteX652" fmla="*/ 4527467 w 5127638"/>
                <a:gd name="connsiteY652" fmla="*/ 216393 h 4988059"/>
                <a:gd name="connsiteX653" fmla="*/ 4541471 w 5127638"/>
                <a:gd name="connsiteY653" fmla="*/ 214371 h 4988059"/>
                <a:gd name="connsiteX654" fmla="*/ 4591947 w 5127638"/>
                <a:gd name="connsiteY654" fmla="*/ 167012 h 4988059"/>
                <a:gd name="connsiteX655" fmla="*/ 4582733 w 5127638"/>
                <a:gd name="connsiteY655" fmla="*/ 184199 h 4988059"/>
                <a:gd name="connsiteX656" fmla="*/ 4582461 w 5127638"/>
                <a:gd name="connsiteY656" fmla="*/ 182492 h 4988059"/>
                <a:gd name="connsiteX657" fmla="*/ 4584401 w 5127638"/>
                <a:gd name="connsiteY657" fmla="*/ 180149 h 4988059"/>
                <a:gd name="connsiteX658" fmla="*/ 4582286 w 5127638"/>
                <a:gd name="connsiteY658" fmla="*/ 181394 h 4988059"/>
                <a:gd name="connsiteX659" fmla="*/ 4582461 w 5127638"/>
                <a:gd name="connsiteY659" fmla="*/ 182492 h 4988059"/>
                <a:gd name="connsiteX660" fmla="*/ 4578896 w 5127638"/>
                <a:gd name="connsiteY660" fmla="*/ 186800 h 4988059"/>
                <a:gd name="connsiteX661" fmla="*/ 4575882 w 5127638"/>
                <a:gd name="connsiteY661" fmla="*/ 188839 h 4988059"/>
                <a:gd name="connsiteX662" fmla="*/ 4573162 w 5127638"/>
                <a:gd name="connsiteY662" fmla="*/ 191880 h 4988059"/>
                <a:gd name="connsiteX663" fmla="*/ 4571294 w 5127638"/>
                <a:gd name="connsiteY663" fmla="*/ 206789 h 4988059"/>
                <a:gd name="connsiteX664" fmla="*/ 4523362 w 5127638"/>
                <a:gd name="connsiteY664" fmla="*/ 253164 h 4988059"/>
                <a:gd name="connsiteX665" fmla="*/ 4521043 w 5127638"/>
                <a:gd name="connsiteY665" fmla="*/ 264843 h 4988059"/>
                <a:gd name="connsiteX666" fmla="*/ 4463539 w 5127638"/>
                <a:gd name="connsiteY666" fmla="*/ 318899 h 4988059"/>
                <a:gd name="connsiteX667" fmla="*/ 4402475 w 5127638"/>
                <a:gd name="connsiteY667" fmla="*/ 370361 h 4988059"/>
                <a:gd name="connsiteX668" fmla="*/ 4398860 w 5127638"/>
                <a:gd name="connsiteY668" fmla="*/ 379138 h 4988059"/>
                <a:gd name="connsiteX669" fmla="*/ 4458111 w 5127638"/>
                <a:gd name="connsiteY669" fmla="*/ 331215 h 4988059"/>
                <a:gd name="connsiteX670" fmla="*/ 4604804 w 5127638"/>
                <a:gd name="connsiteY670" fmla="*/ 202246 h 4988059"/>
                <a:gd name="connsiteX671" fmla="*/ 4676331 w 5127638"/>
                <a:gd name="connsiteY671" fmla="*/ 132671 h 4988059"/>
                <a:gd name="connsiteX672" fmla="*/ 4682989 w 5127638"/>
                <a:gd name="connsiteY672" fmla="*/ 130401 h 4988059"/>
                <a:gd name="connsiteX673" fmla="*/ 4698249 w 5127638"/>
                <a:gd name="connsiteY673" fmla="*/ 124158 h 4988059"/>
                <a:gd name="connsiteX674" fmla="*/ 4677191 w 5127638"/>
                <a:gd name="connsiteY674" fmla="*/ 147601 h 4988059"/>
                <a:gd name="connsiteX675" fmla="*/ 4658777 w 5127638"/>
                <a:gd name="connsiteY675" fmla="*/ 165517 h 4988059"/>
                <a:gd name="connsiteX676" fmla="*/ 4677191 w 5127638"/>
                <a:gd name="connsiteY676" fmla="*/ 147601 h 4988059"/>
                <a:gd name="connsiteX677" fmla="*/ 4700649 w 5127638"/>
                <a:gd name="connsiteY677" fmla="*/ 128217 h 4988059"/>
                <a:gd name="connsiteX678" fmla="*/ 4704100 w 5127638"/>
                <a:gd name="connsiteY678" fmla="*/ 134732 h 4988059"/>
                <a:gd name="connsiteX679" fmla="*/ 4699150 w 5127638"/>
                <a:gd name="connsiteY679" fmla="*/ 135007 h 4988059"/>
                <a:gd name="connsiteX680" fmla="*/ 4704100 w 5127638"/>
                <a:gd name="connsiteY680" fmla="*/ 134732 h 4988059"/>
                <a:gd name="connsiteX681" fmla="*/ 4713550 w 5127638"/>
                <a:gd name="connsiteY681" fmla="*/ 130016 h 4988059"/>
                <a:gd name="connsiteX682" fmla="*/ 4693137 w 5127638"/>
                <a:gd name="connsiteY682" fmla="*/ 151467 h 4988059"/>
                <a:gd name="connsiteX683" fmla="*/ 4685815 w 5127638"/>
                <a:gd name="connsiteY683" fmla="*/ 157083 h 4988059"/>
                <a:gd name="connsiteX684" fmla="*/ 4681748 w 5127638"/>
                <a:gd name="connsiteY684" fmla="*/ 158891 h 4988059"/>
                <a:gd name="connsiteX685" fmla="*/ 4684341 w 5127638"/>
                <a:gd name="connsiteY685" fmla="*/ 160711 h 4988059"/>
                <a:gd name="connsiteX686" fmla="*/ 4657030 w 5127638"/>
                <a:gd name="connsiteY686" fmla="*/ 189412 h 4988059"/>
                <a:gd name="connsiteX687" fmla="*/ 4646697 w 5127638"/>
                <a:gd name="connsiteY687" fmla="*/ 195234 h 4988059"/>
                <a:gd name="connsiteX688" fmla="*/ 4622542 w 5127638"/>
                <a:gd name="connsiteY688" fmla="*/ 207553 h 4988059"/>
                <a:gd name="connsiteX689" fmla="*/ 4595289 w 5127638"/>
                <a:gd name="connsiteY689" fmla="*/ 226023 h 4988059"/>
                <a:gd name="connsiteX690" fmla="*/ 4645857 w 5127638"/>
                <a:gd name="connsiteY690" fmla="*/ 200760 h 4988059"/>
                <a:gd name="connsiteX691" fmla="*/ 4646445 w 5127638"/>
                <a:gd name="connsiteY691" fmla="*/ 200535 h 4988059"/>
                <a:gd name="connsiteX692" fmla="*/ 4638999 w 5127638"/>
                <a:gd name="connsiteY692" fmla="*/ 208360 h 4988059"/>
                <a:gd name="connsiteX693" fmla="*/ 4503908 w 5127638"/>
                <a:gd name="connsiteY693" fmla="*/ 338436 h 4988059"/>
                <a:gd name="connsiteX694" fmla="*/ 4523208 w 5127638"/>
                <a:gd name="connsiteY694" fmla="*/ 325853 h 4988059"/>
                <a:gd name="connsiteX695" fmla="*/ 4518445 w 5127638"/>
                <a:gd name="connsiteY695" fmla="*/ 335354 h 4988059"/>
                <a:gd name="connsiteX696" fmla="*/ 4468440 w 5127638"/>
                <a:gd name="connsiteY696" fmla="*/ 364155 h 4988059"/>
                <a:gd name="connsiteX697" fmla="*/ 4508170 w 5127638"/>
                <a:gd name="connsiteY697" fmla="*/ 346340 h 4988059"/>
                <a:gd name="connsiteX698" fmla="*/ 4506213 w 5127638"/>
                <a:gd name="connsiteY698" fmla="*/ 348334 h 4988059"/>
                <a:gd name="connsiteX699" fmla="*/ 4462155 w 5127638"/>
                <a:gd name="connsiteY699" fmla="*/ 396603 h 4988059"/>
                <a:gd name="connsiteX700" fmla="*/ 4536205 w 5127638"/>
                <a:gd name="connsiteY700" fmla="*/ 339542 h 4988059"/>
                <a:gd name="connsiteX701" fmla="*/ 4537302 w 5127638"/>
                <a:gd name="connsiteY701" fmla="*/ 353303 h 4988059"/>
                <a:gd name="connsiteX702" fmla="*/ 4547893 w 5127638"/>
                <a:gd name="connsiteY702" fmla="*/ 349199 h 4988059"/>
                <a:gd name="connsiteX703" fmla="*/ 4513884 w 5127638"/>
                <a:gd name="connsiteY703" fmla="*/ 383370 h 4988059"/>
                <a:gd name="connsiteX704" fmla="*/ 4476462 w 5127638"/>
                <a:gd name="connsiteY704" fmla="*/ 415459 h 4988059"/>
                <a:gd name="connsiteX705" fmla="*/ 4476686 w 5127638"/>
                <a:gd name="connsiteY705" fmla="*/ 426153 h 4988059"/>
                <a:gd name="connsiteX706" fmla="*/ 4435505 w 5127638"/>
                <a:gd name="connsiteY706" fmla="*/ 466508 h 4988059"/>
                <a:gd name="connsiteX707" fmla="*/ 4475692 w 5127638"/>
                <a:gd name="connsiteY707" fmla="*/ 444128 h 4988059"/>
                <a:gd name="connsiteX708" fmla="*/ 4522830 w 5127638"/>
                <a:gd name="connsiteY708" fmla="*/ 404870 h 4988059"/>
                <a:gd name="connsiteX709" fmla="*/ 4618854 w 5127638"/>
                <a:gd name="connsiteY709" fmla="*/ 332485 h 4988059"/>
                <a:gd name="connsiteX710" fmla="*/ 4533498 w 5127638"/>
                <a:gd name="connsiteY710" fmla="*/ 410950 h 4988059"/>
                <a:gd name="connsiteX711" fmla="*/ 4495002 w 5127638"/>
                <a:gd name="connsiteY711" fmla="*/ 450831 h 4988059"/>
                <a:gd name="connsiteX712" fmla="*/ 4491017 w 5127638"/>
                <a:gd name="connsiteY712" fmla="*/ 466561 h 4988059"/>
                <a:gd name="connsiteX713" fmla="*/ 4447942 w 5127638"/>
                <a:gd name="connsiteY713" fmla="*/ 500273 h 4988059"/>
                <a:gd name="connsiteX714" fmla="*/ 4454996 w 5127638"/>
                <a:gd name="connsiteY714" fmla="*/ 515131 h 4988059"/>
                <a:gd name="connsiteX715" fmla="*/ 4404667 w 5127638"/>
                <a:gd name="connsiteY715" fmla="*/ 563001 h 4988059"/>
                <a:gd name="connsiteX716" fmla="*/ 4405265 w 5127638"/>
                <a:gd name="connsiteY716" fmla="*/ 565103 h 4988059"/>
                <a:gd name="connsiteX717" fmla="*/ 4405465 w 5127638"/>
                <a:gd name="connsiteY717" fmla="*/ 565803 h 4988059"/>
                <a:gd name="connsiteX718" fmla="*/ 4405376 w 5127638"/>
                <a:gd name="connsiteY718" fmla="*/ 565491 h 4988059"/>
                <a:gd name="connsiteX719" fmla="*/ 4405265 w 5127638"/>
                <a:gd name="connsiteY719" fmla="*/ 565103 h 4988059"/>
                <a:gd name="connsiteX720" fmla="*/ 4404933 w 5127638"/>
                <a:gd name="connsiteY720" fmla="*/ 563935 h 4988059"/>
                <a:gd name="connsiteX721" fmla="*/ 4404667 w 5127638"/>
                <a:gd name="connsiteY721" fmla="*/ 563001 h 4988059"/>
                <a:gd name="connsiteX722" fmla="*/ 4450137 w 5127638"/>
                <a:gd name="connsiteY722" fmla="*/ 527794 h 4988059"/>
                <a:gd name="connsiteX723" fmla="*/ 4522664 w 5127638"/>
                <a:gd name="connsiteY723" fmla="*/ 475294 h 4988059"/>
                <a:gd name="connsiteX724" fmla="*/ 4479166 w 5127638"/>
                <a:gd name="connsiteY724" fmla="*/ 527328 h 4988059"/>
                <a:gd name="connsiteX725" fmla="*/ 4511383 w 5127638"/>
                <a:gd name="connsiteY725" fmla="*/ 518249 h 4988059"/>
                <a:gd name="connsiteX726" fmla="*/ 4476503 w 5127638"/>
                <a:gd name="connsiteY726" fmla="*/ 549354 h 4988059"/>
                <a:gd name="connsiteX727" fmla="*/ 4441621 w 5127638"/>
                <a:gd name="connsiteY727" fmla="*/ 580458 h 4988059"/>
                <a:gd name="connsiteX728" fmla="*/ 4490506 w 5127638"/>
                <a:gd name="connsiteY728" fmla="*/ 547332 h 4988059"/>
                <a:gd name="connsiteX729" fmla="*/ 4486058 w 5127638"/>
                <a:gd name="connsiteY729" fmla="*/ 554703 h 4988059"/>
                <a:gd name="connsiteX730" fmla="*/ 4483946 w 5127638"/>
                <a:gd name="connsiteY730" fmla="*/ 557709 h 4988059"/>
                <a:gd name="connsiteX731" fmla="*/ 4442055 w 5127638"/>
                <a:gd name="connsiteY731" fmla="*/ 581982 h 4988059"/>
                <a:gd name="connsiteX732" fmla="*/ 4421925 w 5127638"/>
                <a:gd name="connsiteY732" fmla="*/ 593647 h 4988059"/>
                <a:gd name="connsiteX733" fmla="*/ 4456807 w 5127638"/>
                <a:gd name="connsiteY733" fmla="*/ 578843 h 4988059"/>
                <a:gd name="connsiteX734" fmla="*/ 4478005 w 5127638"/>
                <a:gd name="connsiteY734" fmla="*/ 567682 h 4988059"/>
                <a:gd name="connsiteX735" fmla="*/ 4477544 w 5127638"/>
                <a:gd name="connsiteY735" fmla="*/ 570787 h 4988059"/>
                <a:gd name="connsiteX736" fmla="*/ 4494145 w 5127638"/>
                <a:gd name="connsiteY736" fmla="*/ 560107 h 4988059"/>
                <a:gd name="connsiteX737" fmla="*/ 4497841 w 5127638"/>
                <a:gd name="connsiteY737" fmla="*/ 557258 h 4988059"/>
                <a:gd name="connsiteX738" fmla="*/ 4522575 w 5127638"/>
                <a:gd name="connsiteY738" fmla="*/ 544300 h 4988059"/>
                <a:gd name="connsiteX739" fmla="*/ 4557472 w 5127638"/>
                <a:gd name="connsiteY739" fmla="*/ 529754 h 4988059"/>
                <a:gd name="connsiteX740" fmla="*/ 4553270 w 5127638"/>
                <a:gd name="connsiteY740" fmla="*/ 532562 h 4988059"/>
                <a:gd name="connsiteX741" fmla="*/ 4609081 w 5127638"/>
                <a:gd name="connsiteY741" fmla="*/ 504521 h 4988059"/>
                <a:gd name="connsiteX742" fmla="*/ 4681585 w 5127638"/>
                <a:gd name="connsiteY742" fmla="*/ 470020 h 4988059"/>
                <a:gd name="connsiteX743" fmla="*/ 4598432 w 5127638"/>
                <a:gd name="connsiteY743" fmla="*/ 514049 h 4988059"/>
                <a:gd name="connsiteX744" fmla="*/ 4571029 w 5127638"/>
                <a:gd name="connsiteY744" fmla="*/ 529778 h 4988059"/>
                <a:gd name="connsiteX745" fmla="*/ 4574903 w 5127638"/>
                <a:gd name="connsiteY745" fmla="*/ 531604 h 4988059"/>
                <a:gd name="connsiteX746" fmla="*/ 4576191 w 5127638"/>
                <a:gd name="connsiteY746" fmla="*/ 531302 h 4988059"/>
                <a:gd name="connsiteX747" fmla="*/ 4584997 w 5127638"/>
                <a:gd name="connsiteY747" fmla="*/ 526685 h 4988059"/>
                <a:gd name="connsiteX748" fmla="*/ 4581852 w 5127638"/>
                <a:gd name="connsiteY748" fmla="*/ 529530 h 4988059"/>
                <a:gd name="connsiteX749" fmla="*/ 4581155 w 5127638"/>
                <a:gd name="connsiteY749" fmla="*/ 530140 h 4988059"/>
                <a:gd name="connsiteX750" fmla="*/ 4583437 w 5127638"/>
                <a:gd name="connsiteY750" fmla="*/ 529606 h 4988059"/>
                <a:gd name="connsiteX751" fmla="*/ 4598913 w 5127638"/>
                <a:gd name="connsiteY751" fmla="*/ 522733 h 4988059"/>
                <a:gd name="connsiteX752" fmla="*/ 4787872 w 5127638"/>
                <a:gd name="connsiteY752" fmla="*/ 429752 h 4988059"/>
                <a:gd name="connsiteX753" fmla="*/ 4615674 w 5127638"/>
                <a:gd name="connsiteY753" fmla="*/ 521805 h 4988059"/>
                <a:gd name="connsiteX754" fmla="*/ 4604346 w 5127638"/>
                <a:gd name="connsiteY754" fmla="*/ 531141 h 4988059"/>
                <a:gd name="connsiteX755" fmla="*/ 4615826 w 5127638"/>
                <a:gd name="connsiteY755" fmla="*/ 524546 h 4988059"/>
                <a:gd name="connsiteX756" fmla="*/ 4713077 w 5127638"/>
                <a:gd name="connsiteY756" fmla="*/ 477215 h 4988059"/>
                <a:gd name="connsiteX757" fmla="*/ 4776121 w 5127638"/>
                <a:gd name="connsiteY757" fmla="*/ 448296 h 4988059"/>
                <a:gd name="connsiteX758" fmla="*/ 4768654 w 5127638"/>
                <a:gd name="connsiteY758" fmla="*/ 454868 h 4988059"/>
                <a:gd name="connsiteX759" fmla="*/ 4768356 w 5127638"/>
                <a:gd name="connsiteY759" fmla="*/ 455190 h 4988059"/>
                <a:gd name="connsiteX760" fmla="*/ 4765671 w 5127638"/>
                <a:gd name="connsiteY760" fmla="*/ 456653 h 4988059"/>
                <a:gd name="connsiteX761" fmla="*/ 4722190 w 5127638"/>
                <a:gd name="connsiteY761" fmla="*/ 478773 h 4988059"/>
                <a:gd name="connsiteX762" fmla="*/ 4754495 w 5127638"/>
                <a:gd name="connsiteY762" fmla="*/ 468733 h 4988059"/>
                <a:gd name="connsiteX763" fmla="*/ 4757571 w 5127638"/>
                <a:gd name="connsiteY763" fmla="*/ 467088 h 4988059"/>
                <a:gd name="connsiteX764" fmla="*/ 4757367 w 5127638"/>
                <a:gd name="connsiteY764" fmla="*/ 472230 h 4988059"/>
                <a:gd name="connsiteX765" fmla="*/ 4767188 w 5127638"/>
                <a:gd name="connsiteY765" fmla="*/ 465844 h 4988059"/>
                <a:gd name="connsiteX766" fmla="*/ 4777954 w 5127638"/>
                <a:gd name="connsiteY766" fmla="*/ 456736 h 4988059"/>
                <a:gd name="connsiteX767" fmla="*/ 4786851 w 5127638"/>
                <a:gd name="connsiteY767" fmla="*/ 452730 h 4988059"/>
                <a:gd name="connsiteX768" fmla="*/ 4761504 w 5127638"/>
                <a:gd name="connsiteY768" fmla="*/ 471095 h 4988059"/>
                <a:gd name="connsiteX769" fmla="*/ 4596063 w 5127638"/>
                <a:gd name="connsiteY769" fmla="*/ 554062 h 4988059"/>
                <a:gd name="connsiteX770" fmla="*/ 4573864 w 5127638"/>
                <a:gd name="connsiteY770" fmla="*/ 565082 h 4988059"/>
                <a:gd name="connsiteX771" fmla="*/ 4565142 w 5127638"/>
                <a:gd name="connsiteY771" fmla="*/ 569533 h 4988059"/>
                <a:gd name="connsiteX772" fmla="*/ 4565894 w 5127638"/>
                <a:gd name="connsiteY772" fmla="*/ 569687 h 4988059"/>
                <a:gd name="connsiteX773" fmla="*/ 4573226 w 5127638"/>
                <a:gd name="connsiteY773" fmla="*/ 571537 h 4988059"/>
                <a:gd name="connsiteX774" fmla="*/ 4575250 w 5127638"/>
                <a:gd name="connsiteY774" fmla="*/ 572787 h 4988059"/>
                <a:gd name="connsiteX775" fmla="*/ 4612433 w 5127638"/>
                <a:gd name="connsiteY775" fmla="*/ 554703 h 4988059"/>
                <a:gd name="connsiteX776" fmla="*/ 4679442 w 5127638"/>
                <a:gd name="connsiteY776" fmla="*/ 521023 h 4988059"/>
                <a:gd name="connsiteX777" fmla="*/ 4730365 w 5127638"/>
                <a:gd name="connsiteY777" fmla="*/ 495282 h 4988059"/>
                <a:gd name="connsiteX778" fmla="*/ 4718455 w 5127638"/>
                <a:gd name="connsiteY778" fmla="*/ 507918 h 4988059"/>
                <a:gd name="connsiteX779" fmla="*/ 4715360 w 5127638"/>
                <a:gd name="connsiteY779" fmla="*/ 509233 h 4988059"/>
                <a:gd name="connsiteX780" fmla="*/ 4711626 w 5127638"/>
                <a:gd name="connsiteY780" fmla="*/ 513645 h 4988059"/>
                <a:gd name="connsiteX781" fmla="*/ 4686434 w 5127638"/>
                <a:gd name="connsiteY781" fmla="*/ 538375 h 4988059"/>
                <a:gd name="connsiteX782" fmla="*/ 4662387 w 5127638"/>
                <a:gd name="connsiteY782" fmla="*/ 561283 h 4988059"/>
                <a:gd name="connsiteX783" fmla="*/ 4659014 w 5127638"/>
                <a:gd name="connsiteY783" fmla="*/ 564751 h 4988059"/>
                <a:gd name="connsiteX784" fmla="*/ 4626765 w 5127638"/>
                <a:gd name="connsiteY784" fmla="*/ 582177 h 4988059"/>
                <a:gd name="connsiteX785" fmla="*/ 4661917 w 5127638"/>
                <a:gd name="connsiteY785" fmla="*/ 554682 h 4988059"/>
                <a:gd name="connsiteX786" fmla="*/ 4699569 w 5127638"/>
                <a:gd name="connsiteY786" fmla="*/ 517592 h 4988059"/>
                <a:gd name="connsiteX787" fmla="*/ 4704516 w 5127638"/>
                <a:gd name="connsiteY787" fmla="*/ 513630 h 4988059"/>
                <a:gd name="connsiteX788" fmla="*/ 4704149 w 5127638"/>
                <a:gd name="connsiteY788" fmla="*/ 513763 h 4988059"/>
                <a:gd name="connsiteX789" fmla="*/ 4702756 w 5127638"/>
                <a:gd name="connsiteY789" fmla="*/ 514230 h 4988059"/>
                <a:gd name="connsiteX790" fmla="*/ 4592444 w 5127638"/>
                <a:gd name="connsiteY790" fmla="*/ 573459 h 4988059"/>
                <a:gd name="connsiteX791" fmla="*/ 4570645 w 5127638"/>
                <a:gd name="connsiteY791" fmla="*/ 584620 h 4988059"/>
                <a:gd name="connsiteX792" fmla="*/ 4564204 w 5127638"/>
                <a:gd name="connsiteY792" fmla="*/ 591970 h 4988059"/>
                <a:gd name="connsiteX793" fmla="*/ 4561957 w 5127638"/>
                <a:gd name="connsiteY793" fmla="*/ 594333 h 4988059"/>
                <a:gd name="connsiteX794" fmla="*/ 4568891 w 5127638"/>
                <a:gd name="connsiteY794" fmla="*/ 591131 h 4988059"/>
                <a:gd name="connsiteX795" fmla="*/ 4581404 w 5127638"/>
                <a:gd name="connsiteY795" fmla="*/ 586047 h 4988059"/>
                <a:gd name="connsiteX796" fmla="*/ 4563523 w 5127638"/>
                <a:gd name="connsiteY796" fmla="*/ 597996 h 4988059"/>
                <a:gd name="connsiteX797" fmla="*/ 4553386 w 5127638"/>
                <a:gd name="connsiteY797" fmla="*/ 603180 h 4988059"/>
                <a:gd name="connsiteX798" fmla="*/ 4538897 w 5127638"/>
                <a:gd name="connsiteY798" fmla="*/ 617455 h 4988059"/>
                <a:gd name="connsiteX799" fmla="*/ 4527944 w 5127638"/>
                <a:gd name="connsiteY799" fmla="*/ 627585 h 4988059"/>
                <a:gd name="connsiteX800" fmla="*/ 4524404 w 5127638"/>
                <a:gd name="connsiteY800" fmla="*/ 634406 h 4988059"/>
                <a:gd name="connsiteX801" fmla="*/ 4527144 w 5127638"/>
                <a:gd name="connsiteY801" fmla="*/ 634120 h 4988059"/>
                <a:gd name="connsiteX802" fmla="*/ 4530964 w 5127638"/>
                <a:gd name="connsiteY802" fmla="*/ 632137 h 4988059"/>
                <a:gd name="connsiteX803" fmla="*/ 4536672 w 5127638"/>
                <a:gd name="connsiteY803" fmla="*/ 628502 h 4988059"/>
                <a:gd name="connsiteX804" fmla="*/ 4585898 w 5127638"/>
                <a:gd name="connsiteY804" fmla="*/ 594918 h 4988059"/>
                <a:gd name="connsiteX805" fmla="*/ 4581577 w 5127638"/>
                <a:gd name="connsiteY805" fmla="*/ 604260 h 4988059"/>
                <a:gd name="connsiteX806" fmla="*/ 4577910 w 5127638"/>
                <a:gd name="connsiteY806" fmla="*/ 608627 h 4988059"/>
                <a:gd name="connsiteX807" fmla="*/ 4572923 w 5127638"/>
                <a:gd name="connsiteY807" fmla="*/ 611329 h 4988059"/>
                <a:gd name="connsiteX808" fmla="*/ 4598570 w 5127638"/>
                <a:gd name="connsiteY808" fmla="*/ 599306 h 4988059"/>
                <a:gd name="connsiteX809" fmla="*/ 4486503 w 5127638"/>
                <a:gd name="connsiteY809" fmla="*/ 660823 h 4988059"/>
                <a:gd name="connsiteX810" fmla="*/ 4476600 w 5127638"/>
                <a:gd name="connsiteY810" fmla="*/ 667150 h 4988059"/>
                <a:gd name="connsiteX811" fmla="*/ 4481618 w 5127638"/>
                <a:gd name="connsiteY811" fmla="*/ 665062 h 4988059"/>
                <a:gd name="connsiteX812" fmla="*/ 4496549 w 5127638"/>
                <a:gd name="connsiteY812" fmla="*/ 657817 h 4988059"/>
                <a:gd name="connsiteX813" fmla="*/ 4568006 w 5127638"/>
                <a:gd name="connsiteY813" fmla="*/ 619077 h 4988059"/>
                <a:gd name="connsiteX814" fmla="*/ 4569940 w 5127638"/>
                <a:gd name="connsiteY814" fmla="*/ 618115 h 4988059"/>
                <a:gd name="connsiteX815" fmla="*/ 4569843 w 5127638"/>
                <a:gd name="connsiteY815" fmla="*/ 618230 h 4988059"/>
                <a:gd name="connsiteX816" fmla="*/ 4570103 w 5127638"/>
                <a:gd name="connsiteY816" fmla="*/ 622032 h 4988059"/>
                <a:gd name="connsiteX817" fmla="*/ 4591770 w 5127638"/>
                <a:gd name="connsiteY817" fmla="*/ 607255 h 4988059"/>
                <a:gd name="connsiteX818" fmla="*/ 4636567 w 5127638"/>
                <a:gd name="connsiteY818" fmla="*/ 584968 h 4988059"/>
                <a:gd name="connsiteX819" fmla="*/ 4642631 w 5127638"/>
                <a:gd name="connsiteY819" fmla="*/ 581623 h 4988059"/>
                <a:gd name="connsiteX820" fmla="*/ 4626336 w 5127638"/>
                <a:gd name="connsiteY820" fmla="*/ 598603 h 4988059"/>
                <a:gd name="connsiteX821" fmla="*/ 4619738 w 5127638"/>
                <a:gd name="connsiteY821" fmla="*/ 605239 h 4988059"/>
                <a:gd name="connsiteX822" fmla="*/ 4628581 w 5127638"/>
                <a:gd name="connsiteY822" fmla="*/ 601456 h 4988059"/>
                <a:gd name="connsiteX823" fmla="*/ 4634476 w 5127638"/>
                <a:gd name="connsiteY823" fmla="*/ 606028 h 4988059"/>
                <a:gd name="connsiteX824" fmla="*/ 4593368 w 5127638"/>
                <a:gd name="connsiteY824" fmla="*/ 630885 h 4988059"/>
                <a:gd name="connsiteX825" fmla="*/ 4584152 w 5127638"/>
                <a:gd name="connsiteY825" fmla="*/ 639569 h 4988059"/>
                <a:gd name="connsiteX826" fmla="*/ 4572502 w 5127638"/>
                <a:gd name="connsiteY826" fmla="*/ 651429 h 4988059"/>
                <a:gd name="connsiteX827" fmla="*/ 4599725 w 5127638"/>
                <a:gd name="connsiteY827" fmla="*/ 636546 h 4988059"/>
                <a:gd name="connsiteX828" fmla="*/ 4606681 w 5127638"/>
                <a:gd name="connsiteY828" fmla="*/ 632736 h 4988059"/>
                <a:gd name="connsiteX829" fmla="*/ 4611052 w 5127638"/>
                <a:gd name="connsiteY829" fmla="*/ 628304 h 4988059"/>
                <a:gd name="connsiteX830" fmla="*/ 4632222 w 5127638"/>
                <a:gd name="connsiteY830" fmla="*/ 615553 h 4988059"/>
                <a:gd name="connsiteX831" fmla="*/ 4628105 w 5127638"/>
                <a:gd name="connsiteY831" fmla="*/ 619108 h 4988059"/>
                <a:gd name="connsiteX832" fmla="*/ 4625699 w 5127638"/>
                <a:gd name="connsiteY832" fmla="*/ 622320 h 4988059"/>
                <a:gd name="connsiteX833" fmla="*/ 4639963 w 5127638"/>
                <a:gd name="connsiteY833" fmla="*/ 614507 h 4988059"/>
                <a:gd name="connsiteX834" fmla="*/ 4626435 w 5127638"/>
                <a:gd name="connsiteY834" fmla="*/ 630530 h 4988059"/>
                <a:gd name="connsiteX835" fmla="*/ 4654219 w 5127638"/>
                <a:gd name="connsiteY835" fmla="*/ 615792 h 4988059"/>
                <a:gd name="connsiteX836" fmla="*/ 4676371 w 5127638"/>
                <a:gd name="connsiteY836" fmla="*/ 595334 h 4988059"/>
                <a:gd name="connsiteX837" fmla="*/ 4694870 w 5127638"/>
                <a:gd name="connsiteY837" fmla="*/ 585722 h 4988059"/>
                <a:gd name="connsiteX838" fmla="*/ 4697098 w 5127638"/>
                <a:gd name="connsiteY838" fmla="*/ 584554 h 4988059"/>
                <a:gd name="connsiteX839" fmla="*/ 4688724 w 5127638"/>
                <a:gd name="connsiteY839" fmla="*/ 593273 h 4988059"/>
                <a:gd name="connsiteX840" fmla="*/ 4654443 w 5127638"/>
                <a:gd name="connsiteY840" fmla="*/ 626487 h 4988059"/>
                <a:gd name="connsiteX841" fmla="*/ 4634167 w 5127638"/>
                <a:gd name="connsiteY841" fmla="*/ 644414 h 4988059"/>
                <a:gd name="connsiteX842" fmla="*/ 4618647 w 5127638"/>
                <a:gd name="connsiteY842" fmla="*/ 657264 h 4988059"/>
                <a:gd name="connsiteX843" fmla="*/ 4619505 w 5127638"/>
                <a:gd name="connsiteY843" fmla="*/ 658213 h 4988059"/>
                <a:gd name="connsiteX844" fmla="*/ 4622238 w 5127638"/>
                <a:gd name="connsiteY844" fmla="*/ 661410 h 4988059"/>
                <a:gd name="connsiteX845" fmla="*/ 4658137 w 5127638"/>
                <a:gd name="connsiteY845" fmla="*/ 633883 h 4988059"/>
                <a:gd name="connsiteX846" fmla="*/ 4660987 w 5127638"/>
                <a:gd name="connsiteY846" fmla="*/ 639621 h 4988059"/>
                <a:gd name="connsiteX847" fmla="*/ 4657961 w 5127638"/>
                <a:gd name="connsiteY847" fmla="*/ 642713 h 4988059"/>
                <a:gd name="connsiteX848" fmla="*/ 4658955 w 5127638"/>
                <a:gd name="connsiteY848" fmla="*/ 642328 h 4988059"/>
                <a:gd name="connsiteX849" fmla="*/ 4671862 w 5127638"/>
                <a:gd name="connsiteY849" fmla="*/ 626547 h 4988059"/>
                <a:gd name="connsiteX850" fmla="*/ 4690500 w 5127638"/>
                <a:gd name="connsiteY850" fmla="*/ 619325 h 4988059"/>
                <a:gd name="connsiteX851" fmla="*/ 4727049 w 5127638"/>
                <a:gd name="connsiteY851" fmla="*/ 584170 h 4988059"/>
                <a:gd name="connsiteX852" fmla="*/ 4712923 w 5127638"/>
                <a:gd name="connsiteY852" fmla="*/ 607233 h 4988059"/>
                <a:gd name="connsiteX853" fmla="*/ 4687758 w 5127638"/>
                <a:gd name="connsiteY853" fmla="*/ 631169 h 4988059"/>
                <a:gd name="connsiteX854" fmla="*/ 4686719 w 5127638"/>
                <a:gd name="connsiteY854" fmla="*/ 638664 h 4988059"/>
                <a:gd name="connsiteX855" fmla="*/ 4685173 w 5127638"/>
                <a:gd name="connsiteY855" fmla="*/ 642987 h 4988059"/>
                <a:gd name="connsiteX856" fmla="*/ 4691965 w 5127638"/>
                <a:gd name="connsiteY856" fmla="*/ 638348 h 4988059"/>
                <a:gd name="connsiteX857" fmla="*/ 4699501 w 5127638"/>
                <a:gd name="connsiteY857" fmla="*/ 635446 h 4988059"/>
                <a:gd name="connsiteX858" fmla="*/ 4699642 w 5127638"/>
                <a:gd name="connsiteY858" fmla="*/ 637132 h 4988059"/>
                <a:gd name="connsiteX859" fmla="*/ 4699394 w 5127638"/>
                <a:gd name="connsiteY859" fmla="*/ 637570 h 4988059"/>
                <a:gd name="connsiteX860" fmla="*/ 4707719 w 5127638"/>
                <a:gd name="connsiteY860" fmla="*/ 630244 h 4988059"/>
                <a:gd name="connsiteX861" fmla="*/ 4737742 w 5127638"/>
                <a:gd name="connsiteY861" fmla="*/ 611803 h 4988059"/>
                <a:gd name="connsiteX862" fmla="*/ 4766321 w 5127638"/>
                <a:gd name="connsiteY862" fmla="*/ 589948 h 4988059"/>
                <a:gd name="connsiteX863" fmla="*/ 4783091 w 5127638"/>
                <a:gd name="connsiteY863" fmla="*/ 597636 h 4988059"/>
                <a:gd name="connsiteX864" fmla="*/ 4840594 w 5127638"/>
                <a:gd name="connsiteY864" fmla="*/ 543581 h 4988059"/>
                <a:gd name="connsiteX865" fmla="*/ 4862770 w 5127638"/>
                <a:gd name="connsiteY865" fmla="*/ 522838 h 4988059"/>
                <a:gd name="connsiteX866" fmla="*/ 4866352 w 5127638"/>
                <a:gd name="connsiteY866" fmla="*/ 522132 h 4988059"/>
                <a:gd name="connsiteX867" fmla="*/ 4876432 w 5127638"/>
                <a:gd name="connsiteY867" fmla="*/ 519170 h 4988059"/>
                <a:gd name="connsiteX868" fmla="*/ 4869526 w 5127638"/>
                <a:gd name="connsiteY868" fmla="*/ 526059 h 4988059"/>
                <a:gd name="connsiteX869" fmla="*/ 4765774 w 5127638"/>
                <a:gd name="connsiteY869" fmla="*/ 629312 h 4988059"/>
                <a:gd name="connsiteX870" fmla="*/ 4725015 w 5127638"/>
                <a:gd name="connsiteY870" fmla="*/ 669503 h 4988059"/>
                <a:gd name="connsiteX871" fmla="*/ 4696091 w 5127638"/>
                <a:gd name="connsiteY871" fmla="*/ 701704 h 4988059"/>
                <a:gd name="connsiteX872" fmla="*/ 4678974 w 5127638"/>
                <a:gd name="connsiteY872" fmla="*/ 722521 h 4988059"/>
                <a:gd name="connsiteX873" fmla="*/ 4677195 w 5127638"/>
                <a:gd name="connsiteY873" fmla="*/ 727448 h 4988059"/>
                <a:gd name="connsiteX874" fmla="*/ 4676670 w 5127638"/>
                <a:gd name="connsiteY874" fmla="*/ 729684 h 4988059"/>
                <a:gd name="connsiteX875" fmla="*/ 4697573 w 5127638"/>
                <a:gd name="connsiteY875" fmla="*/ 719743 h 4988059"/>
                <a:gd name="connsiteX876" fmla="*/ 4708135 w 5127638"/>
                <a:gd name="connsiteY876" fmla="*/ 715930 h 4988059"/>
                <a:gd name="connsiteX877" fmla="*/ 4708184 w 5127638"/>
                <a:gd name="connsiteY877" fmla="*/ 715885 h 4988059"/>
                <a:gd name="connsiteX878" fmla="*/ 4743532 w 5127638"/>
                <a:gd name="connsiteY878" fmla="*/ 683322 h 4988059"/>
                <a:gd name="connsiteX879" fmla="*/ 4794085 w 5127638"/>
                <a:gd name="connsiteY879" fmla="*/ 646146 h 4988059"/>
                <a:gd name="connsiteX880" fmla="*/ 4808090 w 5127638"/>
                <a:gd name="connsiteY880" fmla="*/ 644124 h 4988059"/>
                <a:gd name="connsiteX881" fmla="*/ 4858564 w 5127638"/>
                <a:gd name="connsiteY881" fmla="*/ 596765 h 4988059"/>
                <a:gd name="connsiteX882" fmla="*/ 4849350 w 5127638"/>
                <a:gd name="connsiteY882" fmla="*/ 613953 h 4988059"/>
                <a:gd name="connsiteX883" fmla="*/ 4849079 w 5127638"/>
                <a:gd name="connsiteY883" fmla="*/ 612245 h 4988059"/>
                <a:gd name="connsiteX884" fmla="*/ 4851018 w 5127638"/>
                <a:gd name="connsiteY884" fmla="*/ 609902 h 4988059"/>
                <a:gd name="connsiteX885" fmla="*/ 4848904 w 5127638"/>
                <a:gd name="connsiteY885" fmla="*/ 611146 h 4988059"/>
                <a:gd name="connsiteX886" fmla="*/ 4849079 w 5127638"/>
                <a:gd name="connsiteY886" fmla="*/ 612245 h 4988059"/>
                <a:gd name="connsiteX887" fmla="*/ 4845513 w 5127638"/>
                <a:gd name="connsiteY887" fmla="*/ 616552 h 4988059"/>
                <a:gd name="connsiteX888" fmla="*/ 4842500 w 5127638"/>
                <a:gd name="connsiteY888" fmla="*/ 618592 h 4988059"/>
                <a:gd name="connsiteX889" fmla="*/ 4839780 w 5127638"/>
                <a:gd name="connsiteY889" fmla="*/ 621633 h 4988059"/>
                <a:gd name="connsiteX890" fmla="*/ 4837912 w 5127638"/>
                <a:gd name="connsiteY890" fmla="*/ 636542 h 4988059"/>
                <a:gd name="connsiteX891" fmla="*/ 4789979 w 5127638"/>
                <a:gd name="connsiteY891" fmla="*/ 682917 h 4988059"/>
                <a:gd name="connsiteX892" fmla="*/ 4787661 w 5127638"/>
                <a:gd name="connsiteY892" fmla="*/ 694595 h 4988059"/>
                <a:gd name="connsiteX893" fmla="*/ 4744304 w 5127638"/>
                <a:gd name="connsiteY893" fmla="*/ 735572 h 4988059"/>
                <a:gd name="connsiteX894" fmla="*/ 4735188 w 5127638"/>
                <a:gd name="connsiteY894" fmla="*/ 744000 h 4988059"/>
                <a:gd name="connsiteX895" fmla="*/ 4738774 w 5127638"/>
                <a:gd name="connsiteY895" fmla="*/ 743534 h 4988059"/>
                <a:gd name="connsiteX896" fmla="*/ 4744545 w 5127638"/>
                <a:gd name="connsiteY896" fmla="*/ 740808 h 4988059"/>
                <a:gd name="connsiteX897" fmla="*/ 4701163 w 5127638"/>
                <a:gd name="connsiteY897" fmla="*/ 771632 h 4988059"/>
                <a:gd name="connsiteX898" fmla="*/ 4700741 w 5127638"/>
                <a:gd name="connsiteY898" fmla="*/ 771584 h 4988059"/>
                <a:gd name="connsiteX899" fmla="*/ 4699580 w 5127638"/>
                <a:gd name="connsiteY899" fmla="*/ 772562 h 4988059"/>
                <a:gd name="connsiteX900" fmla="*/ 4701163 w 5127638"/>
                <a:gd name="connsiteY900" fmla="*/ 771632 h 4988059"/>
                <a:gd name="connsiteX901" fmla="*/ 4703892 w 5127638"/>
                <a:gd name="connsiteY901" fmla="*/ 773114 h 4988059"/>
                <a:gd name="connsiteX902" fmla="*/ 4691254 w 5127638"/>
                <a:gd name="connsiteY902" fmla="*/ 783090 h 4988059"/>
                <a:gd name="connsiteX903" fmla="*/ 4681871 w 5127638"/>
                <a:gd name="connsiteY903" fmla="*/ 787919 h 4988059"/>
                <a:gd name="connsiteX904" fmla="*/ 4669092 w 5127638"/>
                <a:gd name="connsiteY904" fmla="*/ 800113 h 4988059"/>
                <a:gd name="connsiteX905" fmla="*/ 4665479 w 5127638"/>
                <a:gd name="connsiteY905" fmla="*/ 808891 h 4988059"/>
                <a:gd name="connsiteX906" fmla="*/ 4724728 w 5127638"/>
                <a:gd name="connsiteY906" fmla="*/ 760968 h 4988059"/>
                <a:gd name="connsiteX907" fmla="*/ 4871422 w 5127638"/>
                <a:gd name="connsiteY907" fmla="*/ 631998 h 4988059"/>
                <a:gd name="connsiteX908" fmla="*/ 4942948 w 5127638"/>
                <a:gd name="connsiteY908" fmla="*/ 562423 h 4988059"/>
                <a:gd name="connsiteX909" fmla="*/ 4949607 w 5127638"/>
                <a:gd name="connsiteY909" fmla="*/ 560153 h 4988059"/>
                <a:gd name="connsiteX910" fmla="*/ 4964867 w 5127638"/>
                <a:gd name="connsiteY910" fmla="*/ 553911 h 4988059"/>
                <a:gd name="connsiteX911" fmla="*/ 4943809 w 5127638"/>
                <a:gd name="connsiteY911" fmla="*/ 577354 h 4988059"/>
                <a:gd name="connsiteX912" fmla="*/ 4925395 w 5127638"/>
                <a:gd name="connsiteY912" fmla="*/ 595270 h 4988059"/>
                <a:gd name="connsiteX913" fmla="*/ 4943809 w 5127638"/>
                <a:gd name="connsiteY913" fmla="*/ 577354 h 4988059"/>
                <a:gd name="connsiteX914" fmla="*/ 4967267 w 5127638"/>
                <a:gd name="connsiteY914" fmla="*/ 557970 h 4988059"/>
                <a:gd name="connsiteX915" fmla="*/ 4970719 w 5127638"/>
                <a:gd name="connsiteY915" fmla="*/ 564486 h 4988059"/>
                <a:gd name="connsiteX916" fmla="*/ 4965767 w 5127638"/>
                <a:gd name="connsiteY916" fmla="*/ 564760 h 4988059"/>
                <a:gd name="connsiteX917" fmla="*/ 4970719 w 5127638"/>
                <a:gd name="connsiteY917" fmla="*/ 564486 h 4988059"/>
                <a:gd name="connsiteX918" fmla="*/ 4980167 w 5127638"/>
                <a:gd name="connsiteY918" fmla="*/ 559768 h 4988059"/>
                <a:gd name="connsiteX919" fmla="*/ 4959754 w 5127638"/>
                <a:gd name="connsiteY919" fmla="*/ 581219 h 4988059"/>
                <a:gd name="connsiteX920" fmla="*/ 4952433 w 5127638"/>
                <a:gd name="connsiteY920" fmla="*/ 586836 h 4988059"/>
                <a:gd name="connsiteX921" fmla="*/ 4948366 w 5127638"/>
                <a:gd name="connsiteY921" fmla="*/ 588644 h 4988059"/>
                <a:gd name="connsiteX922" fmla="*/ 4950958 w 5127638"/>
                <a:gd name="connsiteY922" fmla="*/ 590463 h 4988059"/>
                <a:gd name="connsiteX923" fmla="*/ 4923647 w 5127638"/>
                <a:gd name="connsiteY923" fmla="*/ 619165 h 4988059"/>
                <a:gd name="connsiteX924" fmla="*/ 4913315 w 5127638"/>
                <a:gd name="connsiteY924" fmla="*/ 624987 h 4988059"/>
                <a:gd name="connsiteX925" fmla="*/ 4889161 w 5127638"/>
                <a:gd name="connsiteY925" fmla="*/ 637306 h 4988059"/>
                <a:gd name="connsiteX926" fmla="*/ 4861907 w 5127638"/>
                <a:gd name="connsiteY926" fmla="*/ 655776 h 4988059"/>
                <a:gd name="connsiteX927" fmla="*/ 4912475 w 5127638"/>
                <a:gd name="connsiteY927" fmla="*/ 630513 h 4988059"/>
                <a:gd name="connsiteX928" fmla="*/ 4913062 w 5127638"/>
                <a:gd name="connsiteY928" fmla="*/ 630289 h 4988059"/>
                <a:gd name="connsiteX929" fmla="*/ 4905616 w 5127638"/>
                <a:gd name="connsiteY929" fmla="*/ 638113 h 4988059"/>
                <a:gd name="connsiteX930" fmla="*/ 4770527 w 5127638"/>
                <a:gd name="connsiteY930" fmla="*/ 768189 h 4988059"/>
                <a:gd name="connsiteX931" fmla="*/ 4789826 w 5127638"/>
                <a:gd name="connsiteY931" fmla="*/ 755605 h 4988059"/>
                <a:gd name="connsiteX932" fmla="*/ 4785063 w 5127638"/>
                <a:gd name="connsiteY932" fmla="*/ 765106 h 4988059"/>
                <a:gd name="connsiteX933" fmla="*/ 4735059 w 5127638"/>
                <a:gd name="connsiteY933" fmla="*/ 793908 h 4988059"/>
                <a:gd name="connsiteX934" fmla="*/ 4774788 w 5127638"/>
                <a:gd name="connsiteY934" fmla="*/ 776092 h 4988059"/>
                <a:gd name="connsiteX935" fmla="*/ 4772831 w 5127638"/>
                <a:gd name="connsiteY935" fmla="*/ 778087 h 4988059"/>
                <a:gd name="connsiteX936" fmla="*/ 4728773 w 5127638"/>
                <a:gd name="connsiteY936" fmla="*/ 826355 h 4988059"/>
                <a:gd name="connsiteX937" fmla="*/ 4802823 w 5127638"/>
                <a:gd name="connsiteY937" fmla="*/ 769294 h 4988059"/>
                <a:gd name="connsiteX938" fmla="*/ 4803920 w 5127638"/>
                <a:gd name="connsiteY938" fmla="*/ 783055 h 4988059"/>
                <a:gd name="connsiteX939" fmla="*/ 4814510 w 5127638"/>
                <a:gd name="connsiteY939" fmla="*/ 778952 h 4988059"/>
                <a:gd name="connsiteX940" fmla="*/ 4780503 w 5127638"/>
                <a:gd name="connsiteY940" fmla="*/ 813122 h 4988059"/>
                <a:gd name="connsiteX941" fmla="*/ 4743080 w 5127638"/>
                <a:gd name="connsiteY941" fmla="*/ 845211 h 4988059"/>
                <a:gd name="connsiteX942" fmla="*/ 4743305 w 5127638"/>
                <a:gd name="connsiteY942" fmla="*/ 855906 h 4988059"/>
                <a:gd name="connsiteX943" fmla="*/ 4702121 w 5127638"/>
                <a:gd name="connsiteY943" fmla="*/ 896261 h 4988059"/>
                <a:gd name="connsiteX944" fmla="*/ 4742309 w 5127638"/>
                <a:gd name="connsiteY944" fmla="*/ 873881 h 4988059"/>
                <a:gd name="connsiteX945" fmla="*/ 4789448 w 5127638"/>
                <a:gd name="connsiteY945" fmla="*/ 834623 h 4988059"/>
                <a:gd name="connsiteX946" fmla="*/ 4885472 w 5127638"/>
                <a:gd name="connsiteY946" fmla="*/ 762238 h 4988059"/>
                <a:gd name="connsiteX947" fmla="*/ 4800116 w 5127638"/>
                <a:gd name="connsiteY947" fmla="*/ 840702 h 4988059"/>
                <a:gd name="connsiteX948" fmla="*/ 4761620 w 5127638"/>
                <a:gd name="connsiteY948" fmla="*/ 880584 h 4988059"/>
                <a:gd name="connsiteX949" fmla="*/ 4757635 w 5127638"/>
                <a:gd name="connsiteY949" fmla="*/ 896313 h 4988059"/>
                <a:gd name="connsiteX950" fmla="*/ 4714560 w 5127638"/>
                <a:gd name="connsiteY950" fmla="*/ 930026 h 4988059"/>
                <a:gd name="connsiteX951" fmla="*/ 4721615 w 5127638"/>
                <a:gd name="connsiteY951" fmla="*/ 944883 h 4988059"/>
                <a:gd name="connsiteX952" fmla="*/ 4671285 w 5127638"/>
                <a:gd name="connsiteY952" fmla="*/ 992753 h 4988059"/>
                <a:gd name="connsiteX953" fmla="*/ 4671550 w 5127638"/>
                <a:gd name="connsiteY953" fmla="*/ 993688 h 4988059"/>
                <a:gd name="connsiteX954" fmla="*/ 4671883 w 5127638"/>
                <a:gd name="connsiteY954" fmla="*/ 994855 h 4988059"/>
                <a:gd name="connsiteX955" fmla="*/ 4672083 w 5127638"/>
                <a:gd name="connsiteY955" fmla="*/ 995556 h 4988059"/>
                <a:gd name="connsiteX956" fmla="*/ 4671995 w 5127638"/>
                <a:gd name="connsiteY956" fmla="*/ 995245 h 4988059"/>
                <a:gd name="connsiteX957" fmla="*/ 4671883 w 5127638"/>
                <a:gd name="connsiteY957" fmla="*/ 994855 h 4988059"/>
                <a:gd name="connsiteX958" fmla="*/ 4671285 w 5127638"/>
                <a:gd name="connsiteY958" fmla="*/ 992753 h 4988059"/>
                <a:gd name="connsiteX959" fmla="*/ 4716754 w 5127638"/>
                <a:gd name="connsiteY959" fmla="*/ 957546 h 4988059"/>
                <a:gd name="connsiteX960" fmla="*/ 4789282 w 5127638"/>
                <a:gd name="connsiteY960" fmla="*/ 905046 h 4988059"/>
                <a:gd name="connsiteX961" fmla="*/ 4745782 w 5127638"/>
                <a:gd name="connsiteY961" fmla="*/ 957080 h 4988059"/>
                <a:gd name="connsiteX962" fmla="*/ 4778001 w 5127638"/>
                <a:gd name="connsiteY962" fmla="*/ 948001 h 4988059"/>
                <a:gd name="connsiteX963" fmla="*/ 4743119 w 5127638"/>
                <a:gd name="connsiteY963" fmla="*/ 979106 h 4988059"/>
                <a:gd name="connsiteX964" fmla="*/ 4708240 w 5127638"/>
                <a:gd name="connsiteY964" fmla="*/ 1010211 h 4988059"/>
                <a:gd name="connsiteX965" fmla="*/ 4757125 w 5127638"/>
                <a:gd name="connsiteY965" fmla="*/ 977084 h 4988059"/>
                <a:gd name="connsiteX966" fmla="*/ 4752676 w 5127638"/>
                <a:gd name="connsiteY966" fmla="*/ 984455 h 4988059"/>
                <a:gd name="connsiteX967" fmla="*/ 4750563 w 5127638"/>
                <a:gd name="connsiteY967" fmla="*/ 987462 h 4988059"/>
                <a:gd name="connsiteX968" fmla="*/ 4708673 w 5127638"/>
                <a:gd name="connsiteY968" fmla="*/ 1011735 h 4988059"/>
                <a:gd name="connsiteX969" fmla="*/ 4688543 w 5127638"/>
                <a:gd name="connsiteY969" fmla="*/ 1023400 h 4988059"/>
                <a:gd name="connsiteX970" fmla="*/ 4723426 w 5127638"/>
                <a:gd name="connsiteY970" fmla="*/ 1008596 h 4988059"/>
                <a:gd name="connsiteX971" fmla="*/ 4744623 w 5127638"/>
                <a:gd name="connsiteY971" fmla="*/ 997434 h 4988059"/>
                <a:gd name="connsiteX972" fmla="*/ 4744161 w 5127638"/>
                <a:gd name="connsiteY972" fmla="*/ 1000539 h 4988059"/>
                <a:gd name="connsiteX973" fmla="*/ 4760764 w 5127638"/>
                <a:gd name="connsiteY973" fmla="*/ 989860 h 4988059"/>
                <a:gd name="connsiteX974" fmla="*/ 4764458 w 5127638"/>
                <a:gd name="connsiteY974" fmla="*/ 987011 h 4988059"/>
                <a:gd name="connsiteX975" fmla="*/ 4789191 w 5127638"/>
                <a:gd name="connsiteY975" fmla="*/ 974053 h 4988059"/>
                <a:gd name="connsiteX976" fmla="*/ 4824089 w 5127638"/>
                <a:gd name="connsiteY976" fmla="*/ 959506 h 4988059"/>
                <a:gd name="connsiteX977" fmla="*/ 4744517 w 5127638"/>
                <a:gd name="connsiteY977" fmla="*/ 1006089 h 4988059"/>
                <a:gd name="connsiteX978" fmla="*/ 4751551 w 5127638"/>
                <a:gd name="connsiteY978" fmla="*/ 1008908 h 4988059"/>
                <a:gd name="connsiteX979" fmla="*/ 4851614 w 5127638"/>
                <a:gd name="connsiteY979" fmla="*/ 956438 h 4988059"/>
                <a:gd name="connsiteX980" fmla="*/ 4848470 w 5127638"/>
                <a:gd name="connsiteY980" fmla="*/ 959282 h 4988059"/>
                <a:gd name="connsiteX981" fmla="*/ 4825847 w 5127638"/>
                <a:gd name="connsiteY981" fmla="*/ 982233 h 4988059"/>
                <a:gd name="connsiteX982" fmla="*/ 4816355 w 5127638"/>
                <a:gd name="connsiteY982" fmla="*/ 1000096 h 4988059"/>
                <a:gd name="connsiteX983" fmla="*/ 4823979 w 5127638"/>
                <a:gd name="connsiteY983" fmla="*/ 997142 h 4988059"/>
                <a:gd name="connsiteX984" fmla="*/ 4843714 w 5127638"/>
                <a:gd name="connsiteY984" fmla="*/ 1003681 h 4988059"/>
                <a:gd name="connsiteX985" fmla="*/ 4794562 w 5127638"/>
                <a:gd name="connsiteY985" fmla="*/ 1057338 h 4988059"/>
                <a:gd name="connsiteX986" fmla="*/ 4852514 w 5127638"/>
                <a:gd name="connsiteY986" fmla="*/ 1024670 h 4988059"/>
                <a:gd name="connsiteX987" fmla="*/ 4848194 w 5127638"/>
                <a:gd name="connsiteY987" fmla="*/ 1034013 h 4988059"/>
                <a:gd name="connsiteX988" fmla="*/ 4844527 w 5127638"/>
                <a:gd name="connsiteY988" fmla="*/ 1038379 h 4988059"/>
                <a:gd name="connsiteX989" fmla="*/ 4776248 w 5127638"/>
                <a:gd name="connsiteY989" fmla="*/ 1075385 h 4988059"/>
                <a:gd name="connsiteX990" fmla="*/ 4735077 w 5127638"/>
                <a:gd name="connsiteY990" fmla="*/ 1097836 h 4988059"/>
                <a:gd name="connsiteX991" fmla="*/ 4763168 w 5127638"/>
                <a:gd name="connsiteY991" fmla="*/ 1087570 h 4988059"/>
                <a:gd name="connsiteX992" fmla="*/ 4834625 w 5127638"/>
                <a:gd name="connsiteY992" fmla="*/ 1048830 h 4988059"/>
                <a:gd name="connsiteX993" fmla="*/ 4836558 w 5127638"/>
                <a:gd name="connsiteY993" fmla="*/ 1047868 h 4988059"/>
                <a:gd name="connsiteX994" fmla="*/ 4836462 w 5127638"/>
                <a:gd name="connsiteY994" fmla="*/ 1047984 h 4988059"/>
                <a:gd name="connsiteX995" fmla="*/ 4836721 w 5127638"/>
                <a:gd name="connsiteY995" fmla="*/ 1051784 h 4988059"/>
                <a:gd name="connsiteX996" fmla="*/ 4858388 w 5127638"/>
                <a:gd name="connsiteY996" fmla="*/ 1037007 h 4988059"/>
                <a:gd name="connsiteX997" fmla="*/ 4903185 w 5127638"/>
                <a:gd name="connsiteY997" fmla="*/ 1014721 h 4988059"/>
                <a:gd name="connsiteX998" fmla="*/ 4909250 w 5127638"/>
                <a:gd name="connsiteY998" fmla="*/ 1011375 h 4988059"/>
                <a:gd name="connsiteX999" fmla="*/ 4892954 w 5127638"/>
                <a:gd name="connsiteY999" fmla="*/ 1028356 h 4988059"/>
                <a:gd name="connsiteX1000" fmla="*/ 4866621 w 5127638"/>
                <a:gd name="connsiteY1000" fmla="*/ 1054385 h 4988059"/>
                <a:gd name="connsiteX1001" fmla="*/ 4836824 w 5127638"/>
                <a:gd name="connsiteY1001" fmla="*/ 1083520 h 4988059"/>
                <a:gd name="connsiteX1002" fmla="*/ 4867719 w 5127638"/>
                <a:gd name="connsiteY1002" fmla="*/ 1068144 h 4988059"/>
                <a:gd name="connsiteX1003" fmla="*/ 4898840 w 5127638"/>
                <a:gd name="connsiteY1003" fmla="*/ 1045306 h 4988059"/>
                <a:gd name="connsiteX1004" fmla="*/ 4869690 w 5127638"/>
                <a:gd name="connsiteY1004" fmla="*/ 1084971 h 4988059"/>
                <a:gd name="connsiteX1005" fmla="*/ 4861720 w 5127638"/>
                <a:gd name="connsiteY1005" fmla="*/ 1098272 h 4988059"/>
                <a:gd name="connsiteX1006" fmla="*/ 4879855 w 5127638"/>
                <a:gd name="connsiteY1006" fmla="*/ 1081031 h 4988059"/>
                <a:gd name="connsiteX1007" fmla="*/ 4888856 w 5127638"/>
                <a:gd name="connsiteY1007" fmla="*/ 1091163 h 4988059"/>
                <a:gd name="connsiteX1008" fmla="*/ 4924755 w 5127638"/>
                <a:gd name="connsiteY1008" fmla="*/ 1063635 h 4988059"/>
                <a:gd name="connsiteX1009" fmla="*/ 4922292 w 5127638"/>
                <a:gd name="connsiteY1009" fmla="*/ 1074803 h 4988059"/>
                <a:gd name="connsiteX1010" fmla="*/ 4910629 w 5127638"/>
                <a:gd name="connsiteY1010" fmla="*/ 1086698 h 4988059"/>
                <a:gd name="connsiteX1011" fmla="*/ 4921298 w 5127638"/>
                <a:gd name="connsiteY1011" fmla="*/ 1092778 h 4988059"/>
                <a:gd name="connsiteX1012" fmla="*/ 4915374 w 5127638"/>
                <a:gd name="connsiteY1012" fmla="*/ 1096439 h 4988059"/>
                <a:gd name="connsiteX1013" fmla="*/ 4903254 w 5127638"/>
                <a:gd name="connsiteY1013" fmla="*/ 1106598 h 4988059"/>
                <a:gd name="connsiteX1014" fmla="*/ 4902701 w 5127638"/>
                <a:gd name="connsiteY1014" fmla="*/ 1106889 h 4988059"/>
                <a:gd name="connsiteX1015" fmla="*/ 4756699 w 5127638"/>
                <a:gd name="connsiteY1015" fmla="*/ 1184653 h 4988059"/>
                <a:gd name="connsiteX1016" fmla="*/ 4596385 w 5127638"/>
                <a:gd name="connsiteY1016" fmla="*/ 1284298 h 4988059"/>
                <a:gd name="connsiteX1017" fmla="*/ 4453565 w 5127638"/>
                <a:gd name="connsiteY1017" fmla="*/ 1403144 h 4988059"/>
                <a:gd name="connsiteX1018" fmla="*/ 4692923 w 5127638"/>
                <a:gd name="connsiteY1018" fmla="*/ 1233569 h 4988059"/>
                <a:gd name="connsiteX1019" fmla="*/ 4922594 w 5127638"/>
                <a:gd name="connsiteY1019" fmla="*/ 1109912 h 4988059"/>
                <a:gd name="connsiteX1020" fmla="*/ 4924969 w 5127638"/>
                <a:gd name="connsiteY1020" fmla="*/ 1108853 h 4988059"/>
                <a:gd name="connsiteX1021" fmla="*/ 4915889 w 5127638"/>
                <a:gd name="connsiteY1021" fmla="*/ 1118581 h 4988059"/>
                <a:gd name="connsiteX1022" fmla="*/ 4914997 w 5127638"/>
                <a:gd name="connsiteY1022" fmla="*/ 1120319 h 4988059"/>
                <a:gd name="connsiteX1023" fmla="*/ 4911419 w 5127638"/>
                <a:gd name="connsiteY1023" fmla="*/ 1121992 h 4988059"/>
                <a:gd name="connsiteX1024" fmla="*/ 4691269 w 5127638"/>
                <a:gd name="connsiteY1024" fmla="*/ 1245120 h 4988059"/>
                <a:gd name="connsiteX1025" fmla="*/ 4515612 w 5127638"/>
                <a:gd name="connsiteY1025" fmla="*/ 1371286 h 4988059"/>
                <a:gd name="connsiteX1026" fmla="*/ 4490822 w 5127638"/>
                <a:gd name="connsiteY1026" fmla="*/ 1392829 h 4988059"/>
                <a:gd name="connsiteX1027" fmla="*/ 4520893 w 5127638"/>
                <a:gd name="connsiteY1027" fmla="*/ 1376953 h 4988059"/>
                <a:gd name="connsiteX1028" fmla="*/ 4555206 w 5127638"/>
                <a:gd name="connsiteY1028" fmla="*/ 1354883 h 4988059"/>
                <a:gd name="connsiteX1029" fmla="*/ 4609763 w 5127638"/>
                <a:gd name="connsiteY1029" fmla="*/ 1311979 h 4988059"/>
                <a:gd name="connsiteX1030" fmla="*/ 4696322 w 5127638"/>
                <a:gd name="connsiteY1030" fmla="*/ 1253550 h 4988059"/>
                <a:gd name="connsiteX1031" fmla="*/ 4740158 w 5127638"/>
                <a:gd name="connsiteY1031" fmla="*/ 1230953 h 4988059"/>
                <a:gd name="connsiteX1032" fmla="*/ 4751663 w 5127638"/>
                <a:gd name="connsiteY1032" fmla="*/ 1224814 h 4988059"/>
                <a:gd name="connsiteX1033" fmla="*/ 4931250 w 5127638"/>
                <a:gd name="connsiteY1033" fmla="*/ 1135104 h 4988059"/>
                <a:gd name="connsiteX1034" fmla="*/ 4745058 w 5127638"/>
                <a:gd name="connsiteY1034" fmla="*/ 1236642 h 4988059"/>
                <a:gd name="connsiteX1035" fmla="*/ 4683317 w 5127638"/>
                <a:gd name="connsiteY1035" fmla="*/ 1273983 h 4988059"/>
                <a:gd name="connsiteX1036" fmla="*/ 4695125 w 5127638"/>
                <a:gd name="connsiteY1036" fmla="*/ 1273329 h 4988059"/>
                <a:gd name="connsiteX1037" fmla="*/ 4711404 w 5127638"/>
                <a:gd name="connsiteY1037" fmla="*/ 1263717 h 4988059"/>
                <a:gd name="connsiteX1038" fmla="*/ 4934320 w 5127638"/>
                <a:gd name="connsiteY1038" fmla="*/ 1149146 h 4988059"/>
                <a:gd name="connsiteX1039" fmla="*/ 4837236 w 5127638"/>
                <a:gd name="connsiteY1039" fmla="*/ 1205479 h 4988059"/>
                <a:gd name="connsiteX1040" fmla="*/ 4844621 w 5127638"/>
                <a:gd name="connsiteY1040" fmla="*/ 1212777 h 4988059"/>
                <a:gd name="connsiteX1041" fmla="*/ 4920958 w 5127638"/>
                <a:gd name="connsiteY1041" fmla="*/ 1170056 h 4988059"/>
                <a:gd name="connsiteX1042" fmla="*/ 5002585 w 5127638"/>
                <a:gd name="connsiteY1042" fmla="*/ 1139864 h 4988059"/>
                <a:gd name="connsiteX1043" fmla="*/ 5023055 w 5127638"/>
                <a:gd name="connsiteY1043" fmla="*/ 1130020 h 4988059"/>
                <a:gd name="connsiteX1044" fmla="*/ 5037531 w 5127638"/>
                <a:gd name="connsiteY1044" fmla="*/ 1129218 h 4988059"/>
                <a:gd name="connsiteX1045" fmla="*/ 4963775 w 5127638"/>
                <a:gd name="connsiteY1045" fmla="*/ 1170435 h 4988059"/>
                <a:gd name="connsiteX1046" fmla="*/ 4859409 w 5127638"/>
                <a:gd name="connsiteY1046" fmla="*/ 1227394 h 4988059"/>
                <a:gd name="connsiteX1047" fmla="*/ 4864952 w 5127638"/>
                <a:gd name="connsiteY1047" fmla="*/ 1232872 h 4988059"/>
                <a:gd name="connsiteX1048" fmla="*/ 4950616 w 5127638"/>
                <a:gd name="connsiteY1048" fmla="*/ 1188124 h 4988059"/>
                <a:gd name="connsiteX1049" fmla="*/ 4989678 w 5127638"/>
                <a:gd name="connsiteY1049" fmla="*/ 1169000 h 4988059"/>
                <a:gd name="connsiteX1050" fmla="*/ 4999505 w 5127638"/>
                <a:gd name="connsiteY1050" fmla="*/ 1173956 h 4988059"/>
                <a:gd name="connsiteX1051" fmla="*/ 5011162 w 5127638"/>
                <a:gd name="connsiteY1051" fmla="*/ 1170560 h 4988059"/>
                <a:gd name="connsiteX1052" fmla="*/ 4967781 w 5127638"/>
                <a:gd name="connsiteY1052" fmla="*/ 1201385 h 4988059"/>
                <a:gd name="connsiteX1053" fmla="*/ 4965345 w 5127638"/>
                <a:gd name="connsiteY1053" fmla="*/ 1198769 h 4988059"/>
                <a:gd name="connsiteX1054" fmla="*/ 4999658 w 5127638"/>
                <a:gd name="connsiteY1054" fmla="*/ 1176699 h 4988059"/>
                <a:gd name="connsiteX1055" fmla="*/ 4967781 w 5127638"/>
                <a:gd name="connsiteY1055" fmla="*/ 1201385 h 4988059"/>
                <a:gd name="connsiteX1056" fmla="*/ 4970510 w 5127638"/>
                <a:gd name="connsiteY1056" fmla="*/ 1202866 h 4988059"/>
                <a:gd name="connsiteX1057" fmla="*/ 4957872 w 5127638"/>
                <a:gd name="connsiteY1057" fmla="*/ 1212843 h 4988059"/>
                <a:gd name="connsiteX1058" fmla="*/ 4903753 w 5127638"/>
                <a:gd name="connsiteY1058" fmla="*/ 1238853 h 4988059"/>
                <a:gd name="connsiteX1059" fmla="*/ 4883281 w 5127638"/>
                <a:gd name="connsiteY1059" fmla="*/ 1250988 h 4988059"/>
                <a:gd name="connsiteX1060" fmla="*/ 4905388 w 5127638"/>
                <a:gd name="connsiteY1060" fmla="*/ 1272837 h 4988059"/>
                <a:gd name="connsiteX1061" fmla="*/ 4887751 w 5127638"/>
                <a:gd name="connsiteY1061" fmla="*/ 1284742 h 4988059"/>
                <a:gd name="connsiteX1062" fmla="*/ 4865888 w 5127638"/>
                <a:gd name="connsiteY1062" fmla="*/ 1261297 h 4988059"/>
                <a:gd name="connsiteX1063" fmla="*/ 4733341 w 5127638"/>
                <a:gd name="connsiteY1063" fmla="*/ 1339859 h 4988059"/>
                <a:gd name="connsiteX1064" fmla="*/ 4572355 w 5127638"/>
                <a:gd name="connsiteY1064" fmla="*/ 1450658 h 4988059"/>
                <a:gd name="connsiteX1065" fmla="*/ 4452039 w 5127638"/>
                <a:gd name="connsiteY1065" fmla="*/ 1548087 h 4988059"/>
                <a:gd name="connsiteX1066" fmla="*/ 4329161 w 5127638"/>
                <a:gd name="connsiteY1066" fmla="*/ 1637178 h 4988059"/>
                <a:gd name="connsiteX1067" fmla="*/ 4245118 w 5127638"/>
                <a:gd name="connsiteY1067" fmla="*/ 1703988 h 4988059"/>
                <a:gd name="connsiteX1068" fmla="*/ 4224006 w 5127638"/>
                <a:gd name="connsiteY1068" fmla="*/ 1732204 h 4988059"/>
                <a:gd name="connsiteX1069" fmla="*/ 4255924 w 5127638"/>
                <a:gd name="connsiteY1069" fmla="*/ 1705011 h 4988059"/>
                <a:gd name="connsiteX1070" fmla="*/ 4311406 w 5127638"/>
                <a:gd name="connsiteY1070" fmla="*/ 1658103 h 4988059"/>
                <a:gd name="connsiteX1071" fmla="*/ 4372845 w 5127638"/>
                <a:gd name="connsiteY1071" fmla="*/ 1615276 h 4988059"/>
                <a:gd name="connsiteX1072" fmla="*/ 4416074 w 5127638"/>
                <a:gd name="connsiteY1072" fmla="*/ 1581710 h 4988059"/>
                <a:gd name="connsiteX1073" fmla="*/ 4411958 w 5127638"/>
                <a:gd name="connsiteY1073" fmla="*/ 1590189 h 4988059"/>
                <a:gd name="connsiteX1074" fmla="*/ 4241709 w 5127638"/>
                <a:gd name="connsiteY1074" fmla="*/ 1724307 h 4988059"/>
                <a:gd name="connsiteX1075" fmla="*/ 4207130 w 5127638"/>
                <a:gd name="connsiteY1075" fmla="*/ 1753758 h 4988059"/>
                <a:gd name="connsiteX1076" fmla="*/ 4102741 w 5127638"/>
                <a:gd name="connsiteY1076" fmla="*/ 1877040 h 4988059"/>
                <a:gd name="connsiteX1077" fmla="*/ 4140459 w 5127638"/>
                <a:gd name="connsiteY1077" fmla="*/ 1816913 h 4988059"/>
                <a:gd name="connsiteX1078" fmla="*/ 4146465 w 5127638"/>
                <a:gd name="connsiteY1078" fmla="*/ 1805427 h 4988059"/>
                <a:gd name="connsiteX1079" fmla="*/ 4056346 w 5127638"/>
                <a:gd name="connsiteY1079" fmla="*/ 1882183 h 4988059"/>
                <a:gd name="connsiteX1080" fmla="*/ 4054476 w 5127638"/>
                <a:gd name="connsiteY1080" fmla="*/ 1883810 h 4988059"/>
                <a:gd name="connsiteX1081" fmla="*/ 4042848 w 5127638"/>
                <a:gd name="connsiteY1081" fmla="*/ 1932873 h 4988059"/>
                <a:gd name="connsiteX1082" fmla="*/ 4044139 w 5127638"/>
                <a:gd name="connsiteY1082" fmla="*/ 1951899 h 4988059"/>
                <a:gd name="connsiteX1083" fmla="*/ 4038353 w 5127638"/>
                <a:gd name="connsiteY1083" fmla="*/ 1971853 h 4988059"/>
                <a:gd name="connsiteX1084" fmla="*/ 3987942 w 5127638"/>
                <a:gd name="connsiteY1084" fmla="*/ 2033642 h 4988059"/>
                <a:gd name="connsiteX1085" fmla="*/ 3978030 w 5127638"/>
                <a:gd name="connsiteY1085" fmla="*/ 2050159 h 4988059"/>
                <a:gd name="connsiteX1086" fmla="*/ 3987153 w 5127638"/>
                <a:gd name="connsiteY1086" fmla="*/ 2040934 h 4988059"/>
                <a:gd name="connsiteX1087" fmla="*/ 4009329 w 5127638"/>
                <a:gd name="connsiteY1087" fmla="*/ 2020191 h 4988059"/>
                <a:gd name="connsiteX1088" fmla="*/ 4012911 w 5127638"/>
                <a:gd name="connsiteY1088" fmla="*/ 2019485 h 4988059"/>
                <a:gd name="connsiteX1089" fmla="*/ 4022991 w 5127638"/>
                <a:gd name="connsiteY1089" fmla="*/ 2016523 h 4988059"/>
                <a:gd name="connsiteX1090" fmla="*/ 4016085 w 5127638"/>
                <a:gd name="connsiteY1090" fmla="*/ 2023411 h 4988059"/>
                <a:gd name="connsiteX1091" fmla="*/ 3961447 w 5127638"/>
                <a:gd name="connsiteY1091" fmla="*/ 2077787 h 4988059"/>
                <a:gd name="connsiteX1092" fmla="*/ 3947305 w 5127638"/>
                <a:gd name="connsiteY1092" fmla="*/ 2101349 h 4988059"/>
                <a:gd name="connsiteX1093" fmla="*/ 3915035 w 5127638"/>
                <a:gd name="connsiteY1093" fmla="*/ 2162332 h 4988059"/>
                <a:gd name="connsiteX1094" fmla="*/ 3940644 w 5127638"/>
                <a:gd name="connsiteY1094" fmla="*/ 2143499 h 4988059"/>
                <a:gd name="connsiteX1095" fmla="*/ 3954649 w 5127638"/>
                <a:gd name="connsiteY1095" fmla="*/ 2141477 h 4988059"/>
                <a:gd name="connsiteX1096" fmla="*/ 4005123 w 5127638"/>
                <a:gd name="connsiteY1096" fmla="*/ 2094118 h 4988059"/>
                <a:gd name="connsiteX1097" fmla="*/ 3995909 w 5127638"/>
                <a:gd name="connsiteY1097" fmla="*/ 2111305 h 4988059"/>
                <a:gd name="connsiteX1098" fmla="*/ 3995638 w 5127638"/>
                <a:gd name="connsiteY1098" fmla="*/ 2109598 h 4988059"/>
                <a:gd name="connsiteX1099" fmla="*/ 3997577 w 5127638"/>
                <a:gd name="connsiteY1099" fmla="*/ 2107255 h 4988059"/>
                <a:gd name="connsiteX1100" fmla="*/ 3995463 w 5127638"/>
                <a:gd name="connsiteY1100" fmla="*/ 2108500 h 4988059"/>
                <a:gd name="connsiteX1101" fmla="*/ 3995638 w 5127638"/>
                <a:gd name="connsiteY1101" fmla="*/ 2109598 h 4988059"/>
                <a:gd name="connsiteX1102" fmla="*/ 3992072 w 5127638"/>
                <a:gd name="connsiteY1102" fmla="*/ 2113905 h 4988059"/>
                <a:gd name="connsiteX1103" fmla="*/ 3989059 w 5127638"/>
                <a:gd name="connsiteY1103" fmla="*/ 2115945 h 4988059"/>
                <a:gd name="connsiteX1104" fmla="*/ 3986339 w 5127638"/>
                <a:gd name="connsiteY1104" fmla="*/ 2118985 h 4988059"/>
                <a:gd name="connsiteX1105" fmla="*/ 3984471 w 5127638"/>
                <a:gd name="connsiteY1105" fmla="*/ 2133895 h 4988059"/>
                <a:gd name="connsiteX1106" fmla="*/ 3936538 w 5127638"/>
                <a:gd name="connsiteY1106" fmla="*/ 2180270 h 4988059"/>
                <a:gd name="connsiteX1107" fmla="*/ 3934220 w 5127638"/>
                <a:gd name="connsiteY1107" fmla="*/ 2191948 h 4988059"/>
                <a:gd name="connsiteX1108" fmla="*/ 3890863 w 5127638"/>
                <a:gd name="connsiteY1108" fmla="*/ 2232925 h 4988059"/>
                <a:gd name="connsiteX1109" fmla="*/ 3881747 w 5127638"/>
                <a:gd name="connsiteY1109" fmla="*/ 2241352 h 4988059"/>
                <a:gd name="connsiteX1110" fmla="*/ 3885332 w 5127638"/>
                <a:gd name="connsiteY1110" fmla="*/ 2240887 h 4988059"/>
                <a:gd name="connsiteX1111" fmla="*/ 3891104 w 5127638"/>
                <a:gd name="connsiteY1111" fmla="*/ 2238161 h 4988059"/>
                <a:gd name="connsiteX1112" fmla="*/ 3877232 w 5127638"/>
                <a:gd name="connsiteY1112" fmla="*/ 2249874 h 4988059"/>
                <a:gd name="connsiteX1113" fmla="*/ 3858908 w 5127638"/>
                <a:gd name="connsiteY1113" fmla="*/ 2261741 h 4988059"/>
                <a:gd name="connsiteX1114" fmla="*/ 3840955 w 5127638"/>
                <a:gd name="connsiteY1114" fmla="*/ 2286725 h 4988059"/>
                <a:gd name="connsiteX1115" fmla="*/ 3841692 w 5127638"/>
                <a:gd name="connsiteY1115" fmla="*/ 2286101 h 4988059"/>
                <a:gd name="connsiteX1116" fmla="*/ 3871287 w 5127638"/>
                <a:gd name="connsiteY1116" fmla="*/ 2258321 h 4988059"/>
                <a:gd name="connsiteX1117" fmla="*/ 4017981 w 5127638"/>
                <a:gd name="connsiteY1117" fmla="*/ 2129352 h 4988059"/>
                <a:gd name="connsiteX1118" fmla="*/ 4089507 w 5127638"/>
                <a:gd name="connsiteY1118" fmla="*/ 2059777 h 4988059"/>
                <a:gd name="connsiteX1119" fmla="*/ 4096166 w 5127638"/>
                <a:gd name="connsiteY1119" fmla="*/ 2057506 h 4988059"/>
                <a:gd name="connsiteX1120" fmla="*/ 4111426 w 5127638"/>
                <a:gd name="connsiteY1120" fmla="*/ 2051264 h 4988059"/>
                <a:gd name="connsiteX1121" fmla="*/ 4090368 w 5127638"/>
                <a:gd name="connsiteY1121" fmla="*/ 2074707 h 4988059"/>
                <a:gd name="connsiteX1122" fmla="*/ 4071954 w 5127638"/>
                <a:gd name="connsiteY1122" fmla="*/ 2092623 h 4988059"/>
                <a:gd name="connsiteX1123" fmla="*/ 4090368 w 5127638"/>
                <a:gd name="connsiteY1123" fmla="*/ 2074707 h 4988059"/>
                <a:gd name="connsiteX1124" fmla="*/ 4113826 w 5127638"/>
                <a:gd name="connsiteY1124" fmla="*/ 2055323 h 4988059"/>
                <a:gd name="connsiteX1125" fmla="*/ 4117277 w 5127638"/>
                <a:gd name="connsiteY1125" fmla="*/ 2061838 h 4988059"/>
                <a:gd name="connsiteX1126" fmla="*/ 4112326 w 5127638"/>
                <a:gd name="connsiteY1126" fmla="*/ 2062113 h 4988059"/>
                <a:gd name="connsiteX1127" fmla="*/ 4117277 w 5127638"/>
                <a:gd name="connsiteY1127" fmla="*/ 2061838 h 4988059"/>
                <a:gd name="connsiteX1128" fmla="*/ 4126726 w 5127638"/>
                <a:gd name="connsiteY1128" fmla="*/ 2057121 h 4988059"/>
                <a:gd name="connsiteX1129" fmla="*/ 4106313 w 5127638"/>
                <a:gd name="connsiteY1129" fmla="*/ 2078572 h 4988059"/>
                <a:gd name="connsiteX1130" fmla="*/ 4098992 w 5127638"/>
                <a:gd name="connsiteY1130" fmla="*/ 2084189 h 4988059"/>
                <a:gd name="connsiteX1131" fmla="*/ 4094925 w 5127638"/>
                <a:gd name="connsiteY1131" fmla="*/ 2085996 h 4988059"/>
                <a:gd name="connsiteX1132" fmla="*/ 4097517 w 5127638"/>
                <a:gd name="connsiteY1132" fmla="*/ 2087816 h 4988059"/>
                <a:gd name="connsiteX1133" fmla="*/ 4070206 w 5127638"/>
                <a:gd name="connsiteY1133" fmla="*/ 2116517 h 4988059"/>
                <a:gd name="connsiteX1134" fmla="*/ 4059874 w 5127638"/>
                <a:gd name="connsiteY1134" fmla="*/ 2122340 h 4988059"/>
                <a:gd name="connsiteX1135" fmla="*/ 4035719 w 5127638"/>
                <a:gd name="connsiteY1135" fmla="*/ 2134659 h 4988059"/>
                <a:gd name="connsiteX1136" fmla="*/ 4008466 w 5127638"/>
                <a:gd name="connsiteY1136" fmla="*/ 2153129 h 4988059"/>
                <a:gd name="connsiteX1137" fmla="*/ 4059034 w 5127638"/>
                <a:gd name="connsiteY1137" fmla="*/ 2127866 h 4988059"/>
                <a:gd name="connsiteX1138" fmla="*/ 4059621 w 5127638"/>
                <a:gd name="connsiteY1138" fmla="*/ 2127641 h 4988059"/>
                <a:gd name="connsiteX1139" fmla="*/ 4052175 w 5127638"/>
                <a:gd name="connsiteY1139" fmla="*/ 2135466 h 4988059"/>
                <a:gd name="connsiteX1140" fmla="*/ 3917086 w 5127638"/>
                <a:gd name="connsiteY1140" fmla="*/ 2265542 h 4988059"/>
                <a:gd name="connsiteX1141" fmla="*/ 3936385 w 5127638"/>
                <a:gd name="connsiteY1141" fmla="*/ 2252958 h 4988059"/>
                <a:gd name="connsiteX1142" fmla="*/ 3931622 w 5127638"/>
                <a:gd name="connsiteY1142" fmla="*/ 2262460 h 4988059"/>
                <a:gd name="connsiteX1143" fmla="*/ 3881618 w 5127638"/>
                <a:gd name="connsiteY1143" fmla="*/ 2291261 h 4988059"/>
                <a:gd name="connsiteX1144" fmla="*/ 3921347 w 5127638"/>
                <a:gd name="connsiteY1144" fmla="*/ 2273446 h 4988059"/>
                <a:gd name="connsiteX1145" fmla="*/ 3919390 w 5127638"/>
                <a:gd name="connsiteY1145" fmla="*/ 2275440 h 4988059"/>
                <a:gd name="connsiteX1146" fmla="*/ 3875332 w 5127638"/>
                <a:gd name="connsiteY1146" fmla="*/ 2323708 h 4988059"/>
                <a:gd name="connsiteX1147" fmla="*/ 3949382 w 5127638"/>
                <a:gd name="connsiteY1147" fmla="*/ 2266647 h 4988059"/>
                <a:gd name="connsiteX1148" fmla="*/ 3950479 w 5127638"/>
                <a:gd name="connsiteY1148" fmla="*/ 2280407 h 4988059"/>
                <a:gd name="connsiteX1149" fmla="*/ 3961069 w 5127638"/>
                <a:gd name="connsiteY1149" fmla="*/ 2276305 h 4988059"/>
                <a:gd name="connsiteX1150" fmla="*/ 3927062 w 5127638"/>
                <a:gd name="connsiteY1150" fmla="*/ 2310475 h 4988059"/>
                <a:gd name="connsiteX1151" fmla="*/ 3889639 w 5127638"/>
                <a:gd name="connsiteY1151" fmla="*/ 2342564 h 4988059"/>
                <a:gd name="connsiteX1152" fmla="*/ 3889863 w 5127638"/>
                <a:gd name="connsiteY1152" fmla="*/ 2353259 h 4988059"/>
                <a:gd name="connsiteX1153" fmla="*/ 3889731 w 5127638"/>
                <a:gd name="connsiteY1153" fmla="*/ 2353394 h 4988059"/>
                <a:gd name="connsiteX1154" fmla="*/ 3890951 w 5127638"/>
                <a:gd name="connsiteY1154" fmla="*/ 2358268 h 4988059"/>
                <a:gd name="connsiteX1155" fmla="*/ 3890740 w 5127638"/>
                <a:gd name="connsiteY1155" fmla="*/ 2369516 h 4988059"/>
                <a:gd name="connsiteX1156" fmla="*/ 3916324 w 5127638"/>
                <a:gd name="connsiteY1156" fmla="*/ 2346056 h 4988059"/>
                <a:gd name="connsiteX1157" fmla="*/ 3936007 w 5127638"/>
                <a:gd name="connsiteY1157" fmla="*/ 2331976 h 4988059"/>
                <a:gd name="connsiteX1158" fmla="*/ 4032031 w 5127638"/>
                <a:gd name="connsiteY1158" fmla="*/ 2259591 h 4988059"/>
                <a:gd name="connsiteX1159" fmla="*/ 3946675 w 5127638"/>
                <a:gd name="connsiteY1159" fmla="*/ 2338056 h 4988059"/>
                <a:gd name="connsiteX1160" fmla="*/ 3908179 w 5127638"/>
                <a:gd name="connsiteY1160" fmla="*/ 2377937 h 4988059"/>
                <a:gd name="connsiteX1161" fmla="*/ 3904194 w 5127638"/>
                <a:gd name="connsiteY1161" fmla="*/ 2393666 h 4988059"/>
                <a:gd name="connsiteX1162" fmla="*/ 3883610 w 5127638"/>
                <a:gd name="connsiteY1162" fmla="*/ 2410154 h 4988059"/>
                <a:gd name="connsiteX1163" fmla="*/ 3870604 w 5127638"/>
                <a:gd name="connsiteY1163" fmla="*/ 2420114 h 4988059"/>
                <a:gd name="connsiteX1164" fmla="*/ 3867435 w 5127638"/>
                <a:gd name="connsiteY1164" fmla="*/ 2426134 h 4988059"/>
                <a:gd name="connsiteX1165" fmla="*/ 3863779 w 5127638"/>
                <a:gd name="connsiteY1165" fmla="*/ 2430530 h 4988059"/>
                <a:gd name="connsiteX1166" fmla="*/ 3866711 w 5127638"/>
                <a:gd name="connsiteY1166" fmla="*/ 2434007 h 4988059"/>
                <a:gd name="connsiteX1167" fmla="*/ 3868174 w 5127638"/>
                <a:gd name="connsiteY1167" fmla="*/ 2442235 h 4988059"/>
                <a:gd name="connsiteX1168" fmla="*/ 3841400 w 5127638"/>
                <a:gd name="connsiteY1168" fmla="*/ 2464241 h 4988059"/>
                <a:gd name="connsiteX1169" fmla="*/ 3834580 w 5127638"/>
                <a:gd name="connsiteY1169" fmla="*/ 2469474 h 4988059"/>
                <a:gd name="connsiteX1170" fmla="*/ 3827697 w 5127638"/>
                <a:gd name="connsiteY1170" fmla="*/ 2483183 h 4988059"/>
                <a:gd name="connsiteX1171" fmla="*/ 3841700 w 5127638"/>
                <a:gd name="connsiteY1171" fmla="*/ 2473345 h 4988059"/>
                <a:gd name="connsiteX1172" fmla="*/ 3863313 w 5127638"/>
                <a:gd name="connsiteY1172" fmla="*/ 2454898 h 4988059"/>
                <a:gd name="connsiteX1173" fmla="*/ 3935841 w 5127638"/>
                <a:gd name="connsiteY1173" fmla="*/ 2402398 h 4988059"/>
                <a:gd name="connsiteX1174" fmla="*/ 3892341 w 5127638"/>
                <a:gd name="connsiteY1174" fmla="*/ 2454433 h 4988059"/>
                <a:gd name="connsiteX1175" fmla="*/ 3924560 w 5127638"/>
                <a:gd name="connsiteY1175" fmla="*/ 2445354 h 4988059"/>
                <a:gd name="connsiteX1176" fmla="*/ 3889678 w 5127638"/>
                <a:gd name="connsiteY1176" fmla="*/ 2476459 h 4988059"/>
                <a:gd name="connsiteX1177" fmla="*/ 3854799 w 5127638"/>
                <a:gd name="connsiteY1177" fmla="*/ 2507563 h 4988059"/>
                <a:gd name="connsiteX1178" fmla="*/ 3903684 w 5127638"/>
                <a:gd name="connsiteY1178" fmla="*/ 2474437 h 4988059"/>
                <a:gd name="connsiteX1179" fmla="*/ 3899235 w 5127638"/>
                <a:gd name="connsiteY1179" fmla="*/ 2481809 h 4988059"/>
                <a:gd name="connsiteX1180" fmla="*/ 3897122 w 5127638"/>
                <a:gd name="connsiteY1180" fmla="*/ 2484815 h 4988059"/>
                <a:gd name="connsiteX1181" fmla="*/ 3855232 w 5127638"/>
                <a:gd name="connsiteY1181" fmla="*/ 2509087 h 4988059"/>
                <a:gd name="connsiteX1182" fmla="*/ 3835102 w 5127638"/>
                <a:gd name="connsiteY1182" fmla="*/ 2520752 h 4988059"/>
                <a:gd name="connsiteX1183" fmla="*/ 3869985 w 5127638"/>
                <a:gd name="connsiteY1183" fmla="*/ 2505949 h 4988059"/>
                <a:gd name="connsiteX1184" fmla="*/ 3891182 w 5127638"/>
                <a:gd name="connsiteY1184" fmla="*/ 2494786 h 4988059"/>
                <a:gd name="connsiteX1185" fmla="*/ 3890720 w 5127638"/>
                <a:gd name="connsiteY1185" fmla="*/ 2497892 h 4988059"/>
                <a:gd name="connsiteX1186" fmla="*/ 3905718 w 5127638"/>
                <a:gd name="connsiteY1186" fmla="*/ 2488245 h 4988059"/>
                <a:gd name="connsiteX1187" fmla="*/ 3967162 w 5127638"/>
                <a:gd name="connsiteY1187" fmla="*/ 2417870 h 4988059"/>
                <a:gd name="connsiteX1188" fmla="*/ 4038124 w 5127638"/>
                <a:gd name="connsiteY1188" fmla="*/ 2336591 h 4988059"/>
                <a:gd name="connsiteX1189" fmla="*/ 4052379 w 5127638"/>
                <a:gd name="connsiteY1189" fmla="*/ 2326326 h 4988059"/>
                <a:gd name="connsiteX1190" fmla="*/ 4074641 w 5127638"/>
                <a:gd name="connsiteY1190" fmla="*/ 2322209 h 4988059"/>
                <a:gd name="connsiteX1191" fmla="*/ 4033681 w 5127638"/>
                <a:gd name="connsiteY1191" fmla="*/ 2385163 h 4988059"/>
                <a:gd name="connsiteX1192" fmla="*/ 3985644 w 5127638"/>
                <a:gd name="connsiteY1192" fmla="*/ 2449041 h 4988059"/>
                <a:gd name="connsiteX1193" fmla="*/ 3976030 w 5127638"/>
                <a:gd name="connsiteY1193" fmla="*/ 2465402 h 4988059"/>
                <a:gd name="connsiteX1194" fmla="*/ 3998173 w 5127638"/>
                <a:gd name="connsiteY1194" fmla="*/ 2453790 h 4988059"/>
                <a:gd name="connsiteX1195" fmla="*/ 3995029 w 5127638"/>
                <a:gd name="connsiteY1195" fmla="*/ 2456635 h 4988059"/>
                <a:gd name="connsiteX1196" fmla="*/ 3967620 w 5127638"/>
                <a:gd name="connsiteY1196" fmla="*/ 2480944 h 4988059"/>
                <a:gd name="connsiteX1197" fmla="*/ 3965784 w 5127638"/>
                <a:gd name="connsiteY1197" fmla="*/ 2482839 h 4988059"/>
                <a:gd name="connsiteX1198" fmla="*/ 3964435 w 5127638"/>
                <a:gd name="connsiteY1198" fmla="*/ 2485134 h 4988059"/>
                <a:gd name="connsiteX1199" fmla="*/ 3972406 w 5127638"/>
                <a:gd name="connsiteY1199" fmla="*/ 2479586 h 4988059"/>
                <a:gd name="connsiteX1200" fmla="*/ 3962914 w 5127638"/>
                <a:gd name="connsiteY1200" fmla="*/ 2497449 h 4988059"/>
                <a:gd name="connsiteX1201" fmla="*/ 3970538 w 5127638"/>
                <a:gd name="connsiteY1201" fmla="*/ 2494495 h 4988059"/>
                <a:gd name="connsiteX1202" fmla="*/ 3990273 w 5127638"/>
                <a:gd name="connsiteY1202" fmla="*/ 2501033 h 4988059"/>
                <a:gd name="connsiteX1203" fmla="*/ 3941121 w 5127638"/>
                <a:gd name="connsiteY1203" fmla="*/ 2554691 h 4988059"/>
                <a:gd name="connsiteX1204" fmla="*/ 3999073 w 5127638"/>
                <a:gd name="connsiteY1204" fmla="*/ 2522023 h 4988059"/>
                <a:gd name="connsiteX1205" fmla="*/ 3994753 w 5127638"/>
                <a:gd name="connsiteY1205" fmla="*/ 2531366 h 4988059"/>
                <a:gd name="connsiteX1206" fmla="*/ 3991086 w 5127638"/>
                <a:gd name="connsiteY1206" fmla="*/ 2535732 h 4988059"/>
                <a:gd name="connsiteX1207" fmla="*/ 3922807 w 5127638"/>
                <a:gd name="connsiteY1207" fmla="*/ 2572738 h 4988059"/>
                <a:gd name="connsiteX1208" fmla="*/ 3914903 w 5127638"/>
                <a:gd name="connsiteY1208" fmla="*/ 2576293 h 4988059"/>
                <a:gd name="connsiteX1209" fmla="*/ 3913390 w 5127638"/>
                <a:gd name="connsiteY1209" fmla="*/ 2582936 h 4988059"/>
                <a:gd name="connsiteX1210" fmla="*/ 3981183 w 5127638"/>
                <a:gd name="connsiteY1210" fmla="*/ 2546183 h 4988059"/>
                <a:gd name="connsiteX1211" fmla="*/ 3983117 w 5127638"/>
                <a:gd name="connsiteY1211" fmla="*/ 2545221 h 4988059"/>
                <a:gd name="connsiteX1212" fmla="*/ 3983021 w 5127638"/>
                <a:gd name="connsiteY1212" fmla="*/ 2545336 h 4988059"/>
                <a:gd name="connsiteX1213" fmla="*/ 3983280 w 5127638"/>
                <a:gd name="connsiteY1213" fmla="*/ 2549137 h 4988059"/>
                <a:gd name="connsiteX1214" fmla="*/ 4004947 w 5127638"/>
                <a:gd name="connsiteY1214" fmla="*/ 2534361 h 4988059"/>
                <a:gd name="connsiteX1215" fmla="*/ 4049744 w 5127638"/>
                <a:gd name="connsiteY1215" fmla="*/ 2512074 h 4988059"/>
                <a:gd name="connsiteX1216" fmla="*/ 4055809 w 5127638"/>
                <a:gd name="connsiteY1216" fmla="*/ 2508728 h 4988059"/>
                <a:gd name="connsiteX1217" fmla="*/ 4039513 w 5127638"/>
                <a:gd name="connsiteY1217" fmla="*/ 2525708 h 4988059"/>
                <a:gd name="connsiteX1218" fmla="*/ 4013180 w 5127638"/>
                <a:gd name="connsiteY1218" fmla="*/ 2551737 h 4988059"/>
                <a:gd name="connsiteX1219" fmla="*/ 3983383 w 5127638"/>
                <a:gd name="connsiteY1219" fmla="*/ 2580873 h 4988059"/>
                <a:gd name="connsiteX1220" fmla="*/ 4014278 w 5127638"/>
                <a:gd name="connsiteY1220" fmla="*/ 2565497 h 4988059"/>
                <a:gd name="connsiteX1221" fmla="*/ 4045399 w 5127638"/>
                <a:gd name="connsiteY1221" fmla="*/ 2542659 h 4988059"/>
                <a:gd name="connsiteX1222" fmla="*/ 4016249 w 5127638"/>
                <a:gd name="connsiteY1222" fmla="*/ 2582323 h 4988059"/>
                <a:gd name="connsiteX1223" fmla="*/ 4008279 w 5127638"/>
                <a:gd name="connsiteY1223" fmla="*/ 2595624 h 4988059"/>
                <a:gd name="connsiteX1224" fmla="*/ 4026414 w 5127638"/>
                <a:gd name="connsiteY1224" fmla="*/ 2578384 h 4988059"/>
                <a:gd name="connsiteX1225" fmla="*/ 4035414 w 5127638"/>
                <a:gd name="connsiteY1225" fmla="*/ 2588516 h 4988059"/>
                <a:gd name="connsiteX1226" fmla="*/ 4071314 w 5127638"/>
                <a:gd name="connsiteY1226" fmla="*/ 2560988 h 4988059"/>
                <a:gd name="connsiteX1227" fmla="*/ 4068851 w 5127638"/>
                <a:gd name="connsiteY1227" fmla="*/ 2572156 h 4988059"/>
                <a:gd name="connsiteX1228" fmla="*/ 4057188 w 5127638"/>
                <a:gd name="connsiteY1228" fmla="*/ 2584051 h 4988059"/>
                <a:gd name="connsiteX1229" fmla="*/ 4067857 w 5127638"/>
                <a:gd name="connsiteY1229" fmla="*/ 2590131 h 4988059"/>
                <a:gd name="connsiteX1230" fmla="*/ 4061933 w 5127638"/>
                <a:gd name="connsiteY1230" fmla="*/ 2593792 h 4988059"/>
                <a:gd name="connsiteX1231" fmla="*/ 4049813 w 5127638"/>
                <a:gd name="connsiteY1231" fmla="*/ 2603950 h 4988059"/>
                <a:gd name="connsiteX1232" fmla="*/ 4049260 w 5127638"/>
                <a:gd name="connsiteY1232" fmla="*/ 2604241 h 4988059"/>
                <a:gd name="connsiteX1233" fmla="*/ 3936435 w 5127638"/>
                <a:gd name="connsiteY1233" fmla="*/ 2664335 h 4988059"/>
                <a:gd name="connsiteX1234" fmla="*/ 3937170 w 5127638"/>
                <a:gd name="connsiteY1234" fmla="*/ 2665336 h 4988059"/>
                <a:gd name="connsiteX1235" fmla="*/ 3937790 w 5127638"/>
                <a:gd name="connsiteY1235" fmla="*/ 2670064 h 4988059"/>
                <a:gd name="connsiteX1236" fmla="*/ 3938407 w 5127638"/>
                <a:gd name="connsiteY1236" fmla="*/ 2674787 h 4988059"/>
                <a:gd name="connsiteX1237" fmla="*/ 3939086 w 5127638"/>
                <a:gd name="connsiteY1237" fmla="*/ 2677295 h 4988059"/>
                <a:gd name="connsiteX1238" fmla="*/ 4069153 w 5127638"/>
                <a:gd name="connsiteY1238" fmla="*/ 2607266 h 4988059"/>
                <a:gd name="connsiteX1239" fmla="*/ 4071528 w 5127638"/>
                <a:gd name="connsiteY1239" fmla="*/ 2606207 h 4988059"/>
                <a:gd name="connsiteX1240" fmla="*/ 4062448 w 5127638"/>
                <a:gd name="connsiteY1240" fmla="*/ 2615934 h 4988059"/>
                <a:gd name="connsiteX1241" fmla="*/ 4061556 w 5127638"/>
                <a:gd name="connsiteY1241" fmla="*/ 2617673 h 4988059"/>
                <a:gd name="connsiteX1242" fmla="*/ 4057978 w 5127638"/>
                <a:gd name="connsiteY1242" fmla="*/ 2619345 h 4988059"/>
                <a:gd name="connsiteX1243" fmla="*/ 3953074 w 5127638"/>
                <a:gd name="connsiteY1243" fmla="*/ 2678560 h 4988059"/>
                <a:gd name="connsiteX1244" fmla="*/ 3941168 w 5127638"/>
                <a:gd name="connsiteY1244" fmla="*/ 2684982 h 4988059"/>
                <a:gd name="connsiteX1245" fmla="*/ 3944573 w 5127638"/>
                <a:gd name="connsiteY1245" fmla="*/ 2697554 h 4988059"/>
                <a:gd name="connsiteX1246" fmla="*/ 3984244 w 5127638"/>
                <a:gd name="connsiteY1246" fmla="*/ 2676489 h 4988059"/>
                <a:gd name="connsiteX1247" fmla="*/ 4077809 w 5127638"/>
                <a:gd name="connsiteY1247" fmla="*/ 2632457 h 4988059"/>
                <a:gd name="connsiteX1248" fmla="*/ 3985570 w 5127638"/>
                <a:gd name="connsiteY1248" fmla="*/ 2683178 h 4988059"/>
                <a:gd name="connsiteX1249" fmla="*/ 3946415 w 5127638"/>
                <a:gd name="connsiteY1249" fmla="*/ 2704356 h 4988059"/>
                <a:gd name="connsiteX1250" fmla="*/ 3947521 w 5127638"/>
                <a:gd name="connsiteY1250" fmla="*/ 2708437 h 4988059"/>
                <a:gd name="connsiteX1251" fmla="*/ 3967870 w 5127638"/>
                <a:gd name="connsiteY1251" fmla="*/ 2696478 h 4988059"/>
                <a:gd name="connsiteX1252" fmla="*/ 4080879 w 5127638"/>
                <a:gd name="connsiteY1252" fmla="*/ 2646499 h 4988059"/>
                <a:gd name="connsiteX1253" fmla="*/ 3955657 w 5127638"/>
                <a:gd name="connsiteY1253" fmla="*/ 2719158 h 4988059"/>
                <a:gd name="connsiteX1254" fmla="*/ 3951149 w 5127638"/>
                <a:gd name="connsiteY1254" fmla="*/ 2721831 h 4988059"/>
                <a:gd name="connsiteX1255" fmla="*/ 3953666 w 5127638"/>
                <a:gd name="connsiteY1255" fmla="*/ 2731126 h 4988059"/>
                <a:gd name="connsiteX1256" fmla="*/ 4067517 w 5127638"/>
                <a:gd name="connsiteY1256" fmla="*/ 2667409 h 4988059"/>
                <a:gd name="connsiteX1257" fmla="*/ 4149144 w 5127638"/>
                <a:gd name="connsiteY1257" fmla="*/ 2637217 h 4988059"/>
                <a:gd name="connsiteX1258" fmla="*/ 4169614 w 5127638"/>
                <a:gd name="connsiteY1258" fmla="*/ 2627373 h 4988059"/>
                <a:gd name="connsiteX1259" fmla="*/ 4184090 w 5127638"/>
                <a:gd name="connsiteY1259" fmla="*/ 2626571 h 4988059"/>
                <a:gd name="connsiteX1260" fmla="*/ 4110334 w 5127638"/>
                <a:gd name="connsiteY1260" fmla="*/ 2667787 h 4988059"/>
                <a:gd name="connsiteX1261" fmla="*/ 3981682 w 5127638"/>
                <a:gd name="connsiteY1261" fmla="*/ 2738002 h 4988059"/>
                <a:gd name="connsiteX1262" fmla="*/ 3960292 w 5127638"/>
                <a:gd name="connsiteY1262" fmla="*/ 2750465 h 4988059"/>
                <a:gd name="connsiteX1263" fmla="*/ 3964125 w 5127638"/>
                <a:gd name="connsiteY1263" fmla="*/ 2755385 h 4988059"/>
                <a:gd name="connsiteX1264" fmla="*/ 3970171 w 5127638"/>
                <a:gd name="connsiteY1264" fmla="*/ 2751819 h 4988059"/>
                <a:gd name="connsiteX1265" fmla="*/ 4097175 w 5127638"/>
                <a:gd name="connsiteY1265" fmla="*/ 2685477 h 4988059"/>
                <a:gd name="connsiteX1266" fmla="*/ 4136237 w 5127638"/>
                <a:gd name="connsiteY1266" fmla="*/ 2666353 h 4988059"/>
                <a:gd name="connsiteX1267" fmla="*/ 4146064 w 5127638"/>
                <a:gd name="connsiteY1267" fmla="*/ 2671309 h 4988059"/>
                <a:gd name="connsiteX1268" fmla="*/ 4157721 w 5127638"/>
                <a:gd name="connsiteY1268" fmla="*/ 2667913 h 4988059"/>
                <a:gd name="connsiteX1269" fmla="*/ 4114340 w 5127638"/>
                <a:gd name="connsiteY1269" fmla="*/ 2698738 h 4988059"/>
                <a:gd name="connsiteX1270" fmla="*/ 4111904 w 5127638"/>
                <a:gd name="connsiteY1270" fmla="*/ 2696123 h 4988059"/>
                <a:gd name="connsiteX1271" fmla="*/ 4146217 w 5127638"/>
                <a:gd name="connsiteY1271" fmla="*/ 2674052 h 4988059"/>
                <a:gd name="connsiteX1272" fmla="*/ 4114340 w 5127638"/>
                <a:gd name="connsiteY1272" fmla="*/ 2698738 h 4988059"/>
                <a:gd name="connsiteX1273" fmla="*/ 4117069 w 5127638"/>
                <a:gd name="connsiteY1273" fmla="*/ 2700220 h 4988059"/>
                <a:gd name="connsiteX1274" fmla="*/ 4104431 w 5127638"/>
                <a:gd name="connsiteY1274" fmla="*/ 2710196 h 4988059"/>
                <a:gd name="connsiteX1275" fmla="*/ 4050312 w 5127638"/>
                <a:gd name="connsiteY1275" fmla="*/ 2736207 h 4988059"/>
                <a:gd name="connsiteX1276" fmla="*/ 3981128 w 5127638"/>
                <a:gd name="connsiteY1276" fmla="*/ 2777214 h 4988059"/>
                <a:gd name="connsiteX1277" fmla="*/ 4000722 w 5127638"/>
                <a:gd name="connsiteY1277" fmla="*/ 2802369 h 4988059"/>
                <a:gd name="connsiteX1278" fmla="*/ 4102727 w 5127638"/>
                <a:gd name="connsiteY1278" fmla="*/ 2903131 h 4988059"/>
                <a:gd name="connsiteX1279" fmla="*/ 4122397 w 5127638"/>
                <a:gd name="connsiteY1279" fmla="*/ 2934191 h 4988059"/>
                <a:gd name="connsiteX1280" fmla="*/ 4149142 w 5127638"/>
                <a:gd name="connsiteY1280" fmla="*/ 2964323 h 4988059"/>
                <a:gd name="connsiteX1281" fmla="*/ 4245381 w 5127638"/>
                <a:gd name="connsiteY1281" fmla="*/ 3039409 h 4988059"/>
                <a:gd name="connsiteX1282" fmla="*/ 4342535 w 5127638"/>
                <a:gd name="connsiteY1282" fmla="*/ 3121587 h 4988059"/>
                <a:gd name="connsiteX1283" fmla="*/ 4376997 w 5127638"/>
                <a:gd name="connsiteY1283" fmla="*/ 3166325 h 4988059"/>
                <a:gd name="connsiteX1284" fmla="*/ 4412389 w 5127638"/>
                <a:gd name="connsiteY1284" fmla="*/ 3218148 h 4988059"/>
                <a:gd name="connsiteX1285" fmla="*/ 4432574 w 5127638"/>
                <a:gd name="connsiteY1285" fmla="*/ 3253950 h 4988059"/>
                <a:gd name="connsiteX1286" fmla="*/ 4459788 w 5127638"/>
                <a:gd name="connsiteY1286" fmla="*/ 3288824 h 4988059"/>
                <a:gd name="connsiteX1287" fmla="*/ 4558999 w 5127638"/>
                <a:gd name="connsiteY1287" fmla="*/ 3391151 h 4988059"/>
                <a:gd name="connsiteX1288" fmla="*/ 4559617 w 5127638"/>
                <a:gd name="connsiteY1288" fmla="*/ 3395875 h 4988059"/>
                <a:gd name="connsiteX1289" fmla="*/ 4560236 w 5127638"/>
                <a:gd name="connsiteY1289" fmla="*/ 3400599 h 4988059"/>
                <a:gd name="connsiteX1290" fmla="*/ 4542589 w 5127638"/>
                <a:gd name="connsiteY1290" fmla="*/ 3401709 h 4988059"/>
                <a:gd name="connsiteX1291" fmla="*/ 4531014 w 5127638"/>
                <a:gd name="connsiteY1291" fmla="*/ 3394816 h 4988059"/>
                <a:gd name="connsiteX1292" fmla="*/ 4418952 w 5127638"/>
                <a:gd name="connsiteY1292" fmla="*/ 3294171 h 4988059"/>
                <a:gd name="connsiteX1293" fmla="*/ 4313390 w 5127638"/>
                <a:gd name="connsiteY1293" fmla="*/ 3192676 h 4988059"/>
                <a:gd name="connsiteX1294" fmla="*/ 4281203 w 5127638"/>
                <a:gd name="connsiteY1294" fmla="*/ 3166859 h 4988059"/>
                <a:gd name="connsiteX1295" fmla="*/ 4248087 w 5127638"/>
                <a:gd name="connsiteY1295" fmla="*/ 3133959 h 4988059"/>
                <a:gd name="connsiteX1296" fmla="*/ 4233773 w 5127638"/>
                <a:gd name="connsiteY1296" fmla="*/ 3134630 h 4988059"/>
                <a:gd name="connsiteX1297" fmla="*/ 4218531 w 5127638"/>
                <a:gd name="connsiteY1297" fmla="*/ 3128221 h 4988059"/>
                <a:gd name="connsiteX1298" fmla="*/ 4216287 w 5127638"/>
                <a:gd name="connsiteY1298" fmla="*/ 3147733 h 4988059"/>
                <a:gd name="connsiteX1299" fmla="*/ 4214042 w 5127638"/>
                <a:gd name="connsiteY1299" fmla="*/ 3167248 h 4988059"/>
                <a:gd name="connsiteX1300" fmla="*/ 4221797 w 5127638"/>
                <a:gd name="connsiteY1300" fmla="*/ 3180645 h 4988059"/>
                <a:gd name="connsiteX1301" fmla="*/ 4236632 w 5127638"/>
                <a:gd name="connsiteY1301" fmla="*/ 3193119 h 4988059"/>
                <a:gd name="connsiteX1302" fmla="*/ 4322669 w 5127638"/>
                <a:gd name="connsiteY1302" fmla="*/ 3263537 h 4988059"/>
                <a:gd name="connsiteX1303" fmla="*/ 4408705 w 5127638"/>
                <a:gd name="connsiteY1303" fmla="*/ 3333957 h 4988059"/>
                <a:gd name="connsiteX1304" fmla="*/ 4444837 w 5127638"/>
                <a:gd name="connsiteY1304" fmla="*/ 3362859 h 4988059"/>
                <a:gd name="connsiteX1305" fmla="*/ 4473805 w 5127638"/>
                <a:gd name="connsiteY1305" fmla="*/ 3392699 h 4988059"/>
                <a:gd name="connsiteX1306" fmla="*/ 4568539 w 5127638"/>
                <a:gd name="connsiteY1306" fmla="*/ 3507283 h 4988059"/>
                <a:gd name="connsiteX1307" fmla="*/ 4682890 w 5127638"/>
                <a:gd name="connsiteY1307" fmla="*/ 3604291 h 4988059"/>
                <a:gd name="connsiteX1308" fmla="*/ 4706700 w 5127638"/>
                <a:gd name="connsiteY1308" fmla="*/ 3639535 h 4988059"/>
                <a:gd name="connsiteX1309" fmla="*/ 4746170 w 5127638"/>
                <a:gd name="connsiteY1309" fmla="*/ 3675231 h 4988059"/>
                <a:gd name="connsiteX1310" fmla="*/ 4790857 w 5127638"/>
                <a:gd name="connsiteY1310" fmla="*/ 3695819 h 4988059"/>
                <a:gd name="connsiteX1311" fmla="*/ 4947249 w 5127638"/>
                <a:gd name="connsiteY1311" fmla="*/ 3790721 h 4988059"/>
                <a:gd name="connsiteX1312" fmla="*/ 5007967 w 5127638"/>
                <a:gd name="connsiteY1312" fmla="*/ 3851281 h 4988059"/>
                <a:gd name="connsiteX1313" fmla="*/ 5069616 w 5127638"/>
                <a:gd name="connsiteY1313" fmla="*/ 3918926 h 4988059"/>
                <a:gd name="connsiteX1314" fmla="*/ 5086923 w 5127638"/>
                <a:gd name="connsiteY1314" fmla="*/ 3950313 h 4988059"/>
                <a:gd name="connsiteX1315" fmla="*/ 5094324 w 5127638"/>
                <a:gd name="connsiteY1315" fmla="*/ 3973687 h 4988059"/>
                <a:gd name="connsiteX1316" fmla="*/ 5075559 w 5127638"/>
                <a:gd name="connsiteY1316" fmla="*/ 3959466 h 4988059"/>
                <a:gd name="connsiteX1317" fmla="*/ 4915209 w 5127638"/>
                <a:gd name="connsiteY1317" fmla="*/ 3853846 h 4988059"/>
                <a:gd name="connsiteX1318" fmla="*/ 4940309 w 5127638"/>
                <a:gd name="connsiteY1318" fmla="*/ 3891737 h 4988059"/>
                <a:gd name="connsiteX1319" fmla="*/ 4995583 w 5127638"/>
                <a:gd name="connsiteY1319" fmla="*/ 3934029 h 4988059"/>
                <a:gd name="connsiteX1320" fmla="*/ 5079200 w 5127638"/>
                <a:gd name="connsiteY1320" fmla="*/ 4024796 h 4988059"/>
                <a:gd name="connsiteX1321" fmla="*/ 5114269 w 5127638"/>
                <a:gd name="connsiteY1321" fmla="*/ 4051841 h 4988059"/>
                <a:gd name="connsiteX1322" fmla="*/ 5115005 w 5127638"/>
                <a:gd name="connsiteY1322" fmla="*/ 4054810 h 4988059"/>
                <a:gd name="connsiteX1323" fmla="*/ 5120780 w 5127638"/>
                <a:gd name="connsiteY1323" fmla="*/ 4094703 h 4988059"/>
                <a:gd name="connsiteX1324" fmla="*/ 5118515 w 5127638"/>
                <a:gd name="connsiteY1324" fmla="*/ 4093622 h 4988059"/>
                <a:gd name="connsiteX1325" fmla="*/ 5099983 w 5127638"/>
                <a:gd name="connsiteY1325" fmla="*/ 4078640 h 4988059"/>
                <a:gd name="connsiteX1326" fmla="*/ 5099983 w 5127638"/>
                <a:gd name="connsiteY1326" fmla="*/ 4078640 h 4988059"/>
                <a:gd name="connsiteX1327" fmla="*/ 5118515 w 5127638"/>
                <a:gd name="connsiteY1327" fmla="*/ 4093622 h 4988059"/>
                <a:gd name="connsiteX1328" fmla="*/ 5121719 w 5127638"/>
                <a:gd name="connsiteY1328" fmla="*/ 4103334 h 4988059"/>
                <a:gd name="connsiteX1329" fmla="*/ 5122052 w 5127638"/>
                <a:gd name="connsiteY1329" fmla="*/ 4103493 h 4988059"/>
                <a:gd name="connsiteX1330" fmla="*/ 5127638 w 5127638"/>
                <a:gd name="connsiteY1330" fmla="*/ 4142098 h 4988059"/>
                <a:gd name="connsiteX1331" fmla="*/ 5118971 w 5127638"/>
                <a:gd name="connsiteY1331" fmla="*/ 4145512 h 4988059"/>
                <a:gd name="connsiteX1332" fmla="*/ 5099492 w 5127638"/>
                <a:gd name="connsiteY1332" fmla="*/ 4132047 h 4988059"/>
                <a:gd name="connsiteX1333" fmla="*/ 5116975 w 5127638"/>
                <a:gd name="connsiteY1333" fmla="*/ 4146297 h 4988059"/>
                <a:gd name="connsiteX1334" fmla="*/ 5077441 w 5127638"/>
                <a:gd name="connsiteY1334" fmla="*/ 4161864 h 4988059"/>
                <a:gd name="connsiteX1335" fmla="*/ 5065907 w 5127638"/>
                <a:gd name="connsiteY1335" fmla="*/ 4173586 h 4988059"/>
                <a:gd name="connsiteX1336" fmla="*/ 5048407 w 5127638"/>
                <a:gd name="connsiteY1336" fmla="*/ 4158892 h 4988059"/>
                <a:gd name="connsiteX1337" fmla="*/ 4976823 w 5127638"/>
                <a:gd name="connsiteY1337" fmla="*/ 4107138 h 4988059"/>
                <a:gd name="connsiteX1338" fmla="*/ 5056200 w 5127638"/>
                <a:gd name="connsiteY1338" fmla="*/ 4187983 h 4988059"/>
                <a:gd name="connsiteX1339" fmla="*/ 5058057 w 5127638"/>
                <a:gd name="connsiteY1339" fmla="*/ 4189339 h 4988059"/>
                <a:gd name="connsiteX1340" fmla="*/ 5062027 w 5127638"/>
                <a:gd name="connsiteY1340" fmla="*/ 4227378 h 4988059"/>
                <a:gd name="connsiteX1341" fmla="*/ 5059155 w 5127638"/>
                <a:gd name="connsiteY1341" fmla="*/ 4229529 h 4988059"/>
                <a:gd name="connsiteX1342" fmla="*/ 4666459 w 5127638"/>
                <a:gd name="connsiteY1342" fmla="*/ 3948322 h 4988059"/>
                <a:gd name="connsiteX1343" fmla="*/ 4528713 w 5127638"/>
                <a:gd name="connsiteY1343" fmla="*/ 3861665 h 4988059"/>
                <a:gd name="connsiteX1344" fmla="*/ 4580608 w 5127638"/>
                <a:gd name="connsiteY1344" fmla="*/ 3924848 h 4988059"/>
                <a:gd name="connsiteX1345" fmla="*/ 4811639 w 5127638"/>
                <a:gd name="connsiteY1345" fmla="*/ 4100349 h 4988059"/>
                <a:gd name="connsiteX1346" fmla="*/ 4754345 w 5127638"/>
                <a:gd name="connsiteY1346" fmla="*/ 4068003 h 4988059"/>
                <a:gd name="connsiteX1347" fmla="*/ 4557699 w 5127638"/>
                <a:gd name="connsiteY1347" fmla="*/ 3931415 h 4988059"/>
                <a:gd name="connsiteX1348" fmla="*/ 4336615 w 5127638"/>
                <a:gd name="connsiteY1348" fmla="*/ 3757933 h 4988059"/>
                <a:gd name="connsiteX1349" fmla="*/ 4397458 w 5127638"/>
                <a:gd name="connsiteY1349" fmla="*/ 3823795 h 4988059"/>
                <a:gd name="connsiteX1350" fmla="*/ 4498385 w 5127638"/>
                <a:gd name="connsiteY1350" fmla="*/ 3909015 h 4988059"/>
                <a:gd name="connsiteX1351" fmla="*/ 4526788 w 5127638"/>
                <a:gd name="connsiteY1351" fmla="*/ 3951892 h 4988059"/>
                <a:gd name="connsiteX1352" fmla="*/ 4570171 w 5127638"/>
                <a:gd name="connsiteY1352" fmla="*/ 3976237 h 4988059"/>
                <a:gd name="connsiteX1353" fmla="*/ 4599235 w 5127638"/>
                <a:gd name="connsiteY1353" fmla="*/ 4020110 h 4988059"/>
                <a:gd name="connsiteX1354" fmla="*/ 4701521 w 5127638"/>
                <a:gd name="connsiteY1354" fmla="*/ 4094386 h 4988059"/>
                <a:gd name="connsiteX1355" fmla="*/ 4641545 w 5127638"/>
                <a:gd name="connsiteY1355" fmla="*/ 4070990 h 4988059"/>
                <a:gd name="connsiteX1356" fmla="*/ 4571701 w 5127638"/>
                <a:gd name="connsiteY1356" fmla="*/ 4019697 h 4988059"/>
                <a:gd name="connsiteX1357" fmla="*/ 4534883 w 5127638"/>
                <a:gd name="connsiteY1357" fmla="*/ 4018261 h 4988059"/>
                <a:gd name="connsiteX1358" fmla="*/ 4390607 w 5127638"/>
                <a:gd name="connsiteY1358" fmla="*/ 3904013 h 4988059"/>
                <a:gd name="connsiteX1359" fmla="*/ 4342006 w 5127638"/>
                <a:gd name="connsiteY1359" fmla="*/ 3861129 h 4988059"/>
                <a:gd name="connsiteX1360" fmla="*/ 4344386 w 5127638"/>
                <a:gd name="connsiteY1360" fmla="*/ 3862856 h 4988059"/>
                <a:gd name="connsiteX1361" fmla="*/ 4349989 w 5127638"/>
                <a:gd name="connsiteY1361" fmla="*/ 3867046 h 4988059"/>
                <a:gd name="connsiteX1362" fmla="*/ 4348775 w 5127638"/>
                <a:gd name="connsiteY1362" fmla="*/ 3866040 h 4988059"/>
                <a:gd name="connsiteX1363" fmla="*/ 4344386 w 5127638"/>
                <a:gd name="connsiteY1363" fmla="*/ 3862856 h 4988059"/>
                <a:gd name="connsiteX1364" fmla="*/ 4341616 w 5127638"/>
                <a:gd name="connsiteY1364" fmla="*/ 3860785 h 4988059"/>
                <a:gd name="connsiteX1365" fmla="*/ 4342006 w 5127638"/>
                <a:gd name="connsiteY1365" fmla="*/ 3861129 h 4988059"/>
                <a:gd name="connsiteX1366" fmla="*/ 4327879 w 5127638"/>
                <a:gd name="connsiteY1366" fmla="*/ 3850875 h 4988059"/>
                <a:gd name="connsiteX1367" fmla="*/ 4284323 w 5127638"/>
                <a:gd name="connsiteY1367" fmla="*/ 3828438 h 4988059"/>
                <a:gd name="connsiteX1368" fmla="*/ 4358129 w 5127638"/>
                <a:gd name="connsiteY1368" fmla="*/ 3885714 h 4988059"/>
                <a:gd name="connsiteX1369" fmla="*/ 4588137 w 5127638"/>
                <a:gd name="connsiteY1369" fmla="*/ 4070500 h 4988059"/>
                <a:gd name="connsiteX1370" fmla="*/ 4649641 w 5127638"/>
                <a:gd name="connsiteY1370" fmla="*/ 4137359 h 4988059"/>
                <a:gd name="connsiteX1371" fmla="*/ 4717466 w 5127638"/>
                <a:gd name="connsiteY1371" fmla="*/ 4198598 h 4988059"/>
                <a:gd name="connsiteX1372" fmla="*/ 4713012 w 5127638"/>
                <a:gd name="connsiteY1372" fmla="*/ 4246021 h 4988059"/>
                <a:gd name="connsiteX1373" fmla="*/ 4871234 w 5127638"/>
                <a:gd name="connsiteY1373" fmla="*/ 4363589 h 4988059"/>
                <a:gd name="connsiteX1374" fmla="*/ 5036326 w 5127638"/>
                <a:gd name="connsiteY1374" fmla="*/ 4486863 h 4988059"/>
                <a:gd name="connsiteX1375" fmla="*/ 5034735 w 5127638"/>
                <a:gd name="connsiteY1375" fmla="*/ 4501480 h 4988059"/>
                <a:gd name="connsiteX1376" fmla="*/ 4929967 w 5127638"/>
                <a:gd name="connsiteY1376" fmla="*/ 4428158 h 4988059"/>
                <a:gd name="connsiteX1377" fmla="*/ 4632148 w 5127638"/>
                <a:gd name="connsiteY1377" fmla="*/ 4219245 h 4988059"/>
                <a:gd name="connsiteX1378" fmla="*/ 4515953 w 5127638"/>
                <a:gd name="connsiteY1378" fmla="*/ 4136966 h 4988059"/>
                <a:gd name="connsiteX1379" fmla="*/ 4425557 w 5127638"/>
                <a:gd name="connsiteY1379" fmla="*/ 4080638 h 4988059"/>
                <a:gd name="connsiteX1380" fmla="*/ 4368262 w 5127638"/>
                <a:gd name="connsiteY1380" fmla="*/ 4048291 h 4988059"/>
                <a:gd name="connsiteX1381" fmla="*/ 4318817 w 5127638"/>
                <a:gd name="connsiteY1381" fmla="*/ 4053786 h 4988059"/>
                <a:gd name="connsiteX1382" fmla="*/ 4499534 w 5127638"/>
                <a:gd name="connsiteY1382" fmla="*/ 4192316 h 4988059"/>
                <a:gd name="connsiteX1383" fmla="*/ 4616312 w 5127638"/>
                <a:gd name="connsiteY1383" fmla="*/ 4301468 h 4988059"/>
                <a:gd name="connsiteX1384" fmla="*/ 4630805 w 5127638"/>
                <a:gd name="connsiteY1384" fmla="*/ 4336342 h 4988059"/>
                <a:gd name="connsiteX1385" fmla="*/ 4769496 w 5127638"/>
                <a:gd name="connsiteY1385" fmla="*/ 4439587 h 4988059"/>
                <a:gd name="connsiteX1386" fmla="*/ 4725749 w 5127638"/>
                <a:gd name="connsiteY1386" fmla="*/ 4425526 h 4988059"/>
                <a:gd name="connsiteX1387" fmla="*/ 4729236 w 5127638"/>
                <a:gd name="connsiteY1387" fmla="*/ 4423871 h 4988059"/>
                <a:gd name="connsiteX1388" fmla="*/ 4735694 w 5127638"/>
                <a:gd name="connsiteY1388" fmla="*/ 4427546 h 4988059"/>
                <a:gd name="connsiteX1389" fmla="*/ 4731479 w 5127638"/>
                <a:gd name="connsiteY1389" fmla="*/ 4422807 h 4988059"/>
                <a:gd name="connsiteX1390" fmla="*/ 4729236 w 5127638"/>
                <a:gd name="connsiteY1390" fmla="*/ 4423871 h 4988059"/>
                <a:gd name="connsiteX1391" fmla="*/ 4717364 w 5127638"/>
                <a:gd name="connsiteY1391" fmla="*/ 4417116 h 4988059"/>
                <a:gd name="connsiteX1392" fmla="*/ 4710781 w 5127638"/>
                <a:gd name="connsiteY1392" fmla="*/ 4410514 h 4988059"/>
                <a:gd name="connsiteX1393" fmla="*/ 4702255 w 5127638"/>
                <a:gd name="connsiteY1393" fmla="*/ 4405221 h 4988059"/>
                <a:gd name="connsiteX1394" fmla="*/ 4668741 w 5127638"/>
                <a:gd name="connsiteY1394" fmla="*/ 4408773 h 4988059"/>
                <a:gd name="connsiteX1395" fmla="*/ 4534011 w 5127638"/>
                <a:gd name="connsiteY1395" fmla="*/ 4311510 h 4988059"/>
                <a:gd name="connsiteX1396" fmla="*/ 4507140 w 5127638"/>
                <a:gd name="connsiteY1396" fmla="*/ 4312095 h 4988059"/>
                <a:gd name="connsiteX1397" fmla="*/ 4348920 w 5127638"/>
                <a:gd name="connsiteY1397" fmla="*/ 4194528 h 4988059"/>
                <a:gd name="connsiteX1398" fmla="*/ 4193716 w 5127638"/>
                <a:gd name="connsiteY1398" fmla="*/ 4066355 h 4988059"/>
                <a:gd name="connsiteX1399" fmla="*/ 4172166 w 5127638"/>
                <a:gd name="connsiteY1399" fmla="*/ 4061980 h 4988059"/>
                <a:gd name="connsiteX1400" fmla="*/ 4318421 w 5127638"/>
                <a:gd name="connsiteY1400" fmla="*/ 4187472 h 4988059"/>
                <a:gd name="connsiteX1401" fmla="*/ 4702784 w 5127638"/>
                <a:gd name="connsiteY1401" fmla="*/ 4492386 h 4988059"/>
                <a:gd name="connsiteX1402" fmla="*/ 4723327 w 5127638"/>
                <a:gd name="connsiteY1402" fmla="*/ 4507135 h 4988059"/>
                <a:gd name="connsiteX1403" fmla="*/ 4707167 w 5127638"/>
                <a:gd name="connsiteY1403" fmla="*/ 4522397 h 4988059"/>
                <a:gd name="connsiteX1404" fmla="*/ 4677695 w 5127638"/>
                <a:gd name="connsiteY1404" fmla="*/ 4545302 h 4988059"/>
                <a:gd name="connsiteX1405" fmla="*/ 4663967 w 5127638"/>
                <a:gd name="connsiteY1405" fmla="*/ 4549000 h 4988059"/>
                <a:gd name="connsiteX1406" fmla="*/ 4618428 w 5127638"/>
                <a:gd name="connsiteY1406" fmla="*/ 4517599 h 4988059"/>
                <a:gd name="connsiteX1407" fmla="*/ 4335972 w 5127638"/>
                <a:gd name="connsiteY1407" fmla="*/ 4309270 h 4988059"/>
                <a:gd name="connsiteX1408" fmla="*/ 4350465 w 5127638"/>
                <a:gd name="connsiteY1408" fmla="*/ 4344144 h 4988059"/>
                <a:gd name="connsiteX1409" fmla="*/ 4180278 w 5127638"/>
                <a:gd name="connsiteY1409" fmla="*/ 4234504 h 4988059"/>
                <a:gd name="connsiteX1410" fmla="*/ 4180278 w 5127638"/>
                <a:gd name="connsiteY1410" fmla="*/ 4234504 h 4988059"/>
                <a:gd name="connsiteX1411" fmla="*/ 4356955 w 5127638"/>
                <a:gd name="connsiteY1411" fmla="*/ 4392928 h 4988059"/>
                <a:gd name="connsiteX1412" fmla="*/ 4328063 w 5127638"/>
                <a:gd name="connsiteY1412" fmla="*/ 4403458 h 4988059"/>
                <a:gd name="connsiteX1413" fmla="*/ 4344575 w 5127638"/>
                <a:gd name="connsiteY1413" fmla="*/ 4428386 h 4988059"/>
                <a:gd name="connsiteX1414" fmla="*/ 4246253 w 5127638"/>
                <a:gd name="connsiteY1414" fmla="*/ 4360093 h 4988059"/>
                <a:gd name="connsiteX1415" fmla="*/ 4149951 w 5127638"/>
                <a:gd name="connsiteY1415" fmla="*/ 4281853 h 4988059"/>
                <a:gd name="connsiteX1416" fmla="*/ 4127041 w 5127638"/>
                <a:gd name="connsiteY1416" fmla="*/ 4288419 h 4988059"/>
                <a:gd name="connsiteX1417" fmla="*/ 4010185 w 5127638"/>
                <a:gd name="connsiteY1417" fmla="*/ 4205143 h 4988059"/>
                <a:gd name="connsiteX1418" fmla="*/ 4087541 w 5127638"/>
                <a:gd name="connsiteY1418" fmla="*/ 4295933 h 4988059"/>
                <a:gd name="connsiteX1419" fmla="*/ 4206341 w 5127638"/>
                <a:gd name="connsiteY1419" fmla="*/ 4395138 h 4988059"/>
                <a:gd name="connsiteX1420" fmla="*/ 4319530 w 5127638"/>
                <a:gd name="connsiteY1420" fmla="*/ 4498060 h 4988059"/>
                <a:gd name="connsiteX1421" fmla="*/ 4367644 w 5127638"/>
                <a:gd name="connsiteY1421" fmla="*/ 4540351 h 4988059"/>
                <a:gd name="connsiteX1422" fmla="*/ 4349288 w 5127638"/>
                <a:gd name="connsiteY1422" fmla="*/ 4541725 h 4988059"/>
                <a:gd name="connsiteX1423" fmla="*/ 4315699 w 5127638"/>
                <a:gd name="connsiteY1423" fmla="*/ 4517455 h 4988059"/>
                <a:gd name="connsiteX1424" fmla="*/ 4200941 w 5127638"/>
                <a:gd name="connsiteY1424" fmla="*/ 4425974 h 4988059"/>
                <a:gd name="connsiteX1425" fmla="*/ 4087051 w 5127638"/>
                <a:gd name="connsiteY1425" fmla="*/ 4349341 h 4988059"/>
                <a:gd name="connsiteX1426" fmla="*/ 4050233 w 5127638"/>
                <a:gd name="connsiteY1426" fmla="*/ 4347906 h 4988059"/>
                <a:gd name="connsiteX1427" fmla="*/ 3946341 w 5127638"/>
                <a:gd name="connsiteY1427" fmla="*/ 4256042 h 4988059"/>
                <a:gd name="connsiteX1428" fmla="*/ 3919392 w 5127638"/>
                <a:gd name="connsiteY1428" fmla="*/ 4282501 h 4988059"/>
                <a:gd name="connsiteX1429" fmla="*/ 3779704 w 5127638"/>
                <a:gd name="connsiteY1429" fmla="*/ 4179918 h 4988059"/>
                <a:gd name="connsiteX1430" fmla="*/ 3779704 w 5127638"/>
                <a:gd name="connsiteY1430" fmla="*/ 4179918 h 4988059"/>
                <a:gd name="connsiteX1431" fmla="*/ 3888556 w 5127638"/>
                <a:gd name="connsiteY1431" fmla="*/ 4277102 h 4988059"/>
                <a:gd name="connsiteX1432" fmla="*/ 4054289 w 5127638"/>
                <a:gd name="connsiteY1432" fmla="*/ 4434167 h 4988059"/>
                <a:gd name="connsiteX1433" fmla="*/ 3910562 w 5127638"/>
                <a:gd name="connsiteY1433" fmla="*/ 4351475 h 4988059"/>
                <a:gd name="connsiteX1434" fmla="*/ 3953457 w 5127638"/>
                <a:gd name="connsiteY1434" fmla="*/ 4429227 h 4988059"/>
                <a:gd name="connsiteX1435" fmla="*/ 3861116 w 5127638"/>
                <a:gd name="connsiteY1435" fmla="*/ 4356969 h 4988059"/>
                <a:gd name="connsiteX1436" fmla="*/ 3768776 w 5127638"/>
                <a:gd name="connsiteY1436" fmla="*/ 4284712 h 4988059"/>
                <a:gd name="connsiteX1437" fmla="*/ 3768776 w 5127638"/>
                <a:gd name="connsiteY1437" fmla="*/ 4284712 h 4988059"/>
                <a:gd name="connsiteX1438" fmla="*/ 3875609 w 5127638"/>
                <a:gd name="connsiteY1438" fmla="*/ 4391844 h 4988059"/>
                <a:gd name="connsiteX1439" fmla="*/ 3850680 w 5127638"/>
                <a:gd name="connsiteY1439" fmla="*/ 4408357 h 4988059"/>
                <a:gd name="connsiteX1440" fmla="*/ 4035943 w 5127638"/>
                <a:gd name="connsiteY1440" fmla="*/ 4579744 h 4988059"/>
                <a:gd name="connsiteX1441" fmla="*/ 3953473 w 5127638"/>
                <a:gd name="connsiteY1441" fmla="*/ 4535381 h 4988059"/>
                <a:gd name="connsiteX1442" fmla="*/ 4113300 w 5127638"/>
                <a:gd name="connsiteY1442" fmla="*/ 4670534 h 4988059"/>
                <a:gd name="connsiteX1443" fmla="*/ 4230423 w 5127638"/>
                <a:gd name="connsiteY1443" fmla="*/ 4779556 h 4988059"/>
                <a:gd name="connsiteX1444" fmla="*/ 4215799 w 5127638"/>
                <a:gd name="connsiteY1444" fmla="*/ 4798580 h 4988059"/>
                <a:gd name="connsiteX1445" fmla="*/ 3980103 w 5127638"/>
                <a:gd name="connsiteY1445" fmla="*/ 4616734 h 4988059"/>
                <a:gd name="connsiteX1446" fmla="*/ 3914221 w 5127638"/>
                <a:gd name="connsiteY1446" fmla="*/ 4571425 h 4988059"/>
                <a:gd name="connsiteX1447" fmla="*/ 3868817 w 5127638"/>
                <a:gd name="connsiteY1447" fmla="*/ 4557027 h 4988059"/>
                <a:gd name="connsiteX1448" fmla="*/ 3880705 w 5127638"/>
                <a:gd name="connsiteY1448" fmla="*/ 4574975 h 4988059"/>
                <a:gd name="connsiteX1449" fmla="*/ 3880875 w 5127638"/>
                <a:gd name="connsiteY1449" fmla="*/ 4629380 h 4988059"/>
                <a:gd name="connsiteX1450" fmla="*/ 3729558 w 5127638"/>
                <a:gd name="connsiteY1450" fmla="*/ 4533064 h 4988059"/>
                <a:gd name="connsiteX1451" fmla="*/ 3841959 w 5127638"/>
                <a:gd name="connsiteY1451" fmla="*/ 4663765 h 4988059"/>
                <a:gd name="connsiteX1452" fmla="*/ 3772039 w 5127638"/>
                <a:gd name="connsiteY1452" fmla="*/ 4638348 h 4988059"/>
                <a:gd name="connsiteX1453" fmla="*/ 3983761 w 5127638"/>
                <a:gd name="connsiteY1453" fmla="*/ 4836684 h 4988059"/>
                <a:gd name="connsiteX1454" fmla="*/ 4091018 w 5127638"/>
                <a:gd name="connsiteY1454" fmla="*/ 4912710 h 4988059"/>
                <a:gd name="connsiteX1455" fmla="*/ 4112813 w 5127638"/>
                <a:gd name="connsiteY1455" fmla="*/ 4931583 h 4988059"/>
                <a:gd name="connsiteX1456" fmla="*/ 4106377 w 5127638"/>
                <a:gd name="connsiteY1456" fmla="*/ 4939746 h 4988059"/>
                <a:gd name="connsiteX1457" fmla="*/ 4099411 w 5127638"/>
                <a:gd name="connsiteY1457" fmla="*/ 4935465 h 4988059"/>
                <a:gd name="connsiteX1458" fmla="*/ 4036679 w 5127638"/>
                <a:gd name="connsiteY1458" fmla="*/ 4890579 h 4988059"/>
                <a:gd name="connsiteX1459" fmla="*/ 3788061 w 5127638"/>
                <a:gd name="connsiteY1459" fmla="*/ 4716684 h 4988059"/>
                <a:gd name="connsiteX1460" fmla="*/ 3703650 w 5127638"/>
                <a:gd name="connsiteY1460" fmla="*/ 4656392 h 4988059"/>
                <a:gd name="connsiteX1461" fmla="*/ 3759170 w 5127638"/>
                <a:gd name="connsiteY1461" fmla="*/ 4727215 h 4988059"/>
                <a:gd name="connsiteX1462" fmla="*/ 3830957 w 5127638"/>
                <a:gd name="connsiteY1462" fmla="*/ 4794435 h 4988059"/>
                <a:gd name="connsiteX1463" fmla="*/ 3724295 w 5127638"/>
                <a:gd name="connsiteY1463" fmla="*/ 4741709 h 4988059"/>
                <a:gd name="connsiteX1464" fmla="*/ 3689833 w 5127638"/>
                <a:gd name="connsiteY1464" fmla="*/ 4728668 h 4988059"/>
                <a:gd name="connsiteX1465" fmla="*/ 3740148 w 5127638"/>
                <a:gd name="connsiteY1465" fmla="*/ 4765639 h 4988059"/>
                <a:gd name="connsiteX1466" fmla="*/ 3724803 w 5127638"/>
                <a:gd name="connsiteY1466" fmla="*/ 4794455 h 4988059"/>
                <a:gd name="connsiteX1467" fmla="*/ 3810162 w 5127638"/>
                <a:gd name="connsiteY1467" fmla="*/ 4871336 h 4988059"/>
                <a:gd name="connsiteX1468" fmla="*/ 3784285 w 5127638"/>
                <a:gd name="connsiteY1468" fmla="*/ 4871260 h 4988059"/>
                <a:gd name="connsiteX1469" fmla="*/ 3750186 w 5127638"/>
                <a:gd name="connsiteY1469" fmla="*/ 4847938 h 4988059"/>
                <a:gd name="connsiteX1470" fmla="*/ 3760673 w 5127638"/>
                <a:gd name="connsiteY1470" fmla="*/ 4854329 h 4988059"/>
                <a:gd name="connsiteX1471" fmla="*/ 3761325 w 5127638"/>
                <a:gd name="connsiteY1471" fmla="*/ 4861791 h 4988059"/>
                <a:gd name="connsiteX1472" fmla="*/ 3667195 w 5127638"/>
                <a:gd name="connsiteY1472" fmla="*/ 4783381 h 4988059"/>
                <a:gd name="connsiteX1473" fmla="*/ 3643739 w 5127638"/>
                <a:gd name="connsiteY1473" fmla="*/ 4760061 h 4988059"/>
                <a:gd name="connsiteX1474" fmla="*/ 3615054 w 5127638"/>
                <a:gd name="connsiteY1474" fmla="*/ 4751820 h 4988059"/>
                <a:gd name="connsiteX1475" fmla="*/ 3386357 w 5127638"/>
                <a:gd name="connsiteY1475" fmla="*/ 4664289 h 4988059"/>
                <a:gd name="connsiteX1476" fmla="*/ 3198011 w 5127638"/>
                <a:gd name="connsiteY1476" fmla="*/ 4500021 h 4988059"/>
                <a:gd name="connsiteX1477" fmla="*/ 3079386 w 5127638"/>
                <a:gd name="connsiteY1477" fmla="*/ 4400686 h 4988059"/>
                <a:gd name="connsiteX1478" fmla="*/ 2960699 w 5127638"/>
                <a:gd name="connsiteY1478" fmla="*/ 4300917 h 4988059"/>
                <a:gd name="connsiteX1479" fmla="*/ 2821424 w 5127638"/>
                <a:gd name="connsiteY1479" fmla="*/ 4190556 h 4988059"/>
                <a:gd name="connsiteX1480" fmla="*/ 2683076 w 5127638"/>
                <a:gd name="connsiteY1480" fmla="*/ 4087280 h 4988059"/>
                <a:gd name="connsiteX1481" fmla="*/ 2527713 w 5127638"/>
                <a:gd name="connsiteY1481" fmla="*/ 4293929 h 4988059"/>
                <a:gd name="connsiteX1482" fmla="*/ 2371422 w 5127638"/>
                <a:gd name="connsiteY1482" fmla="*/ 4493489 h 4988059"/>
                <a:gd name="connsiteX1483" fmla="*/ 2226590 w 5127638"/>
                <a:gd name="connsiteY1483" fmla="*/ 4624777 h 4988059"/>
                <a:gd name="connsiteX1484" fmla="*/ 2054941 w 5127638"/>
                <a:gd name="connsiteY1484" fmla="*/ 4716222 h 4988059"/>
                <a:gd name="connsiteX1485" fmla="*/ 1997076 w 5127638"/>
                <a:gd name="connsiteY1485" fmla="*/ 4714301 h 4988059"/>
                <a:gd name="connsiteX1486" fmla="*/ 1892193 w 5127638"/>
                <a:gd name="connsiteY1486" fmla="*/ 4692423 h 4988059"/>
                <a:gd name="connsiteX1487" fmla="*/ 1785740 w 5127638"/>
                <a:gd name="connsiteY1487" fmla="*/ 4713490 h 4988059"/>
                <a:gd name="connsiteX1488" fmla="*/ 1771897 w 5127638"/>
                <a:gd name="connsiteY1488" fmla="*/ 4717676 h 4988059"/>
                <a:gd name="connsiteX1489" fmla="*/ 1756316 w 5127638"/>
                <a:gd name="connsiteY1489" fmla="*/ 4707845 h 4988059"/>
                <a:gd name="connsiteX1490" fmla="*/ 1674435 w 5127638"/>
                <a:gd name="connsiteY1490" fmla="*/ 4661585 h 4988059"/>
                <a:gd name="connsiteX1491" fmla="*/ 1641162 w 5127638"/>
                <a:gd name="connsiteY1491" fmla="*/ 4635996 h 4988059"/>
                <a:gd name="connsiteX1492" fmla="*/ 1656468 w 5127638"/>
                <a:gd name="connsiteY1492" fmla="*/ 4596747 h 4988059"/>
                <a:gd name="connsiteX1493" fmla="*/ 1611228 w 5127638"/>
                <a:gd name="connsiteY1493" fmla="*/ 4618297 h 4988059"/>
                <a:gd name="connsiteX1494" fmla="*/ 1566915 w 5127638"/>
                <a:gd name="connsiteY1494" fmla="*/ 4646937 h 4988059"/>
                <a:gd name="connsiteX1495" fmla="*/ 1533421 w 5127638"/>
                <a:gd name="connsiteY1495" fmla="*/ 4684774 h 4988059"/>
                <a:gd name="connsiteX1496" fmla="*/ 1499902 w 5127638"/>
                <a:gd name="connsiteY1496" fmla="*/ 4722437 h 4988059"/>
                <a:gd name="connsiteX1497" fmla="*/ 1456321 w 5127638"/>
                <a:gd name="connsiteY1497" fmla="*/ 4756636 h 4988059"/>
                <a:gd name="connsiteX1498" fmla="*/ 1455940 w 5127638"/>
                <a:gd name="connsiteY1498" fmla="*/ 4756935 h 4988059"/>
                <a:gd name="connsiteX1499" fmla="*/ 1454700 w 5127638"/>
                <a:gd name="connsiteY1499" fmla="*/ 4757469 h 4988059"/>
                <a:gd name="connsiteX1500" fmla="*/ 1389118 w 5127638"/>
                <a:gd name="connsiteY1500" fmla="*/ 4804310 h 4988059"/>
                <a:gd name="connsiteX1501" fmla="*/ 1195965 w 5127638"/>
                <a:gd name="connsiteY1501" fmla="*/ 4939412 h 4988059"/>
                <a:gd name="connsiteX1502" fmla="*/ 1129327 w 5127638"/>
                <a:gd name="connsiteY1502" fmla="*/ 4977750 h 4988059"/>
                <a:gd name="connsiteX1503" fmla="*/ 1237078 w 5127638"/>
                <a:gd name="connsiteY1503" fmla="*/ 4897539 h 4988059"/>
                <a:gd name="connsiteX1504" fmla="*/ 1401567 w 5127638"/>
                <a:gd name="connsiteY1504" fmla="*/ 4743450 h 4988059"/>
                <a:gd name="connsiteX1505" fmla="*/ 1347244 w 5127638"/>
                <a:gd name="connsiteY1505" fmla="*/ 4763197 h 4988059"/>
                <a:gd name="connsiteX1506" fmla="*/ 1434570 w 5127638"/>
                <a:gd name="connsiteY1506" fmla="*/ 4661654 h 4988059"/>
                <a:gd name="connsiteX1507" fmla="*/ 1317010 w 5127638"/>
                <a:gd name="connsiteY1507" fmla="*/ 4736484 h 4988059"/>
                <a:gd name="connsiteX1508" fmla="*/ 1317143 w 5127638"/>
                <a:gd name="connsiteY1508" fmla="*/ 4694216 h 4988059"/>
                <a:gd name="connsiteX1509" fmla="*/ 1326380 w 5127638"/>
                <a:gd name="connsiteY1509" fmla="*/ 4680271 h 4988059"/>
                <a:gd name="connsiteX1510" fmla="*/ 1291103 w 5127638"/>
                <a:gd name="connsiteY1510" fmla="*/ 4691457 h 4988059"/>
                <a:gd name="connsiteX1511" fmla="*/ 1239921 w 5127638"/>
                <a:gd name="connsiteY1511" fmla="*/ 4726658 h 4988059"/>
                <a:gd name="connsiteX1512" fmla="*/ 976899 w 5127638"/>
                <a:gd name="connsiteY1512" fmla="*/ 4929586 h 4988059"/>
                <a:gd name="connsiteX1513" fmla="*/ 921980 w 5127638"/>
                <a:gd name="connsiteY1513" fmla="*/ 4969452 h 4988059"/>
                <a:gd name="connsiteX1514" fmla="*/ 927710 w 5127638"/>
                <a:gd name="connsiteY1514" fmla="*/ 4958640 h 4988059"/>
                <a:gd name="connsiteX1515" fmla="*/ 928415 w 5127638"/>
                <a:gd name="connsiteY1515" fmla="*/ 4946898 h 4988059"/>
                <a:gd name="connsiteX1516" fmla="*/ 1038320 w 5127638"/>
                <a:gd name="connsiteY1516" fmla="*/ 4859786 h 4988059"/>
                <a:gd name="connsiteX1517" fmla="*/ 1136438 w 5127638"/>
                <a:gd name="connsiteY1517" fmla="*/ 4768456 h 4988059"/>
                <a:gd name="connsiteX1518" fmla="*/ 1260608 w 5127638"/>
                <a:gd name="connsiteY1518" fmla="*/ 4663454 h 4988059"/>
                <a:gd name="connsiteX1519" fmla="*/ 1196536 w 5127638"/>
                <a:gd name="connsiteY1519" fmla="*/ 4697920 h 4988059"/>
                <a:gd name="connsiteX1520" fmla="*/ 1340469 w 5127638"/>
                <a:gd name="connsiteY1520" fmla="*/ 4564769 h 4988059"/>
                <a:gd name="connsiteX1521" fmla="*/ 1321101 w 5127638"/>
                <a:gd name="connsiteY1521" fmla="*/ 4551939 h 4988059"/>
                <a:gd name="connsiteX1522" fmla="*/ 1404102 w 5127638"/>
                <a:gd name="connsiteY1522" fmla="*/ 4468707 h 4988059"/>
                <a:gd name="connsiteX1523" fmla="*/ 1404102 w 5127638"/>
                <a:gd name="connsiteY1523" fmla="*/ 4468707 h 4988059"/>
                <a:gd name="connsiteX1524" fmla="*/ 1332361 w 5127638"/>
                <a:gd name="connsiteY1524" fmla="*/ 4524844 h 4988059"/>
                <a:gd name="connsiteX1525" fmla="*/ 1260622 w 5127638"/>
                <a:gd name="connsiteY1525" fmla="*/ 4580982 h 4988059"/>
                <a:gd name="connsiteX1526" fmla="*/ 1293947 w 5127638"/>
                <a:gd name="connsiteY1526" fmla="*/ 4520576 h 4988059"/>
                <a:gd name="connsiteX1527" fmla="*/ 1182283 w 5127638"/>
                <a:gd name="connsiteY1527" fmla="*/ 4584820 h 4988059"/>
                <a:gd name="connsiteX1528" fmla="*/ 1311043 w 5127638"/>
                <a:gd name="connsiteY1528" fmla="*/ 4462795 h 4988059"/>
                <a:gd name="connsiteX1529" fmla="*/ 1395612 w 5127638"/>
                <a:gd name="connsiteY1529" fmla="*/ 4387291 h 4988059"/>
                <a:gd name="connsiteX1530" fmla="*/ 1287088 w 5127638"/>
                <a:gd name="connsiteY1530" fmla="*/ 4466989 h 4988059"/>
                <a:gd name="connsiteX1531" fmla="*/ 1266150 w 5127638"/>
                <a:gd name="connsiteY1531" fmla="*/ 4446433 h 4988059"/>
                <a:gd name="connsiteX1532" fmla="*/ 1185435 w 5127638"/>
                <a:gd name="connsiteY1532" fmla="*/ 4517803 h 4988059"/>
                <a:gd name="connsiteX1533" fmla="*/ 1156830 w 5127638"/>
                <a:gd name="connsiteY1533" fmla="*/ 4518918 h 4988059"/>
                <a:gd name="connsiteX1534" fmla="*/ 1068349 w 5127638"/>
                <a:gd name="connsiteY1534" fmla="*/ 4578455 h 4988059"/>
                <a:gd name="connsiteX1535" fmla="*/ 888858 w 5127638"/>
                <a:gd name="connsiteY1535" fmla="*/ 4714804 h 4988059"/>
                <a:gd name="connsiteX1536" fmla="*/ 1064153 w 5127638"/>
                <a:gd name="connsiteY1536" fmla="*/ 4554498 h 4988059"/>
                <a:gd name="connsiteX1537" fmla="*/ 1156450 w 5127638"/>
                <a:gd name="connsiteY1537" fmla="*/ 4477425 h 4988059"/>
                <a:gd name="connsiteX1538" fmla="*/ 1216548 w 5127638"/>
                <a:gd name="connsiteY1538" fmla="*/ 4406889 h 4988059"/>
                <a:gd name="connsiteX1539" fmla="*/ 1125762 w 5127638"/>
                <a:gd name="connsiteY1539" fmla="*/ 4471587 h 4988059"/>
                <a:gd name="connsiteX1540" fmla="*/ 1107965 w 5127638"/>
                <a:gd name="connsiteY1540" fmla="*/ 4466485 h 4988059"/>
                <a:gd name="connsiteX1541" fmla="*/ 1033145 w 5127638"/>
                <a:gd name="connsiteY1541" fmla="*/ 4527271 h 4988059"/>
                <a:gd name="connsiteX1542" fmla="*/ 956758 w 5127638"/>
                <a:gd name="connsiteY1542" fmla="*/ 4580329 h 4988059"/>
                <a:gd name="connsiteX1543" fmla="*/ 969586 w 5127638"/>
                <a:gd name="connsiteY1543" fmla="*/ 4560962 h 4988059"/>
                <a:gd name="connsiteX1544" fmla="*/ 947139 w 5127638"/>
                <a:gd name="connsiteY1544" fmla="*/ 4552780 h 4988059"/>
                <a:gd name="connsiteX1545" fmla="*/ 1084401 w 5127638"/>
                <a:gd name="connsiteY1545" fmla="*/ 4429700 h 4988059"/>
                <a:gd name="connsiteX1546" fmla="*/ 1084401 w 5127638"/>
                <a:gd name="connsiteY1546" fmla="*/ 4429700 h 4988059"/>
                <a:gd name="connsiteX1547" fmla="*/ 952181 w 5127638"/>
                <a:gd name="connsiteY1547" fmla="*/ 4514880 h 4988059"/>
                <a:gd name="connsiteX1548" fmla="*/ 963441 w 5127638"/>
                <a:gd name="connsiteY1548" fmla="*/ 4487786 h 4988059"/>
                <a:gd name="connsiteX1549" fmla="*/ 743998 w 5127638"/>
                <a:gd name="connsiteY1549" fmla="*/ 4649639 h 4988059"/>
                <a:gd name="connsiteX1550" fmla="*/ 714802 w 5127638"/>
                <a:gd name="connsiteY1550" fmla="*/ 4669771 h 4988059"/>
                <a:gd name="connsiteX1551" fmla="*/ 714358 w 5127638"/>
                <a:gd name="connsiteY1551" fmla="*/ 4669663 h 4988059"/>
                <a:gd name="connsiteX1552" fmla="*/ 643776 w 5127638"/>
                <a:gd name="connsiteY1552" fmla="*/ 4654954 h 4988059"/>
                <a:gd name="connsiteX1553" fmla="*/ 678461 w 5127638"/>
                <a:gd name="connsiteY1553" fmla="*/ 4630051 h 4988059"/>
                <a:gd name="connsiteX1554" fmla="*/ 977078 w 5127638"/>
                <a:gd name="connsiteY1554" fmla="*/ 4393160 h 4988059"/>
                <a:gd name="connsiteX1555" fmla="*/ 1090704 w 5127638"/>
                <a:gd name="connsiteY1555" fmla="*/ 4295664 h 4988059"/>
                <a:gd name="connsiteX1556" fmla="*/ 1073962 w 5127638"/>
                <a:gd name="connsiteY1556" fmla="*/ 4299063 h 4988059"/>
                <a:gd name="connsiteX1557" fmla="*/ 953383 w 5127638"/>
                <a:gd name="connsiteY1557" fmla="*/ 4398642 h 4988059"/>
                <a:gd name="connsiteX1558" fmla="*/ 830460 w 5127638"/>
                <a:gd name="connsiteY1558" fmla="*/ 4489981 h 4988059"/>
                <a:gd name="connsiteX1559" fmla="*/ 809582 w 5127638"/>
                <a:gd name="connsiteY1559" fmla="*/ 4489527 h 4988059"/>
                <a:gd name="connsiteX1560" fmla="*/ 704912 w 5127638"/>
                <a:gd name="connsiteY1560" fmla="*/ 4565091 h 4988059"/>
                <a:gd name="connsiteX1561" fmla="*/ 678872 w 5127638"/>
                <a:gd name="connsiteY1561" fmla="*/ 4562332 h 4988059"/>
                <a:gd name="connsiteX1562" fmla="*/ 672248 w 5127638"/>
                <a:gd name="connsiteY1562" fmla="*/ 4566443 h 4988059"/>
                <a:gd name="connsiteX1563" fmla="*/ 667134 w 5127638"/>
                <a:gd name="connsiteY1563" fmla="*/ 4571573 h 4988059"/>
                <a:gd name="connsiteX1564" fmla="*/ 652894 w 5127638"/>
                <a:gd name="connsiteY1564" fmla="*/ 4579676 h 4988059"/>
                <a:gd name="connsiteX1565" fmla="*/ 660621 w 5127638"/>
                <a:gd name="connsiteY1565" fmla="*/ 4578107 h 4988059"/>
                <a:gd name="connsiteX1566" fmla="*/ 626633 w 5127638"/>
                <a:gd name="connsiteY1566" fmla="*/ 4589031 h 4988059"/>
                <a:gd name="connsiteX1567" fmla="*/ 734383 w 5127638"/>
                <a:gd name="connsiteY1567" fmla="*/ 4508819 h 4988059"/>
                <a:gd name="connsiteX1568" fmla="*/ 745642 w 5127638"/>
                <a:gd name="connsiteY1568" fmla="*/ 4481725 h 4988059"/>
                <a:gd name="connsiteX1569" fmla="*/ 836369 w 5127638"/>
                <a:gd name="connsiteY1569" fmla="*/ 4396924 h 4988059"/>
                <a:gd name="connsiteX1570" fmla="*/ 976769 w 5127638"/>
                <a:gd name="connsiteY1570" fmla="*/ 4289298 h 4988059"/>
                <a:gd name="connsiteX1571" fmla="*/ 938355 w 5127638"/>
                <a:gd name="connsiteY1571" fmla="*/ 4285029 h 4988059"/>
                <a:gd name="connsiteX1572" fmla="*/ 893842 w 5127638"/>
                <a:gd name="connsiteY1572" fmla="*/ 4310160 h 4988059"/>
                <a:gd name="connsiteX1573" fmla="*/ 823612 w 5127638"/>
                <a:gd name="connsiteY1573" fmla="*/ 4353922 h 4988059"/>
                <a:gd name="connsiteX1574" fmla="*/ 733340 w 5127638"/>
                <a:gd name="connsiteY1574" fmla="*/ 4417845 h 4988059"/>
                <a:gd name="connsiteX1575" fmla="*/ 281964 w 5127638"/>
                <a:gd name="connsiteY1575" fmla="*/ 4734114 h 4988059"/>
                <a:gd name="connsiteX1576" fmla="*/ 190916 w 5127638"/>
                <a:gd name="connsiteY1576" fmla="*/ 4797524 h 4988059"/>
                <a:gd name="connsiteX1577" fmla="*/ 244122 w 5127638"/>
                <a:gd name="connsiteY1577" fmla="*/ 4749173 h 4988059"/>
                <a:gd name="connsiteX1578" fmla="*/ 547593 w 5127638"/>
                <a:gd name="connsiteY1578" fmla="*/ 4529987 h 4988059"/>
                <a:gd name="connsiteX1579" fmla="*/ 670515 w 5127638"/>
                <a:gd name="connsiteY1579" fmla="*/ 4438648 h 4988059"/>
                <a:gd name="connsiteX1580" fmla="*/ 667055 w 5127638"/>
                <a:gd name="connsiteY1580" fmla="*/ 4401804 h 4988059"/>
                <a:gd name="connsiteX1581" fmla="*/ 719748 w 5127638"/>
                <a:gd name="connsiteY1581" fmla="*/ 4354227 h 4988059"/>
                <a:gd name="connsiteX1582" fmla="*/ 767533 w 5127638"/>
                <a:gd name="connsiteY1582" fmla="*/ 4302284 h 4988059"/>
                <a:gd name="connsiteX1583" fmla="*/ 946227 w 5127638"/>
                <a:gd name="connsiteY1583" fmla="*/ 4158721 h 4988059"/>
                <a:gd name="connsiteX1584" fmla="*/ 1003568 w 5127638"/>
                <a:gd name="connsiteY1584" fmla="*/ 4114223 h 4988059"/>
                <a:gd name="connsiteX1585" fmla="*/ 969730 w 5127638"/>
                <a:gd name="connsiteY1585" fmla="*/ 4131655 h 4988059"/>
                <a:gd name="connsiteX1586" fmla="*/ 958750 w 5127638"/>
                <a:gd name="connsiteY1586" fmla="*/ 4139623 h 4988059"/>
                <a:gd name="connsiteX1587" fmla="*/ 959056 w 5127638"/>
                <a:gd name="connsiteY1587" fmla="*/ 4139353 h 4988059"/>
                <a:gd name="connsiteX1588" fmla="*/ 956885 w 5127638"/>
                <a:gd name="connsiteY1588" fmla="*/ 4140977 h 4988059"/>
                <a:gd name="connsiteX1589" fmla="*/ 953495 w 5127638"/>
                <a:gd name="connsiteY1589" fmla="*/ 4143437 h 4988059"/>
                <a:gd name="connsiteX1590" fmla="*/ 952551 w 5127638"/>
                <a:gd name="connsiteY1590" fmla="*/ 4144218 h 4988059"/>
                <a:gd name="connsiteX1591" fmla="*/ 956885 w 5127638"/>
                <a:gd name="connsiteY1591" fmla="*/ 4140977 h 4988059"/>
                <a:gd name="connsiteX1592" fmla="*/ 958750 w 5127638"/>
                <a:gd name="connsiteY1592" fmla="*/ 4139623 h 4988059"/>
                <a:gd name="connsiteX1593" fmla="*/ 920996 w 5127638"/>
                <a:gd name="connsiteY1593" fmla="*/ 4172938 h 4988059"/>
                <a:gd name="connsiteX1594" fmla="*/ 808907 w 5127638"/>
                <a:gd name="connsiteY1594" fmla="*/ 4261699 h 4988059"/>
                <a:gd name="connsiteX1595" fmla="*/ 780302 w 5127638"/>
                <a:gd name="connsiteY1595" fmla="*/ 4262814 h 4988059"/>
                <a:gd name="connsiteX1596" fmla="*/ 726038 w 5127638"/>
                <a:gd name="connsiteY1596" fmla="*/ 4302664 h 4988059"/>
                <a:gd name="connsiteX1597" fmla="*/ 679444 w 5127638"/>
                <a:gd name="connsiteY1597" fmla="*/ 4320841 h 4988059"/>
                <a:gd name="connsiteX1598" fmla="*/ 758911 w 5127638"/>
                <a:gd name="connsiteY1598" fmla="*/ 4263135 h 4988059"/>
                <a:gd name="connsiteX1599" fmla="*/ 781489 w 5127638"/>
                <a:gd name="connsiteY1599" fmla="*/ 4229049 h 4988059"/>
                <a:gd name="connsiteX1600" fmla="*/ 815196 w 5127638"/>
                <a:gd name="connsiteY1600" fmla="*/ 4210137 h 4988059"/>
                <a:gd name="connsiteX1601" fmla="*/ 837262 w 5127638"/>
                <a:gd name="connsiteY1601" fmla="*/ 4176824 h 4988059"/>
                <a:gd name="connsiteX1602" fmla="*/ 915672 w 5127638"/>
                <a:gd name="connsiteY1602" fmla="*/ 4110616 h 4988059"/>
                <a:gd name="connsiteX1603" fmla="*/ 962942 w 5127638"/>
                <a:gd name="connsiteY1603" fmla="*/ 4059447 h 4988059"/>
                <a:gd name="connsiteX1604" fmla="*/ 791181 w 5127638"/>
                <a:gd name="connsiteY1604" fmla="*/ 4194227 h 4988059"/>
                <a:gd name="connsiteX1605" fmla="*/ 638404 w 5127638"/>
                <a:gd name="connsiteY1605" fmla="*/ 4300344 h 4988059"/>
                <a:gd name="connsiteX1606" fmla="*/ 593891 w 5127638"/>
                <a:gd name="connsiteY1606" fmla="*/ 4325474 h 4988059"/>
                <a:gd name="connsiteX1607" fmla="*/ 773381 w 5127638"/>
                <a:gd name="connsiteY1607" fmla="*/ 4189125 h 4988059"/>
                <a:gd name="connsiteX1608" fmla="*/ 813699 w 5127638"/>
                <a:gd name="connsiteY1608" fmla="*/ 4140038 h 4988059"/>
                <a:gd name="connsiteX1609" fmla="*/ 706685 w 5127638"/>
                <a:gd name="connsiteY1609" fmla="*/ 4207362 h 4988059"/>
                <a:gd name="connsiteX1610" fmla="*/ 386855 w 5127638"/>
                <a:gd name="connsiteY1610" fmla="*/ 4436390 h 4988059"/>
                <a:gd name="connsiteX1611" fmla="*/ 389642 w 5127638"/>
                <a:gd name="connsiteY1611" fmla="*/ 4403964 h 4988059"/>
                <a:gd name="connsiteX1612" fmla="*/ 403890 w 5127638"/>
                <a:gd name="connsiteY1612" fmla="*/ 4393557 h 4988059"/>
                <a:gd name="connsiteX1613" fmla="*/ 465559 w 5127638"/>
                <a:gd name="connsiteY1613" fmla="*/ 4330748 h 4988059"/>
                <a:gd name="connsiteX1614" fmla="*/ 409943 w 5127638"/>
                <a:gd name="connsiteY1614" fmla="*/ 4370956 h 4988059"/>
                <a:gd name="connsiteX1615" fmla="*/ 391121 w 5127638"/>
                <a:gd name="connsiteY1615" fmla="*/ 4386761 h 4988059"/>
                <a:gd name="connsiteX1616" fmla="*/ 394402 w 5127638"/>
                <a:gd name="connsiteY1616" fmla="*/ 4348584 h 4988059"/>
                <a:gd name="connsiteX1617" fmla="*/ 390741 w 5127638"/>
                <a:gd name="connsiteY1617" fmla="*/ 4329834 h 4988059"/>
                <a:gd name="connsiteX1618" fmla="*/ 379988 w 5127638"/>
                <a:gd name="connsiteY1618" fmla="*/ 4312010 h 4988059"/>
                <a:gd name="connsiteX1619" fmla="*/ 368263 w 5127638"/>
                <a:gd name="connsiteY1619" fmla="*/ 4314298 h 4988059"/>
                <a:gd name="connsiteX1620" fmla="*/ 369875 w 5127638"/>
                <a:gd name="connsiteY1620" fmla="*/ 4308608 h 4988059"/>
                <a:gd name="connsiteX1621" fmla="*/ 369875 w 5127638"/>
                <a:gd name="connsiteY1621" fmla="*/ 4308608 h 4988059"/>
                <a:gd name="connsiteX1622" fmla="*/ 363434 w 5127638"/>
                <a:gd name="connsiteY1622" fmla="*/ 4309496 h 4988059"/>
                <a:gd name="connsiteX1623" fmla="*/ 356967 w 5127638"/>
                <a:gd name="connsiteY1623" fmla="*/ 4318234 h 4988059"/>
                <a:gd name="connsiteX1624" fmla="*/ 343378 w 5127638"/>
                <a:gd name="connsiteY1624" fmla="*/ 4326422 h 4988059"/>
                <a:gd name="connsiteX1625" fmla="*/ 330249 w 5127638"/>
                <a:gd name="connsiteY1625" fmla="*/ 4334151 h 4988059"/>
                <a:gd name="connsiteX1626" fmla="*/ 318052 w 5127638"/>
                <a:gd name="connsiteY1626" fmla="*/ 4348970 h 4988059"/>
                <a:gd name="connsiteX1627" fmla="*/ 293032 w 5127638"/>
                <a:gd name="connsiteY1627" fmla="*/ 4355851 h 4988059"/>
                <a:gd name="connsiteX1628" fmla="*/ 283298 w 5127638"/>
                <a:gd name="connsiteY1628" fmla="*/ 4346761 h 4988059"/>
                <a:gd name="connsiteX1629" fmla="*/ 282966 w 5127638"/>
                <a:gd name="connsiteY1629" fmla="*/ 4345585 h 4988059"/>
                <a:gd name="connsiteX1630" fmla="*/ 295732 w 5127638"/>
                <a:gd name="connsiteY1630" fmla="*/ 4336402 h 4988059"/>
                <a:gd name="connsiteX1631" fmla="*/ 450983 w 5127638"/>
                <a:gd name="connsiteY1631" fmla="*/ 4196258 h 4988059"/>
                <a:gd name="connsiteX1632" fmla="*/ 493927 w 5127638"/>
                <a:gd name="connsiteY1632" fmla="*/ 4163401 h 4988059"/>
                <a:gd name="connsiteX1633" fmla="*/ 513427 w 5127638"/>
                <a:gd name="connsiteY1633" fmla="*/ 4133963 h 4988059"/>
                <a:gd name="connsiteX1634" fmla="*/ 348557 w 5127638"/>
                <a:gd name="connsiteY1634" fmla="*/ 4246559 h 4988059"/>
                <a:gd name="connsiteX1635" fmla="*/ 269845 w 5127638"/>
                <a:gd name="connsiteY1635" fmla="*/ 4301041 h 4988059"/>
                <a:gd name="connsiteX1636" fmla="*/ 264312 w 5127638"/>
                <a:gd name="connsiteY1636" fmla="*/ 4282835 h 4988059"/>
                <a:gd name="connsiteX1637" fmla="*/ 300906 w 5127638"/>
                <a:gd name="connsiteY1637" fmla="*/ 4256234 h 4988059"/>
                <a:gd name="connsiteX1638" fmla="*/ 383452 w 5127638"/>
                <a:gd name="connsiteY1638" fmla="*/ 4193879 h 4988059"/>
                <a:gd name="connsiteX1639" fmla="*/ 386984 w 5127638"/>
                <a:gd name="connsiteY1639" fmla="*/ 4168354 h 4988059"/>
                <a:gd name="connsiteX1640" fmla="*/ 407540 w 5127638"/>
                <a:gd name="connsiteY1640" fmla="*/ 4147418 h 4988059"/>
                <a:gd name="connsiteX1641" fmla="*/ 298955 w 5127638"/>
                <a:gd name="connsiteY1641" fmla="*/ 4207014 h 4988059"/>
                <a:gd name="connsiteX1642" fmla="*/ 299750 w 5127638"/>
                <a:gd name="connsiteY1642" fmla="*/ 4199822 h 4988059"/>
                <a:gd name="connsiteX1643" fmla="*/ 305626 w 5127638"/>
                <a:gd name="connsiteY1643" fmla="*/ 4196943 h 4988059"/>
                <a:gd name="connsiteX1644" fmla="*/ 299961 w 5127638"/>
                <a:gd name="connsiteY1644" fmla="*/ 4197927 h 4988059"/>
                <a:gd name="connsiteX1645" fmla="*/ 299750 w 5127638"/>
                <a:gd name="connsiteY1645" fmla="*/ 4199822 h 4988059"/>
                <a:gd name="connsiteX1646" fmla="*/ 266360 w 5127638"/>
                <a:gd name="connsiteY1646" fmla="*/ 4216179 h 4988059"/>
                <a:gd name="connsiteX1647" fmla="*/ 238925 w 5127638"/>
                <a:gd name="connsiteY1647" fmla="*/ 4235302 h 4988059"/>
                <a:gd name="connsiteX1648" fmla="*/ 234158 w 5127638"/>
                <a:gd name="connsiteY1648" fmla="*/ 4227607 h 4988059"/>
                <a:gd name="connsiteX1649" fmla="*/ 208817 w 5127638"/>
                <a:gd name="connsiteY1649" fmla="*/ 4205861 h 4988059"/>
                <a:gd name="connsiteX1650" fmla="*/ 137268 w 5127638"/>
                <a:gd name="connsiteY1650" fmla="*/ 4209182 h 4988059"/>
                <a:gd name="connsiteX1651" fmla="*/ 86612 w 5127638"/>
                <a:gd name="connsiteY1651" fmla="*/ 4225435 h 4988059"/>
                <a:gd name="connsiteX1652" fmla="*/ 35950 w 5127638"/>
                <a:gd name="connsiteY1652" fmla="*/ 4241686 h 4988059"/>
                <a:gd name="connsiteX1653" fmla="*/ 17485 w 5127638"/>
                <a:gd name="connsiteY1653" fmla="*/ 4238095 h 4988059"/>
                <a:gd name="connsiteX1654" fmla="*/ 5167 w 5127638"/>
                <a:gd name="connsiteY1654" fmla="*/ 4226484 h 4988059"/>
                <a:gd name="connsiteX1655" fmla="*/ 252 w 5127638"/>
                <a:gd name="connsiteY1655" fmla="*/ 4216425 h 4988059"/>
                <a:gd name="connsiteX1656" fmla="*/ 1495 w 5127638"/>
                <a:gd name="connsiteY1656" fmla="*/ 4198429 h 4988059"/>
                <a:gd name="connsiteX1657" fmla="*/ 33112 w 5127638"/>
                <a:gd name="connsiteY1657" fmla="*/ 4146729 h 4988059"/>
                <a:gd name="connsiteX1658" fmla="*/ 64731 w 5127638"/>
                <a:gd name="connsiteY1658" fmla="*/ 4095027 h 4988059"/>
                <a:gd name="connsiteX1659" fmla="*/ 138990 w 5127638"/>
                <a:gd name="connsiteY1659" fmla="*/ 4075791 h 4988059"/>
                <a:gd name="connsiteX1660" fmla="*/ 193288 w 5127638"/>
                <a:gd name="connsiteY1660" fmla="*/ 4050660 h 4988059"/>
                <a:gd name="connsiteX1661" fmla="*/ 216488 w 5127638"/>
                <a:gd name="connsiteY1661" fmla="*/ 4007978 h 4988059"/>
                <a:gd name="connsiteX1662" fmla="*/ 274126 w 5127638"/>
                <a:gd name="connsiteY1662" fmla="*/ 3883907 h 4988059"/>
                <a:gd name="connsiteX1663" fmla="*/ 381693 w 5127638"/>
                <a:gd name="connsiteY1663" fmla="*/ 3803744 h 4988059"/>
                <a:gd name="connsiteX1664" fmla="*/ 421524 w 5127638"/>
                <a:gd name="connsiteY1664" fmla="*/ 3778106 h 4988059"/>
                <a:gd name="connsiteX1665" fmla="*/ 460425 w 5127638"/>
                <a:gd name="connsiteY1665" fmla="*/ 3745382 h 4988059"/>
                <a:gd name="connsiteX1666" fmla="*/ 476425 w 5127638"/>
                <a:gd name="connsiteY1666" fmla="*/ 3712052 h 4988059"/>
                <a:gd name="connsiteX1667" fmla="*/ 469397 w 5127638"/>
                <a:gd name="connsiteY1667" fmla="*/ 3667325 h 4988059"/>
                <a:gd name="connsiteX1668" fmla="*/ 458820 w 5127638"/>
                <a:gd name="connsiteY1668" fmla="*/ 3650692 h 4988059"/>
                <a:gd name="connsiteX1669" fmla="*/ 456247 w 5127638"/>
                <a:gd name="connsiteY1669" fmla="*/ 3640216 h 4988059"/>
                <a:gd name="connsiteX1670" fmla="*/ 606356 w 5127638"/>
                <a:gd name="connsiteY1670" fmla="*/ 3476404 h 4988059"/>
                <a:gd name="connsiteX1671" fmla="*/ 611078 w 5127638"/>
                <a:gd name="connsiteY1671" fmla="*/ 3475787 h 4988059"/>
                <a:gd name="connsiteX1672" fmla="*/ 615794 w 5127638"/>
                <a:gd name="connsiteY1672" fmla="*/ 3475169 h 4988059"/>
                <a:gd name="connsiteX1673" fmla="*/ 606431 w 5127638"/>
                <a:gd name="connsiteY1673" fmla="*/ 3513633 h 4988059"/>
                <a:gd name="connsiteX1674" fmla="*/ 596143 w 5127638"/>
                <a:gd name="connsiteY1674" fmla="*/ 3545011 h 4988059"/>
                <a:gd name="connsiteX1675" fmla="*/ 601943 w 5127638"/>
                <a:gd name="connsiteY1675" fmla="*/ 3552662 h 4988059"/>
                <a:gd name="connsiteX1676" fmla="*/ 606817 w 5127638"/>
                <a:gd name="connsiteY1676" fmla="*/ 3553223 h 4988059"/>
                <a:gd name="connsiteX1677" fmla="*/ 659739 w 5127638"/>
                <a:gd name="connsiteY1677" fmla="*/ 3517465 h 4988059"/>
                <a:gd name="connsiteX1678" fmla="*/ 736546 w 5127638"/>
                <a:gd name="connsiteY1678" fmla="*/ 3453345 h 4988059"/>
                <a:gd name="connsiteX1679" fmla="*/ 805348 w 5127638"/>
                <a:gd name="connsiteY1679" fmla="*/ 3383069 h 4988059"/>
                <a:gd name="connsiteX1680" fmla="*/ 855888 w 5127638"/>
                <a:gd name="connsiteY1680" fmla="*/ 3319989 h 4988059"/>
                <a:gd name="connsiteX1681" fmla="*/ 854094 w 5127638"/>
                <a:gd name="connsiteY1681" fmla="*/ 3242141 h 4988059"/>
                <a:gd name="connsiteX1682" fmla="*/ 858698 w 5127638"/>
                <a:gd name="connsiteY1682" fmla="*/ 3222317 h 4988059"/>
                <a:gd name="connsiteX1683" fmla="*/ 877458 w 5127638"/>
                <a:gd name="connsiteY1683" fmla="*/ 3200640 h 4988059"/>
                <a:gd name="connsiteX1684" fmla="*/ 978974 w 5127638"/>
                <a:gd name="connsiteY1684" fmla="*/ 3096098 h 4988059"/>
                <a:gd name="connsiteX1685" fmla="*/ 1080535 w 5127638"/>
                <a:gd name="connsiteY1685" fmla="*/ 2991882 h 4988059"/>
                <a:gd name="connsiteX1686" fmla="*/ 1176852 w 5127638"/>
                <a:gd name="connsiteY1686" fmla="*/ 2893468 h 4988059"/>
                <a:gd name="connsiteX1687" fmla="*/ 1266048 w 5127638"/>
                <a:gd name="connsiteY1687" fmla="*/ 2795651 h 4988059"/>
                <a:gd name="connsiteX1688" fmla="*/ 1302693 w 5127638"/>
                <a:gd name="connsiteY1688" fmla="*/ 2727265 h 4988059"/>
                <a:gd name="connsiteX1689" fmla="*/ 1267623 w 5127638"/>
                <a:gd name="connsiteY1689" fmla="*/ 2661080 h 4988059"/>
                <a:gd name="connsiteX1690" fmla="*/ 1187956 w 5127638"/>
                <a:gd name="connsiteY1690" fmla="*/ 2565939 h 4988059"/>
                <a:gd name="connsiteX1691" fmla="*/ 1108289 w 5127638"/>
                <a:gd name="connsiteY1691" fmla="*/ 2470799 h 4988059"/>
                <a:gd name="connsiteX1692" fmla="*/ 1014452 w 5127638"/>
                <a:gd name="connsiteY1692" fmla="*/ 2349924 h 4988059"/>
                <a:gd name="connsiteX1693" fmla="*/ 914461 w 5127638"/>
                <a:gd name="connsiteY1693" fmla="*/ 2237051 h 4988059"/>
                <a:gd name="connsiteX1694" fmla="*/ 739469 w 5127638"/>
                <a:gd name="connsiteY1694" fmla="*/ 2018831 h 4988059"/>
                <a:gd name="connsiteX1695" fmla="*/ 577708 w 5127638"/>
                <a:gd name="connsiteY1695" fmla="*/ 1791680 h 4988059"/>
                <a:gd name="connsiteX1696" fmla="*/ 355825 w 5127638"/>
                <a:gd name="connsiteY1696" fmla="*/ 1488426 h 4988059"/>
                <a:gd name="connsiteX1697" fmla="*/ 133750 w 5127638"/>
                <a:gd name="connsiteY1697" fmla="*/ 1177996 h 4988059"/>
                <a:gd name="connsiteX1698" fmla="*/ 109155 w 5127638"/>
                <a:gd name="connsiteY1698" fmla="*/ 1129931 h 4988059"/>
                <a:gd name="connsiteX1699" fmla="*/ 107107 w 5127638"/>
                <a:gd name="connsiteY1699" fmla="*/ 1108523 h 4988059"/>
                <a:gd name="connsiteX1700" fmla="*/ 113146 w 5127638"/>
                <a:gd name="connsiteY1700" fmla="*/ 1115995 h 4988059"/>
                <a:gd name="connsiteX1701" fmla="*/ 151108 w 5127638"/>
                <a:gd name="connsiteY1701" fmla="*/ 1161258 h 4988059"/>
                <a:gd name="connsiteX1702" fmla="*/ 141025 w 5127638"/>
                <a:gd name="connsiteY1702" fmla="*/ 1125264 h 4988059"/>
                <a:gd name="connsiteX1703" fmla="*/ 126621 w 5127638"/>
                <a:gd name="connsiteY1703" fmla="*/ 1108486 h 4988059"/>
                <a:gd name="connsiteX1704" fmla="*/ 108555 w 5127638"/>
                <a:gd name="connsiteY1704" fmla="*/ 1078408 h 4988059"/>
                <a:gd name="connsiteX1705" fmla="*/ 119272 w 5127638"/>
                <a:gd name="connsiteY1705" fmla="*/ 1047625 h 4988059"/>
                <a:gd name="connsiteX1706" fmla="*/ 149012 w 5127638"/>
                <a:gd name="connsiteY1706" fmla="*/ 1003242 h 4988059"/>
                <a:gd name="connsiteX1707" fmla="*/ 161945 w 5127638"/>
                <a:gd name="connsiteY1707" fmla="*/ 947561 h 4988059"/>
                <a:gd name="connsiteX1708" fmla="*/ 160826 w 5127638"/>
                <a:gd name="connsiteY1708" fmla="*/ 940132 h 4988059"/>
                <a:gd name="connsiteX1709" fmla="*/ 166811 w 5127638"/>
                <a:gd name="connsiteY1709" fmla="*/ 947448 h 4988059"/>
                <a:gd name="connsiteX1710" fmla="*/ 165857 w 5127638"/>
                <a:gd name="connsiteY1710" fmla="*/ 926264 h 4988059"/>
                <a:gd name="connsiteX1711" fmla="*/ 156544 w 5127638"/>
                <a:gd name="connsiteY1711" fmla="*/ 911744 h 4988059"/>
                <a:gd name="connsiteX1712" fmla="*/ 152897 w 5127638"/>
                <a:gd name="connsiteY1712" fmla="*/ 887561 h 4988059"/>
                <a:gd name="connsiteX1713" fmla="*/ 145717 w 5127638"/>
                <a:gd name="connsiteY1713" fmla="*/ 847691 h 4988059"/>
                <a:gd name="connsiteX1714" fmla="*/ 369656 w 5127638"/>
                <a:gd name="connsiteY1714" fmla="*/ 1150093 h 4988059"/>
                <a:gd name="connsiteX1715" fmla="*/ 455601 w 5127638"/>
                <a:gd name="connsiteY1715" fmla="*/ 1252687 h 4988059"/>
                <a:gd name="connsiteX1716" fmla="*/ 430929 w 5127638"/>
                <a:gd name="connsiteY1716" fmla="*/ 1190135 h 4988059"/>
                <a:gd name="connsiteX1717" fmla="*/ 294392 w 5127638"/>
                <a:gd name="connsiteY1717" fmla="*/ 994453 h 4988059"/>
                <a:gd name="connsiteX1718" fmla="*/ 331073 w 5127638"/>
                <a:gd name="connsiteY1718" fmla="*/ 1034233 h 4988059"/>
                <a:gd name="connsiteX1719" fmla="*/ 450517 w 5127638"/>
                <a:gd name="connsiteY1719" fmla="*/ 1190775 h 4988059"/>
                <a:gd name="connsiteX1720" fmla="*/ 579779 w 5127638"/>
                <a:gd name="connsiteY1720" fmla="*/ 1382366 h 4988059"/>
                <a:gd name="connsiteX1721" fmla="*/ 548778 w 5127638"/>
                <a:gd name="connsiteY1721" fmla="*/ 1315457 h 4988059"/>
                <a:gd name="connsiteX1722" fmla="*/ 491290 w 5127638"/>
                <a:gd name="connsiteY1722" fmla="*/ 1223280 h 4988059"/>
                <a:gd name="connsiteX1723" fmla="*/ 479880 w 5127638"/>
                <a:gd name="connsiteY1723" fmla="*/ 1182551 h 4988059"/>
                <a:gd name="connsiteX1724" fmla="*/ 452066 w 5127638"/>
                <a:gd name="connsiteY1724" fmla="*/ 1152545 h 4988059"/>
                <a:gd name="connsiteX1725" fmla="*/ 440392 w 5127638"/>
                <a:gd name="connsiteY1725" fmla="*/ 1110870 h 4988059"/>
                <a:gd name="connsiteX1726" fmla="*/ 379080 w 5127638"/>
                <a:gd name="connsiteY1726" fmla="*/ 1026915 h 4988059"/>
                <a:gd name="connsiteX1727" fmla="*/ 420117 w 5127638"/>
                <a:gd name="connsiteY1727" fmla="*/ 1060366 h 4988059"/>
                <a:gd name="connsiteX1728" fmla="*/ 461838 w 5127638"/>
                <a:gd name="connsiteY1728" fmla="*/ 1118142 h 4988059"/>
                <a:gd name="connsiteX1729" fmla="*/ 490295 w 5127638"/>
                <a:gd name="connsiteY1729" fmla="*/ 1128558 h 4988059"/>
                <a:gd name="connsiteX1730" fmla="*/ 574388 w 5127638"/>
                <a:gd name="connsiteY1730" fmla="*/ 1254399 h 4988059"/>
                <a:gd name="connsiteX1731" fmla="*/ 601605 w 5127638"/>
                <a:gd name="connsiteY1731" fmla="*/ 1300233 h 4988059"/>
                <a:gd name="connsiteX1732" fmla="*/ 600166 w 5127638"/>
                <a:gd name="connsiteY1732" fmla="*/ 1298263 h 4988059"/>
                <a:gd name="connsiteX1733" fmla="*/ 596849 w 5127638"/>
                <a:gd name="connsiteY1733" fmla="*/ 1293585 h 4988059"/>
                <a:gd name="connsiteX1734" fmla="*/ 597548 w 5127638"/>
                <a:gd name="connsiteY1734" fmla="*/ 1294679 h 4988059"/>
                <a:gd name="connsiteX1735" fmla="*/ 600166 w 5127638"/>
                <a:gd name="connsiteY1735" fmla="*/ 1298263 h 4988059"/>
                <a:gd name="connsiteX1736" fmla="*/ 601824 w 5127638"/>
                <a:gd name="connsiteY1736" fmla="*/ 1300600 h 4988059"/>
                <a:gd name="connsiteX1737" fmla="*/ 601605 w 5127638"/>
                <a:gd name="connsiteY1737" fmla="*/ 1300233 h 4988059"/>
                <a:gd name="connsiteX1738" fmla="*/ 610074 w 5127638"/>
                <a:gd name="connsiteY1738" fmla="*/ 1311824 h 4988059"/>
                <a:gd name="connsiteX1739" fmla="*/ 638504 w 5127638"/>
                <a:gd name="connsiteY1739" fmla="*/ 1340379 h 4988059"/>
                <a:gd name="connsiteX1740" fmla="*/ 595190 w 5127638"/>
                <a:gd name="connsiteY1740" fmla="*/ 1276920 h 4988059"/>
                <a:gd name="connsiteX1741" fmla="*/ 461797 w 5127638"/>
                <a:gd name="connsiteY1741" fmla="*/ 1074229 h 4988059"/>
                <a:gd name="connsiteX1742" fmla="*/ 430531 w 5127638"/>
                <a:gd name="connsiteY1742" fmla="*/ 1006374 h 4988059"/>
                <a:gd name="connsiteX1743" fmla="*/ 392901 w 5127638"/>
                <a:gd name="connsiteY1743" fmla="*/ 941322 h 4988059"/>
                <a:gd name="connsiteX1744" fmla="*/ 408357 w 5127638"/>
                <a:gd name="connsiteY1744" fmla="*/ 905326 h 4988059"/>
                <a:gd name="connsiteX1745" fmla="*/ 314187 w 5127638"/>
                <a:gd name="connsiteY1745" fmla="*/ 773370 h 4988059"/>
                <a:gd name="connsiteX1746" fmla="*/ 246940 w 5127638"/>
                <a:gd name="connsiteY1746" fmla="*/ 678671 h 4988059"/>
                <a:gd name="connsiteX1747" fmla="*/ 256172 w 5127638"/>
                <a:gd name="connsiteY1747" fmla="*/ 670591 h 4988059"/>
                <a:gd name="connsiteX1748" fmla="*/ 284512 w 5127638"/>
                <a:gd name="connsiteY1748" fmla="*/ 708006 h 4988059"/>
                <a:gd name="connsiteX1749" fmla="*/ 464892 w 5127638"/>
                <a:gd name="connsiteY1749" fmla="*/ 946695 h 4988059"/>
                <a:gd name="connsiteX1750" fmla="*/ 535072 w 5127638"/>
                <a:gd name="connsiteY1750" fmla="*/ 1040424 h 4988059"/>
                <a:gd name="connsiteX1751" fmla="*/ 591612 w 5127638"/>
                <a:gd name="connsiteY1751" fmla="*/ 1107329 h 4988059"/>
                <a:gd name="connsiteX1752" fmla="*/ 628293 w 5127638"/>
                <a:gd name="connsiteY1752" fmla="*/ 1147108 h 4988059"/>
                <a:gd name="connsiteX1753" fmla="*/ 668381 w 5127638"/>
                <a:gd name="connsiteY1753" fmla="*/ 1155288 h 4988059"/>
                <a:gd name="connsiteX1754" fmla="*/ 561896 w 5127638"/>
                <a:gd name="connsiteY1754" fmla="*/ 1001243 h 4988059"/>
                <a:gd name="connsiteX1755" fmla="*/ 498041 w 5127638"/>
                <a:gd name="connsiteY1755" fmla="*/ 886334 h 4988059"/>
                <a:gd name="connsiteX1756" fmla="*/ 495497 w 5127638"/>
                <a:gd name="connsiteY1756" fmla="*/ 855378 h 4988059"/>
                <a:gd name="connsiteX1757" fmla="*/ 413000 w 5127638"/>
                <a:gd name="connsiteY1757" fmla="*/ 739561 h 4988059"/>
                <a:gd name="connsiteX1758" fmla="*/ 443692 w 5127638"/>
                <a:gd name="connsiteY1758" fmla="*/ 761609 h 4988059"/>
                <a:gd name="connsiteX1759" fmla="*/ 440546 w 5127638"/>
                <a:gd name="connsiteY1759" fmla="*/ 762025 h 4988059"/>
                <a:gd name="connsiteX1760" fmla="*/ 436417 w 5127638"/>
                <a:gd name="connsiteY1760" fmla="*/ 757518 h 4988059"/>
                <a:gd name="connsiteX1761" fmla="*/ 438521 w 5127638"/>
                <a:gd name="connsiteY1761" fmla="*/ 762292 h 4988059"/>
                <a:gd name="connsiteX1762" fmla="*/ 440546 w 5127638"/>
                <a:gd name="connsiteY1762" fmla="*/ 762025 h 4988059"/>
                <a:gd name="connsiteX1763" fmla="*/ 448132 w 5127638"/>
                <a:gd name="connsiteY1763" fmla="*/ 770308 h 4988059"/>
                <a:gd name="connsiteX1764" fmla="*/ 451618 w 5127638"/>
                <a:gd name="connsiteY1764" fmla="*/ 777138 h 4988059"/>
                <a:gd name="connsiteX1765" fmla="*/ 456957 w 5127638"/>
                <a:gd name="connsiteY1765" fmla="*/ 783432 h 4988059"/>
                <a:gd name="connsiteX1766" fmla="*/ 484087 w 5127638"/>
                <a:gd name="connsiteY1766" fmla="*/ 789112 h 4988059"/>
                <a:gd name="connsiteX1767" fmla="*/ 564992 w 5127638"/>
                <a:gd name="connsiteY1767" fmla="*/ 899245 h 4988059"/>
                <a:gd name="connsiteX1768" fmla="*/ 586173 w 5127638"/>
                <a:gd name="connsiteY1768" fmla="*/ 905570 h 4988059"/>
                <a:gd name="connsiteX1769" fmla="*/ 680343 w 5127638"/>
                <a:gd name="connsiteY1769" fmla="*/ 1037528 h 4988059"/>
                <a:gd name="connsiteX1770" fmla="*/ 769475 w 5127638"/>
                <a:gd name="connsiteY1770" fmla="*/ 1177024 h 4988059"/>
                <a:gd name="connsiteX1771" fmla="*/ 785236 w 5127638"/>
                <a:gd name="connsiteY1771" fmla="*/ 1185889 h 4988059"/>
                <a:gd name="connsiteX1772" fmla="*/ 702434 w 5127638"/>
                <a:gd name="connsiteY1772" fmla="*/ 1050748 h 4988059"/>
                <a:gd name="connsiteX1773" fmla="*/ 478542 w 5127638"/>
                <a:gd name="connsiteY1773" fmla="*/ 715074 h 4988059"/>
                <a:gd name="connsiteX1774" fmla="*/ 379873 w 5127638"/>
                <a:gd name="connsiteY1774" fmla="*/ 581485 h 4988059"/>
                <a:gd name="connsiteX1775" fmla="*/ 394766 w 5127638"/>
                <a:gd name="connsiteY1775" fmla="*/ 572860 h 4988059"/>
                <a:gd name="connsiteX1776" fmla="*/ 397786 w 5127638"/>
                <a:gd name="connsiteY1776" fmla="*/ 579487 h 4988059"/>
                <a:gd name="connsiteX1777" fmla="*/ 415790 w 5127638"/>
                <a:gd name="connsiteY1777" fmla="*/ 592704 h 4988059"/>
                <a:gd name="connsiteX1778" fmla="*/ 415790 w 5127638"/>
                <a:gd name="connsiteY1778" fmla="*/ 592704 h 4988059"/>
                <a:gd name="connsiteX1779" fmla="*/ 399224 w 5127638"/>
                <a:gd name="connsiteY1779" fmla="*/ 570279 h 4988059"/>
                <a:gd name="connsiteX1780" fmla="*/ 424648 w 5127638"/>
                <a:gd name="connsiteY1780" fmla="*/ 555557 h 4988059"/>
                <a:gd name="connsiteX1781" fmla="*/ 492559 w 5127638"/>
                <a:gd name="connsiteY1781" fmla="*/ 640662 h 4988059"/>
                <a:gd name="connsiteX1782" fmla="*/ 719437 w 5127638"/>
                <a:gd name="connsiteY1782" fmla="*/ 950985 h 4988059"/>
                <a:gd name="connsiteX1783" fmla="*/ 716895 w 5127638"/>
                <a:gd name="connsiteY1783" fmla="*/ 920030 h 4988059"/>
                <a:gd name="connsiteX1784" fmla="*/ 822431 w 5127638"/>
                <a:gd name="connsiteY1784" fmla="*/ 1048802 h 4988059"/>
                <a:gd name="connsiteX1785" fmla="*/ 822431 w 5127638"/>
                <a:gd name="connsiteY1785" fmla="*/ 1048802 h 4988059"/>
                <a:gd name="connsiteX1786" fmla="*/ 724128 w 5127638"/>
                <a:gd name="connsiteY1786" fmla="*/ 880207 h 4988059"/>
                <a:gd name="connsiteX1787" fmla="*/ 749401 w 5127638"/>
                <a:gd name="connsiteY1787" fmla="*/ 879257 h 4988059"/>
                <a:gd name="connsiteX1788" fmla="*/ 742767 w 5127638"/>
                <a:gd name="connsiteY1788" fmla="*/ 855578 h 4988059"/>
                <a:gd name="connsiteX1789" fmla="*/ 802489 w 5127638"/>
                <a:gd name="connsiteY1789" fmla="*/ 933849 h 4988059"/>
                <a:gd name="connsiteX1790" fmla="*/ 858120 w 5127638"/>
                <a:gd name="connsiteY1790" fmla="*/ 1019397 h 4988059"/>
                <a:gd name="connsiteX1791" fmla="*/ 877709 w 5127638"/>
                <a:gd name="connsiteY1791" fmla="*/ 1020037 h 4988059"/>
                <a:gd name="connsiteX1792" fmla="*/ 948156 w 5127638"/>
                <a:gd name="connsiteY1792" fmla="*/ 1114714 h 4988059"/>
                <a:gd name="connsiteX1793" fmla="*/ 910523 w 5127638"/>
                <a:gd name="connsiteY1793" fmla="*/ 1024126 h 4988059"/>
                <a:gd name="connsiteX1794" fmla="*/ 842576 w 5127638"/>
                <a:gd name="connsiteY1794" fmla="*/ 916492 h 4988059"/>
                <a:gd name="connsiteX1795" fmla="*/ 718047 w 5127638"/>
                <a:gd name="connsiteY1795" fmla="*/ 698038 h 4988059"/>
                <a:gd name="connsiteX1796" fmla="*/ 854585 w 5127638"/>
                <a:gd name="connsiteY1796" fmla="*/ 893720 h 4988059"/>
                <a:gd name="connsiteX1797" fmla="*/ 924386 w 5127638"/>
                <a:gd name="connsiteY1797" fmla="*/ 982447 h 4988059"/>
                <a:gd name="connsiteX1798" fmla="*/ 952843 w 5127638"/>
                <a:gd name="connsiteY1798" fmla="*/ 992864 h 4988059"/>
                <a:gd name="connsiteX1799" fmla="*/ 1010976 w 5127638"/>
                <a:gd name="connsiteY1799" fmla="*/ 1090988 h 4988059"/>
                <a:gd name="connsiteX1800" fmla="*/ 1038747 w 5127638"/>
                <a:gd name="connsiteY1800" fmla="*/ 1077081 h 4988059"/>
                <a:gd name="connsiteX1801" fmla="*/ 1122193 w 5127638"/>
                <a:gd name="connsiteY1801" fmla="*/ 1192632 h 4988059"/>
                <a:gd name="connsiteX1802" fmla="*/ 1061521 w 5127638"/>
                <a:gd name="connsiteY1802" fmla="*/ 1089089 h 4988059"/>
                <a:gd name="connsiteX1803" fmla="*/ 971442 w 5127638"/>
                <a:gd name="connsiteY1803" fmla="*/ 924320 h 4988059"/>
                <a:gd name="connsiteX1804" fmla="*/ 1063068 w 5127638"/>
                <a:gd name="connsiteY1804" fmla="*/ 1025321 h 4988059"/>
                <a:gd name="connsiteX1805" fmla="*/ 1049119 w 5127638"/>
                <a:gd name="connsiteY1805" fmla="*/ 953638 h 4988059"/>
                <a:gd name="connsiteX1806" fmla="*/ 1103157 w 5127638"/>
                <a:gd name="connsiteY1806" fmla="*/ 1033502 h 4988059"/>
                <a:gd name="connsiteX1807" fmla="*/ 1157196 w 5127638"/>
                <a:gd name="connsiteY1807" fmla="*/ 1113364 h 4988059"/>
                <a:gd name="connsiteX1808" fmla="*/ 1157196 w 5127638"/>
                <a:gd name="connsiteY1808" fmla="*/ 1113364 h 4988059"/>
                <a:gd name="connsiteX1809" fmla="*/ 1100614 w 5127638"/>
                <a:gd name="connsiteY1809" fmla="*/ 1002546 h 4988059"/>
                <a:gd name="connsiteX1810" fmla="*/ 1124295 w 5127638"/>
                <a:gd name="connsiteY1810" fmla="*/ 995913 h 4988059"/>
                <a:gd name="connsiteX1811" fmla="*/ 1022543 w 5127638"/>
                <a:gd name="connsiteY1811" fmla="*/ 815004 h 4988059"/>
                <a:gd name="connsiteX1812" fmla="*/ 1075899 w 5127638"/>
                <a:gd name="connsiteY1812" fmla="*/ 870543 h 4988059"/>
                <a:gd name="connsiteX1813" fmla="*/ 984910 w 5127638"/>
                <a:gd name="connsiteY1813" fmla="*/ 724417 h 4988059"/>
                <a:gd name="connsiteX1814" fmla="*/ 915729 w 5127638"/>
                <a:gd name="connsiteY1814" fmla="*/ 600527 h 4988059"/>
                <a:gd name="connsiteX1815" fmla="*/ 833725 w 5127638"/>
                <a:gd name="connsiteY1815" fmla="*/ 477692 h 4988059"/>
                <a:gd name="connsiteX1816" fmla="*/ 840594 w 5127638"/>
                <a:gd name="connsiteY1816" fmla="*/ 481963 h 4988059"/>
                <a:gd name="connsiteX1817" fmla="*/ 854374 w 5127638"/>
                <a:gd name="connsiteY1817" fmla="*/ 479933 h 4988059"/>
                <a:gd name="connsiteX1818" fmla="*/ 876524 w 5127638"/>
                <a:gd name="connsiteY1818" fmla="*/ 510252 h 4988059"/>
                <a:gd name="connsiteX1819" fmla="*/ 1075587 w 5127638"/>
                <a:gd name="connsiteY1819" fmla="*/ 800146 h 4988059"/>
                <a:gd name="connsiteX1820" fmla="*/ 1115719 w 5127638"/>
                <a:gd name="connsiteY1820" fmla="*/ 852239 h 4988059"/>
                <a:gd name="connsiteX1821" fmla="*/ 1147623 w 5127638"/>
                <a:gd name="connsiteY1821" fmla="*/ 874968 h 4988059"/>
                <a:gd name="connsiteX1822" fmla="*/ 1142848 w 5127638"/>
                <a:gd name="connsiteY1822" fmla="*/ 857919 h 4988059"/>
                <a:gd name="connsiteX1823" fmla="*/ 1156447 w 5127638"/>
                <a:gd name="connsiteY1823" fmla="*/ 815291 h 4988059"/>
                <a:gd name="connsiteX1824" fmla="*/ 1250576 w 5127638"/>
                <a:gd name="connsiteY1824" fmla="*/ 928873 h 4988059"/>
                <a:gd name="connsiteX1825" fmla="*/ 1195585 w 5127638"/>
                <a:gd name="connsiteY1825" fmla="*/ 798200 h 4988059"/>
                <a:gd name="connsiteX1826" fmla="*/ 1243898 w 5127638"/>
                <a:gd name="connsiteY1826" fmla="*/ 835742 h 4988059"/>
                <a:gd name="connsiteX1827" fmla="*/ 1128239 w 5127638"/>
                <a:gd name="connsiteY1827" fmla="*/ 627063 h 4988059"/>
                <a:gd name="connsiteX1828" fmla="*/ 1045740 w 5127638"/>
                <a:gd name="connsiteY1828" fmla="*/ 511245 h 4988059"/>
                <a:gd name="connsiteX1829" fmla="*/ 1100421 w 5127638"/>
                <a:gd name="connsiteY1829" fmla="*/ 571521 h 4988059"/>
                <a:gd name="connsiteX1830" fmla="*/ 1251128 w 5127638"/>
                <a:gd name="connsiteY1830" fmla="*/ 770384 h 4988059"/>
                <a:gd name="connsiteX1831" fmla="*/ 1301985 w 5127638"/>
                <a:gd name="connsiteY1831" fmla="*/ 838881 h 4988059"/>
                <a:gd name="connsiteX1832" fmla="*/ 1276402 w 5127638"/>
                <a:gd name="connsiteY1832" fmla="*/ 769432 h 4988059"/>
                <a:gd name="connsiteX1833" fmla="*/ 1237179 w 5127638"/>
                <a:gd name="connsiteY1833" fmla="*/ 698698 h 4988059"/>
                <a:gd name="connsiteX1834" fmla="*/ 1307358 w 5127638"/>
                <a:gd name="connsiteY1834" fmla="*/ 766891 h 4988059"/>
                <a:gd name="connsiteX1835" fmla="*/ 1331041 w 5127638"/>
                <a:gd name="connsiteY1835" fmla="*/ 785795 h 4988059"/>
                <a:gd name="connsiteX1836" fmla="*/ 1300989 w 5127638"/>
                <a:gd name="connsiteY1836" fmla="*/ 744158 h 4988059"/>
                <a:gd name="connsiteX1837" fmla="*/ 1320274 w 5127638"/>
                <a:gd name="connsiteY1837" fmla="*/ 725476 h 4988059"/>
                <a:gd name="connsiteX1838" fmla="*/ 1272866 w 5127638"/>
                <a:gd name="connsiteY1838" fmla="*/ 643756 h 4988059"/>
                <a:gd name="connsiteX1839" fmla="*/ 1293101 w 5127638"/>
                <a:gd name="connsiteY1839" fmla="*/ 650347 h 4988059"/>
                <a:gd name="connsiteX1840" fmla="*/ 1313904 w 5127638"/>
                <a:gd name="connsiteY1840" fmla="*/ 677207 h 4988059"/>
                <a:gd name="connsiteX1841" fmla="*/ 1307308 w 5127638"/>
                <a:gd name="connsiteY1841" fmla="*/ 669558 h 4988059"/>
                <a:gd name="connsiteX1842" fmla="*/ 1308599 w 5127638"/>
                <a:gd name="connsiteY1842" fmla="*/ 663914 h 4988059"/>
                <a:gd name="connsiteX1843" fmla="*/ 1310296 w 5127638"/>
                <a:gd name="connsiteY1843" fmla="*/ 668781 h 4988059"/>
                <a:gd name="connsiteX1844" fmla="*/ 1326981 w 5127638"/>
                <a:gd name="connsiteY1844" fmla="*/ 695392 h 4988059"/>
                <a:gd name="connsiteX1845" fmla="*/ 1352488 w 5127638"/>
                <a:gd name="connsiteY1845" fmla="*/ 716044 h 4988059"/>
                <a:gd name="connsiteX1846" fmla="*/ 1370914 w 5127638"/>
                <a:gd name="connsiteY1846" fmla="*/ 737624 h 4988059"/>
                <a:gd name="connsiteX1847" fmla="*/ 1375297 w 5127638"/>
                <a:gd name="connsiteY1847" fmla="*/ 732647 h 4988059"/>
                <a:gd name="connsiteX1848" fmla="*/ 1376912 w 5127638"/>
                <a:gd name="connsiteY1848" fmla="*/ 734957 h 4988059"/>
                <a:gd name="connsiteX1849" fmla="*/ 1390411 w 5127638"/>
                <a:gd name="connsiteY1849" fmla="*/ 749756 h 4988059"/>
                <a:gd name="connsiteX1850" fmla="*/ 1385668 w 5127638"/>
                <a:gd name="connsiteY1850" fmla="*/ 729919 h 4988059"/>
                <a:gd name="connsiteX1851" fmla="*/ 1383746 w 5127638"/>
                <a:gd name="connsiteY1851" fmla="*/ 726968 h 4988059"/>
                <a:gd name="connsiteX1852" fmla="*/ 1388557 w 5127638"/>
                <a:gd name="connsiteY1852" fmla="*/ 725717 h 4988059"/>
                <a:gd name="connsiteX1853" fmla="*/ 1366577 w 5127638"/>
                <a:gd name="connsiteY1853" fmla="*/ 677008 h 4988059"/>
                <a:gd name="connsiteX1854" fmla="*/ 1338444 w 5127638"/>
                <a:gd name="connsiteY1854" fmla="*/ 636301 h 4988059"/>
                <a:gd name="connsiteX1855" fmla="*/ 1333554 w 5127638"/>
                <a:gd name="connsiteY1855" fmla="*/ 613593 h 4988059"/>
                <a:gd name="connsiteX1856" fmla="*/ 1334094 w 5127638"/>
                <a:gd name="connsiteY1856" fmla="*/ 614347 h 4988059"/>
                <a:gd name="connsiteX1857" fmla="*/ 1383091 w 5127638"/>
                <a:gd name="connsiteY1857" fmla="*/ 676214 h 4988059"/>
                <a:gd name="connsiteX1858" fmla="*/ 1353133 w 5127638"/>
                <a:gd name="connsiteY1858" fmla="*/ 623059 h 4988059"/>
                <a:gd name="connsiteX1859" fmla="*/ 1331869 w 5127638"/>
                <a:gd name="connsiteY1859" fmla="*/ 594054 h 4988059"/>
                <a:gd name="connsiteX1860" fmla="*/ 1340100 w 5127638"/>
                <a:gd name="connsiteY1860" fmla="*/ 566504 h 4988059"/>
                <a:gd name="connsiteX1861" fmla="*/ 1344345 w 5127638"/>
                <a:gd name="connsiteY1861" fmla="*/ 559928 h 4988059"/>
                <a:gd name="connsiteX1862" fmla="*/ 1374824 w 5127638"/>
                <a:gd name="connsiteY1862" fmla="*/ 602938 h 4988059"/>
                <a:gd name="connsiteX1863" fmla="*/ 1356780 w 5127638"/>
                <a:gd name="connsiteY1863" fmla="*/ 571345 h 4988059"/>
                <a:gd name="connsiteX1864" fmla="*/ 1347644 w 5127638"/>
                <a:gd name="connsiteY1864" fmla="*/ 554819 h 4988059"/>
                <a:gd name="connsiteX1865" fmla="*/ 1356000 w 5127638"/>
                <a:gd name="connsiteY1865" fmla="*/ 541870 h 4988059"/>
                <a:gd name="connsiteX1866" fmla="*/ 1358374 w 5127638"/>
                <a:gd name="connsiteY1866" fmla="*/ 544212 h 4988059"/>
                <a:gd name="connsiteX1867" fmla="*/ 1416239 w 5127638"/>
                <a:gd name="connsiteY1867" fmla="*/ 615853 h 4988059"/>
                <a:gd name="connsiteX1868" fmla="*/ 1376371 w 5127638"/>
                <a:gd name="connsiteY1868" fmla="*/ 539170 h 4988059"/>
                <a:gd name="connsiteX1869" fmla="*/ 1366583 w 5127638"/>
                <a:gd name="connsiteY1869" fmla="*/ 525475 h 4988059"/>
                <a:gd name="connsiteX1870" fmla="*/ 1379012 w 5127638"/>
                <a:gd name="connsiteY1870" fmla="*/ 506219 h 4988059"/>
                <a:gd name="connsiteX1871" fmla="*/ 1425221 w 5127638"/>
                <a:gd name="connsiteY1871" fmla="*/ 483371 h 4988059"/>
                <a:gd name="connsiteX1872" fmla="*/ 1484072 w 5127638"/>
                <a:gd name="connsiteY1872" fmla="*/ 502056 h 4988059"/>
                <a:gd name="connsiteX1873" fmla="*/ 1563105 w 5127638"/>
                <a:gd name="connsiteY1873" fmla="*/ 564889 h 4988059"/>
                <a:gd name="connsiteX1874" fmla="*/ 1635990 w 5127638"/>
                <a:gd name="connsiteY1874" fmla="*/ 635723 h 4988059"/>
                <a:gd name="connsiteX1875" fmla="*/ 1749476 w 5127638"/>
                <a:gd name="connsiteY1875" fmla="*/ 760024 h 4988059"/>
                <a:gd name="connsiteX1876" fmla="*/ 1870044 w 5127638"/>
                <a:gd name="connsiteY1876" fmla="*/ 883398 h 4988059"/>
                <a:gd name="connsiteX1877" fmla="*/ 2028799 w 5127638"/>
                <a:gd name="connsiteY1877" fmla="*/ 1050955 h 4988059"/>
                <a:gd name="connsiteX1878" fmla="*/ 2174325 w 5127638"/>
                <a:gd name="connsiteY1878" fmla="*/ 1227447 h 4988059"/>
                <a:gd name="connsiteX1879" fmla="*/ 2341862 w 5127638"/>
                <a:gd name="connsiteY1879" fmla="*/ 1407052 h 4988059"/>
                <a:gd name="connsiteX1880" fmla="*/ 2414742 w 5127638"/>
                <a:gd name="connsiteY1880" fmla="*/ 1477888 h 4988059"/>
                <a:gd name="connsiteX1881" fmla="*/ 2493775 w 5127638"/>
                <a:gd name="connsiteY1881" fmla="*/ 1540716 h 4988059"/>
                <a:gd name="connsiteX1882" fmla="*/ 2542052 w 5127638"/>
                <a:gd name="connsiteY1882" fmla="*/ 1542793 h 4988059"/>
                <a:gd name="connsiteX1883" fmla="*/ 2585695 w 5127638"/>
                <a:gd name="connsiteY1883" fmla="*/ 1509480 h 4988059"/>
                <a:gd name="connsiteX1884" fmla="*/ 2770635 w 5127638"/>
                <a:gd name="connsiteY1884" fmla="*/ 1308903 h 4988059"/>
                <a:gd name="connsiteX1885" fmla="*/ 2938000 w 5127638"/>
                <a:gd name="connsiteY1885" fmla="*/ 1134669 h 4988059"/>
                <a:gd name="connsiteX1886" fmla="*/ 2937952 w 5127638"/>
                <a:gd name="connsiteY1886" fmla="*/ 1133789 h 4988059"/>
                <a:gd name="connsiteX1887" fmla="*/ 2937384 w 5127638"/>
                <a:gd name="connsiteY1887" fmla="*/ 1133266 h 4988059"/>
                <a:gd name="connsiteX1888" fmla="*/ 2941387 w 5127638"/>
                <a:gd name="connsiteY1888" fmla="*/ 1131141 h 4988059"/>
                <a:gd name="connsiteX1889" fmla="*/ 2956508 w 5127638"/>
                <a:gd name="connsiteY1889" fmla="*/ 1115400 h 4988059"/>
                <a:gd name="connsiteX1890" fmla="*/ 3145818 w 5127638"/>
                <a:gd name="connsiteY1890" fmla="*/ 929844 h 4988059"/>
                <a:gd name="connsiteX1891" fmla="*/ 3351141 w 5127638"/>
                <a:gd name="connsiteY1891" fmla="*/ 756587 h 4988059"/>
                <a:gd name="connsiteX1892" fmla="*/ 3470671 w 5127638"/>
                <a:gd name="connsiteY1892" fmla="*/ 652154 h 4988059"/>
                <a:gd name="connsiteX1893" fmla="*/ 3581270 w 5127638"/>
                <a:gd name="connsiteY1893" fmla="*/ 534494 h 4988059"/>
                <a:gd name="connsiteX1894" fmla="*/ 3640657 w 5127638"/>
                <a:gd name="connsiteY1894" fmla="*/ 493121 h 4988059"/>
                <a:gd name="connsiteX1895" fmla="*/ 3664304 w 5127638"/>
                <a:gd name="connsiteY1895" fmla="*/ 485527 h 4988059"/>
                <a:gd name="connsiteX1896" fmla="*/ 3672177 w 5127638"/>
                <a:gd name="connsiteY1896" fmla="*/ 477809 h 4988059"/>
                <a:gd name="connsiteX1897" fmla="*/ 3677678 w 5127638"/>
                <a:gd name="connsiteY1897" fmla="*/ 473450 h 4988059"/>
                <a:gd name="connsiteX1898" fmla="*/ 3775616 w 5127638"/>
                <a:gd name="connsiteY1898" fmla="*/ 399722 h 4988059"/>
                <a:gd name="connsiteX1899" fmla="*/ 3912463 w 5127638"/>
                <a:gd name="connsiteY1899" fmla="*/ 304128 h 4988059"/>
                <a:gd name="connsiteX1900" fmla="*/ 3977509 w 5127638"/>
                <a:gd name="connsiteY1900" fmla="*/ 264834 h 4988059"/>
                <a:gd name="connsiteX1901" fmla="*/ 4024351 w 5127638"/>
                <a:gd name="connsiteY1901" fmla="*/ 238574 h 4988059"/>
                <a:gd name="connsiteX1902" fmla="*/ 4020484 w 5127638"/>
                <a:gd name="connsiteY1902" fmla="*/ 241885 h 4988059"/>
                <a:gd name="connsiteX1903" fmla="*/ 3987467 w 5127638"/>
                <a:gd name="connsiteY1903" fmla="*/ 265803 h 4988059"/>
                <a:gd name="connsiteX1904" fmla="*/ 3984432 w 5127638"/>
                <a:gd name="connsiteY1904" fmla="*/ 268350 h 4988059"/>
                <a:gd name="connsiteX1905" fmla="*/ 3965497 w 5127638"/>
                <a:gd name="connsiteY1905" fmla="*/ 278979 h 4988059"/>
                <a:gd name="connsiteX1906" fmla="*/ 3905859 w 5127638"/>
                <a:gd name="connsiteY1906" fmla="*/ 315954 h 4988059"/>
                <a:gd name="connsiteX1907" fmla="*/ 3784304 w 5127638"/>
                <a:gd name="connsiteY1907" fmla="*/ 403081 h 4988059"/>
                <a:gd name="connsiteX1908" fmla="*/ 3684999 w 5127638"/>
                <a:gd name="connsiteY1908" fmla="*/ 480829 h 4988059"/>
                <a:gd name="connsiteX1909" fmla="*/ 3717909 w 5127638"/>
                <a:gd name="connsiteY1909" fmla="*/ 478205 h 4988059"/>
                <a:gd name="connsiteX1910" fmla="*/ 3729580 w 5127638"/>
                <a:gd name="connsiteY1910" fmla="*/ 478546 h 4988059"/>
                <a:gd name="connsiteX1911" fmla="*/ 3777819 w 5127638"/>
                <a:gd name="connsiteY1911" fmla="*/ 439483 h 4988059"/>
                <a:gd name="connsiteX1912" fmla="*/ 3787253 w 5127638"/>
                <a:gd name="connsiteY1912" fmla="*/ 432990 h 4988059"/>
                <a:gd name="connsiteX1913" fmla="*/ 3788476 w 5127638"/>
                <a:gd name="connsiteY1913" fmla="*/ 430571 h 4988059"/>
                <a:gd name="connsiteX1914" fmla="*/ 3808229 w 5127638"/>
                <a:gd name="connsiteY1914" fmla="*/ 408432 h 4988059"/>
                <a:gd name="connsiteX1915" fmla="*/ 3790976 w 5127638"/>
                <a:gd name="connsiteY1915" fmla="*/ 421793 h 4988059"/>
                <a:gd name="connsiteX1916" fmla="*/ 3805086 w 5127638"/>
                <a:gd name="connsiteY1916" fmla="*/ 407488 h 4988059"/>
                <a:gd name="connsiteX1917" fmla="*/ 3813410 w 5127638"/>
                <a:gd name="connsiteY1917" fmla="*/ 402624 h 4988059"/>
                <a:gd name="connsiteX1918" fmla="*/ 3818168 w 5127638"/>
                <a:gd name="connsiteY1918" fmla="*/ 397291 h 4988059"/>
                <a:gd name="connsiteX1919" fmla="*/ 3833342 w 5127638"/>
                <a:gd name="connsiteY1919" fmla="*/ 388062 h 4988059"/>
                <a:gd name="connsiteX1920" fmla="*/ 3833336 w 5127638"/>
                <a:gd name="connsiteY1920" fmla="*/ 388046 h 4988059"/>
                <a:gd name="connsiteX1921" fmla="*/ 3834030 w 5127638"/>
                <a:gd name="connsiteY1921" fmla="*/ 385028 h 4988059"/>
                <a:gd name="connsiteX1922" fmla="*/ 3835623 w 5127638"/>
                <a:gd name="connsiteY1922" fmla="*/ 386675 h 4988059"/>
                <a:gd name="connsiteX1923" fmla="*/ 3872217 w 5127638"/>
                <a:gd name="connsiteY1923" fmla="*/ 364418 h 4988059"/>
                <a:gd name="connsiteX1924" fmla="*/ 3906421 w 5127638"/>
                <a:gd name="connsiteY1924" fmla="*/ 350973 h 4988059"/>
                <a:gd name="connsiteX1925" fmla="*/ 3938804 w 5127638"/>
                <a:gd name="connsiteY1925" fmla="*/ 328685 h 4988059"/>
                <a:gd name="connsiteX1926" fmla="*/ 4109217 w 5127638"/>
                <a:gd name="connsiteY1926" fmla="*/ 227679 h 4988059"/>
                <a:gd name="connsiteX1927" fmla="*/ 4163335 w 5127638"/>
                <a:gd name="connsiteY1927" fmla="*/ 201667 h 4988059"/>
                <a:gd name="connsiteX1928" fmla="*/ 4175974 w 5127638"/>
                <a:gd name="connsiteY1928" fmla="*/ 191691 h 4988059"/>
                <a:gd name="connsiteX1929" fmla="*/ 4176691 w 5127638"/>
                <a:gd name="connsiteY1929" fmla="*/ 192081 h 4988059"/>
                <a:gd name="connsiteX1930" fmla="*/ 4178196 w 5127638"/>
                <a:gd name="connsiteY1930" fmla="*/ 189935 h 4988059"/>
                <a:gd name="connsiteX1931" fmla="*/ 4175974 w 5127638"/>
                <a:gd name="connsiteY1931" fmla="*/ 191691 h 4988059"/>
                <a:gd name="connsiteX1932" fmla="*/ 4173245 w 5127638"/>
                <a:gd name="connsiteY1932" fmla="*/ 190210 h 4988059"/>
                <a:gd name="connsiteX1933" fmla="*/ 4216625 w 5127638"/>
                <a:gd name="connsiteY1933" fmla="*/ 159386 h 4988059"/>
                <a:gd name="connsiteX1934" fmla="*/ 4204969 w 5127638"/>
                <a:gd name="connsiteY1934" fmla="*/ 162780 h 4988059"/>
                <a:gd name="connsiteX1935" fmla="*/ 4195141 w 5127638"/>
                <a:gd name="connsiteY1935" fmla="*/ 157824 h 4988059"/>
                <a:gd name="connsiteX1936" fmla="*/ 4156079 w 5127638"/>
                <a:gd name="connsiteY1936" fmla="*/ 176949 h 4988059"/>
                <a:gd name="connsiteX1937" fmla="*/ 4093600 w 5127638"/>
                <a:gd name="connsiteY1937" fmla="*/ 209182 h 4988059"/>
                <a:gd name="connsiteX1938" fmla="*/ 4039701 w 5127638"/>
                <a:gd name="connsiteY1938" fmla="*/ 237674 h 4988059"/>
                <a:gd name="connsiteX1939" fmla="*/ 4052408 w 5127638"/>
                <a:gd name="connsiteY1939" fmla="*/ 229273 h 4988059"/>
                <a:gd name="connsiteX1940" fmla="*/ 4122308 w 5127638"/>
                <a:gd name="connsiteY1940" fmla="*/ 192625 h 4988059"/>
                <a:gd name="connsiteX1941" fmla="*/ 4265045 w 5127638"/>
                <a:gd name="connsiteY1941" fmla="*/ 113665 h 4988059"/>
                <a:gd name="connsiteX1942" fmla="*/ 4342463 w 5127638"/>
                <a:gd name="connsiteY1942" fmla="*/ 74768 h 4988059"/>
                <a:gd name="connsiteX1943" fmla="*/ 4414967 w 5127638"/>
                <a:gd name="connsiteY1943" fmla="*/ 40267 h 4988059"/>
                <a:gd name="connsiteX1944" fmla="*/ 4331814 w 5127638"/>
                <a:gd name="connsiteY1944" fmla="*/ 84297 h 4988059"/>
                <a:gd name="connsiteX1945" fmla="*/ 4304410 w 5127638"/>
                <a:gd name="connsiteY1945" fmla="*/ 100024 h 4988059"/>
                <a:gd name="connsiteX1946" fmla="*/ 4332295 w 5127638"/>
                <a:gd name="connsiteY1946" fmla="*/ 92980 h 4988059"/>
                <a:gd name="connsiteX1947" fmla="*/ 4521254 w 5127638"/>
                <a:gd name="connsiteY1947" fmla="*/ 0 h 498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</a:cxnLst>
              <a:rect l="l" t="t" r="r" b="b"/>
              <a:pathLst>
                <a:path w="5127638" h="4988059">
                  <a:moveTo>
                    <a:pt x="50543" y="4889703"/>
                  </a:moveTo>
                  <a:cubicBezTo>
                    <a:pt x="49556" y="4890721"/>
                    <a:pt x="44555" y="4893957"/>
                    <a:pt x="33492" y="4900561"/>
                  </a:cubicBezTo>
                  <a:lnTo>
                    <a:pt x="33290" y="4900693"/>
                  </a:lnTo>
                  <a:lnTo>
                    <a:pt x="28551" y="4899217"/>
                  </a:lnTo>
                  <a:lnTo>
                    <a:pt x="43519" y="4892156"/>
                  </a:lnTo>
                  <a:cubicBezTo>
                    <a:pt x="48506" y="4889886"/>
                    <a:pt x="51530" y="4888685"/>
                    <a:pt x="50543" y="4889703"/>
                  </a:cubicBezTo>
                  <a:close/>
                  <a:moveTo>
                    <a:pt x="3748699" y="4762306"/>
                  </a:moveTo>
                  <a:cubicBezTo>
                    <a:pt x="3750521" y="4763431"/>
                    <a:pt x="3750922" y="4767827"/>
                    <a:pt x="3748735" y="4778602"/>
                  </a:cubicBezTo>
                  <a:cubicBezTo>
                    <a:pt x="3748735" y="4778602"/>
                    <a:pt x="3744772" y="4772619"/>
                    <a:pt x="3740148" y="4765639"/>
                  </a:cubicBezTo>
                  <a:cubicBezTo>
                    <a:pt x="3743637" y="4763328"/>
                    <a:pt x="3746878" y="4761181"/>
                    <a:pt x="3748699" y="4762306"/>
                  </a:cubicBezTo>
                  <a:close/>
                  <a:moveTo>
                    <a:pt x="888858" y="4714804"/>
                  </a:moveTo>
                  <a:cubicBezTo>
                    <a:pt x="852394" y="4759756"/>
                    <a:pt x="833761" y="4734038"/>
                    <a:pt x="888858" y="4714804"/>
                  </a:cubicBezTo>
                  <a:close/>
                  <a:moveTo>
                    <a:pt x="675279" y="4567336"/>
                  </a:moveTo>
                  <a:cubicBezTo>
                    <a:pt x="674830" y="4568014"/>
                    <a:pt x="668208" y="4572544"/>
                    <a:pt x="660621" y="4578107"/>
                  </a:cubicBezTo>
                  <a:lnTo>
                    <a:pt x="667134" y="4571573"/>
                  </a:lnTo>
                  <a:lnTo>
                    <a:pt x="670670" y="4569561"/>
                  </a:lnTo>
                  <a:cubicBezTo>
                    <a:pt x="674184" y="4567621"/>
                    <a:pt x="675503" y="4566997"/>
                    <a:pt x="675279" y="4567336"/>
                  </a:cubicBezTo>
                  <a:close/>
                  <a:moveTo>
                    <a:pt x="1794405" y="4541419"/>
                  </a:moveTo>
                  <a:cubicBezTo>
                    <a:pt x="1782868" y="4541929"/>
                    <a:pt x="1772592" y="4542875"/>
                    <a:pt x="1763570" y="4544254"/>
                  </a:cubicBezTo>
                  <a:cubicBezTo>
                    <a:pt x="1759867" y="4554157"/>
                    <a:pt x="1756831" y="4564571"/>
                    <a:pt x="1754458" y="4575497"/>
                  </a:cubicBezTo>
                  <a:cubicBezTo>
                    <a:pt x="1752094" y="4586425"/>
                    <a:pt x="1751723" y="4598894"/>
                    <a:pt x="1753359" y="4612902"/>
                  </a:cubicBezTo>
                  <a:cubicBezTo>
                    <a:pt x="1754939" y="4621915"/>
                    <a:pt x="1757545" y="4629577"/>
                    <a:pt x="1761172" y="4635887"/>
                  </a:cubicBezTo>
                  <a:cubicBezTo>
                    <a:pt x="1764799" y="4642200"/>
                    <a:pt x="1767395" y="4649803"/>
                    <a:pt x="1768959" y="4658701"/>
                  </a:cubicBezTo>
                  <a:cubicBezTo>
                    <a:pt x="1769717" y="4662957"/>
                    <a:pt x="1772090" y="4665810"/>
                    <a:pt x="1776082" y="4667266"/>
                  </a:cubicBezTo>
                  <a:cubicBezTo>
                    <a:pt x="1780075" y="4668721"/>
                    <a:pt x="1784807" y="4671269"/>
                    <a:pt x="1790282" y="4674904"/>
                  </a:cubicBezTo>
                  <a:cubicBezTo>
                    <a:pt x="1793612" y="4665168"/>
                    <a:pt x="1795393" y="4657416"/>
                    <a:pt x="1795642" y="4651643"/>
                  </a:cubicBezTo>
                  <a:cubicBezTo>
                    <a:pt x="1795883" y="4645875"/>
                    <a:pt x="1795615" y="4640765"/>
                    <a:pt x="1794832" y="4636318"/>
                  </a:cubicBezTo>
                  <a:cubicBezTo>
                    <a:pt x="1808819" y="4634685"/>
                    <a:pt x="1823324" y="4632386"/>
                    <a:pt x="1838336" y="4629418"/>
                  </a:cubicBezTo>
                  <a:cubicBezTo>
                    <a:pt x="1853350" y="4626450"/>
                    <a:pt x="1869899" y="4621477"/>
                    <a:pt x="1887990" y="4614499"/>
                  </a:cubicBezTo>
                  <a:cubicBezTo>
                    <a:pt x="1876864" y="4601331"/>
                    <a:pt x="1867587" y="4588527"/>
                    <a:pt x="1860155" y="4576077"/>
                  </a:cubicBezTo>
                  <a:cubicBezTo>
                    <a:pt x="1852722" y="4563629"/>
                    <a:pt x="1846114" y="4552876"/>
                    <a:pt x="1840327" y="4543819"/>
                  </a:cubicBezTo>
                  <a:cubicBezTo>
                    <a:pt x="1821246" y="4541711"/>
                    <a:pt x="1805939" y="4540910"/>
                    <a:pt x="1794405" y="4541419"/>
                  </a:cubicBezTo>
                  <a:close/>
                  <a:moveTo>
                    <a:pt x="1300164" y="4531382"/>
                  </a:moveTo>
                  <a:cubicBezTo>
                    <a:pt x="1300164" y="4531382"/>
                    <a:pt x="1317963" y="4536485"/>
                    <a:pt x="1300164" y="4531382"/>
                  </a:cubicBezTo>
                  <a:close/>
                  <a:moveTo>
                    <a:pt x="1042090" y="4493575"/>
                  </a:moveTo>
                  <a:cubicBezTo>
                    <a:pt x="1043894" y="4490851"/>
                    <a:pt x="1036677" y="4501745"/>
                    <a:pt x="1036677" y="4501745"/>
                  </a:cubicBezTo>
                  <a:cubicBezTo>
                    <a:pt x="1039886" y="4496904"/>
                    <a:pt x="1041488" y="4494483"/>
                    <a:pt x="1042090" y="4493575"/>
                  </a:cubicBezTo>
                  <a:close/>
                  <a:moveTo>
                    <a:pt x="2034844" y="4489495"/>
                  </a:moveTo>
                  <a:cubicBezTo>
                    <a:pt x="2029928" y="4490141"/>
                    <a:pt x="2025601" y="4490706"/>
                    <a:pt x="2021863" y="4491197"/>
                  </a:cubicBezTo>
                  <a:cubicBezTo>
                    <a:pt x="2018130" y="4491687"/>
                    <a:pt x="2016161" y="4491942"/>
                    <a:pt x="2015965" y="4491968"/>
                  </a:cubicBezTo>
                  <a:cubicBezTo>
                    <a:pt x="2008332" y="4506990"/>
                    <a:pt x="2000543" y="4520832"/>
                    <a:pt x="1992597" y="4533489"/>
                  </a:cubicBezTo>
                  <a:cubicBezTo>
                    <a:pt x="1984654" y="4546149"/>
                    <a:pt x="1976865" y="4559992"/>
                    <a:pt x="1969233" y="4575010"/>
                  </a:cubicBezTo>
                  <a:cubicBezTo>
                    <a:pt x="1978945" y="4574343"/>
                    <a:pt x="1988148" y="4574340"/>
                    <a:pt x="1996834" y="4575002"/>
                  </a:cubicBezTo>
                  <a:cubicBezTo>
                    <a:pt x="2005526" y="4575667"/>
                    <a:pt x="2012056" y="4573609"/>
                    <a:pt x="2016432" y="4568830"/>
                  </a:cubicBezTo>
                  <a:cubicBezTo>
                    <a:pt x="2019887" y="4558563"/>
                    <a:pt x="2023111" y="4546522"/>
                    <a:pt x="2026102" y="4532709"/>
                  </a:cubicBezTo>
                  <a:cubicBezTo>
                    <a:pt x="2029094" y="4518894"/>
                    <a:pt x="2032008" y="4504489"/>
                    <a:pt x="2034844" y="4489495"/>
                  </a:cubicBezTo>
                  <a:close/>
                  <a:moveTo>
                    <a:pt x="4706881" y="4411662"/>
                  </a:moveTo>
                  <a:cubicBezTo>
                    <a:pt x="4706591" y="4411226"/>
                    <a:pt x="4708289" y="4412029"/>
                    <a:pt x="4712813" y="4414526"/>
                  </a:cubicBezTo>
                  <a:lnTo>
                    <a:pt x="4717364" y="4417116"/>
                  </a:lnTo>
                  <a:lnTo>
                    <a:pt x="4725749" y="4425526"/>
                  </a:lnTo>
                  <a:cubicBezTo>
                    <a:pt x="4715984" y="4418366"/>
                    <a:pt x="4707460" y="4412535"/>
                    <a:pt x="4706881" y="4411662"/>
                  </a:cubicBezTo>
                  <a:close/>
                  <a:moveTo>
                    <a:pt x="3899337" y="4366308"/>
                  </a:moveTo>
                  <a:cubicBezTo>
                    <a:pt x="3895758" y="4367334"/>
                    <a:pt x="3890746" y="4368771"/>
                    <a:pt x="3892894" y="4368155"/>
                  </a:cubicBezTo>
                  <a:close/>
                  <a:moveTo>
                    <a:pt x="584141" y="4340193"/>
                  </a:moveTo>
                  <a:cubicBezTo>
                    <a:pt x="587280" y="4355648"/>
                    <a:pt x="551491" y="4367608"/>
                    <a:pt x="553514" y="4354458"/>
                  </a:cubicBezTo>
                  <a:cubicBezTo>
                    <a:pt x="559673" y="4345162"/>
                    <a:pt x="584141" y="4340193"/>
                    <a:pt x="584141" y="4340193"/>
                  </a:cubicBezTo>
                  <a:close/>
                  <a:moveTo>
                    <a:pt x="4234740" y="4316721"/>
                  </a:moveTo>
                  <a:cubicBezTo>
                    <a:pt x="4235513" y="4317890"/>
                    <a:pt x="4237579" y="4321006"/>
                    <a:pt x="4241706" y="4327237"/>
                  </a:cubicBezTo>
                  <a:cubicBezTo>
                    <a:pt x="4241706" y="4327237"/>
                    <a:pt x="4232419" y="4313215"/>
                    <a:pt x="4234740" y="4316721"/>
                  </a:cubicBezTo>
                  <a:close/>
                  <a:moveTo>
                    <a:pt x="382336" y="4165275"/>
                  </a:moveTo>
                  <a:cubicBezTo>
                    <a:pt x="324195" y="4200884"/>
                    <a:pt x="284656" y="4224711"/>
                    <a:pt x="259366" y="4239568"/>
                  </a:cubicBezTo>
                  <a:lnTo>
                    <a:pt x="246227" y="4247090"/>
                  </a:lnTo>
                  <a:lnTo>
                    <a:pt x="243971" y="4243449"/>
                  </a:lnTo>
                  <a:lnTo>
                    <a:pt x="268850" y="4226747"/>
                  </a:lnTo>
                  <a:cubicBezTo>
                    <a:pt x="278225" y="4220537"/>
                    <a:pt x="288441" y="4213843"/>
                    <a:pt x="298955" y="4207014"/>
                  </a:cubicBezTo>
                  <a:cubicBezTo>
                    <a:pt x="295876" y="4211663"/>
                    <a:pt x="295876" y="4211663"/>
                    <a:pt x="300525" y="4214742"/>
                  </a:cubicBezTo>
                  <a:cubicBezTo>
                    <a:pt x="295876" y="4211663"/>
                    <a:pt x="363029" y="4172548"/>
                    <a:pt x="382336" y="4165275"/>
                  </a:cubicBezTo>
                  <a:close/>
                  <a:moveTo>
                    <a:pt x="4824190" y="4119295"/>
                  </a:moveTo>
                  <a:cubicBezTo>
                    <a:pt x="4824190" y="4119295"/>
                    <a:pt x="4855685" y="4125691"/>
                    <a:pt x="4863610" y="4137656"/>
                  </a:cubicBezTo>
                  <a:cubicBezTo>
                    <a:pt x="4866214" y="4154582"/>
                    <a:pt x="4820148" y="4139187"/>
                    <a:pt x="4824190" y="4119295"/>
                  </a:cubicBezTo>
                  <a:close/>
                  <a:moveTo>
                    <a:pt x="995811" y="4028311"/>
                  </a:moveTo>
                  <a:cubicBezTo>
                    <a:pt x="996645" y="4028550"/>
                    <a:pt x="998870" y="4029188"/>
                    <a:pt x="1003320" y="4030463"/>
                  </a:cubicBezTo>
                  <a:cubicBezTo>
                    <a:pt x="1003320" y="4030463"/>
                    <a:pt x="1020344" y="4035052"/>
                    <a:pt x="1003320" y="4030463"/>
                  </a:cubicBezTo>
                  <a:cubicBezTo>
                    <a:pt x="1003320" y="4030463"/>
                    <a:pt x="993308" y="4027593"/>
                    <a:pt x="995811" y="4028311"/>
                  </a:cubicBezTo>
                  <a:close/>
                  <a:moveTo>
                    <a:pt x="755032" y="3802898"/>
                  </a:moveTo>
                  <a:cubicBezTo>
                    <a:pt x="742965" y="3818694"/>
                    <a:pt x="730605" y="3832725"/>
                    <a:pt x="717953" y="3844993"/>
                  </a:cubicBezTo>
                  <a:cubicBezTo>
                    <a:pt x="705303" y="3857262"/>
                    <a:pt x="692486" y="3868951"/>
                    <a:pt x="679510" y="3880057"/>
                  </a:cubicBezTo>
                  <a:cubicBezTo>
                    <a:pt x="675990" y="3885327"/>
                    <a:pt x="675424" y="3890205"/>
                    <a:pt x="677816" y="3894698"/>
                  </a:cubicBezTo>
                  <a:cubicBezTo>
                    <a:pt x="680208" y="3899190"/>
                    <a:pt x="682012" y="3903759"/>
                    <a:pt x="683221" y="3908406"/>
                  </a:cubicBezTo>
                  <a:cubicBezTo>
                    <a:pt x="684086" y="3908894"/>
                    <a:pt x="687394" y="3909661"/>
                    <a:pt x="693146" y="3910708"/>
                  </a:cubicBezTo>
                  <a:cubicBezTo>
                    <a:pt x="698898" y="3911757"/>
                    <a:pt x="701898" y="3910161"/>
                    <a:pt x="702147" y="3905925"/>
                  </a:cubicBezTo>
                  <a:cubicBezTo>
                    <a:pt x="714970" y="3894436"/>
                    <a:pt x="727491" y="3881182"/>
                    <a:pt x="739704" y="3866168"/>
                  </a:cubicBezTo>
                  <a:cubicBezTo>
                    <a:pt x="751917" y="3851157"/>
                    <a:pt x="764029" y="3835556"/>
                    <a:pt x="776041" y="3819364"/>
                  </a:cubicBezTo>
                  <a:cubicBezTo>
                    <a:pt x="771187" y="3819800"/>
                    <a:pt x="766682" y="3818389"/>
                    <a:pt x="762523" y="3815130"/>
                  </a:cubicBezTo>
                  <a:cubicBezTo>
                    <a:pt x="758367" y="3811869"/>
                    <a:pt x="755869" y="3807792"/>
                    <a:pt x="755032" y="3802898"/>
                  </a:cubicBezTo>
                  <a:close/>
                  <a:moveTo>
                    <a:pt x="4294308" y="3717856"/>
                  </a:moveTo>
                  <a:cubicBezTo>
                    <a:pt x="4297529" y="3716932"/>
                    <a:pt x="4284643" y="3720626"/>
                    <a:pt x="4284643" y="3720626"/>
                  </a:cubicBezTo>
                  <a:lnTo>
                    <a:pt x="4279813" y="3721928"/>
                  </a:lnTo>
                  <a:lnTo>
                    <a:pt x="4276426" y="3722841"/>
                  </a:lnTo>
                  <a:cubicBezTo>
                    <a:pt x="4275057" y="3723210"/>
                    <a:pt x="4274372" y="3723395"/>
                    <a:pt x="4275399" y="3723118"/>
                  </a:cubicBezTo>
                  <a:lnTo>
                    <a:pt x="4279813" y="3721928"/>
                  </a:lnTo>
                  <a:lnTo>
                    <a:pt x="4281562" y="3721456"/>
                  </a:lnTo>
                  <a:cubicBezTo>
                    <a:pt x="4283274" y="3720995"/>
                    <a:pt x="4284643" y="3720626"/>
                    <a:pt x="4284643" y="3720626"/>
                  </a:cubicBezTo>
                  <a:cubicBezTo>
                    <a:pt x="4290371" y="3718985"/>
                    <a:pt x="4293233" y="3718164"/>
                    <a:pt x="4294308" y="3717856"/>
                  </a:cubicBezTo>
                  <a:close/>
                  <a:moveTo>
                    <a:pt x="4352069" y="3341374"/>
                  </a:moveTo>
                  <a:cubicBezTo>
                    <a:pt x="4375791" y="3359089"/>
                    <a:pt x="4393643" y="3382378"/>
                    <a:pt x="4405626" y="3411240"/>
                  </a:cubicBezTo>
                  <a:cubicBezTo>
                    <a:pt x="4417612" y="3440104"/>
                    <a:pt x="4437831" y="3463082"/>
                    <a:pt x="4466285" y="3480177"/>
                  </a:cubicBezTo>
                  <a:cubicBezTo>
                    <a:pt x="4460966" y="3442634"/>
                    <a:pt x="4448236" y="3412666"/>
                    <a:pt x="4428095" y="3390278"/>
                  </a:cubicBezTo>
                  <a:cubicBezTo>
                    <a:pt x="4407953" y="3367888"/>
                    <a:pt x="4382612" y="3351589"/>
                    <a:pt x="4352069" y="3341374"/>
                  </a:cubicBezTo>
                  <a:close/>
                  <a:moveTo>
                    <a:pt x="4119292" y="2698464"/>
                  </a:moveTo>
                  <a:cubicBezTo>
                    <a:pt x="4119368" y="2699834"/>
                    <a:pt x="4118740" y="2700557"/>
                    <a:pt x="4117787" y="2700610"/>
                  </a:cubicBezTo>
                  <a:lnTo>
                    <a:pt x="4117069" y="2700220"/>
                  </a:lnTo>
                  <a:close/>
                  <a:moveTo>
                    <a:pt x="4082250" y="2645391"/>
                  </a:moveTo>
                  <a:cubicBezTo>
                    <a:pt x="4083088" y="2645000"/>
                    <a:pt x="4084232" y="2644937"/>
                    <a:pt x="4085450" y="2646245"/>
                  </a:cubicBezTo>
                  <a:cubicBezTo>
                    <a:pt x="4085450" y="2646245"/>
                    <a:pt x="4083317" y="2649113"/>
                    <a:pt x="4080879" y="2646499"/>
                  </a:cubicBezTo>
                  <a:cubicBezTo>
                    <a:pt x="4080879" y="2646499"/>
                    <a:pt x="4081414" y="2645782"/>
                    <a:pt x="4082250" y="2645391"/>
                  </a:cubicBezTo>
                  <a:close/>
                  <a:moveTo>
                    <a:pt x="4088717" y="2641877"/>
                  </a:moveTo>
                  <a:lnTo>
                    <a:pt x="4092536" y="2643102"/>
                  </a:lnTo>
                  <a:cubicBezTo>
                    <a:pt x="4092688" y="2645845"/>
                    <a:pt x="4090402" y="2645971"/>
                    <a:pt x="4085450" y="2646245"/>
                  </a:cubicBezTo>
                  <a:lnTo>
                    <a:pt x="4087794" y="2641951"/>
                  </a:lnTo>
                  <a:lnTo>
                    <a:pt x="4087796" y="2642490"/>
                  </a:lnTo>
                  <a:close/>
                  <a:moveTo>
                    <a:pt x="4105315" y="2592692"/>
                  </a:moveTo>
                  <a:cubicBezTo>
                    <a:pt x="4106992" y="2592792"/>
                    <a:pt x="4106919" y="2594057"/>
                    <a:pt x="4104125" y="2597078"/>
                  </a:cubicBezTo>
                  <a:cubicBezTo>
                    <a:pt x="4098448" y="2601517"/>
                    <a:pt x="4088016" y="2606336"/>
                    <a:pt x="4078451" y="2610418"/>
                  </a:cubicBezTo>
                  <a:lnTo>
                    <a:pt x="4074590" y="2612032"/>
                  </a:lnTo>
                  <a:lnTo>
                    <a:pt x="4082836" y="2604329"/>
                  </a:lnTo>
                  <a:lnTo>
                    <a:pt x="4088928" y="2598447"/>
                  </a:lnTo>
                  <a:lnTo>
                    <a:pt x="4096002" y="2595292"/>
                  </a:lnTo>
                  <a:cubicBezTo>
                    <a:pt x="4100210" y="2593655"/>
                    <a:pt x="4103638" y="2592592"/>
                    <a:pt x="4105315" y="2592692"/>
                  </a:cubicBezTo>
                  <a:close/>
                  <a:moveTo>
                    <a:pt x="4026011" y="2574285"/>
                  </a:moveTo>
                  <a:cubicBezTo>
                    <a:pt x="4026590" y="2573635"/>
                    <a:pt x="4028222" y="2573997"/>
                    <a:pt x="4031921" y="2576251"/>
                  </a:cubicBezTo>
                  <a:cubicBezTo>
                    <a:pt x="4031921" y="2576251"/>
                    <a:pt x="4029379" y="2577236"/>
                    <a:pt x="4026414" y="2578384"/>
                  </a:cubicBezTo>
                  <a:cubicBezTo>
                    <a:pt x="4025905" y="2576596"/>
                    <a:pt x="4025432" y="2574935"/>
                    <a:pt x="4026011" y="2574285"/>
                  </a:cubicBezTo>
                  <a:close/>
                  <a:moveTo>
                    <a:pt x="4112678" y="2562552"/>
                  </a:moveTo>
                  <a:cubicBezTo>
                    <a:pt x="4113532" y="2563072"/>
                    <a:pt x="4112758" y="2564897"/>
                    <a:pt x="4111006" y="2567438"/>
                  </a:cubicBezTo>
                  <a:lnTo>
                    <a:pt x="4104757" y="2575041"/>
                  </a:lnTo>
                  <a:lnTo>
                    <a:pt x="4068241" y="2594255"/>
                  </a:lnTo>
                  <a:lnTo>
                    <a:pt x="4068875" y="2593709"/>
                  </a:lnTo>
                  <a:cubicBezTo>
                    <a:pt x="4074147" y="2588686"/>
                    <a:pt x="4093911" y="2572306"/>
                    <a:pt x="4105141" y="2565454"/>
                  </a:cubicBezTo>
                  <a:cubicBezTo>
                    <a:pt x="4107014" y="2564312"/>
                    <a:pt x="4108650" y="2563435"/>
                    <a:pt x="4109940" y="2562919"/>
                  </a:cubicBezTo>
                  <a:cubicBezTo>
                    <a:pt x="4111232" y="2562402"/>
                    <a:pt x="4112180" y="2562248"/>
                    <a:pt x="4112678" y="2562552"/>
                  </a:cubicBezTo>
                  <a:close/>
                  <a:moveTo>
                    <a:pt x="3874983" y="2512312"/>
                  </a:moveTo>
                  <a:cubicBezTo>
                    <a:pt x="3873866" y="2512566"/>
                    <a:pt x="3872475" y="2513127"/>
                    <a:pt x="3871236" y="2513825"/>
                  </a:cubicBezTo>
                  <a:cubicBezTo>
                    <a:pt x="3869998" y="2514522"/>
                    <a:pt x="3868914" y="2515355"/>
                    <a:pt x="3868412" y="2516157"/>
                  </a:cubicBezTo>
                  <a:lnTo>
                    <a:pt x="3869642" y="2517688"/>
                  </a:lnTo>
                  <a:lnTo>
                    <a:pt x="3874947" y="2515787"/>
                  </a:lnTo>
                  <a:close/>
                  <a:moveTo>
                    <a:pt x="3891274" y="2503332"/>
                  </a:moveTo>
                  <a:lnTo>
                    <a:pt x="3891076" y="2503442"/>
                  </a:lnTo>
                  <a:cubicBezTo>
                    <a:pt x="3885902" y="2506593"/>
                    <a:pt x="3883168" y="2508550"/>
                    <a:pt x="3882124" y="2509660"/>
                  </a:cubicBezTo>
                  <a:lnTo>
                    <a:pt x="3882925" y="2510430"/>
                  </a:lnTo>
                  <a:close/>
                  <a:moveTo>
                    <a:pt x="3896629" y="2459580"/>
                  </a:moveTo>
                  <a:cubicBezTo>
                    <a:pt x="3896629" y="2459580"/>
                    <a:pt x="3896661" y="2461084"/>
                    <a:pt x="3896688" y="2462400"/>
                  </a:cubicBezTo>
                  <a:lnTo>
                    <a:pt x="3896693" y="2462610"/>
                  </a:lnTo>
                  <a:lnTo>
                    <a:pt x="3896722" y="2464022"/>
                  </a:lnTo>
                  <a:cubicBezTo>
                    <a:pt x="3896730" y="2464374"/>
                    <a:pt x="3896732" y="2464468"/>
                    <a:pt x="3896724" y="2464092"/>
                  </a:cubicBezTo>
                  <a:lnTo>
                    <a:pt x="3896693" y="2462610"/>
                  </a:lnTo>
                  <a:close/>
                  <a:moveTo>
                    <a:pt x="4130671" y="2433817"/>
                  </a:moveTo>
                  <a:cubicBezTo>
                    <a:pt x="4127212" y="2439784"/>
                    <a:pt x="4102767" y="2461704"/>
                    <a:pt x="4099610" y="2465480"/>
                  </a:cubicBezTo>
                  <a:cubicBezTo>
                    <a:pt x="4089731" y="2474556"/>
                    <a:pt x="4082115" y="2481869"/>
                    <a:pt x="4075563" y="2488389"/>
                  </a:cubicBezTo>
                  <a:lnTo>
                    <a:pt x="4072190" y="2491857"/>
                  </a:lnTo>
                  <a:lnTo>
                    <a:pt x="4039942" y="2509281"/>
                  </a:lnTo>
                  <a:lnTo>
                    <a:pt x="4075094" y="2481788"/>
                  </a:lnTo>
                  <a:cubicBezTo>
                    <a:pt x="4082064" y="2476534"/>
                    <a:pt x="4098646" y="2457661"/>
                    <a:pt x="4112746" y="2444698"/>
                  </a:cubicBezTo>
                  <a:lnTo>
                    <a:pt x="4125031" y="2434859"/>
                  </a:lnTo>
                  <a:lnTo>
                    <a:pt x="4126836" y="2434276"/>
                  </a:lnTo>
                  <a:close/>
                  <a:moveTo>
                    <a:pt x="4129137" y="2334857"/>
                  </a:moveTo>
                  <a:lnTo>
                    <a:pt x="4121565" y="2342142"/>
                  </a:lnTo>
                  <a:lnTo>
                    <a:pt x="4070753" y="2388119"/>
                  </a:lnTo>
                  <a:lnTo>
                    <a:pt x="4047056" y="2398851"/>
                  </a:lnTo>
                  <a:lnTo>
                    <a:pt x="4016543" y="2415698"/>
                  </a:lnTo>
                  <a:lnTo>
                    <a:pt x="4027066" y="2405638"/>
                  </a:lnTo>
                  <a:cubicBezTo>
                    <a:pt x="4045380" y="2393152"/>
                    <a:pt x="4063476" y="2379899"/>
                    <a:pt x="4081561" y="2365374"/>
                  </a:cubicBezTo>
                  <a:lnTo>
                    <a:pt x="4106510" y="2343420"/>
                  </a:lnTo>
                  <a:lnTo>
                    <a:pt x="4106420" y="2344221"/>
                  </a:lnTo>
                  <a:cubicBezTo>
                    <a:pt x="4108691" y="2343607"/>
                    <a:pt x="4113759" y="2341551"/>
                    <a:pt x="4122991" y="2337486"/>
                  </a:cubicBezTo>
                  <a:close/>
                  <a:moveTo>
                    <a:pt x="3914725" y="2308445"/>
                  </a:moveTo>
                  <a:cubicBezTo>
                    <a:pt x="3912078" y="2309472"/>
                    <a:pt x="3910754" y="2309985"/>
                    <a:pt x="3910257" y="2310176"/>
                  </a:cubicBezTo>
                  <a:cubicBezTo>
                    <a:pt x="3908768" y="2310753"/>
                    <a:pt x="3914725" y="2308445"/>
                    <a:pt x="3914725" y="2308445"/>
                  </a:cubicBezTo>
                  <a:close/>
                  <a:moveTo>
                    <a:pt x="4199958" y="2265110"/>
                  </a:moveTo>
                  <a:lnTo>
                    <a:pt x="4180786" y="2285161"/>
                  </a:lnTo>
                  <a:lnTo>
                    <a:pt x="4161699" y="2303527"/>
                  </a:lnTo>
                  <a:lnTo>
                    <a:pt x="4149612" y="2307592"/>
                  </a:lnTo>
                  <a:lnTo>
                    <a:pt x="4144319" y="2309806"/>
                  </a:lnTo>
                  <a:lnTo>
                    <a:pt x="4186417" y="2271033"/>
                  </a:lnTo>
                  <a:lnTo>
                    <a:pt x="4192512" y="2268084"/>
                  </a:lnTo>
                  <a:close/>
                  <a:moveTo>
                    <a:pt x="3879600" y="2244299"/>
                  </a:moveTo>
                  <a:lnTo>
                    <a:pt x="3875798" y="2246718"/>
                  </a:lnTo>
                  <a:lnTo>
                    <a:pt x="3862749" y="2256865"/>
                  </a:lnTo>
                  <a:lnTo>
                    <a:pt x="3871505" y="2250800"/>
                  </a:lnTo>
                  <a:cubicBezTo>
                    <a:pt x="3875016" y="2248220"/>
                    <a:pt x="3877967" y="2245879"/>
                    <a:pt x="3879600" y="2244299"/>
                  </a:cubicBezTo>
                  <a:close/>
                  <a:moveTo>
                    <a:pt x="4046730" y="2243842"/>
                  </a:moveTo>
                  <a:cubicBezTo>
                    <a:pt x="4049478" y="2244333"/>
                    <a:pt x="4046312" y="2252143"/>
                    <a:pt x="4032031" y="2259591"/>
                  </a:cubicBezTo>
                  <a:cubicBezTo>
                    <a:pt x="4035943" y="2252685"/>
                    <a:pt x="4039486" y="2248404"/>
                    <a:pt x="4042204" y="2246075"/>
                  </a:cubicBezTo>
                  <a:cubicBezTo>
                    <a:pt x="4044241" y="2244327"/>
                    <a:pt x="4045815" y="2243678"/>
                    <a:pt x="4046730" y="2243842"/>
                  </a:cubicBezTo>
                  <a:close/>
                  <a:moveTo>
                    <a:pt x="4050999" y="2111522"/>
                  </a:moveTo>
                  <a:cubicBezTo>
                    <a:pt x="4048352" y="2112549"/>
                    <a:pt x="4047029" y="2113061"/>
                    <a:pt x="4046532" y="2113253"/>
                  </a:cubicBezTo>
                  <a:cubicBezTo>
                    <a:pt x="4045043" y="2113830"/>
                    <a:pt x="4050999" y="2111522"/>
                    <a:pt x="4050999" y="2111522"/>
                  </a:cubicBezTo>
                  <a:close/>
                  <a:moveTo>
                    <a:pt x="3995909" y="2111305"/>
                  </a:moveTo>
                  <a:cubicBezTo>
                    <a:pt x="3992394" y="2114653"/>
                    <a:pt x="3989479" y="2117627"/>
                    <a:pt x="3989109" y="2117770"/>
                  </a:cubicBezTo>
                  <a:cubicBezTo>
                    <a:pt x="3988923" y="2117842"/>
                    <a:pt x="3989374" y="2117206"/>
                    <a:pt x="3990704" y="2115556"/>
                  </a:cubicBezTo>
                  <a:lnTo>
                    <a:pt x="3992072" y="2113905"/>
                  </a:lnTo>
                  <a:close/>
                  <a:moveTo>
                    <a:pt x="4060716" y="2104353"/>
                  </a:moveTo>
                  <a:cubicBezTo>
                    <a:pt x="4060716" y="2104353"/>
                    <a:pt x="4060760" y="2110081"/>
                    <a:pt x="4060749" y="2108649"/>
                  </a:cubicBezTo>
                  <a:cubicBezTo>
                    <a:pt x="4060745" y="2108172"/>
                    <a:pt x="4060736" y="2106899"/>
                    <a:pt x="4060716" y="2104353"/>
                  </a:cubicBezTo>
                  <a:close/>
                  <a:moveTo>
                    <a:pt x="4158936" y="1774443"/>
                  </a:moveTo>
                  <a:lnTo>
                    <a:pt x="4119866" y="1807095"/>
                  </a:lnTo>
                  <a:lnTo>
                    <a:pt x="4073394" y="1845784"/>
                  </a:lnTo>
                  <a:lnTo>
                    <a:pt x="4065152" y="1862101"/>
                  </a:lnTo>
                  <a:lnTo>
                    <a:pt x="4116102" y="1820197"/>
                  </a:lnTo>
                  <a:lnTo>
                    <a:pt x="4155211" y="1788703"/>
                  </a:lnTo>
                  <a:lnTo>
                    <a:pt x="4157968" y="1783429"/>
                  </a:lnTo>
                  <a:close/>
                  <a:moveTo>
                    <a:pt x="602778" y="1424415"/>
                  </a:moveTo>
                  <a:cubicBezTo>
                    <a:pt x="603695" y="1424444"/>
                    <a:pt x="606145" y="1424524"/>
                    <a:pt x="611041" y="1424685"/>
                  </a:cubicBezTo>
                  <a:cubicBezTo>
                    <a:pt x="629684" y="1425592"/>
                    <a:pt x="611041" y="1424685"/>
                    <a:pt x="611041" y="1424685"/>
                  </a:cubicBezTo>
                  <a:cubicBezTo>
                    <a:pt x="611041" y="1424685"/>
                    <a:pt x="600023" y="1424322"/>
                    <a:pt x="602778" y="1424415"/>
                  </a:cubicBezTo>
                  <a:close/>
                  <a:moveTo>
                    <a:pt x="4617389" y="1408282"/>
                  </a:moveTo>
                  <a:cubicBezTo>
                    <a:pt x="4605910" y="1414877"/>
                    <a:pt x="4592119" y="1421142"/>
                    <a:pt x="4585515" y="1432969"/>
                  </a:cubicBezTo>
                  <a:cubicBezTo>
                    <a:pt x="4596994" y="1426373"/>
                    <a:pt x="4608347" y="1417492"/>
                    <a:pt x="4617389" y="1408282"/>
                  </a:cubicBezTo>
                  <a:close/>
                  <a:moveTo>
                    <a:pt x="4628566" y="1396202"/>
                  </a:moveTo>
                  <a:cubicBezTo>
                    <a:pt x="4628566" y="1396202"/>
                    <a:pt x="4628077" y="1397720"/>
                    <a:pt x="4627874" y="1399221"/>
                  </a:cubicBezTo>
                  <a:cubicBezTo>
                    <a:pt x="4627669" y="1400722"/>
                    <a:pt x="4627751" y="1402207"/>
                    <a:pt x="4628895" y="1402143"/>
                  </a:cubicBezTo>
                  <a:cubicBezTo>
                    <a:pt x="4631181" y="1402017"/>
                    <a:pt x="4633137" y="1395949"/>
                    <a:pt x="4628566" y="1396202"/>
                  </a:cubicBezTo>
                  <a:close/>
                  <a:moveTo>
                    <a:pt x="4585758" y="1347689"/>
                  </a:moveTo>
                  <a:cubicBezTo>
                    <a:pt x="4583949" y="1347790"/>
                    <a:pt x="4582325" y="1348223"/>
                    <a:pt x="4580835" y="1348915"/>
                  </a:cubicBezTo>
                  <a:cubicBezTo>
                    <a:pt x="4579345" y="1349606"/>
                    <a:pt x="4577988" y="1350555"/>
                    <a:pt x="4576713" y="1351686"/>
                  </a:cubicBezTo>
                  <a:cubicBezTo>
                    <a:pt x="4574164" y="1353947"/>
                    <a:pt x="4571941" y="1356936"/>
                    <a:pt x="4569631" y="1360043"/>
                  </a:cubicBezTo>
                  <a:cubicBezTo>
                    <a:pt x="4579153" y="1359516"/>
                    <a:pt x="4581110" y="1353448"/>
                    <a:pt x="4585758" y="1347689"/>
                  </a:cubicBezTo>
                  <a:close/>
                  <a:moveTo>
                    <a:pt x="4679913" y="1282287"/>
                  </a:moveTo>
                  <a:cubicBezTo>
                    <a:pt x="4679820" y="1281544"/>
                    <a:pt x="4678653" y="1281571"/>
                    <a:pt x="4675983" y="1282807"/>
                  </a:cubicBezTo>
                  <a:cubicBezTo>
                    <a:pt x="4674457" y="1283512"/>
                    <a:pt x="4672441" y="1284613"/>
                    <a:pt x="4669853" y="1286189"/>
                  </a:cubicBezTo>
                  <a:cubicBezTo>
                    <a:pt x="4649154" y="1298795"/>
                    <a:pt x="4617102" y="1320282"/>
                    <a:pt x="4596705" y="1338373"/>
                  </a:cubicBezTo>
                  <a:cubicBezTo>
                    <a:pt x="4620249" y="1328818"/>
                    <a:pt x="4638129" y="1313617"/>
                    <a:pt x="4663248" y="1298014"/>
                  </a:cubicBezTo>
                  <a:cubicBezTo>
                    <a:pt x="4670782" y="1293687"/>
                    <a:pt x="4680186" y="1284517"/>
                    <a:pt x="4679913" y="1282287"/>
                  </a:cubicBezTo>
                  <a:close/>
                  <a:moveTo>
                    <a:pt x="4839905" y="1238039"/>
                  </a:moveTo>
                  <a:lnTo>
                    <a:pt x="4835123" y="1240649"/>
                  </a:lnTo>
                  <a:cubicBezTo>
                    <a:pt x="4793260" y="1263538"/>
                    <a:pt x="4751486" y="1287168"/>
                    <a:pt x="4707001" y="1315304"/>
                  </a:cubicBezTo>
                  <a:cubicBezTo>
                    <a:pt x="4656382" y="1346528"/>
                    <a:pt x="4620088" y="1374210"/>
                    <a:pt x="4570154" y="1410898"/>
                  </a:cubicBezTo>
                  <a:cubicBezTo>
                    <a:pt x="4545186" y="1429242"/>
                    <a:pt x="4499520" y="1460192"/>
                    <a:pt x="4472215" y="1484626"/>
                  </a:cubicBezTo>
                  <a:cubicBezTo>
                    <a:pt x="4469930" y="1484752"/>
                    <a:pt x="4443158" y="1511906"/>
                    <a:pt x="4443310" y="1514648"/>
                  </a:cubicBezTo>
                  <a:cubicBezTo>
                    <a:pt x="4443463" y="1517390"/>
                    <a:pt x="4457076" y="1507927"/>
                    <a:pt x="4459362" y="1507800"/>
                  </a:cubicBezTo>
                  <a:cubicBezTo>
                    <a:pt x="4541171" y="1446426"/>
                    <a:pt x="4615820" y="1379946"/>
                    <a:pt x="4700396" y="1327130"/>
                  </a:cubicBezTo>
                  <a:cubicBezTo>
                    <a:pt x="4738176" y="1302116"/>
                    <a:pt x="4780579" y="1277764"/>
                    <a:pt x="4823612" y="1254466"/>
                  </a:cubicBezTo>
                  <a:lnTo>
                    <a:pt x="4846294" y="1242619"/>
                  </a:lnTo>
                  <a:close/>
                  <a:moveTo>
                    <a:pt x="4813605" y="1219190"/>
                  </a:moveTo>
                  <a:lnTo>
                    <a:pt x="4809098" y="1221806"/>
                  </a:lnTo>
                  <a:cubicBezTo>
                    <a:pt x="4766966" y="1245856"/>
                    <a:pt x="4724570" y="1270323"/>
                    <a:pt x="4682296" y="1296960"/>
                  </a:cubicBezTo>
                  <a:cubicBezTo>
                    <a:pt x="4604425" y="1346656"/>
                    <a:pt x="4536380" y="1401308"/>
                    <a:pt x="4466227" y="1459286"/>
                  </a:cubicBezTo>
                  <a:cubicBezTo>
                    <a:pt x="4457007" y="1465298"/>
                    <a:pt x="4445832" y="1477378"/>
                    <a:pt x="4462137" y="1468223"/>
                  </a:cubicBezTo>
                  <a:cubicBezTo>
                    <a:pt x="4477884" y="1455890"/>
                    <a:pt x="4504984" y="1434678"/>
                    <a:pt x="4516313" y="1425340"/>
                  </a:cubicBezTo>
                  <a:cubicBezTo>
                    <a:pt x="4578758" y="1376499"/>
                    <a:pt x="4643733" y="1330268"/>
                    <a:pt x="4711190" y="1287452"/>
                  </a:cubicBezTo>
                  <a:lnTo>
                    <a:pt x="4822181" y="1225337"/>
                  </a:lnTo>
                  <a:close/>
                  <a:moveTo>
                    <a:pt x="4972733" y="1201111"/>
                  </a:moveTo>
                  <a:cubicBezTo>
                    <a:pt x="4972809" y="1202481"/>
                    <a:pt x="4972182" y="1203204"/>
                    <a:pt x="4971228" y="1203257"/>
                  </a:cubicBezTo>
                  <a:lnTo>
                    <a:pt x="4970510" y="1202866"/>
                  </a:lnTo>
                  <a:close/>
                  <a:moveTo>
                    <a:pt x="4935691" y="1148038"/>
                  </a:moveTo>
                  <a:cubicBezTo>
                    <a:pt x="4936529" y="1147647"/>
                    <a:pt x="4937673" y="1147584"/>
                    <a:pt x="4938891" y="1148893"/>
                  </a:cubicBezTo>
                  <a:cubicBezTo>
                    <a:pt x="4938891" y="1148893"/>
                    <a:pt x="4936758" y="1151760"/>
                    <a:pt x="4934320" y="1149146"/>
                  </a:cubicBezTo>
                  <a:cubicBezTo>
                    <a:pt x="4934320" y="1149146"/>
                    <a:pt x="4934855" y="1148428"/>
                    <a:pt x="4935691" y="1148038"/>
                  </a:cubicBezTo>
                  <a:close/>
                  <a:moveTo>
                    <a:pt x="4942158" y="1144524"/>
                  </a:moveTo>
                  <a:lnTo>
                    <a:pt x="4945977" y="1145749"/>
                  </a:lnTo>
                  <a:cubicBezTo>
                    <a:pt x="4946129" y="1148492"/>
                    <a:pt x="4943843" y="1148618"/>
                    <a:pt x="4938891" y="1148893"/>
                  </a:cubicBezTo>
                  <a:lnTo>
                    <a:pt x="4941235" y="1144598"/>
                  </a:lnTo>
                  <a:lnTo>
                    <a:pt x="4941237" y="1145137"/>
                  </a:lnTo>
                  <a:close/>
                  <a:moveTo>
                    <a:pt x="4958756" y="1095339"/>
                  </a:moveTo>
                  <a:cubicBezTo>
                    <a:pt x="4960434" y="1095440"/>
                    <a:pt x="4960360" y="1096705"/>
                    <a:pt x="4957566" y="1099724"/>
                  </a:cubicBezTo>
                  <a:cubicBezTo>
                    <a:pt x="4951889" y="1104165"/>
                    <a:pt x="4941457" y="1108983"/>
                    <a:pt x="4931893" y="1113065"/>
                  </a:cubicBezTo>
                  <a:lnTo>
                    <a:pt x="4928031" y="1114679"/>
                  </a:lnTo>
                  <a:lnTo>
                    <a:pt x="4936278" y="1106976"/>
                  </a:lnTo>
                  <a:lnTo>
                    <a:pt x="4942369" y="1101094"/>
                  </a:lnTo>
                  <a:lnTo>
                    <a:pt x="4949443" y="1097939"/>
                  </a:lnTo>
                  <a:cubicBezTo>
                    <a:pt x="4953651" y="1096302"/>
                    <a:pt x="4957079" y="1095239"/>
                    <a:pt x="4958756" y="1095339"/>
                  </a:cubicBezTo>
                  <a:close/>
                  <a:moveTo>
                    <a:pt x="4879452" y="1076933"/>
                  </a:moveTo>
                  <a:cubicBezTo>
                    <a:pt x="4880031" y="1076282"/>
                    <a:pt x="4881663" y="1076644"/>
                    <a:pt x="4885362" y="1078899"/>
                  </a:cubicBezTo>
                  <a:cubicBezTo>
                    <a:pt x="4885362" y="1078899"/>
                    <a:pt x="4882821" y="1079883"/>
                    <a:pt x="4879855" y="1081031"/>
                  </a:cubicBezTo>
                  <a:cubicBezTo>
                    <a:pt x="4879346" y="1079243"/>
                    <a:pt x="4878873" y="1077583"/>
                    <a:pt x="4879452" y="1076933"/>
                  </a:cubicBezTo>
                  <a:close/>
                  <a:moveTo>
                    <a:pt x="4966119" y="1065199"/>
                  </a:moveTo>
                  <a:cubicBezTo>
                    <a:pt x="4966973" y="1065719"/>
                    <a:pt x="4966199" y="1067544"/>
                    <a:pt x="4964447" y="1070085"/>
                  </a:cubicBezTo>
                  <a:lnTo>
                    <a:pt x="4958198" y="1077688"/>
                  </a:lnTo>
                  <a:lnTo>
                    <a:pt x="4921682" y="1096902"/>
                  </a:lnTo>
                  <a:lnTo>
                    <a:pt x="4922316" y="1096355"/>
                  </a:lnTo>
                  <a:cubicBezTo>
                    <a:pt x="4927588" y="1091334"/>
                    <a:pt x="4947352" y="1074953"/>
                    <a:pt x="4958582" y="1068100"/>
                  </a:cubicBezTo>
                  <a:cubicBezTo>
                    <a:pt x="4960455" y="1066959"/>
                    <a:pt x="4962091" y="1066082"/>
                    <a:pt x="4963381" y="1065566"/>
                  </a:cubicBezTo>
                  <a:cubicBezTo>
                    <a:pt x="4964674" y="1065050"/>
                    <a:pt x="4965621" y="1064895"/>
                    <a:pt x="4966119" y="1065199"/>
                  </a:cubicBezTo>
                  <a:close/>
                  <a:moveTo>
                    <a:pt x="1072844" y="1016455"/>
                  </a:moveTo>
                  <a:cubicBezTo>
                    <a:pt x="1072844" y="1016455"/>
                    <a:pt x="1092432" y="1017097"/>
                    <a:pt x="1072844" y="1016455"/>
                  </a:cubicBezTo>
                  <a:close/>
                  <a:moveTo>
                    <a:pt x="4728424" y="1014958"/>
                  </a:moveTo>
                  <a:cubicBezTo>
                    <a:pt x="4727307" y="1015213"/>
                    <a:pt x="4725916" y="1015774"/>
                    <a:pt x="4724677" y="1016472"/>
                  </a:cubicBezTo>
                  <a:cubicBezTo>
                    <a:pt x="4723439" y="1017169"/>
                    <a:pt x="4722355" y="1018003"/>
                    <a:pt x="4721854" y="1018803"/>
                  </a:cubicBezTo>
                  <a:cubicBezTo>
                    <a:pt x="4721184" y="1019872"/>
                    <a:pt x="4721550" y="1020883"/>
                    <a:pt x="4723969" y="1021438"/>
                  </a:cubicBezTo>
                  <a:cubicBezTo>
                    <a:pt x="4726254" y="1021311"/>
                    <a:pt x="4726103" y="1018568"/>
                    <a:pt x="4728389" y="1018442"/>
                  </a:cubicBezTo>
                  <a:cubicBezTo>
                    <a:pt x="4731788" y="1015160"/>
                    <a:pt x="4730656" y="1014448"/>
                    <a:pt x="4728424" y="1014958"/>
                  </a:cubicBezTo>
                  <a:close/>
                  <a:moveTo>
                    <a:pt x="4750070" y="962228"/>
                  </a:moveTo>
                  <a:cubicBezTo>
                    <a:pt x="4750070" y="962228"/>
                    <a:pt x="4750102" y="963731"/>
                    <a:pt x="4750129" y="965048"/>
                  </a:cubicBezTo>
                  <a:lnTo>
                    <a:pt x="4750134" y="965258"/>
                  </a:lnTo>
                  <a:lnTo>
                    <a:pt x="4750163" y="966668"/>
                  </a:lnTo>
                  <a:cubicBezTo>
                    <a:pt x="4750172" y="967021"/>
                    <a:pt x="4750173" y="967115"/>
                    <a:pt x="4750165" y="966739"/>
                  </a:cubicBezTo>
                  <a:lnTo>
                    <a:pt x="4750134" y="965258"/>
                  </a:lnTo>
                  <a:close/>
                  <a:moveTo>
                    <a:pt x="797757" y="960713"/>
                  </a:moveTo>
                  <a:cubicBezTo>
                    <a:pt x="797757" y="960713"/>
                    <a:pt x="798172" y="962193"/>
                    <a:pt x="798690" y="964043"/>
                  </a:cubicBezTo>
                  <a:lnTo>
                    <a:pt x="798912" y="964835"/>
                  </a:lnTo>
                  <a:lnTo>
                    <a:pt x="800244" y="969593"/>
                  </a:lnTo>
                  <a:cubicBezTo>
                    <a:pt x="800659" y="971073"/>
                    <a:pt x="800866" y="971813"/>
                    <a:pt x="800555" y="970703"/>
                  </a:cubicBezTo>
                  <a:lnTo>
                    <a:pt x="798912" y="964835"/>
                  </a:lnTo>
                  <a:close/>
                  <a:moveTo>
                    <a:pt x="269318" y="948023"/>
                  </a:moveTo>
                  <a:cubicBezTo>
                    <a:pt x="278925" y="949498"/>
                    <a:pt x="295487" y="965544"/>
                    <a:pt x="289350" y="976458"/>
                  </a:cubicBezTo>
                  <a:cubicBezTo>
                    <a:pt x="289350" y="976458"/>
                    <a:pt x="266311" y="963501"/>
                    <a:pt x="263128" y="952136"/>
                  </a:cubicBezTo>
                  <a:cubicBezTo>
                    <a:pt x="263688" y="948658"/>
                    <a:pt x="266116" y="947530"/>
                    <a:pt x="269318" y="948023"/>
                  </a:cubicBezTo>
                  <a:close/>
                  <a:moveTo>
                    <a:pt x="4984112" y="936464"/>
                  </a:moveTo>
                  <a:cubicBezTo>
                    <a:pt x="4980653" y="942431"/>
                    <a:pt x="4956208" y="964351"/>
                    <a:pt x="4953051" y="968127"/>
                  </a:cubicBezTo>
                  <a:cubicBezTo>
                    <a:pt x="4943172" y="977203"/>
                    <a:pt x="4935556" y="984517"/>
                    <a:pt x="4929004" y="991035"/>
                  </a:cubicBezTo>
                  <a:lnTo>
                    <a:pt x="4925631" y="994503"/>
                  </a:lnTo>
                  <a:lnTo>
                    <a:pt x="4893383" y="1011929"/>
                  </a:lnTo>
                  <a:lnTo>
                    <a:pt x="4928535" y="984435"/>
                  </a:lnTo>
                  <a:cubicBezTo>
                    <a:pt x="4935506" y="979181"/>
                    <a:pt x="4952087" y="960308"/>
                    <a:pt x="4966187" y="947345"/>
                  </a:cubicBezTo>
                  <a:lnTo>
                    <a:pt x="4978472" y="937506"/>
                  </a:lnTo>
                  <a:lnTo>
                    <a:pt x="4980277" y="936923"/>
                  </a:lnTo>
                  <a:close/>
                  <a:moveTo>
                    <a:pt x="4840319" y="930665"/>
                  </a:moveTo>
                  <a:cubicBezTo>
                    <a:pt x="4841590" y="930173"/>
                    <a:pt x="4840984" y="931968"/>
                    <a:pt x="4839300" y="934899"/>
                  </a:cubicBezTo>
                  <a:lnTo>
                    <a:pt x="4838018" y="936786"/>
                  </a:lnTo>
                  <a:lnTo>
                    <a:pt x="4795724" y="961294"/>
                  </a:lnTo>
                  <a:lnTo>
                    <a:pt x="4799672" y="957833"/>
                  </a:lnTo>
                  <a:cubicBezTo>
                    <a:pt x="4812544" y="946675"/>
                    <a:pt x="4825706" y="936327"/>
                    <a:pt x="4840319" y="930665"/>
                  </a:cubicBezTo>
                  <a:close/>
                  <a:moveTo>
                    <a:pt x="4982578" y="837504"/>
                  </a:moveTo>
                  <a:lnTo>
                    <a:pt x="4975006" y="844789"/>
                  </a:lnTo>
                  <a:lnTo>
                    <a:pt x="4924194" y="890766"/>
                  </a:lnTo>
                  <a:lnTo>
                    <a:pt x="4900497" y="901498"/>
                  </a:lnTo>
                  <a:lnTo>
                    <a:pt x="4869984" y="918345"/>
                  </a:lnTo>
                  <a:lnTo>
                    <a:pt x="4880507" y="908285"/>
                  </a:lnTo>
                  <a:cubicBezTo>
                    <a:pt x="4898822" y="895799"/>
                    <a:pt x="4916917" y="882546"/>
                    <a:pt x="4935002" y="868020"/>
                  </a:cubicBezTo>
                  <a:lnTo>
                    <a:pt x="4959951" y="846067"/>
                  </a:lnTo>
                  <a:lnTo>
                    <a:pt x="4959861" y="846868"/>
                  </a:lnTo>
                  <a:cubicBezTo>
                    <a:pt x="4962132" y="846255"/>
                    <a:pt x="4967200" y="844198"/>
                    <a:pt x="4976432" y="840133"/>
                  </a:cubicBezTo>
                  <a:close/>
                  <a:moveTo>
                    <a:pt x="4768166" y="811093"/>
                  </a:moveTo>
                  <a:cubicBezTo>
                    <a:pt x="4765519" y="812119"/>
                    <a:pt x="4764196" y="812632"/>
                    <a:pt x="4763698" y="812823"/>
                  </a:cubicBezTo>
                  <a:cubicBezTo>
                    <a:pt x="4762209" y="813401"/>
                    <a:pt x="4768166" y="811093"/>
                    <a:pt x="4768166" y="811093"/>
                  </a:cubicBezTo>
                  <a:close/>
                  <a:moveTo>
                    <a:pt x="4706115" y="771358"/>
                  </a:moveTo>
                  <a:cubicBezTo>
                    <a:pt x="4706191" y="772729"/>
                    <a:pt x="4705563" y="773451"/>
                    <a:pt x="4704611" y="773504"/>
                  </a:cubicBezTo>
                  <a:lnTo>
                    <a:pt x="4703892" y="773114"/>
                  </a:lnTo>
                  <a:close/>
                  <a:moveTo>
                    <a:pt x="5053399" y="767758"/>
                  </a:moveTo>
                  <a:lnTo>
                    <a:pt x="5034227" y="787808"/>
                  </a:lnTo>
                  <a:lnTo>
                    <a:pt x="5015140" y="806174"/>
                  </a:lnTo>
                  <a:lnTo>
                    <a:pt x="5003053" y="810239"/>
                  </a:lnTo>
                  <a:lnTo>
                    <a:pt x="4997760" y="812454"/>
                  </a:lnTo>
                  <a:lnTo>
                    <a:pt x="5039858" y="773680"/>
                  </a:lnTo>
                  <a:lnTo>
                    <a:pt x="5045953" y="770730"/>
                  </a:lnTo>
                  <a:close/>
                  <a:moveTo>
                    <a:pt x="443692" y="761609"/>
                  </a:moveTo>
                  <a:cubicBezTo>
                    <a:pt x="452446" y="773714"/>
                    <a:pt x="459773" y="782770"/>
                    <a:pt x="451042" y="773484"/>
                  </a:cubicBezTo>
                  <a:lnTo>
                    <a:pt x="448132" y="770308"/>
                  </a:lnTo>
                  <a:close/>
                  <a:moveTo>
                    <a:pt x="4733041" y="746946"/>
                  </a:moveTo>
                  <a:lnTo>
                    <a:pt x="4729239" y="749365"/>
                  </a:lnTo>
                  <a:lnTo>
                    <a:pt x="4716191" y="759512"/>
                  </a:lnTo>
                  <a:lnTo>
                    <a:pt x="4724947" y="753447"/>
                  </a:lnTo>
                  <a:cubicBezTo>
                    <a:pt x="4728457" y="750867"/>
                    <a:pt x="4731408" y="748527"/>
                    <a:pt x="4733041" y="746946"/>
                  </a:cubicBezTo>
                  <a:close/>
                  <a:moveTo>
                    <a:pt x="4900171" y="746489"/>
                  </a:moveTo>
                  <a:cubicBezTo>
                    <a:pt x="4902919" y="746980"/>
                    <a:pt x="4899753" y="754789"/>
                    <a:pt x="4885472" y="762238"/>
                  </a:cubicBezTo>
                  <a:cubicBezTo>
                    <a:pt x="4889385" y="755332"/>
                    <a:pt x="4892927" y="751052"/>
                    <a:pt x="4895645" y="748722"/>
                  </a:cubicBezTo>
                  <a:cubicBezTo>
                    <a:pt x="4897682" y="746974"/>
                    <a:pt x="4899256" y="746325"/>
                    <a:pt x="4900171" y="746489"/>
                  </a:cubicBezTo>
                  <a:close/>
                  <a:moveTo>
                    <a:pt x="1297540" y="731845"/>
                  </a:moveTo>
                  <a:cubicBezTo>
                    <a:pt x="1297540" y="731845"/>
                    <a:pt x="1299134" y="737528"/>
                    <a:pt x="1300989" y="744158"/>
                  </a:cubicBezTo>
                  <a:cubicBezTo>
                    <a:pt x="1294360" y="746015"/>
                    <a:pt x="1288676" y="747608"/>
                    <a:pt x="1297540" y="731845"/>
                  </a:cubicBezTo>
                  <a:close/>
                  <a:moveTo>
                    <a:pt x="4552362" y="721560"/>
                  </a:moveTo>
                  <a:lnTo>
                    <a:pt x="4552374" y="723112"/>
                  </a:lnTo>
                  <a:cubicBezTo>
                    <a:pt x="4552378" y="723469"/>
                    <a:pt x="4552377" y="723380"/>
                    <a:pt x="4552374" y="723045"/>
                  </a:cubicBezTo>
                  <a:lnTo>
                    <a:pt x="4552363" y="721560"/>
                  </a:lnTo>
                  <a:close/>
                  <a:moveTo>
                    <a:pt x="4251625" y="710146"/>
                  </a:moveTo>
                  <a:cubicBezTo>
                    <a:pt x="4251256" y="710081"/>
                    <a:pt x="4250968" y="710268"/>
                    <a:pt x="4250678" y="710629"/>
                  </a:cubicBezTo>
                  <a:lnTo>
                    <a:pt x="4249707" y="712057"/>
                  </a:lnTo>
                  <a:lnTo>
                    <a:pt x="4250329" y="712895"/>
                  </a:lnTo>
                  <a:lnTo>
                    <a:pt x="4253050" y="711185"/>
                  </a:lnTo>
                  <a:cubicBezTo>
                    <a:pt x="4252440" y="710530"/>
                    <a:pt x="4251993" y="710212"/>
                    <a:pt x="4251625" y="710146"/>
                  </a:cubicBezTo>
                  <a:close/>
                  <a:moveTo>
                    <a:pt x="4618873" y="707417"/>
                  </a:moveTo>
                  <a:lnTo>
                    <a:pt x="4602856" y="716793"/>
                  </a:lnTo>
                  <a:lnTo>
                    <a:pt x="4594320" y="725993"/>
                  </a:lnTo>
                  <a:cubicBezTo>
                    <a:pt x="4591825" y="729051"/>
                    <a:pt x="4590392" y="731450"/>
                    <a:pt x="4591388" y="732057"/>
                  </a:cubicBezTo>
                  <a:cubicBezTo>
                    <a:pt x="4595140" y="736561"/>
                    <a:pt x="4613539" y="714105"/>
                    <a:pt x="4618079" y="708420"/>
                  </a:cubicBezTo>
                  <a:close/>
                  <a:moveTo>
                    <a:pt x="4250860" y="698210"/>
                  </a:moveTo>
                  <a:lnTo>
                    <a:pt x="4242794" y="702738"/>
                  </a:lnTo>
                  <a:lnTo>
                    <a:pt x="4243970" y="704323"/>
                  </a:lnTo>
                  <a:lnTo>
                    <a:pt x="4250552" y="698646"/>
                  </a:lnTo>
                  <a:close/>
                  <a:moveTo>
                    <a:pt x="4283997" y="673883"/>
                  </a:moveTo>
                  <a:lnTo>
                    <a:pt x="4271075" y="683226"/>
                  </a:lnTo>
                  <a:lnTo>
                    <a:pt x="4260740" y="690726"/>
                  </a:lnTo>
                  <a:lnTo>
                    <a:pt x="4261637" y="693748"/>
                  </a:lnTo>
                  <a:cubicBezTo>
                    <a:pt x="4263636" y="693637"/>
                    <a:pt x="4281251" y="679676"/>
                    <a:pt x="4283974" y="674129"/>
                  </a:cubicBezTo>
                  <a:close/>
                  <a:moveTo>
                    <a:pt x="4283802" y="672344"/>
                  </a:moveTo>
                  <a:lnTo>
                    <a:pt x="4282061" y="672411"/>
                  </a:lnTo>
                  <a:cubicBezTo>
                    <a:pt x="4281066" y="672759"/>
                    <a:pt x="4279805" y="673402"/>
                    <a:pt x="4278396" y="674254"/>
                  </a:cubicBezTo>
                  <a:cubicBezTo>
                    <a:pt x="4276282" y="675532"/>
                    <a:pt x="4273830" y="677279"/>
                    <a:pt x="4271430" y="679208"/>
                  </a:cubicBezTo>
                  <a:lnTo>
                    <a:pt x="4271224" y="679395"/>
                  </a:lnTo>
                  <a:close/>
                  <a:moveTo>
                    <a:pt x="4314382" y="667849"/>
                  </a:moveTo>
                  <a:cubicBezTo>
                    <a:pt x="4314125" y="667477"/>
                    <a:pt x="4312441" y="668311"/>
                    <a:pt x="4310170" y="669799"/>
                  </a:cubicBezTo>
                  <a:cubicBezTo>
                    <a:pt x="4303360" y="674261"/>
                    <a:pt x="4291292" y="684599"/>
                    <a:pt x="4296734" y="685844"/>
                  </a:cubicBezTo>
                  <a:cubicBezTo>
                    <a:pt x="4299019" y="685718"/>
                    <a:pt x="4305801" y="677092"/>
                    <a:pt x="4305801" y="677092"/>
                  </a:cubicBezTo>
                  <a:cubicBezTo>
                    <a:pt x="4312532" y="670989"/>
                    <a:pt x="4314726" y="668346"/>
                    <a:pt x="4314382" y="667849"/>
                  </a:cubicBezTo>
                  <a:close/>
                  <a:moveTo>
                    <a:pt x="691274" y="662634"/>
                  </a:moveTo>
                  <a:cubicBezTo>
                    <a:pt x="694666" y="660152"/>
                    <a:pt x="706981" y="669471"/>
                    <a:pt x="718047" y="698038"/>
                  </a:cubicBezTo>
                  <a:cubicBezTo>
                    <a:pt x="693418" y="679400"/>
                    <a:pt x="687884" y="665116"/>
                    <a:pt x="691274" y="662634"/>
                  </a:cubicBezTo>
                  <a:close/>
                  <a:moveTo>
                    <a:pt x="4486830" y="655788"/>
                  </a:moveTo>
                  <a:lnTo>
                    <a:pt x="4486416" y="655972"/>
                  </a:lnTo>
                  <a:cubicBezTo>
                    <a:pt x="4481667" y="658183"/>
                    <a:pt x="4477137" y="660468"/>
                    <a:pt x="4473814" y="662571"/>
                  </a:cubicBezTo>
                  <a:lnTo>
                    <a:pt x="4471731" y="664145"/>
                  </a:lnTo>
                  <a:close/>
                  <a:moveTo>
                    <a:pt x="4681719" y="653124"/>
                  </a:moveTo>
                  <a:lnTo>
                    <a:pt x="4677237" y="655482"/>
                  </a:lnTo>
                  <a:lnTo>
                    <a:pt x="4671133" y="661761"/>
                  </a:lnTo>
                  <a:cubicBezTo>
                    <a:pt x="4665448" y="667084"/>
                    <a:pt x="4658552" y="672699"/>
                    <a:pt x="4651231" y="678373"/>
                  </a:cubicBezTo>
                  <a:lnTo>
                    <a:pt x="4634792" y="691019"/>
                  </a:lnTo>
                  <a:lnTo>
                    <a:pt x="4643767" y="686419"/>
                  </a:lnTo>
                  <a:lnTo>
                    <a:pt x="4664519" y="668260"/>
                  </a:lnTo>
                  <a:close/>
                  <a:moveTo>
                    <a:pt x="448645" y="640705"/>
                  </a:moveTo>
                  <a:lnTo>
                    <a:pt x="449780" y="644757"/>
                  </a:lnTo>
                  <a:lnTo>
                    <a:pt x="451133" y="649585"/>
                  </a:lnTo>
                  <a:cubicBezTo>
                    <a:pt x="451547" y="651065"/>
                    <a:pt x="451754" y="651805"/>
                    <a:pt x="451443" y="650695"/>
                  </a:cubicBezTo>
                  <a:lnTo>
                    <a:pt x="449780" y="644757"/>
                  </a:lnTo>
                  <a:lnTo>
                    <a:pt x="449578" y="644035"/>
                  </a:lnTo>
                  <a:cubicBezTo>
                    <a:pt x="449060" y="642185"/>
                    <a:pt x="448645" y="640705"/>
                    <a:pt x="448645" y="640705"/>
                  </a:cubicBezTo>
                  <a:close/>
                  <a:moveTo>
                    <a:pt x="3366962" y="637809"/>
                  </a:moveTo>
                  <a:lnTo>
                    <a:pt x="3369957" y="643603"/>
                  </a:lnTo>
                  <a:cubicBezTo>
                    <a:pt x="3368701" y="645048"/>
                    <a:pt x="3367418" y="644317"/>
                    <a:pt x="3366717" y="642866"/>
                  </a:cubicBezTo>
                  <a:cubicBezTo>
                    <a:pt x="3366016" y="641415"/>
                    <a:pt x="3365895" y="639244"/>
                    <a:pt x="3366962" y="637809"/>
                  </a:cubicBezTo>
                  <a:close/>
                  <a:moveTo>
                    <a:pt x="4366582" y="622384"/>
                  </a:moveTo>
                  <a:cubicBezTo>
                    <a:pt x="4345732" y="632247"/>
                    <a:pt x="4318175" y="645234"/>
                    <a:pt x="4295494" y="663452"/>
                  </a:cubicBezTo>
                  <a:cubicBezTo>
                    <a:pt x="4295494" y="663452"/>
                    <a:pt x="4293761" y="664923"/>
                    <a:pt x="4292045" y="666736"/>
                  </a:cubicBezTo>
                  <a:lnTo>
                    <a:pt x="4290533" y="668571"/>
                  </a:lnTo>
                  <a:lnTo>
                    <a:pt x="4290970" y="668327"/>
                  </a:lnTo>
                  <a:lnTo>
                    <a:pt x="4290172" y="669008"/>
                  </a:lnTo>
                  <a:lnTo>
                    <a:pt x="4289708" y="669574"/>
                  </a:lnTo>
                  <a:cubicBezTo>
                    <a:pt x="4289078" y="670510"/>
                    <a:pt x="4288673" y="671393"/>
                    <a:pt x="4288712" y="672078"/>
                  </a:cubicBezTo>
                  <a:cubicBezTo>
                    <a:pt x="4296279" y="677619"/>
                    <a:pt x="4323050" y="650464"/>
                    <a:pt x="4327469" y="647470"/>
                  </a:cubicBezTo>
                  <a:cubicBezTo>
                    <a:pt x="4345883" y="634990"/>
                    <a:pt x="4357692" y="634336"/>
                    <a:pt x="4366582" y="622384"/>
                  </a:cubicBezTo>
                  <a:close/>
                  <a:moveTo>
                    <a:pt x="436328" y="618617"/>
                  </a:moveTo>
                  <a:cubicBezTo>
                    <a:pt x="418330" y="623659"/>
                    <a:pt x="436328" y="618617"/>
                    <a:pt x="436328" y="618617"/>
                  </a:cubicBezTo>
                  <a:cubicBezTo>
                    <a:pt x="454971" y="619524"/>
                    <a:pt x="436328" y="618617"/>
                    <a:pt x="436328" y="618617"/>
                  </a:cubicBezTo>
                  <a:close/>
                  <a:moveTo>
                    <a:pt x="4904441" y="614170"/>
                  </a:moveTo>
                  <a:cubicBezTo>
                    <a:pt x="4901793" y="615196"/>
                    <a:pt x="4900470" y="615709"/>
                    <a:pt x="4899973" y="615900"/>
                  </a:cubicBezTo>
                  <a:cubicBezTo>
                    <a:pt x="4898484" y="616478"/>
                    <a:pt x="4904441" y="614170"/>
                    <a:pt x="4904441" y="614170"/>
                  </a:cubicBezTo>
                  <a:close/>
                  <a:moveTo>
                    <a:pt x="4849350" y="613953"/>
                  </a:moveTo>
                  <a:cubicBezTo>
                    <a:pt x="4845835" y="617300"/>
                    <a:pt x="4842920" y="620274"/>
                    <a:pt x="4842550" y="620418"/>
                  </a:cubicBezTo>
                  <a:cubicBezTo>
                    <a:pt x="4842364" y="620489"/>
                    <a:pt x="4842816" y="619853"/>
                    <a:pt x="4844145" y="618203"/>
                  </a:cubicBezTo>
                  <a:lnTo>
                    <a:pt x="4845513" y="616552"/>
                  </a:lnTo>
                  <a:close/>
                  <a:moveTo>
                    <a:pt x="4387282" y="609776"/>
                  </a:moveTo>
                  <a:cubicBezTo>
                    <a:pt x="4386139" y="609839"/>
                    <a:pt x="4385650" y="611356"/>
                    <a:pt x="4385732" y="612842"/>
                  </a:cubicBezTo>
                  <a:cubicBezTo>
                    <a:pt x="4385816" y="614327"/>
                    <a:pt x="4386468" y="615780"/>
                    <a:pt x="4387611" y="615717"/>
                  </a:cubicBezTo>
                  <a:cubicBezTo>
                    <a:pt x="4387611" y="615717"/>
                    <a:pt x="4389416" y="606907"/>
                    <a:pt x="4387282" y="609776"/>
                  </a:cubicBezTo>
                  <a:close/>
                  <a:moveTo>
                    <a:pt x="4914157" y="607000"/>
                  </a:moveTo>
                  <a:cubicBezTo>
                    <a:pt x="4914157" y="607000"/>
                    <a:pt x="4914201" y="612729"/>
                    <a:pt x="4914191" y="611296"/>
                  </a:cubicBezTo>
                  <a:cubicBezTo>
                    <a:pt x="4914186" y="610820"/>
                    <a:pt x="4914177" y="609546"/>
                    <a:pt x="4914157" y="607000"/>
                  </a:cubicBezTo>
                  <a:close/>
                  <a:moveTo>
                    <a:pt x="4617160" y="590026"/>
                  </a:moveTo>
                  <a:cubicBezTo>
                    <a:pt x="4615503" y="592868"/>
                    <a:pt x="4614673" y="594289"/>
                    <a:pt x="4614363" y="594822"/>
                  </a:cubicBezTo>
                  <a:cubicBezTo>
                    <a:pt x="4613431" y="596420"/>
                    <a:pt x="4617160" y="590026"/>
                    <a:pt x="4617160" y="590026"/>
                  </a:cubicBezTo>
                  <a:close/>
                  <a:moveTo>
                    <a:pt x="4461760" y="587577"/>
                  </a:moveTo>
                  <a:lnTo>
                    <a:pt x="4455396" y="590693"/>
                  </a:lnTo>
                  <a:lnTo>
                    <a:pt x="4457350" y="591685"/>
                  </a:lnTo>
                  <a:cubicBezTo>
                    <a:pt x="4459638" y="591559"/>
                    <a:pt x="4459485" y="588816"/>
                    <a:pt x="4461771" y="588689"/>
                  </a:cubicBezTo>
                  <a:lnTo>
                    <a:pt x="4462458" y="587669"/>
                  </a:lnTo>
                  <a:close/>
                  <a:moveTo>
                    <a:pt x="4592910" y="579907"/>
                  </a:moveTo>
                  <a:cubicBezTo>
                    <a:pt x="4590929" y="585519"/>
                    <a:pt x="4588262" y="585667"/>
                    <a:pt x="4581404" y="586047"/>
                  </a:cubicBezTo>
                  <a:cubicBezTo>
                    <a:pt x="4582471" y="584612"/>
                    <a:pt x="4584109" y="583146"/>
                    <a:pt x="4586100" y="582004"/>
                  </a:cubicBezTo>
                  <a:cubicBezTo>
                    <a:pt x="4588091" y="580862"/>
                    <a:pt x="4590433" y="580044"/>
                    <a:pt x="4592910" y="579907"/>
                  </a:cubicBezTo>
                  <a:close/>
                  <a:moveTo>
                    <a:pt x="4665415" y="564432"/>
                  </a:moveTo>
                  <a:cubicBezTo>
                    <a:pt x="4665415" y="564432"/>
                    <a:pt x="4660793" y="570648"/>
                    <a:pt x="4656221" y="570901"/>
                  </a:cubicBezTo>
                  <a:cubicBezTo>
                    <a:pt x="4654412" y="571002"/>
                    <a:pt x="4653930" y="570484"/>
                    <a:pt x="4654262" y="569691"/>
                  </a:cubicBezTo>
                  <a:cubicBezTo>
                    <a:pt x="4654761" y="568504"/>
                    <a:pt x="4657092" y="566698"/>
                    <a:pt x="4659527" y="565435"/>
                  </a:cubicBezTo>
                  <a:cubicBezTo>
                    <a:pt x="4661963" y="564173"/>
                    <a:pt x="4664502" y="563451"/>
                    <a:pt x="4665415" y="564432"/>
                  </a:cubicBezTo>
                  <a:close/>
                  <a:moveTo>
                    <a:pt x="4561682" y="533504"/>
                  </a:moveTo>
                  <a:cubicBezTo>
                    <a:pt x="4561682" y="533504"/>
                    <a:pt x="4552724" y="538641"/>
                    <a:pt x="4551139" y="541050"/>
                  </a:cubicBezTo>
                  <a:cubicBezTo>
                    <a:pt x="4550609" y="541852"/>
                    <a:pt x="4550900" y="542353"/>
                    <a:pt x="4552615" y="542258"/>
                  </a:cubicBezTo>
                  <a:lnTo>
                    <a:pt x="4558056" y="540812"/>
                  </a:lnTo>
                  <a:lnTo>
                    <a:pt x="4559402" y="540106"/>
                  </a:lnTo>
                  <a:lnTo>
                    <a:pt x="4562576" y="537580"/>
                  </a:lnTo>
                  <a:cubicBezTo>
                    <a:pt x="4564273" y="535424"/>
                    <a:pt x="4564159" y="533367"/>
                    <a:pt x="4561682" y="533504"/>
                  </a:cubicBezTo>
                  <a:close/>
                  <a:moveTo>
                    <a:pt x="4483452" y="532475"/>
                  </a:moveTo>
                  <a:lnTo>
                    <a:pt x="4483537" y="536487"/>
                  </a:lnTo>
                  <a:lnTo>
                    <a:pt x="4483547" y="536986"/>
                  </a:lnTo>
                  <a:cubicBezTo>
                    <a:pt x="4483555" y="537362"/>
                    <a:pt x="4483553" y="537268"/>
                    <a:pt x="4483546" y="536916"/>
                  </a:cubicBezTo>
                  <a:lnTo>
                    <a:pt x="4483537" y="536487"/>
                  </a:lnTo>
                  <a:lnTo>
                    <a:pt x="4483512" y="535295"/>
                  </a:lnTo>
                  <a:cubicBezTo>
                    <a:pt x="4483484" y="533979"/>
                    <a:pt x="4483452" y="532475"/>
                    <a:pt x="4483452" y="532475"/>
                  </a:cubicBezTo>
                  <a:close/>
                  <a:moveTo>
                    <a:pt x="4573702" y="500913"/>
                  </a:moveTo>
                  <a:cubicBezTo>
                    <a:pt x="4574972" y="500421"/>
                    <a:pt x="4574367" y="502215"/>
                    <a:pt x="4572681" y="505146"/>
                  </a:cubicBezTo>
                  <a:lnTo>
                    <a:pt x="4571402" y="507034"/>
                  </a:lnTo>
                  <a:lnTo>
                    <a:pt x="4529107" y="531541"/>
                  </a:lnTo>
                  <a:lnTo>
                    <a:pt x="4533054" y="528080"/>
                  </a:lnTo>
                  <a:cubicBezTo>
                    <a:pt x="4545926" y="516922"/>
                    <a:pt x="4559088" y="506574"/>
                    <a:pt x="4573702" y="500913"/>
                  </a:cubicBezTo>
                  <a:close/>
                  <a:moveTo>
                    <a:pt x="4699769" y="460303"/>
                  </a:moveTo>
                  <a:cubicBezTo>
                    <a:pt x="4695503" y="466041"/>
                    <a:pt x="4688441" y="469640"/>
                    <a:pt x="4681585" y="470020"/>
                  </a:cubicBezTo>
                  <a:cubicBezTo>
                    <a:pt x="4683706" y="466923"/>
                    <a:pt x="4685910" y="465311"/>
                    <a:pt x="4688754" y="464065"/>
                  </a:cubicBezTo>
                  <a:cubicBezTo>
                    <a:pt x="4691598" y="462819"/>
                    <a:pt x="4695084" y="461938"/>
                    <a:pt x="4699769" y="460303"/>
                  </a:cubicBezTo>
                  <a:close/>
                  <a:moveTo>
                    <a:pt x="4706855" y="457160"/>
                  </a:moveTo>
                  <a:cubicBezTo>
                    <a:pt x="4707160" y="462644"/>
                    <a:pt x="4702055" y="460177"/>
                    <a:pt x="4699769" y="460303"/>
                  </a:cubicBezTo>
                  <a:cubicBezTo>
                    <a:pt x="4699693" y="458932"/>
                    <a:pt x="4700227" y="458215"/>
                    <a:pt x="4701398" y="457806"/>
                  </a:cubicBezTo>
                  <a:cubicBezTo>
                    <a:pt x="4702570" y="457398"/>
                    <a:pt x="4704379" y="457298"/>
                    <a:pt x="4706855" y="457160"/>
                  </a:cubicBezTo>
                  <a:close/>
                  <a:moveTo>
                    <a:pt x="4713941" y="454018"/>
                  </a:moveTo>
                  <a:cubicBezTo>
                    <a:pt x="4714246" y="459501"/>
                    <a:pt x="4709141" y="457034"/>
                    <a:pt x="4706855" y="457160"/>
                  </a:cubicBezTo>
                  <a:cubicBezTo>
                    <a:pt x="4706779" y="455789"/>
                    <a:pt x="4707313" y="455072"/>
                    <a:pt x="4708484" y="454664"/>
                  </a:cubicBezTo>
                  <a:cubicBezTo>
                    <a:pt x="4709656" y="454255"/>
                    <a:pt x="4711465" y="454155"/>
                    <a:pt x="4713941" y="454018"/>
                  </a:cubicBezTo>
                  <a:close/>
                  <a:moveTo>
                    <a:pt x="4806841" y="434203"/>
                  </a:moveTo>
                  <a:lnTo>
                    <a:pt x="4797587" y="439250"/>
                  </a:lnTo>
                  <a:lnTo>
                    <a:pt x="4799198" y="437709"/>
                  </a:lnTo>
                  <a:close/>
                  <a:moveTo>
                    <a:pt x="4715961" y="407752"/>
                  </a:moveTo>
                  <a:lnTo>
                    <a:pt x="4708388" y="415037"/>
                  </a:lnTo>
                  <a:lnTo>
                    <a:pt x="4657577" y="461013"/>
                  </a:lnTo>
                  <a:lnTo>
                    <a:pt x="4633879" y="471745"/>
                  </a:lnTo>
                  <a:lnTo>
                    <a:pt x="4603366" y="488592"/>
                  </a:lnTo>
                  <a:lnTo>
                    <a:pt x="4613889" y="478532"/>
                  </a:lnTo>
                  <a:cubicBezTo>
                    <a:pt x="4632203" y="466046"/>
                    <a:pt x="4650299" y="452794"/>
                    <a:pt x="4668385" y="438268"/>
                  </a:cubicBezTo>
                  <a:lnTo>
                    <a:pt x="4693333" y="416314"/>
                  </a:lnTo>
                  <a:lnTo>
                    <a:pt x="4693245" y="417115"/>
                  </a:lnTo>
                  <a:cubicBezTo>
                    <a:pt x="4695514" y="416502"/>
                    <a:pt x="4700582" y="414445"/>
                    <a:pt x="4709815" y="410380"/>
                  </a:cubicBezTo>
                  <a:close/>
                  <a:moveTo>
                    <a:pt x="4501548" y="381339"/>
                  </a:moveTo>
                  <a:cubicBezTo>
                    <a:pt x="4498901" y="382366"/>
                    <a:pt x="4497577" y="382880"/>
                    <a:pt x="4497081" y="383071"/>
                  </a:cubicBezTo>
                  <a:cubicBezTo>
                    <a:pt x="4495593" y="383648"/>
                    <a:pt x="4501548" y="381339"/>
                    <a:pt x="4501548" y="381339"/>
                  </a:cubicBezTo>
                  <a:close/>
                  <a:moveTo>
                    <a:pt x="4786781" y="338004"/>
                  </a:moveTo>
                  <a:lnTo>
                    <a:pt x="4767611" y="358055"/>
                  </a:lnTo>
                  <a:lnTo>
                    <a:pt x="4748522" y="376421"/>
                  </a:lnTo>
                  <a:lnTo>
                    <a:pt x="4736434" y="380485"/>
                  </a:lnTo>
                  <a:lnTo>
                    <a:pt x="4731144" y="382701"/>
                  </a:lnTo>
                  <a:lnTo>
                    <a:pt x="4773240" y="343928"/>
                  </a:lnTo>
                  <a:lnTo>
                    <a:pt x="4779334" y="340978"/>
                  </a:lnTo>
                  <a:close/>
                  <a:moveTo>
                    <a:pt x="4633554" y="316736"/>
                  </a:moveTo>
                  <a:cubicBezTo>
                    <a:pt x="4636301" y="317228"/>
                    <a:pt x="4633135" y="325037"/>
                    <a:pt x="4618854" y="332485"/>
                  </a:cubicBezTo>
                  <a:cubicBezTo>
                    <a:pt x="4622766" y="325579"/>
                    <a:pt x="4626309" y="321299"/>
                    <a:pt x="4629026" y="318970"/>
                  </a:cubicBezTo>
                  <a:cubicBezTo>
                    <a:pt x="4631065" y="317222"/>
                    <a:pt x="4632637" y="316572"/>
                    <a:pt x="4633554" y="316736"/>
                  </a:cubicBezTo>
                  <a:close/>
                  <a:moveTo>
                    <a:pt x="3896809" y="289600"/>
                  </a:moveTo>
                  <a:lnTo>
                    <a:pt x="3817334" y="342961"/>
                  </a:lnTo>
                  <a:cubicBezTo>
                    <a:pt x="3784852" y="365976"/>
                    <a:pt x="3752998" y="389744"/>
                    <a:pt x="3721776" y="414165"/>
                  </a:cubicBezTo>
                  <a:cubicBezTo>
                    <a:pt x="3710447" y="423502"/>
                    <a:pt x="3683347" y="444716"/>
                    <a:pt x="3667600" y="457047"/>
                  </a:cubicBezTo>
                  <a:cubicBezTo>
                    <a:pt x="3651294" y="466202"/>
                    <a:pt x="3662470" y="454122"/>
                    <a:pt x="3671691" y="448110"/>
                  </a:cubicBezTo>
                  <a:lnTo>
                    <a:pt x="3767787" y="371089"/>
                  </a:lnTo>
                  <a:close/>
                  <a:moveTo>
                    <a:pt x="4285629" y="284551"/>
                  </a:moveTo>
                  <a:cubicBezTo>
                    <a:pt x="4285597" y="283048"/>
                    <a:pt x="4285724" y="289063"/>
                    <a:pt x="4285724" y="289063"/>
                  </a:cubicBezTo>
                  <a:cubicBezTo>
                    <a:pt x="4285724" y="289063"/>
                    <a:pt x="4285768" y="294790"/>
                    <a:pt x="4285758" y="293359"/>
                  </a:cubicBezTo>
                  <a:cubicBezTo>
                    <a:pt x="4285753" y="292881"/>
                    <a:pt x="4285743" y="291609"/>
                    <a:pt x="4285724" y="289063"/>
                  </a:cubicBezTo>
                  <a:cubicBezTo>
                    <a:pt x="4285668" y="286389"/>
                    <a:pt x="4285640" y="285052"/>
                    <a:pt x="4285629" y="284551"/>
                  </a:cubicBezTo>
                  <a:close/>
                  <a:moveTo>
                    <a:pt x="4637822" y="184416"/>
                  </a:moveTo>
                  <a:cubicBezTo>
                    <a:pt x="4635175" y="185442"/>
                    <a:pt x="4633851" y="185955"/>
                    <a:pt x="4633355" y="186147"/>
                  </a:cubicBezTo>
                  <a:cubicBezTo>
                    <a:pt x="4631867" y="186724"/>
                    <a:pt x="4637822" y="184416"/>
                    <a:pt x="4637822" y="184416"/>
                  </a:cubicBezTo>
                  <a:close/>
                  <a:moveTo>
                    <a:pt x="4582733" y="184199"/>
                  </a:moveTo>
                  <a:cubicBezTo>
                    <a:pt x="4579218" y="187547"/>
                    <a:pt x="4576302" y="190521"/>
                    <a:pt x="4575932" y="190664"/>
                  </a:cubicBezTo>
                  <a:cubicBezTo>
                    <a:pt x="4575746" y="190736"/>
                    <a:pt x="4576197" y="190101"/>
                    <a:pt x="4577528" y="188451"/>
                  </a:cubicBezTo>
                  <a:lnTo>
                    <a:pt x="4578896" y="186800"/>
                  </a:lnTo>
                  <a:close/>
                  <a:moveTo>
                    <a:pt x="4647540" y="177248"/>
                  </a:moveTo>
                  <a:cubicBezTo>
                    <a:pt x="4647559" y="179793"/>
                    <a:pt x="4647568" y="181066"/>
                    <a:pt x="4647572" y="181544"/>
                  </a:cubicBezTo>
                  <a:cubicBezTo>
                    <a:pt x="4647583" y="182976"/>
                    <a:pt x="4647540" y="177248"/>
                    <a:pt x="4647540" y="177248"/>
                  </a:cubicBezTo>
                  <a:close/>
                  <a:moveTo>
                    <a:pt x="4205120" y="165523"/>
                  </a:moveTo>
                  <a:cubicBezTo>
                    <a:pt x="4198593" y="171844"/>
                    <a:pt x="4170959" y="190336"/>
                    <a:pt x="4170808" y="187594"/>
                  </a:cubicBezTo>
                  <a:cubicBezTo>
                    <a:pt x="4170959" y="190336"/>
                    <a:pt x="4170959" y="190336"/>
                    <a:pt x="4173245" y="190210"/>
                  </a:cubicBezTo>
                  <a:cubicBezTo>
                    <a:pt x="4136621" y="211949"/>
                    <a:pt x="4106931" y="227805"/>
                    <a:pt x="4205120" y="165523"/>
                  </a:cubicBezTo>
                  <a:close/>
                  <a:moveTo>
                    <a:pt x="4350542" y="160273"/>
                  </a:moveTo>
                  <a:cubicBezTo>
                    <a:pt x="4350542" y="160273"/>
                    <a:pt x="4346813" y="166668"/>
                    <a:pt x="4347745" y="165069"/>
                  </a:cubicBezTo>
                  <a:cubicBezTo>
                    <a:pt x="4348055" y="164537"/>
                    <a:pt x="4348885" y="163116"/>
                    <a:pt x="4350542" y="160273"/>
                  </a:cubicBezTo>
                  <a:close/>
                  <a:moveTo>
                    <a:pt x="4326292" y="150155"/>
                  </a:moveTo>
                  <a:cubicBezTo>
                    <a:pt x="4324310" y="155766"/>
                    <a:pt x="4321643" y="155914"/>
                    <a:pt x="4314787" y="156294"/>
                  </a:cubicBezTo>
                  <a:cubicBezTo>
                    <a:pt x="4315853" y="154860"/>
                    <a:pt x="4317491" y="153393"/>
                    <a:pt x="4319482" y="152251"/>
                  </a:cubicBezTo>
                  <a:cubicBezTo>
                    <a:pt x="4321473" y="151110"/>
                    <a:pt x="4323816" y="150292"/>
                    <a:pt x="4326292" y="150155"/>
                  </a:cubicBezTo>
                  <a:close/>
                  <a:moveTo>
                    <a:pt x="4398798" y="134680"/>
                  </a:moveTo>
                  <a:cubicBezTo>
                    <a:pt x="4398798" y="134680"/>
                    <a:pt x="4394176" y="140895"/>
                    <a:pt x="4389605" y="141148"/>
                  </a:cubicBezTo>
                  <a:cubicBezTo>
                    <a:pt x="4387794" y="141248"/>
                    <a:pt x="4387312" y="140730"/>
                    <a:pt x="4387644" y="139939"/>
                  </a:cubicBezTo>
                  <a:cubicBezTo>
                    <a:pt x="4388143" y="138750"/>
                    <a:pt x="4390476" y="136946"/>
                    <a:pt x="4392909" y="135682"/>
                  </a:cubicBezTo>
                  <a:cubicBezTo>
                    <a:pt x="4395345" y="134420"/>
                    <a:pt x="4397884" y="133699"/>
                    <a:pt x="4398798" y="134680"/>
                  </a:cubicBezTo>
                  <a:close/>
                  <a:moveTo>
                    <a:pt x="4295064" y="103751"/>
                  </a:moveTo>
                  <a:cubicBezTo>
                    <a:pt x="4295064" y="103751"/>
                    <a:pt x="4286106" y="108888"/>
                    <a:pt x="4284521" y="111298"/>
                  </a:cubicBezTo>
                  <a:cubicBezTo>
                    <a:pt x="4283992" y="112100"/>
                    <a:pt x="4284282" y="112600"/>
                    <a:pt x="4285996" y="112505"/>
                  </a:cubicBezTo>
                  <a:cubicBezTo>
                    <a:pt x="4295521" y="111977"/>
                    <a:pt x="4300017" y="103477"/>
                    <a:pt x="4295064" y="103751"/>
                  </a:cubicBezTo>
                  <a:close/>
                  <a:moveTo>
                    <a:pt x="4433151" y="30551"/>
                  </a:moveTo>
                  <a:cubicBezTo>
                    <a:pt x="4428884" y="36288"/>
                    <a:pt x="4421824" y="39888"/>
                    <a:pt x="4414967" y="40267"/>
                  </a:cubicBezTo>
                  <a:cubicBezTo>
                    <a:pt x="4417088" y="37170"/>
                    <a:pt x="4419291" y="35558"/>
                    <a:pt x="4422136" y="34312"/>
                  </a:cubicBezTo>
                  <a:cubicBezTo>
                    <a:pt x="4424980" y="33066"/>
                    <a:pt x="4428467" y="32185"/>
                    <a:pt x="4433151" y="30551"/>
                  </a:cubicBezTo>
                  <a:close/>
                  <a:moveTo>
                    <a:pt x="4440237" y="27407"/>
                  </a:moveTo>
                  <a:cubicBezTo>
                    <a:pt x="4440541" y="32892"/>
                    <a:pt x="4435437" y="30424"/>
                    <a:pt x="4433151" y="30551"/>
                  </a:cubicBezTo>
                  <a:cubicBezTo>
                    <a:pt x="4433075" y="29179"/>
                    <a:pt x="4433610" y="28462"/>
                    <a:pt x="4434780" y="28053"/>
                  </a:cubicBezTo>
                  <a:cubicBezTo>
                    <a:pt x="4435952" y="27645"/>
                    <a:pt x="4437762" y="27544"/>
                    <a:pt x="4440237" y="27407"/>
                  </a:cubicBezTo>
                  <a:close/>
                  <a:moveTo>
                    <a:pt x="4447323" y="24265"/>
                  </a:moveTo>
                  <a:cubicBezTo>
                    <a:pt x="4447627" y="29749"/>
                    <a:pt x="4442523" y="27281"/>
                    <a:pt x="4440237" y="27407"/>
                  </a:cubicBezTo>
                  <a:cubicBezTo>
                    <a:pt x="4440162" y="26036"/>
                    <a:pt x="4440696" y="25320"/>
                    <a:pt x="4441866" y="24911"/>
                  </a:cubicBezTo>
                  <a:cubicBezTo>
                    <a:pt x="4443038" y="24502"/>
                    <a:pt x="4444847" y="24402"/>
                    <a:pt x="4447323" y="24265"/>
                  </a:cubicBezTo>
                  <a:close/>
                  <a:moveTo>
                    <a:pt x="4540223" y="4450"/>
                  </a:moveTo>
                  <a:lnTo>
                    <a:pt x="4530969" y="9497"/>
                  </a:lnTo>
                  <a:lnTo>
                    <a:pt x="4532579" y="7957"/>
                  </a:lnTo>
                  <a:close/>
                  <a:moveTo>
                    <a:pt x="4521254" y="0"/>
                  </a:moveTo>
                  <a:cubicBezTo>
                    <a:pt x="4471168" y="33946"/>
                    <a:pt x="4401961" y="60700"/>
                    <a:pt x="4349057" y="92051"/>
                  </a:cubicBezTo>
                  <a:cubicBezTo>
                    <a:pt x="4364957" y="82461"/>
                    <a:pt x="4335265" y="98316"/>
                    <a:pt x="4337729" y="101388"/>
                  </a:cubicBezTo>
                  <a:cubicBezTo>
                    <a:pt x="4342603" y="106620"/>
                    <a:pt x="4349208" y="94793"/>
                    <a:pt x="4349208" y="94793"/>
                  </a:cubicBezTo>
                  <a:cubicBezTo>
                    <a:pt x="4382708" y="78727"/>
                    <a:pt x="4414874" y="62735"/>
                    <a:pt x="4446459" y="47462"/>
                  </a:cubicBezTo>
                  <a:lnTo>
                    <a:pt x="4509502" y="18543"/>
                  </a:lnTo>
                  <a:lnTo>
                    <a:pt x="4502036" y="25115"/>
                  </a:lnTo>
                  <a:lnTo>
                    <a:pt x="4501740" y="25436"/>
                  </a:lnTo>
                  <a:lnTo>
                    <a:pt x="4499053" y="26901"/>
                  </a:lnTo>
                  <a:cubicBezTo>
                    <a:pt x="4491967" y="30044"/>
                    <a:pt x="4455421" y="46279"/>
                    <a:pt x="4455573" y="49020"/>
                  </a:cubicBezTo>
                  <a:cubicBezTo>
                    <a:pt x="4456054" y="57704"/>
                    <a:pt x="4492448" y="38727"/>
                    <a:pt x="4487877" y="38981"/>
                  </a:cubicBezTo>
                  <a:lnTo>
                    <a:pt x="4490954" y="37335"/>
                  </a:lnTo>
                  <a:lnTo>
                    <a:pt x="4490748" y="42478"/>
                  </a:lnTo>
                  <a:cubicBezTo>
                    <a:pt x="4492663" y="41975"/>
                    <a:pt x="4496251" y="39503"/>
                    <a:pt x="4500570" y="36092"/>
                  </a:cubicBezTo>
                  <a:lnTo>
                    <a:pt x="4511336" y="26984"/>
                  </a:lnTo>
                  <a:lnTo>
                    <a:pt x="4520234" y="22977"/>
                  </a:lnTo>
                  <a:cubicBezTo>
                    <a:pt x="4527242" y="25340"/>
                    <a:pt x="4494887" y="41343"/>
                    <a:pt x="4494887" y="41343"/>
                  </a:cubicBezTo>
                  <a:cubicBezTo>
                    <a:pt x="4433068" y="70437"/>
                    <a:pt x="4380012" y="99046"/>
                    <a:pt x="4329446" y="124309"/>
                  </a:cubicBezTo>
                  <a:cubicBezTo>
                    <a:pt x="4325026" y="127304"/>
                    <a:pt x="4264961" y="153552"/>
                    <a:pt x="4267728" y="162109"/>
                  </a:cubicBezTo>
                  <a:cubicBezTo>
                    <a:pt x="4270317" y="167467"/>
                    <a:pt x="4309227" y="145600"/>
                    <a:pt x="4277074" y="158382"/>
                  </a:cubicBezTo>
                  <a:cubicBezTo>
                    <a:pt x="4325507" y="135988"/>
                    <a:pt x="4366702" y="113994"/>
                    <a:pt x="4412824" y="91270"/>
                  </a:cubicBezTo>
                  <a:cubicBezTo>
                    <a:pt x="4415110" y="91143"/>
                    <a:pt x="4458643" y="63062"/>
                    <a:pt x="4463747" y="65529"/>
                  </a:cubicBezTo>
                  <a:cubicBezTo>
                    <a:pt x="4468799" y="73959"/>
                    <a:pt x="4436138" y="84478"/>
                    <a:pt x="4436138" y="84478"/>
                  </a:cubicBezTo>
                  <a:cubicBezTo>
                    <a:pt x="4376378" y="116210"/>
                    <a:pt x="4344173" y="134954"/>
                    <a:pt x="4286545" y="163817"/>
                  </a:cubicBezTo>
                  <a:cubicBezTo>
                    <a:pt x="4282126" y="166813"/>
                    <a:pt x="4226607" y="192349"/>
                    <a:pt x="4229221" y="198163"/>
                  </a:cubicBezTo>
                  <a:cubicBezTo>
                    <a:pt x="4234326" y="200632"/>
                    <a:pt x="4275192" y="172697"/>
                    <a:pt x="4270773" y="175692"/>
                  </a:cubicBezTo>
                  <a:cubicBezTo>
                    <a:pt x="4286849" y="169301"/>
                    <a:pt x="4296069" y="163289"/>
                    <a:pt x="4314787" y="156294"/>
                  </a:cubicBezTo>
                  <a:cubicBezTo>
                    <a:pt x="4292105" y="174511"/>
                    <a:pt x="4263864" y="182035"/>
                    <a:pt x="4241031" y="197509"/>
                  </a:cubicBezTo>
                  <a:cubicBezTo>
                    <a:pt x="4234326" y="200632"/>
                    <a:pt x="4229854" y="209589"/>
                    <a:pt x="4220635" y="215601"/>
                  </a:cubicBezTo>
                  <a:cubicBezTo>
                    <a:pt x="4198334" y="233797"/>
                    <a:pt x="4161025" y="250074"/>
                    <a:pt x="4138192" y="265550"/>
                  </a:cubicBezTo>
                  <a:cubicBezTo>
                    <a:pt x="4145127" y="259665"/>
                    <a:pt x="4126712" y="272145"/>
                    <a:pt x="4126864" y="274887"/>
                  </a:cubicBezTo>
                  <a:cubicBezTo>
                    <a:pt x="4127345" y="283570"/>
                    <a:pt x="4147716" y="265023"/>
                    <a:pt x="4150002" y="264896"/>
                  </a:cubicBezTo>
                  <a:cubicBezTo>
                    <a:pt x="4212278" y="230275"/>
                    <a:pt x="4271887" y="195801"/>
                    <a:pt x="4331951" y="169554"/>
                  </a:cubicBezTo>
                  <a:cubicBezTo>
                    <a:pt x="4279756" y="206825"/>
                    <a:pt x="4232977" y="217667"/>
                    <a:pt x="4182688" y="254833"/>
                  </a:cubicBezTo>
                  <a:cubicBezTo>
                    <a:pt x="4182510" y="251635"/>
                    <a:pt x="4150964" y="282262"/>
                    <a:pt x="4169530" y="272524"/>
                  </a:cubicBezTo>
                  <a:cubicBezTo>
                    <a:pt x="4234091" y="237777"/>
                    <a:pt x="4288899" y="206319"/>
                    <a:pt x="4348812" y="177330"/>
                  </a:cubicBezTo>
                  <a:cubicBezTo>
                    <a:pt x="4362959" y="170587"/>
                    <a:pt x="4397778" y="157657"/>
                    <a:pt x="4367858" y="176276"/>
                  </a:cubicBezTo>
                  <a:cubicBezTo>
                    <a:pt x="4331235" y="198015"/>
                    <a:pt x="4292121" y="223102"/>
                    <a:pt x="4250927" y="245095"/>
                  </a:cubicBezTo>
                  <a:cubicBezTo>
                    <a:pt x="4239447" y="251691"/>
                    <a:pt x="4198021" y="276448"/>
                    <a:pt x="4232664" y="260318"/>
                  </a:cubicBezTo>
                  <a:cubicBezTo>
                    <a:pt x="4265021" y="244315"/>
                    <a:pt x="4299505" y="225328"/>
                    <a:pt x="4333106" y="206793"/>
                  </a:cubicBezTo>
                  <a:lnTo>
                    <a:pt x="4373344" y="184755"/>
                  </a:lnTo>
                  <a:lnTo>
                    <a:pt x="4359817" y="200778"/>
                  </a:lnTo>
                  <a:cubicBezTo>
                    <a:pt x="4346564" y="226906"/>
                    <a:pt x="4372153" y="202807"/>
                    <a:pt x="4387601" y="186040"/>
                  </a:cubicBezTo>
                  <a:lnTo>
                    <a:pt x="4409753" y="165580"/>
                  </a:lnTo>
                  <a:lnTo>
                    <a:pt x="4428253" y="155969"/>
                  </a:lnTo>
                  <a:lnTo>
                    <a:pt x="4430479" y="154802"/>
                  </a:lnTo>
                  <a:lnTo>
                    <a:pt x="4422106" y="163521"/>
                  </a:lnTo>
                  <a:cubicBezTo>
                    <a:pt x="4410886" y="175316"/>
                    <a:pt x="4399573" y="186792"/>
                    <a:pt x="4387826" y="196734"/>
                  </a:cubicBezTo>
                  <a:cubicBezTo>
                    <a:pt x="4362661" y="220670"/>
                    <a:pt x="4328430" y="244146"/>
                    <a:pt x="4304139" y="271147"/>
                  </a:cubicBezTo>
                  <a:cubicBezTo>
                    <a:pt x="4276882" y="299299"/>
                    <a:pt x="4317268" y="266060"/>
                    <a:pt x="4333736" y="252871"/>
                  </a:cubicBezTo>
                  <a:cubicBezTo>
                    <a:pt x="4350203" y="239682"/>
                    <a:pt x="4369490" y="224833"/>
                    <a:pt x="4374123" y="219633"/>
                  </a:cubicBezTo>
                  <a:cubicBezTo>
                    <a:pt x="4379206" y="217663"/>
                    <a:pt x="4389796" y="213561"/>
                    <a:pt x="4392338" y="212575"/>
                  </a:cubicBezTo>
                  <a:cubicBezTo>
                    <a:pt x="4399088" y="206555"/>
                    <a:pt x="4401180" y="202340"/>
                    <a:pt x="4405245" y="196793"/>
                  </a:cubicBezTo>
                  <a:cubicBezTo>
                    <a:pt x="4407785" y="195809"/>
                    <a:pt x="4416852" y="196268"/>
                    <a:pt x="4423882" y="189573"/>
                  </a:cubicBezTo>
                  <a:cubicBezTo>
                    <a:pt x="4430633" y="183552"/>
                    <a:pt x="4445208" y="163720"/>
                    <a:pt x="4460431" y="154417"/>
                  </a:cubicBezTo>
                  <a:cubicBezTo>
                    <a:pt x="4484946" y="138109"/>
                    <a:pt x="4453480" y="171295"/>
                    <a:pt x="4446305" y="177480"/>
                  </a:cubicBezTo>
                  <a:cubicBezTo>
                    <a:pt x="4437608" y="188226"/>
                    <a:pt x="4425774" y="196216"/>
                    <a:pt x="4421140" y="201416"/>
                  </a:cubicBezTo>
                  <a:cubicBezTo>
                    <a:pt x="4419472" y="205466"/>
                    <a:pt x="4421364" y="212110"/>
                    <a:pt x="4417155" y="217145"/>
                  </a:cubicBezTo>
                  <a:cubicBezTo>
                    <a:pt x="4412197" y="226159"/>
                    <a:pt x="4399254" y="237274"/>
                    <a:pt x="4384614" y="248621"/>
                  </a:cubicBezTo>
                  <a:lnTo>
                    <a:pt x="4342035" y="281373"/>
                  </a:lnTo>
                  <a:lnTo>
                    <a:pt x="4342882" y="280558"/>
                  </a:lnTo>
                  <a:lnTo>
                    <a:pt x="4344944" y="278632"/>
                  </a:lnTo>
                  <a:cubicBezTo>
                    <a:pt x="4345318" y="278271"/>
                    <a:pt x="4345101" y="278451"/>
                    <a:pt x="4344465" y="279034"/>
                  </a:cubicBezTo>
                  <a:lnTo>
                    <a:pt x="4342882" y="280558"/>
                  </a:lnTo>
                  <a:lnTo>
                    <a:pt x="4341887" y="281488"/>
                  </a:lnTo>
                  <a:lnTo>
                    <a:pt x="4342035" y="281373"/>
                  </a:lnTo>
                  <a:lnTo>
                    <a:pt x="4337002" y="286217"/>
                  </a:lnTo>
                  <a:cubicBezTo>
                    <a:pt x="4330502" y="292707"/>
                    <a:pt x="4322778" y="301091"/>
                    <a:pt x="4324770" y="302305"/>
                  </a:cubicBezTo>
                  <a:cubicBezTo>
                    <a:pt x="4329058" y="307453"/>
                    <a:pt x="4352476" y="277385"/>
                    <a:pt x="4352476" y="277385"/>
                  </a:cubicBezTo>
                  <a:cubicBezTo>
                    <a:pt x="4385689" y="250331"/>
                    <a:pt x="4410854" y="226396"/>
                    <a:pt x="4441101" y="200490"/>
                  </a:cubicBezTo>
                  <a:cubicBezTo>
                    <a:pt x="4448276" y="194306"/>
                    <a:pt x="4458865" y="190203"/>
                    <a:pt x="4471123" y="182050"/>
                  </a:cubicBezTo>
                  <a:cubicBezTo>
                    <a:pt x="4485050" y="169845"/>
                    <a:pt x="4488240" y="161233"/>
                    <a:pt x="4499703" y="160195"/>
                  </a:cubicBezTo>
                  <a:cubicBezTo>
                    <a:pt x="4508770" y="160654"/>
                    <a:pt x="4511390" y="169854"/>
                    <a:pt x="4516473" y="167884"/>
                  </a:cubicBezTo>
                  <a:cubicBezTo>
                    <a:pt x="4529603" y="162796"/>
                    <a:pt x="4560197" y="126543"/>
                    <a:pt x="4573977" y="113828"/>
                  </a:cubicBezTo>
                  <a:lnTo>
                    <a:pt x="4596152" y="93085"/>
                  </a:lnTo>
                  <a:lnTo>
                    <a:pt x="4599734" y="92379"/>
                  </a:lnTo>
                  <a:lnTo>
                    <a:pt x="4609814" y="89418"/>
                  </a:lnTo>
                  <a:lnTo>
                    <a:pt x="4602908" y="96306"/>
                  </a:lnTo>
                  <a:cubicBezTo>
                    <a:pt x="4569597" y="129001"/>
                    <a:pt x="4535408" y="162533"/>
                    <a:pt x="4499157" y="199559"/>
                  </a:cubicBezTo>
                  <a:cubicBezTo>
                    <a:pt x="4492405" y="205579"/>
                    <a:pt x="4476811" y="221834"/>
                    <a:pt x="4458397" y="239750"/>
                  </a:cubicBezTo>
                  <a:cubicBezTo>
                    <a:pt x="4451223" y="245934"/>
                    <a:pt x="4398352" y="294791"/>
                    <a:pt x="4429473" y="271951"/>
                  </a:cubicBezTo>
                  <a:cubicBezTo>
                    <a:pt x="4458622" y="250444"/>
                    <a:pt x="4416566" y="287733"/>
                    <a:pt x="4412356" y="292768"/>
                  </a:cubicBezTo>
                  <a:cubicBezTo>
                    <a:pt x="4410265" y="296983"/>
                    <a:pt x="4406279" y="312713"/>
                    <a:pt x="4409695" y="314794"/>
                  </a:cubicBezTo>
                  <a:cubicBezTo>
                    <a:pt x="4412235" y="313810"/>
                    <a:pt x="4469739" y="259755"/>
                    <a:pt x="4476914" y="253570"/>
                  </a:cubicBezTo>
                  <a:cubicBezTo>
                    <a:pt x="4495923" y="239396"/>
                    <a:pt x="4512668" y="225531"/>
                    <a:pt x="4527467" y="216393"/>
                  </a:cubicBezTo>
                  <a:cubicBezTo>
                    <a:pt x="4530009" y="215409"/>
                    <a:pt x="4538931" y="215356"/>
                    <a:pt x="4541471" y="214371"/>
                  </a:cubicBezTo>
                  <a:cubicBezTo>
                    <a:pt x="4564319" y="202115"/>
                    <a:pt x="4586639" y="158287"/>
                    <a:pt x="4591947" y="167012"/>
                  </a:cubicBezTo>
                  <a:cubicBezTo>
                    <a:pt x="4591947" y="167012"/>
                    <a:pt x="4586069" y="176099"/>
                    <a:pt x="4582733" y="184199"/>
                  </a:cubicBezTo>
                  <a:lnTo>
                    <a:pt x="4582461" y="182492"/>
                  </a:lnTo>
                  <a:lnTo>
                    <a:pt x="4584401" y="180149"/>
                  </a:lnTo>
                  <a:cubicBezTo>
                    <a:pt x="4583131" y="180642"/>
                    <a:pt x="4582495" y="180888"/>
                    <a:pt x="4582286" y="181394"/>
                  </a:cubicBezTo>
                  <a:lnTo>
                    <a:pt x="4582461" y="182492"/>
                  </a:lnTo>
                  <a:lnTo>
                    <a:pt x="4578896" y="186800"/>
                  </a:lnTo>
                  <a:lnTo>
                    <a:pt x="4575882" y="188839"/>
                  </a:lnTo>
                  <a:cubicBezTo>
                    <a:pt x="4574178" y="190493"/>
                    <a:pt x="4573162" y="191880"/>
                    <a:pt x="4573162" y="191880"/>
                  </a:cubicBezTo>
                  <a:cubicBezTo>
                    <a:pt x="4573162" y="191880"/>
                    <a:pt x="4575782" y="201078"/>
                    <a:pt x="4571294" y="206789"/>
                  </a:cubicBezTo>
                  <a:cubicBezTo>
                    <a:pt x="4563325" y="220090"/>
                    <a:pt x="4532203" y="242929"/>
                    <a:pt x="4523362" y="253164"/>
                  </a:cubicBezTo>
                  <a:cubicBezTo>
                    <a:pt x="4520819" y="254149"/>
                    <a:pt x="4522711" y="260792"/>
                    <a:pt x="4521043" y="264843"/>
                  </a:cubicBezTo>
                  <a:cubicBezTo>
                    <a:pt x="4511406" y="282196"/>
                    <a:pt x="4478988" y="302132"/>
                    <a:pt x="4463539" y="318899"/>
                  </a:cubicBezTo>
                  <a:cubicBezTo>
                    <a:pt x="4446648" y="332251"/>
                    <a:pt x="4424674" y="347575"/>
                    <a:pt x="4402475" y="370361"/>
                  </a:cubicBezTo>
                  <a:cubicBezTo>
                    <a:pt x="4402475" y="370361"/>
                    <a:pt x="4397841" y="375561"/>
                    <a:pt x="4398860" y="379138"/>
                  </a:cubicBezTo>
                  <a:cubicBezTo>
                    <a:pt x="4408655" y="382152"/>
                    <a:pt x="4448395" y="338384"/>
                    <a:pt x="4458111" y="331215"/>
                  </a:cubicBezTo>
                  <a:cubicBezTo>
                    <a:pt x="4509274" y="290398"/>
                    <a:pt x="4557478" y="247038"/>
                    <a:pt x="4604804" y="202246"/>
                  </a:cubicBezTo>
                  <a:lnTo>
                    <a:pt x="4676331" y="132671"/>
                  </a:lnTo>
                  <a:lnTo>
                    <a:pt x="4682989" y="130401"/>
                  </a:lnTo>
                  <a:lnTo>
                    <a:pt x="4698249" y="124158"/>
                  </a:lnTo>
                  <a:lnTo>
                    <a:pt x="4677191" y="147601"/>
                  </a:lnTo>
                  <a:cubicBezTo>
                    <a:pt x="4666601" y="151704"/>
                    <a:pt x="4659574" y="158400"/>
                    <a:pt x="4658777" y="165517"/>
                  </a:cubicBezTo>
                  <a:cubicBezTo>
                    <a:pt x="4666826" y="162399"/>
                    <a:pt x="4673577" y="156378"/>
                    <a:pt x="4677191" y="147601"/>
                  </a:cubicBezTo>
                  <a:lnTo>
                    <a:pt x="4700649" y="128217"/>
                  </a:lnTo>
                  <a:lnTo>
                    <a:pt x="4704100" y="134732"/>
                  </a:lnTo>
                  <a:cubicBezTo>
                    <a:pt x="4701434" y="134880"/>
                    <a:pt x="4699150" y="135007"/>
                    <a:pt x="4699150" y="135007"/>
                  </a:cubicBezTo>
                  <a:cubicBezTo>
                    <a:pt x="4704429" y="140673"/>
                    <a:pt x="4704277" y="137931"/>
                    <a:pt x="4704100" y="134732"/>
                  </a:cubicBezTo>
                  <a:lnTo>
                    <a:pt x="4713550" y="130016"/>
                  </a:lnTo>
                  <a:lnTo>
                    <a:pt x="4693137" y="151467"/>
                  </a:lnTo>
                  <a:lnTo>
                    <a:pt x="4685815" y="157083"/>
                  </a:lnTo>
                  <a:cubicBezTo>
                    <a:pt x="4683365" y="158773"/>
                    <a:pt x="4681786" y="159576"/>
                    <a:pt x="4681748" y="158891"/>
                  </a:cubicBezTo>
                  <a:lnTo>
                    <a:pt x="4684341" y="160711"/>
                  </a:lnTo>
                  <a:lnTo>
                    <a:pt x="4657030" y="189412"/>
                  </a:lnTo>
                  <a:lnTo>
                    <a:pt x="4646697" y="195234"/>
                  </a:lnTo>
                  <a:cubicBezTo>
                    <a:pt x="4640065" y="198818"/>
                    <a:pt x="4632403" y="202766"/>
                    <a:pt x="4622542" y="207553"/>
                  </a:cubicBezTo>
                  <a:cubicBezTo>
                    <a:pt x="4618124" y="210548"/>
                    <a:pt x="4576395" y="229821"/>
                    <a:pt x="4595289" y="226023"/>
                  </a:cubicBezTo>
                  <a:cubicBezTo>
                    <a:pt x="4609233" y="222501"/>
                    <a:pt x="4636866" y="204009"/>
                    <a:pt x="4645857" y="200760"/>
                  </a:cubicBezTo>
                  <a:lnTo>
                    <a:pt x="4646445" y="200535"/>
                  </a:lnTo>
                  <a:lnTo>
                    <a:pt x="4638999" y="208360"/>
                  </a:lnTo>
                  <a:cubicBezTo>
                    <a:pt x="4597166" y="256344"/>
                    <a:pt x="4544866" y="287387"/>
                    <a:pt x="4503908" y="338436"/>
                  </a:cubicBezTo>
                  <a:cubicBezTo>
                    <a:pt x="4512992" y="331938"/>
                    <a:pt x="4524035" y="321170"/>
                    <a:pt x="4523208" y="325853"/>
                  </a:cubicBezTo>
                  <a:lnTo>
                    <a:pt x="4518445" y="335354"/>
                  </a:lnTo>
                  <a:lnTo>
                    <a:pt x="4468440" y="364155"/>
                  </a:lnTo>
                  <a:lnTo>
                    <a:pt x="4508170" y="346340"/>
                  </a:lnTo>
                  <a:lnTo>
                    <a:pt x="4506213" y="348334"/>
                  </a:lnTo>
                  <a:cubicBezTo>
                    <a:pt x="4490525" y="363695"/>
                    <a:pt x="4466117" y="386982"/>
                    <a:pt x="4462155" y="396603"/>
                  </a:cubicBezTo>
                  <a:cubicBezTo>
                    <a:pt x="4497260" y="376193"/>
                    <a:pt x="4507625" y="361396"/>
                    <a:pt x="4536205" y="339542"/>
                  </a:cubicBezTo>
                  <a:cubicBezTo>
                    <a:pt x="4573627" y="307452"/>
                    <a:pt x="4544254" y="336423"/>
                    <a:pt x="4537302" y="353303"/>
                  </a:cubicBezTo>
                  <a:cubicBezTo>
                    <a:pt x="4532021" y="366129"/>
                    <a:pt x="4547667" y="338505"/>
                    <a:pt x="4547893" y="349199"/>
                  </a:cubicBezTo>
                  <a:cubicBezTo>
                    <a:pt x="4548116" y="359893"/>
                    <a:pt x="4522728" y="373134"/>
                    <a:pt x="4513884" y="383370"/>
                  </a:cubicBezTo>
                  <a:cubicBezTo>
                    <a:pt x="4501772" y="392035"/>
                    <a:pt x="4486973" y="401173"/>
                    <a:pt x="4476462" y="415459"/>
                  </a:cubicBezTo>
                  <a:cubicBezTo>
                    <a:pt x="4476462" y="415459"/>
                    <a:pt x="4478355" y="422101"/>
                    <a:pt x="4476686" y="426153"/>
                  </a:cubicBezTo>
                  <a:cubicBezTo>
                    <a:pt x="4472053" y="431353"/>
                    <a:pt x="4442679" y="460324"/>
                    <a:pt x="4435505" y="466508"/>
                  </a:cubicBezTo>
                  <a:cubicBezTo>
                    <a:pt x="4405930" y="506337"/>
                    <a:pt x="4463434" y="452282"/>
                    <a:pt x="4475692" y="444128"/>
                  </a:cubicBezTo>
                  <a:cubicBezTo>
                    <a:pt x="4496646" y="425228"/>
                    <a:pt x="4512240" y="408973"/>
                    <a:pt x="4522830" y="404870"/>
                  </a:cubicBezTo>
                  <a:cubicBezTo>
                    <a:pt x="4559457" y="379897"/>
                    <a:pt x="4582081" y="356947"/>
                    <a:pt x="4618854" y="332485"/>
                  </a:cubicBezTo>
                  <a:cubicBezTo>
                    <a:pt x="4592894" y="363538"/>
                    <a:pt x="4562872" y="381978"/>
                    <a:pt x="4533498" y="410950"/>
                  </a:cubicBezTo>
                  <a:cubicBezTo>
                    <a:pt x="4519294" y="423829"/>
                    <a:pt x="4501953" y="433953"/>
                    <a:pt x="4495002" y="450831"/>
                  </a:cubicBezTo>
                  <a:cubicBezTo>
                    <a:pt x="4494208" y="457948"/>
                    <a:pt x="4495081" y="461014"/>
                    <a:pt x="4491017" y="466561"/>
                  </a:cubicBezTo>
                  <a:cubicBezTo>
                    <a:pt x="4480506" y="480847"/>
                    <a:pt x="4460995" y="485002"/>
                    <a:pt x="4447942" y="500273"/>
                  </a:cubicBezTo>
                  <a:cubicBezTo>
                    <a:pt x="4450484" y="499288"/>
                    <a:pt x="4457961" y="513981"/>
                    <a:pt x="4454996" y="515131"/>
                  </a:cubicBezTo>
                  <a:cubicBezTo>
                    <a:pt x="4452678" y="526809"/>
                    <a:pt x="4402696" y="546174"/>
                    <a:pt x="4404667" y="563001"/>
                  </a:cubicBezTo>
                  <a:lnTo>
                    <a:pt x="4405265" y="565103"/>
                  </a:lnTo>
                  <a:lnTo>
                    <a:pt x="4405465" y="565803"/>
                  </a:lnTo>
                  <a:cubicBezTo>
                    <a:pt x="4405554" y="566115"/>
                    <a:pt x="4405495" y="565908"/>
                    <a:pt x="4405376" y="565491"/>
                  </a:cubicBezTo>
                  <a:lnTo>
                    <a:pt x="4405265" y="565103"/>
                  </a:lnTo>
                  <a:lnTo>
                    <a:pt x="4404933" y="563935"/>
                  </a:lnTo>
                  <a:cubicBezTo>
                    <a:pt x="4404785" y="563416"/>
                    <a:pt x="4404667" y="563001"/>
                    <a:pt x="4404667" y="563001"/>
                  </a:cubicBezTo>
                  <a:cubicBezTo>
                    <a:pt x="4425422" y="554959"/>
                    <a:pt x="4432374" y="538081"/>
                    <a:pt x="4450137" y="527794"/>
                  </a:cubicBezTo>
                  <a:cubicBezTo>
                    <a:pt x="4475526" y="514551"/>
                    <a:pt x="4497354" y="498717"/>
                    <a:pt x="4522664" y="475294"/>
                  </a:cubicBezTo>
                  <a:cubicBezTo>
                    <a:pt x="4567711" y="440250"/>
                    <a:pt x="4478291" y="524261"/>
                    <a:pt x="4479166" y="527328"/>
                  </a:cubicBezTo>
                  <a:lnTo>
                    <a:pt x="4511383" y="518249"/>
                  </a:lnTo>
                  <a:cubicBezTo>
                    <a:pt x="4512256" y="521315"/>
                    <a:pt x="4476503" y="549354"/>
                    <a:pt x="4476503" y="549354"/>
                  </a:cubicBezTo>
                  <a:cubicBezTo>
                    <a:pt x="4460909" y="565609"/>
                    <a:pt x="4451986" y="565661"/>
                    <a:pt x="4441621" y="580458"/>
                  </a:cubicBezTo>
                  <a:cubicBezTo>
                    <a:pt x="4452211" y="576355"/>
                    <a:pt x="4489633" y="544266"/>
                    <a:pt x="4490506" y="547332"/>
                  </a:cubicBezTo>
                  <a:cubicBezTo>
                    <a:pt x="4490725" y="548098"/>
                    <a:pt x="4488668" y="551095"/>
                    <a:pt x="4486058" y="554703"/>
                  </a:cubicBezTo>
                  <a:lnTo>
                    <a:pt x="4483946" y="557709"/>
                  </a:lnTo>
                  <a:lnTo>
                    <a:pt x="4442055" y="581982"/>
                  </a:lnTo>
                  <a:lnTo>
                    <a:pt x="4421925" y="593647"/>
                  </a:lnTo>
                  <a:cubicBezTo>
                    <a:pt x="4434109" y="589419"/>
                    <a:pt x="4445625" y="584341"/>
                    <a:pt x="4456807" y="578843"/>
                  </a:cubicBezTo>
                  <a:lnTo>
                    <a:pt x="4478005" y="567682"/>
                  </a:lnTo>
                  <a:lnTo>
                    <a:pt x="4477544" y="570787"/>
                  </a:lnTo>
                  <a:cubicBezTo>
                    <a:pt x="4479611" y="570384"/>
                    <a:pt x="4484571" y="567363"/>
                    <a:pt x="4494145" y="560107"/>
                  </a:cubicBezTo>
                  <a:lnTo>
                    <a:pt x="4497841" y="557258"/>
                  </a:lnTo>
                  <a:lnTo>
                    <a:pt x="4522575" y="544300"/>
                  </a:lnTo>
                  <a:cubicBezTo>
                    <a:pt x="4533759" y="538861"/>
                    <a:pt x="4545281" y="533868"/>
                    <a:pt x="4557472" y="529754"/>
                  </a:cubicBezTo>
                  <a:lnTo>
                    <a:pt x="4553270" y="532562"/>
                  </a:lnTo>
                  <a:lnTo>
                    <a:pt x="4609081" y="504521"/>
                  </a:lnTo>
                  <a:cubicBezTo>
                    <a:pt x="4634167" y="491785"/>
                    <a:pt x="4658435" y="479783"/>
                    <a:pt x="4681585" y="470020"/>
                  </a:cubicBezTo>
                  <a:cubicBezTo>
                    <a:pt x="4656085" y="485643"/>
                    <a:pt x="4626369" y="501041"/>
                    <a:pt x="4598432" y="514049"/>
                  </a:cubicBezTo>
                  <a:lnTo>
                    <a:pt x="4571029" y="529778"/>
                  </a:lnTo>
                  <a:cubicBezTo>
                    <a:pt x="4571110" y="531262"/>
                    <a:pt x="4572618" y="531752"/>
                    <a:pt x="4574903" y="531604"/>
                  </a:cubicBezTo>
                  <a:lnTo>
                    <a:pt x="4576191" y="531302"/>
                  </a:lnTo>
                  <a:lnTo>
                    <a:pt x="4584997" y="526685"/>
                  </a:lnTo>
                  <a:lnTo>
                    <a:pt x="4581852" y="529530"/>
                  </a:lnTo>
                  <a:lnTo>
                    <a:pt x="4581155" y="530140"/>
                  </a:lnTo>
                  <a:lnTo>
                    <a:pt x="4583437" y="529606"/>
                  </a:lnTo>
                  <a:cubicBezTo>
                    <a:pt x="4589814" y="527476"/>
                    <a:pt x="4596703" y="524229"/>
                    <a:pt x="4598913" y="522733"/>
                  </a:cubicBezTo>
                  <a:cubicBezTo>
                    <a:pt x="4661492" y="493596"/>
                    <a:pt x="4730145" y="449911"/>
                    <a:pt x="4787872" y="429752"/>
                  </a:cubicBezTo>
                  <a:cubicBezTo>
                    <a:pt x="4737786" y="463699"/>
                    <a:pt x="4668578" y="490452"/>
                    <a:pt x="4615674" y="521805"/>
                  </a:cubicBezTo>
                  <a:cubicBezTo>
                    <a:pt x="4631573" y="512214"/>
                    <a:pt x="4601883" y="528069"/>
                    <a:pt x="4604346" y="531141"/>
                  </a:cubicBezTo>
                  <a:cubicBezTo>
                    <a:pt x="4609221" y="536373"/>
                    <a:pt x="4615826" y="524546"/>
                    <a:pt x="4615826" y="524546"/>
                  </a:cubicBezTo>
                  <a:cubicBezTo>
                    <a:pt x="4649326" y="508480"/>
                    <a:pt x="4681493" y="492488"/>
                    <a:pt x="4713077" y="477215"/>
                  </a:cubicBezTo>
                  <a:lnTo>
                    <a:pt x="4776121" y="448296"/>
                  </a:lnTo>
                  <a:lnTo>
                    <a:pt x="4768654" y="454868"/>
                  </a:lnTo>
                  <a:lnTo>
                    <a:pt x="4768356" y="455190"/>
                  </a:lnTo>
                  <a:lnTo>
                    <a:pt x="4765671" y="456653"/>
                  </a:lnTo>
                  <a:cubicBezTo>
                    <a:pt x="4758585" y="459796"/>
                    <a:pt x="4722040" y="476032"/>
                    <a:pt x="4722190" y="478773"/>
                  </a:cubicBezTo>
                  <a:cubicBezTo>
                    <a:pt x="4722671" y="487456"/>
                    <a:pt x="4759066" y="468480"/>
                    <a:pt x="4754495" y="468733"/>
                  </a:cubicBezTo>
                  <a:lnTo>
                    <a:pt x="4757571" y="467088"/>
                  </a:lnTo>
                  <a:lnTo>
                    <a:pt x="4757367" y="472230"/>
                  </a:lnTo>
                  <a:cubicBezTo>
                    <a:pt x="4759281" y="471728"/>
                    <a:pt x="4762868" y="469256"/>
                    <a:pt x="4767188" y="465844"/>
                  </a:cubicBezTo>
                  <a:lnTo>
                    <a:pt x="4777954" y="456736"/>
                  </a:lnTo>
                  <a:lnTo>
                    <a:pt x="4786851" y="452730"/>
                  </a:lnTo>
                  <a:cubicBezTo>
                    <a:pt x="4793861" y="455092"/>
                    <a:pt x="4761504" y="471095"/>
                    <a:pt x="4761504" y="471095"/>
                  </a:cubicBezTo>
                  <a:cubicBezTo>
                    <a:pt x="4699686" y="500190"/>
                    <a:pt x="4646630" y="528799"/>
                    <a:pt x="4596063" y="554062"/>
                  </a:cubicBezTo>
                  <a:cubicBezTo>
                    <a:pt x="4594406" y="555186"/>
                    <a:pt x="4584924" y="559578"/>
                    <a:pt x="4573864" y="565082"/>
                  </a:cubicBezTo>
                  <a:lnTo>
                    <a:pt x="4565142" y="569533"/>
                  </a:lnTo>
                  <a:lnTo>
                    <a:pt x="4565894" y="569687"/>
                  </a:lnTo>
                  <a:cubicBezTo>
                    <a:pt x="4568456" y="570220"/>
                    <a:pt x="4571129" y="570832"/>
                    <a:pt x="4573226" y="571537"/>
                  </a:cubicBezTo>
                  <a:lnTo>
                    <a:pt x="4575250" y="572787"/>
                  </a:lnTo>
                  <a:lnTo>
                    <a:pt x="4612433" y="554703"/>
                  </a:lnTo>
                  <a:cubicBezTo>
                    <a:pt x="4634552" y="543564"/>
                    <a:pt x="4656381" y="532385"/>
                    <a:pt x="4679442" y="521023"/>
                  </a:cubicBezTo>
                  <a:cubicBezTo>
                    <a:pt x="4681728" y="520895"/>
                    <a:pt x="4725262" y="492814"/>
                    <a:pt x="4730365" y="495282"/>
                  </a:cubicBezTo>
                  <a:cubicBezTo>
                    <a:pt x="4732891" y="499497"/>
                    <a:pt x="4725989" y="504234"/>
                    <a:pt x="4718455" y="507918"/>
                  </a:cubicBezTo>
                  <a:lnTo>
                    <a:pt x="4715360" y="509233"/>
                  </a:lnTo>
                  <a:lnTo>
                    <a:pt x="4711626" y="513645"/>
                  </a:lnTo>
                  <a:cubicBezTo>
                    <a:pt x="4703144" y="522505"/>
                    <a:pt x="4688802" y="535542"/>
                    <a:pt x="4686434" y="538375"/>
                  </a:cubicBezTo>
                  <a:cubicBezTo>
                    <a:pt x="4676554" y="547451"/>
                    <a:pt x="4668937" y="554764"/>
                    <a:pt x="4662387" y="561283"/>
                  </a:cubicBezTo>
                  <a:lnTo>
                    <a:pt x="4659014" y="564751"/>
                  </a:lnTo>
                  <a:lnTo>
                    <a:pt x="4626765" y="582177"/>
                  </a:lnTo>
                  <a:lnTo>
                    <a:pt x="4661917" y="554682"/>
                  </a:lnTo>
                  <a:cubicBezTo>
                    <a:pt x="4668887" y="549428"/>
                    <a:pt x="4685469" y="530555"/>
                    <a:pt x="4699569" y="517592"/>
                  </a:cubicBezTo>
                  <a:lnTo>
                    <a:pt x="4704516" y="513630"/>
                  </a:lnTo>
                  <a:lnTo>
                    <a:pt x="4704149" y="513763"/>
                  </a:lnTo>
                  <a:cubicBezTo>
                    <a:pt x="4703266" y="514066"/>
                    <a:pt x="4702756" y="514230"/>
                    <a:pt x="4702756" y="514230"/>
                  </a:cubicBezTo>
                  <a:cubicBezTo>
                    <a:pt x="4657936" y="538029"/>
                    <a:pt x="4628615" y="554523"/>
                    <a:pt x="4592444" y="573459"/>
                  </a:cubicBezTo>
                  <a:lnTo>
                    <a:pt x="4570645" y="584620"/>
                  </a:lnTo>
                  <a:lnTo>
                    <a:pt x="4564204" y="591970"/>
                  </a:lnTo>
                  <a:lnTo>
                    <a:pt x="4561957" y="594333"/>
                  </a:lnTo>
                  <a:lnTo>
                    <a:pt x="4568891" y="591131"/>
                  </a:lnTo>
                  <a:cubicBezTo>
                    <a:pt x="4572639" y="589483"/>
                    <a:pt x="4576725" y="587795"/>
                    <a:pt x="4581404" y="586047"/>
                  </a:cubicBezTo>
                  <a:cubicBezTo>
                    <a:pt x="4575734" y="590600"/>
                    <a:pt x="4569716" y="594487"/>
                    <a:pt x="4563523" y="597996"/>
                  </a:cubicBezTo>
                  <a:lnTo>
                    <a:pt x="4553386" y="603180"/>
                  </a:lnTo>
                  <a:lnTo>
                    <a:pt x="4538897" y="617455"/>
                  </a:lnTo>
                  <a:cubicBezTo>
                    <a:pt x="4533816" y="622295"/>
                    <a:pt x="4529739" y="626039"/>
                    <a:pt x="4527944" y="627585"/>
                  </a:cubicBezTo>
                  <a:cubicBezTo>
                    <a:pt x="4525353" y="631284"/>
                    <a:pt x="4524285" y="633444"/>
                    <a:pt x="4524404" y="634406"/>
                  </a:cubicBezTo>
                  <a:lnTo>
                    <a:pt x="4527144" y="634120"/>
                  </a:lnTo>
                  <a:lnTo>
                    <a:pt x="4530964" y="632137"/>
                  </a:lnTo>
                  <a:lnTo>
                    <a:pt x="4536672" y="628502"/>
                  </a:lnTo>
                  <a:cubicBezTo>
                    <a:pt x="4554274" y="616124"/>
                    <a:pt x="4584714" y="590766"/>
                    <a:pt x="4585898" y="594918"/>
                  </a:cubicBezTo>
                  <a:cubicBezTo>
                    <a:pt x="4586969" y="596205"/>
                    <a:pt x="4584891" y="599847"/>
                    <a:pt x="4581577" y="604260"/>
                  </a:cubicBezTo>
                  <a:lnTo>
                    <a:pt x="4577910" y="608627"/>
                  </a:lnTo>
                  <a:lnTo>
                    <a:pt x="4572923" y="611329"/>
                  </a:lnTo>
                  <a:lnTo>
                    <a:pt x="4598570" y="599306"/>
                  </a:lnTo>
                  <a:cubicBezTo>
                    <a:pt x="4559424" y="627260"/>
                    <a:pt x="4523323" y="640348"/>
                    <a:pt x="4486503" y="660823"/>
                  </a:cubicBezTo>
                  <a:lnTo>
                    <a:pt x="4476600" y="667150"/>
                  </a:lnTo>
                  <a:lnTo>
                    <a:pt x="4481618" y="665062"/>
                  </a:lnTo>
                  <a:cubicBezTo>
                    <a:pt x="4488270" y="661829"/>
                    <a:pt x="4495216" y="657891"/>
                    <a:pt x="4496549" y="657817"/>
                  </a:cubicBezTo>
                  <a:cubicBezTo>
                    <a:pt x="4521554" y="643597"/>
                    <a:pt x="4545022" y="630951"/>
                    <a:pt x="4568006" y="619077"/>
                  </a:cubicBezTo>
                  <a:lnTo>
                    <a:pt x="4569940" y="618115"/>
                  </a:lnTo>
                  <a:lnTo>
                    <a:pt x="4569843" y="618230"/>
                  </a:lnTo>
                  <a:cubicBezTo>
                    <a:pt x="4562105" y="626974"/>
                    <a:pt x="4557084" y="632466"/>
                    <a:pt x="4570103" y="622032"/>
                  </a:cubicBezTo>
                  <a:lnTo>
                    <a:pt x="4591770" y="607255"/>
                  </a:lnTo>
                  <a:lnTo>
                    <a:pt x="4636567" y="584968"/>
                  </a:lnTo>
                  <a:lnTo>
                    <a:pt x="4642631" y="581623"/>
                  </a:lnTo>
                  <a:lnTo>
                    <a:pt x="4626336" y="598603"/>
                  </a:lnTo>
                  <a:lnTo>
                    <a:pt x="4619738" y="605239"/>
                  </a:lnTo>
                  <a:lnTo>
                    <a:pt x="4628581" y="601456"/>
                  </a:lnTo>
                  <a:cubicBezTo>
                    <a:pt x="4642940" y="595846"/>
                    <a:pt x="4656916" y="592064"/>
                    <a:pt x="4634476" y="606028"/>
                  </a:cubicBezTo>
                  <a:lnTo>
                    <a:pt x="4593368" y="630885"/>
                  </a:lnTo>
                  <a:lnTo>
                    <a:pt x="4584152" y="639569"/>
                  </a:lnTo>
                  <a:lnTo>
                    <a:pt x="4572502" y="651429"/>
                  </a:lnTo>
                  <a:lnTo>
                    <a:pt x="4599725" y="636546"/>
                  </a:lnTo>
                  <a:lnTo>
                    <a:pt x="4606681" y="632736"/>
                  </a:lnTo>
                  <a:lnTo>
                    <a:pt x="4611052" y="628304"/>
                  </a:lnTo>
                  <a:cubicBezTo>
                    <a:pt x="4620533" y="618167"/>
                    <a:pt x="4628351" y="609393"/>
                    <a:pt x="4632222" y="615553"/>
                  </a:cubicBezTo>
                  <a:cubicBezTo>
                    <a:pt x="4632004" y="614787"/>
                    <a:pt x="4630431" y="616283"/>
                    <a:pt x="4628105" y="619108"/>
                  </a:cubicBezTo>
                  <a:lnTo>
                    <a:pt x="4625699" y="622320"/>
                  </a:lnTo>
                  <a:lnTo>
                    <a:pt x="4639963" y="614507"/>
                  </a:lnTo>
                  <a:lnTo>
                    <a:pt x="4626435" y="630530"/>
                  </a:lnTo>
                  <a:cubicBezTo>
                    <a:pt x="4613182" y="656659"/>
                    <a:pt x="4638770" y="632559"/>
                    <a:pt x="4654219" y="615792"/>
                  </a:cubicBezTo>
                  <a:lnTo>
                    <a:pt x="4676371" y="595334"/>
                  </a:lnTo>
                  <a:lnTo>
                    <a:pt x="4694870" y="585722"/>
                  </a:lnTo>
                  <a:lnTo>
                    <a:pt x="4697098" y="584554"/>
                  </a:lnTo>
                  <a:lnTo>
                    <a:pt x="4688724" y="593273"/>
                  </a:lnTo>
                  <a:cubicBezTo>
                    <a:pt x="4677502" y="605069"/>
                    <a:pt x="4666191" y="616544"/>
                    <a:pt x="4654443" y="626487"/>
                  </a:cubicBezTo>
                  <a:cubicBezTo>
                    <a:pt x="4648152" y="632471"/>
                    <a:pt x="4641294" y="638425"/>
                    <a:pt x="4634167" y="644414"/>
                  </a:cubicBezTo>
                  <a:lnTo>
                    <a:pt x="4618647" y="657264"/>
                  </a:lnTo>
                  <a:lnTo>
                    <a:pt x="4619505" y="658213"/>
                  </a:lnTo>
                  <a:cubicBezTo>
                    <a:pt x="4621165" y="660124"/>
                    <a:pt x="4622238" y="661410"/>
                    <a:pt x="4622238" y="661410"/>
                  </a:cubicBezTo>
                  <a:cubicBezTo>
                    <a:pt x="4627321" y="659441"/>
                    <a:pt x="4647547" y="637986"/>
                    <a:pt x="4658137" y="633883"/>
                  </a:cubicBezTo>
                  <a:cubicBezTo>
                    <a:pt x="4658137" y="633883"/>
                    <a:pt x="4670136" y="629234"/>
                    <a:pt x="4660987" y="639621"/>
                  </a:cubicBezTo>
                  <a:lnTo>
                    <a:pt x="4657961" y="642713"/>
                  </a:lnTo>
                  <a:lnTo>
                    <a:pt x="4658955" y="642328"/>
                  </a:lnTo>
                  <a:cubicBezTo>
                    <a:pt x="4665706" y="636308"/>
                    <a:pt x="4667798" y="632093"/>
                    <a:pt x="4671862" y="626547"/>
                  </a:cubicBezTo>
                  <a:cubicBezTo>
                    <a:pt x="4674404" y="625562"/>
                    <a:pt x="4683470" y="626021"/>
                    <a:pt x="4690500" y="619325"/>
                  </a:cubicBezTo>
                  <a:cubicBezTo>
                    <a:pt x="4697251" y="613306"/>
                    <a:pt x="4711826" y="593472"/>
                    <a:pt x="4727049" y="584170"/>
                  </a:cubicBezTo>
                  <a:cubicBezTo>
                    <a:pt x="4751564" y="567863"/>
                    <a:pt x="4720098" y="601048"/>
                    <a:pt x="4712923" y="607233"/>
                  </a:cubicBezTo>
                  <a:cubicBezTo>
                    <a:pt x="4704226" y="617979"/>
                    <a:pt x="4692392" y="625969"/>
                    <a:pt x="4687758" y="631169"/>
                  </a:cubicBezTo>
                  <a:cubicBezTo>
                    <a:pt x="4686924" y="633194"/>
                    <a:pt x="4686981" y="635867"/>
                    <a:pt x="4686719" y="638664"/>
                  </a:cubicBezTo>
                  <a:lnTo>
                    <a:pt x="4685173" y="642987"/>
                  </a:lnTo>
                  <a:lnTo>
                    <a:pt x="4691965" y="638348"/>
                  </a:lnTo>
                  <a:cubicBezTo>
                    <a:pt x="4695709" y="636065"/>
                    <a:pt x="4698505" y="634839"/>
                    <a:pt x="4699501" y="635446"/>
                  </a:cubicBezTo>
                  <a:cubicBezTo>
                    <a:pt x="4699929" y="635707"/>
                    <a:pt x="4699948" y="636293"/>
                    <a:pt x="4699642" y="637132"/>
                  </a:cubicBezTo>
                  <a:lnTo>
                    <a:pt x="4699394" y="637570"/>
                  </a:lnTo>
                  <a:lnTo>
                    <a:pt x="4707719" y="630244"/>
                  </a:lnTo>
                  <a:cubicBezTo>
                    <a:pt x="4714894" y="624058"/>
                    <a:pt x="4725483" y="619956"/>
                    <a:pt x="4737742" y="611803"/>
                  </a:cubicBezTo>
                  <a:cubicBezTo>
                    <a:pt x="4751667" y="599597"/>
                    <a:pt x="4754859" y="590986"/>
                    <a:pt x="4766321" y="589948"/>
                  </a:cubicBezTo>
                  <a:cubicBezTo>
                    <a:pt x="4775387" y="590408"/>
                    <a:pt x="4778007" y="599606"/>
                    <a:pt x="4783091" y="597636"/>
                  </a:cubicBezTo>
                  <a:cubicBezTo>
                    <a:pt x="4796221" y="592549"/>
                    <a:pt x="4826814" y="556297"/>
                    <a:pt x="4840594" y="543581"/>
                  </a:cubicBezTo>
                  <a:lnTo>
                    <a:pt x="4862770" y="522838"/>
                  </a:lnTo>
                  <a:lnTo>
                    <a:pt x="4866352" y="522132"/>
                  </a:lnTo>
                  <a:lnTo>
                    <a:pt x="4876432" y="519170"/>
                  </a:lnTo>
                  <a:lnTo>
                    <a:pt x="4869526" y="526059"/>
                  </a:lnTo>
                  <a:cubicBezTo>
                    <a:pt x="4836215" y="558754"/>
                    <a:pt x="4802026" y="592285"/>
                    <a:pt x="4765774" y="629312"/>
                  </a:cubicBezTo>
                  <a:cubicBezTo>
                    <a:pt x="4759023" y="635332"/>
                    <a:pt x="4743429" y="651587"/>
                    <a:pt x="4725015" y="669503"/>
                  </a:cubicBezTo>
                  <a:cubicBezTo>
                    <a:pt x="4717841" y="675686"/>
                    <a:pt x="4664971" y="724543"/>
                    <a:pt x="4696091" y="701704"/>
                  </a:cubicBezTo>
                  <a:cubicBezTo>
                    <a:pt x="4725240" y="680197"/>
                    <a:pt x="4683184" y="717486"/>
                    <a:pt x="4678974" y="722521"/>
                  </a:cubicBezTo>
                  <a:cubicBezTo>
                    <a:pt x="4678452" y="723575"/>
                    <a:pt x="4677810" y="725348"/>
                    <a:pt x="4677195" y="727448"/>
                  </a:cubicBezTo>
                  <a:lnTo>
                    <a:pt x="4676670" y="729684"/>
                  </a:lnTo>
                  <a:lnTo>
                    <a:pt x="4697573" y="719743"/>
                  </a:lnTo>
                  <a:lnTo>
                    <a:pt x="4708135" y="715930"/>
                  </a:lnTo>
                  <a:lnTo>
                    <a:pt x="4708184" y="715885"/>
                  </a:lnTo>
                  <a:cubicBezTo>
                    <a:pt x="4723775" y="701475"/>
                    <a:pt x="4739945" y="686415"/>
                    <a:pt x="4743532" y="683322"/>
                  </a:cubicBezTo>
                  <a:cubicBezTo>
                    <a:pt x="4762541" y="669150"/>
                    <a:pt x="4779287" y="655284"/>
                    <a:pt x="4794085" y="646146"/>
                  </a:cubicBezTo>
                  <a:cubicBezTo>
                    <a:pt x="4796626" y="645161"/>
                    <a:pt x="4805548" y="645110"/>
                    <a:pt x="4808090" y="644124"/>
                  </a:cubicBezTo>
                  <a:cubicBezTo>
                    <a:pt x="4830937" y="631868"/>
                    <a:pt x="4853257" y="588040"/>
                    <a:pt x="4858564" y="596765"/>
                  </a:cubicBezTo>
                  <a:cubicBezTo>
                    <a:pt x="4858564" y="596765"/>
                    <a:pt x="4852687" y="605851"/>
                    <a:pt x="4849350" y="613953"/>
                  </a:cubicBezTo>
                  <a:lnTo>
                    <a:pt x="4849079" y="612245"/>
                  </a:lnTo>
                  <a:lnTo>
                    <a:pt x="4851018" y="609902"/>
                  </a:lnTo>
                  <a:cubicBezTo>
                    <a:pt x="4849747" y="610394"/>
                    <a:pt x="4849112" y="610640"/>
                    <a:pt x="4848904" y="611146"/>
                  </a:cubicBezTo>
                  <a:lnTo>
                    <a:pt x="4849079" y="612245"/>
                  </a:lnTo>
                  <a:lnTo>
                    <a:pt x="4845513" y="616552"/>
                  </a:lnTo>
                  <a:lnTo>
                    <a:pt x="4842500" y="618592"/>
                  </a:lnTo>
                  <a:cubicBezTo>
                    <a:pt x="4840796" y="620246"/>
                    <a:pt x="4839780" y="621633"/>
                    <a:pt x="4839780" y="621633"/>
                  </a:cubicBezTo>
                  <a:cubicBezTo>
                    <a:pt x="4839780" y="621633"/>
                    <a:pt x="4842399" y="630831"/>
                    <a:pt x="4837912" y="636542"/>
                  </a:cubicBezTo>
                  <a:cubicBezTo>
                    <a:pt x="4829943" y="649843"/>
                    <a:pt x="4798822" y="672682"/>
                    <a:pt x="4789979" y="682917"/>
                  </a:cubicBezTo>
                  <a:cubicBezTo>
                    <a:pt x="4787438" y="683901"/>
                    <a:pt x="4789329" y="690545"/>
                    <a:pt x="4787661" y="694595"/>
                  </a:cubicBezTo>
                  <a:cubicBezTo>
                    <a:pt x="4780432" y="707610"/>
                    <a:pt x="4760391" y="722077"/>
                    <a:pt x="4744304" y="735572"/>
                  </a:cubicBezTo>
                  <a:lnTo>
                    <a:pt x="4735188" y="744000"/>
                  </a:lnTo>
                  <a:lnTo>
                    <a:pt x="4738774" y="743534"/>
                  </a:lnTo>
                  <a:cubicBezTo>
                    <a:pt x="4741706" y="743028"/>
                    <a:pt x="4744621" y="742179"/>
                    <a:pt x="4744545" y="740808"/>
                  </a:cubicBezTo>
                  <a:cubicBezTo>
                    <a:pt x="4744697" y="743550"/>
                    <a:pt x="4721863" y="759025"/>
                    <a:pt x="4701163" y="771632"/>
                  </a:cubicBezTo>
                  <a:lnTo>
                    <a:pt x="4700741" y="771584"/>
                  </a:lnTo>
                  <a:lnTo>
                    <a:pt x="4699580" y="772562"/>
                  </a:lnTo>
                  <a:lnTo>
                    <a:pt x="4701163" y="771632"/>
                  </a:lnTo>
                  <a:lnTo>
                    <a:pt x="4703892" y="773114"/>
                  </a:lnTo>
                  <a:lnTo>
                    <a:pt x="4691254" y="783090"/>
                  </a:lnTo>
                  <a:lnTo>
                    <a:pt x="4681871" y="787919"/>
                  </a:lnTo>
                  <a:lnTo>
                    <a:pt x="4669092" y="800113"/>
                  </a:lnTo>
                  <a:cubicBezTo>
                    <a:pt x="4669092" y="800113"/>
                    <a:pt x="4664459" y="805314"/>
                    <a:pt x="4665479" y="808891"/>
                  </a:cubicBezTo>
                  <a:cubicBezTo>
                    <a:pt x="4675273" y="811905"/>
                    <a:pt x="4715013" y="768137"/>
                    <a:pt x="4724728" y="760968"/>
                  </a:cubicBezTo>
                  <a:cubicBezTo>
                    <a:pt x="4775891" y="720150"/>
                    <a:pt x="4824096" y="676790"/>
                    <a:pt x="4871422" y="631998"/>
                  </a:cubicBezTo>
                  <a:lnTo>
                    <a:pt x="4942948" y="562423"/>
                  </a:lnTo>
                  <a:lnTo>
                    <a:pt x="4949607" y="560153"/>
                  </a:lnTo>
                  <a:lnTo>
                    <a:pt x="4964867" y="553911"/>
                  </a:lnTo>
                  <a:lnTo>
                    <a:pt x="4943809" y="577354"/>
                  </a:lnTo>
                  <a:cubicBezTo>
                    <a:pt x="4933220" y="581457"/>
                    <a:pt x="4926191" y="588152"/>
                    <a:pt x="4925395" y="595270"/>
                  </a:cubicBezTo>
                  <a:cubicBezTo>
                    <a:pt x="4933444" y="592151"/>
                    <a:pt x="4940195" y="586131"/>
                    <a:pt x="4943809" y="577354"/>
                  </a:cubicBezTo>
                  <a:lnTo>
                    <a:pt x="4967267" y="557970"/>
                  </a:lnTo>
                  <a:lnTo>
                    <a:pt x="4970719" y="564486"/>
                  </a:lnTo>
                  <a:cubicBezTo>
                    <a:pt x="4968053" y="564633"/>
                    <a:pt x="4965767" y="564760"/>
                    <a:pt x="4965767" y="564760"/>
                  </a:cubicBezTo>
                  <a:cubicBezTo>
                    <a:pt x="4971048" y="570426"/>
                    <a:pt x="4970896" y="567684"/>
                    <a:pt x="4970719" y="564486"/>
                  </a:cubicBezTo>
                  <a:lnTo>
                    <a:pt x="4980167" y="559768"/>
                  </a:lnTo>
                  <a:lnTo>
                    <a:pt x="4959754" y="581219"/>
                  </a:lnTo>
                  <a:lnTo>
                    <a:pt x="4952433" y="586836"/>
                  </a:lnTo>
                  <a:cubicBezTo>
                    <a:pt x="4949983" y="588526"/>
                    <a:pt x="4948404" y="589329"/>
                    <a:pt x="4948366" y="588644"/>
                  </a:cubicBezTo>
                  <a:lnTo>
                    <a:pt x="4950958" y="590463"/>
                  </a:lnTo>
                  <a:lnTo>
                    <a:pt x="4923647" y="619165"/>
                  </a:lnTo>
                  <a:lnTo>
                    <a:pt x="4913315" y="624987"/>
                  </a:lnTo>
                  <a:cubicBezTo>
                    <a:pt x="4906683" y="628571"/>
                    <a:pt x="4899021" y="632519"/>
                    <a:pt x="4889161" y="637306"/>
                  </a:cubicBezTo>
                  <a:cubicBezTo>
                    <a:pt x="4884742" y="640301"/>
                    <a:pt x="4843012" y="659573"/>
                    <a:pt x="4861907" y="655776"/>
                  </a:cubicBezTo>
                  <a:cubicBezTo>
                    <a:pt x="4875851" y="652254"/>
                    <a:pt x="4903484" y="633761"/>
                    <a:pt x="4912475" y="630513"/>
                  </a:cubicBezTo>
                  <a:lnTo>
                    <a:pt x="4913062" y="630289"/>
                  </a:lnTo>
                  <a:lnTo>
                    <a:pt x="4905616" y="638113"/>
                  </a:lnTo>
                  <a:cubicBezTo>
                    <a:pt x="4863784" y="686096"/>
                    <a:pt x="4811484" y="717140"/>
                    <a:pt x="4770527" y="768189"/>
                  </a:cubicBezTo>
                  <a:cubicBezTo>
                    <a:pt x="4779610" y="761691"/>
                    <a:pt x="4790654" y="750922"/>
                    <a:pt x="4789826" y="755605"/>
                  </a:cubicBezTo>
                  <a:lnTo>
                    <a:pt x="4785063" y="765106"/>
                  </a:lnTo>
                  <a:lnTo>
                    <a:pt x="4735059" y="793908"/>
                  </a:lnTo>
                  <a:lnTo>
                    <a:pt x="4774788" y="776092"/>
                  </a:lnTo>
                  <a:lnTo>
                    <a:pt x="4772831" y="778087"/>
                  </a:lnTo>
                  <a:cubicBezTo>
                    <a:pt x="4757143" y="793447"/>
                    <a:pt x="4732734" y="816736"/>
                    <a:pt x="4728773" y="826355"/>
                  </a:cubicBezTo>
                  <a:cubicBezTo>
                    <a:pt x="4763878" y="805946"/>
                    <a:pt x="4774243" y="791148"/>
                    <a:pt x="4802823" y="769294"/>
                  </a:cubicBezTo>
                  <a:cubicBezTo>
                    <a:pt x="4840245" y="737205"/>
                    <a:pt x="4810871" y="766176"/>
                    <a:pt x="4803920" y="783055"/>
                  </a:cubicBezTo>
                  <a:cubicBezTo>
                    <a:pt x="4798637" y="795882"/>
                    <a:pt x="4814285" y="768258"/>
                    <a:pt x="4814510" y="778952"/>
                  </a:cubicBezTo>
                  <a:cubicBezTo>
                    <a:pt x="4814734" y="789646"/>
                    <a:pt x="4789345" y="802887"/>
                    <a:pt x="4780503" y="813122"/>
                  </a:cubicBezTo>
                  <a:cubicBezTo>
                    <a:pt x="4768390" y="821788"/>
                    <a:pt x="4753590" y="830926"/>
                    <a:pt x="4743080" y="845211"/>
                  </a:cubicBezTo>
                  <a:cubicBezTo>
                    <a:pt x="4743080" y="845211"/>
                    <a:pt x="4744971" y="851855"/>
                    <a:pt x="4743305" y="855906"/>
                  </a:cubicBezTo>
                  <a:cubicBezTo>
                    <a:pt x="4738670" y="861105"/>
                    <a:pt x="4709296" y="890077"/>
                    <a:pt x="4702121" y="896261"/>
                  </a:cubicBezTo>
                  <a:cubicBezTo>
                    <a:pt x="4672548" y="936090"/>
                    <a:pt x="4730051" y="882035"/>
                    <a:pt x="4742309" y="873881"/>
                  </a:cubicBezTo>
                  <a:cubicBezTo>
                    <a:pt x="4763264" y="854981"/>
                    <a:pt x="4778858" y="838725"/>
                    <a:pt x="4789448" y="834623"/>
                  </a:cubicBezTo>
                  <a:cubicBezTo>
                    <a:pt x="4826075" y="809650"/>
                    <a:pt x="4848698" y="786700"/>
                    <a:pt x="4885472" y="762238"/>
                  </a:cubicBezTo>
                  <a:cubicBezTo>
                    <a:pt x="4859512" y="793290"/>
                    <a:pt x="4829491" y="811732"/>
                    <a:pt x="4800116" y="840702"/>
                  </a:cubicBezTo>
                  <a:cubicBezTo>
                    <a:pt x="4785912" y="853582"/>
                    <a:pt x="4768572" y="863706"/>
                    <a:pt x="4761620" y="880584"/>
                  </a:cubicBezTo>
                  <a:cubicBezTo>
                    <a:pt x="4760827" y="887701"/>
                    <a:pt x="4761699" y="890767"/>
                    <a:pt x="4757635" y="896313"/>
                  </a:cubicBezTo>
                  <a:cubicBezTo>
                    <a:pt x="4747124" y="910599"/>
                    <a:pt x="4727613" y="914755"/>
                    <a:pt x="4714560" y="930026"/>
                  </a:cubicBezTo>
                  <a:cubicBezTo>
                    <a:pt x="4717102" y="929041"/>
                    <a:pt x="4724580" y="943734"/>
                    <a:pt x="4721615" y="944883"/>
                  </a:cubicBezTo>
                  <a:cubicBezTo>
                    <a:pt x="4719296" y="956562"/>
                    <a:pt x="4669314" y="975927"/>
                    <a:pt x="4671285" y="992753"/>
                  </a:cubicBezTo>
                  <a:cubicBezTo>
                    <a:pt x="4671285" y="992753"/>
                    <a:pt x="4671403" y="993168"/>
                    <a:pt x="4671550" y="993688"/>
                  </a:cubicBezTo>
                  <a:lnTo>
                    <a:pt x="4671883" y="994855"/>
                  </a:lnTo>
                  <a:lnTo>
                    <a:pt x="4672083" y="995556"/>
                  </a:lnTo>
                  <a:cubicBezTo>
                    <a:pt x="4672171" y="995868"/>
                    <a:pt x="4672112" y="995660"/>
                    <a:pt x="4671995" y="995245"/>
                  </a:cubicBezTo>
                  <a:lnTo>
                    <a:pt x="4671883" y="994855"/>
                  </a:lnTo>
                  <a:lnTo>
                    <a:pt x="4671285" y="992753"/>
                  </a:lnTo>
                  <a:cubicBezTo>
                    <a:pt x="4692040" y="984712"/>
                    <a:pt x="4698990" y="967833"/>
                    <a:pt x="4716754" y="957546"/>
                  </a:cubicBezTo>
                  <a:cubicBezTo>
                    <a:pt x="4742143" y="944304"/>
                    <a:pt x="4763972" y="928470"/>
                    <a:pt x="4789282" y="905046"/>
                  </a:cubicBezTo>
                  <a:cubicBezTo>
                    <a:pt x="4834329" y="870003"/>
                    <a:pt x="4744909" y="954013"/>
                    <a:pt x="4745782" y="957080"/>
                  </a:cubicBezTo>
                  <a:lnTo>
                    <a:pt x="4778001" y="948001"/>
                  </a:lnTo>
                  <a:cubicBezTo>
                    <a:pt x="4778874" y="951067"/>
                    <a:pt x="4743119" y="979106"/>
                    <a:pt x="4743119" y="979106"/>
                  </a:cubicBezTo>
                  <a:cubicBezTo>
                    <a:pt x="4727525" y="995361"/>
                    <a:pt x="4718604" y="995413"/>
                    <a:pt x="4708240" y="1010211"/>
                  </a:cubicBezTo>
                  <a:cubicBezTo>
                    <a:pt x="4718828" y="1006107"/>
                    <a:pt x="4756251" y="974019"/>
                    <a:pt x="4757125" y="977084"/>
                  </a:cubicBezTo>
                  <a:cubicBezTo>
                    <a:pt x="4757343" y="977851"/>
                    <a:pt x="4755285" y="980847"/>
                    <a:pt x="4752676" y="984455"/>
                  </a:cubicBezTo>
                  <a:lnTo>
                    <a:pt x="4750563" y="987462"/>
                  </a:lnTo>
                  <a:lnTo>
                    <a:pt x="4708673" y="1011735"/>
                  </a:lnTo>
                  <a:lnTo>
                    <a:pt x="4688543" y="1023400"/>
                  </a:lnTo>
                  <a:cubicBezTo>
                    <a:pt x="4700727" y="1019172"/>
                    <a:pt x="4712243" y="1014093"/>
                    <a:pt x="4723426" y="1008596"/>
                  </a:cubicBezTo>
                  <a:lnTo>
                    <a:pt x="4744623" y="997434"/>
                  </a:lnTo>
                  <a:lnTo>
                    <a:pt x="4744161" y="1000539"/>
                  </a:lnTo>
                  <a:cubicBezTo>
                    <a:pt x="4746229" y="1000137"/>
                    <a:pt x="4751189" y="997116"/>
                    <a:pt x="4760764" y="989860"/>
                  </a:cubicBezTo>
                  <a:lnTo>
                    <a:pt x="4764458" y="987011"/>
                  </a:lnTo>
                  <a:lnTo>
                    <a:pt x="4789191" y="974053"/>
                  </a:lnTo>
                  <a:cubicBezTo>
                    <a:pt x="4800378" y="968613"/>
                    <a:pt x="4811899" y="963620"/>
                    <a:pt x="4824089" y="959506"/>
                  </a:cubicBezTo>
                  <a:cubicBezTo>
                    <a:pt x="4799122" y="977851"/>
                    <a:pt x="4771540" y="990380"/>
                    <a:pt x="4744517" y="1006089"/>
                  </a:cubicBezTo>
                  <a:cubicBezTo>
                    <a:pt x="4723816" y="1018696"/>
                    <a:pt x="4742179" y="1012177"/>
                    <a:pt x="4751551" y="1008908"/>
                  </a:cubicBezTo>
                  <a:lnTo>
                    <a:pt x="4851614" y="956438"/>
                  </a:lnTo>
                  <a:lnTo>
                    <a:pt x="4848470" y="959282"/>
                  </a:lnTo>
                  <a:cubicBezTo>
                    <a:pt x="4834546" y="971487"/>
                    <a:pt x="4796845" y="1004251"/>
                    <a:pt x="4825847" y="982233"/>
                  </a:cubicBezTo>
                  <a:cubicBezTo>
                    <a:pt x="4852759" y="964429"/>
                    <a:pt x="4822087" y="990498"/>
                    <a:pt x="4816355" y="1000096"/>
                  </a:cubicBezTo>
                  <a:cubicBezTo>
                    <a:pt x="4818896" y="999111"/>
                    <a:pt x="4821439" y="998127"/>
                    <a:pt x="4823979" y="997142"/>
                  </a:cubicBezTo>
                  <a:cubicBezTo>
                    <a:pt x="4821439" y="998127"/>
                    <a:pt x="4842697" y="1000104"/>
                    <a:pt x="4843714" y="1003681"/>
                  </a:cubicBezTo>
                  <a:cubicBezTo>
                    <a:pt x="4845462" y="1009813"/>
                    <a:pt x="4801737" y="1051154"/>
                    <a:pt x="4794562" y="1057338"/>
                  </a:cubicBezTo>
                  <a:cubicBezTo>
                    <a:pt x="4773832" y="1086931"/>
                    <a:pt x="4850623" y="1018027"/>
                    <a:pt x="4852514" y="1024670"/>
                  </a:cubicBezTo>
                  <a:cubicBezTo>
                    <a:pt x="4853587" y="1025957"/>
                    <a:pt x="4851508" y="1029599"/>
                    <a:pt x="4848194" y="1034013"/>
                  </a:cubicBezTo>
                  <a:lnTo>
                    <a:pt x="4844527" y="1038379"/>
                  </a:lnTo>
                  <a:lnTo>
                    <a:pt x="4776248" y="1075385"/>
                  </a:lnTo>
                  <a:cubicBezTo>
                    <a:pt x="4769568" y="1078964"/>
                    <a:pt x="4734749" y="1091894"/>
                    <a:pt x="4735077" y="1097836"/>
                  </a:cubicBezTo>
                  <a:cubicBezTo>
                    <a:pt x="4735381" y="1103320"/>
                    <a:pt x="4760501" y="1087718"/>
                    <a:pt x="4763168" y="1087570"/>
                  </a:cubicBezTo>
                  <a:cubicBezTo>
                    <a:pt x="4788172" y="1073350"/>
                    <a:pt x="4811639" y="1060705"/>
                    <a:pt x="4834625" y="1048830"/>
                  </a:cubicBezTo>
                  <a:lnTo>
                    <a:pt x="4836558" y="1047868"/>
                  </a:lnTo>
                  <a:lnTo>
                    <a:pt x="4836462" y="1047984"/>
                  </a:lnTo>
                  <a:cubicBezTo>
                    <a:pt x="4828722" y="1056727"/>
                    <a:pt x="4823702" y="1062219"/>
                    <a:pt x="4836721" y="1051784"/>
                  </a:cubicBezTo>
                  <a:lnTo>
                    <a:pt x="4858388" y="1037007"/>
                  </a:lnTo>
                  <a:lnTo>
                    <a:pt x="4903185" y="1014721"/>
                  </a:lnTo>
                  <a:lnTo>
                    <a:pt x="4909250" y="1011375"/>
                  </a:lnTo>
                  <a:lnTo>
                    <a:pt x="4892954" y="1028356"/>
                  </a:lnTo>
                  <a:cubicBezTo>
                    <a:pt x="4885896" y="1035568"/>
                    <a:pt x="4877516" y="1043921"/>
                    <a:pt x="4866621" y="1054385"/>
                  </a:cubicBezTo>
                  <a:cubicBezTo>
                    <a:pt x="4855237" y="1065604"/>
                    <a:pt x="4845666" y="1073284"/>
                    <a:pt x="4836824" y="1083520"/>
                  </a:cubicBezTo>
                  <a:cubicBezTo>
                    <a:pt x="4818040" y="1108388"/>
                    <a:pt x="4858003" y="1075314"/>
                    <a:pt x="4867719" y="1068144"/>
                  </a:cubicBezTo>
                  <a:cubicBezTo>
                    <a:pt x="4881499" y="1055428"/>
                    <a:pt x="4893679" y="1037092"/>
                    <a:pt x="4898840" y="1045306"/>
                  </a:cubicBezTo>
                  <a:cubicBezTo>
                    <a:pt x="4897967" y="1042240"/>
                    <a:pt x="4875422" y="1075373"/>
                    <a:pt x="4869690" y="1084971"/>
                  </a:cubicBezTo>
                  <a:cubicBezTo>
                    <a:pt x="4869690" y="1084971"/>
                    <a:pt x="4851925" y="1095258"/>
                    <a:pt x="4861720" y="1098272"/>
                  </a:cubicBezTo>
                  <a:cubicBezTo>
                    <a:pt x="4861720" y="1098272"/>
                    <a:pt x="4873104" y="1087052"/>
                    <a:pt x="4879855" y="1081031"/>
                  </a:cubicBezTo>
                  <a:cubicBezTo>
                    <a:pt x="4884567" y="1086015"/>
                    <a:pt x="4888856" y="1091163"/>
                    <a:pt x="4888856" y="1091163"/>
                  </a:cubicBezTo>
                  <a:cubicBezTo>
                    <a:pt x="4893938" y="1089193"/>
                    <a:pt x="4914165" y="1067738"/>
                    <a:pt x="4924755" y="1063635"/>
                  </a:cubicBezTo>
                  <a:cubicBezTo>
                    <a:pt x="4924755" y="1063635"/>
                    <a:pt x="4940427" y="1057563"/>
                    <a:pt x="4922292" y="1074803"/>
                  </a:cubicBezTo>
                  <a:cubicBezTo>
                    <a:pt x="4908089" y="1087683"/>
                    <a:pt x="4915912" y="1073871"/>
                    <a:pt x="4910629" y="1086698"/>
                  </a:cubicBezTo>
                  <a:cubicBezTo>
                    <a:pt x="4914244" y="1077921"/>
                    <a:pt x="4922093" y="1085662"/>
                    <a:pt x="4921298" y="1092778"/>
                  </a:cubicBezTo>
                  <a:cubicBezTo>
                    <a:pt x="4921715" y="1091765"/>
                    <a:pt x="4919267" y="1093388"/>
                    <a:pt x="4915374" y="1096439"/>
                  </a:cubicBezTo>
                  <a:lnTo>
                    <a:pt x="4903254" y="1106598"/>
                  </a:lnTo>
                  <a:lnTo>
                    <a:pt x="4902701" y="1106889"/>
                  </a:lnTo>
                  <a:cubicBezTo>
                    <a:pt x="4853002" y="1133134"/>
                    <a:pt x="4803634" y="1159363"/>
                    <a:pt x="4756699" y="1184653"/>
                  </a:cubicBezTo>
                  <a:cubicBezTo>
                    <a:pt x="4699224" y="1216259"/>
                    <a:pt x="4646472" y="1250352"/>
                    <a:pt x="4596385" y="1284298"/>
                  </a:cubicBezTo>
                  <a:cubicBezTo>
                    <a:pt x="4545944" y="1318723"/>
                    <a:pt x="4496314" y="1360894"/>
                    <a:pt x="4453565" y="1403144"/>
                  </a:cubicBezTo>
                  <a:cubicBezTo>
                    <a:pt x="4535856" y="1350453"/>
                    <a:pt x="4605857" y="1289733"/>
                    <a:pt x="4692923" y="1233569"/>
                  </a:cubicBezTo>
                  <a:cubicBezTo>
                    <a:pt x="4766145" y="1189632"/>
                    <a:pt x="4844116" y="1148640"/>
                    <a:pt x="4922594" y="1109912"/>
                  </a:cubicBezTo>
                  <a:lnTo>
                    <a:pt x="4924969" y="1108853"/>
                  </a:lnTo>
                  <a:lnTo>
                    <a:pt x="4915889" y="1118581"/>
                  </a:lnTo>
                  <a:lnTo>
                    <a:pt x="4914997" y="1120319"/>
                  </a:lnTo>
                  <a:lnTo>
                    <a:pt x="4911419" y="1121992"/>
                  </a:lnTo>
                  <a:cubicBezTo>
                    <a:pt x="4840481" y="1165803"/>
                    <a:pt x="4775997" y="1195045"/>
                    <a:pt x="4691269" y="1245120"/>
                  </a:cubicBezTo>
                  <a:cubicBezTo>
                    <a:pt x="4633946" y="1279467"/>
                    <a:pt x="4570169" y="1328383"/>
                    <a:pt x="4515612" y="1371286"/>
                  </a:cubicBezTo>
                  <a:cubicBezTo>
                    <a:pt x="4513326" y="1371412"/>
                    <a:pt x="4490822" y="1392829"/>
                    <a:pt x="4490822" y="1392829"/>
                  </a:cubicBezTo>
                  <a:cubicBezTo>
                    <a:pt x="4491126" y="1398314"/>
                    <a:pt x="4509388" y="1383091"/>
                    <a:pt x="4520893" y="1376953"/>
                  </a:cubicBezTo>
                  <a:cubicBezTo>
                    <a:pt x="4536792" y="1367362"/>
                    <a:pt x="4548120" y="1358025"/>
                    <a:pt x="4555206" y="1354883"/>
                  </a:cubicBezTo>
                  <a:cubicBezTo>
                    <a:pt x="4570651" y="1337066"/>
                    <a:pt x="4587107" y="1330654"/>
                    <a:pt x="4609763" y="1311979"/>
                  </a:cubicBezTo>
                  <a:cubicBezTo>
                    <a:pt x="4636865" y="1290767"/>
                    <a:pt x="4666783" y="1272147"/>
                    <a:pt x="4696322" y="1253550"/>
                  </a:cubicBezTo>
                  <a:cubicBezTo>
                    <a:pt x="4707802" y="1246956"/>
                    <a:pt x="4744096" y="1219274"/>
                    <a:pt x="4740158" y="1230953"/>
                  </a:cubicBezTo>
                  <a:cubicBezTo>
                    <a:pt x="4744729" y="1230700"/>
                    <a:pt x="4749682" y="1230425"/>
                    <a:pt x="4751663" y="1224814"/>
                  </a:cubicBezTo>
                  <a:cubicBezTo>
                    <a:pt x="4808909" y="1195973"/>
                    <a:pt x="4863947" y="1161752"/>
                    <a:pt x="4931250" y="1135104"/>
                  </a:cubicBezTo>
                  <a:cubicBezTo>
                    <a:pt x="4873774" y="1166710"/>
                    <a:pt x="4804819" y="1204909"/>
                    <a:pt x="4745058" y="1236642"/>
                  </a:cubicBezTo>
                  <a:cubicBezTo>
                    <a:pt x="4736219" y="1242631"/>
                    <a:pt x="4683012" y="1268498"/>
                    <a:pt x="4683317" y="1273983"/>
                  </a:cubicBezTo>
                  <a:cubicBezTo>
                    <a:pt x="4682118" y="1293760"/>
                    <a:pt x="4858735" y="1198714"/>
                    <a:pt x="4695125" y="1273329"/>
                  </a:cubicBezTo>
                  <a:cubicBezTo>
                    <a:pt x="4702211" y="1270185"/>
                    <a:pt x="4708914" y="1267064"/>
                    <a:pt x="4711404" y="1263717"/>
                  </a:cubicBezTo>
                  <a:cubicBezTo>
                    <a:pt x="4781657" y="1214443"/>
                    <a:pt x="4859932" y="1178936"/>
                    <a:pt x="4934320" y="1149146"/>
                  </a:cubicBezTo>
                  <a:lnTo>
                    <a:pt x="4837236" y="1205479"/>
                  </a:lnTo>
                  <a:lnTo>
                    <a:pt x="4844621" y="1212777"/>
                  </a:lnTo>
                  <a:lnTo>
                    <a:pt x="4920958" y="1170056"/>
                  </a:lnTo>
                  <a:cubicBezTo>
                    <a:pt x="4948896" y="1157047"/>
                    <a:pt x="4981100" y="1138302"/>
                    <a:pt x="5002585" y="1139864"/>
                  </a:cubicBezTo>
                  <a:cubicBezTo>
                    <a:pt x="5016527" y="1136340"/>
                    <a:pt x="5016350" y="1133142"/>
                    <a:pt x="5023055" y="1130020"/>
                  </a:cubicBezTo>
                  <a:cubicBezTo>
                    <a:pt x="5039361" y="1120865"/>
                    <a:pt x="5053279" y="1116886"/>
                    <a:pt x="5037531" y="1129218"/>
                  </a:cubicBezTo>
                  <a:cubicBezTo>
                    <a:pt x="5007611" y="1147836"/>
                    <a:pt x="4991712" y="1157427"/>
                    <a:pt x="4963775" y="1170435"/>
                  </a:cubicBezTo>
                  <a:lnTo>
                    <a:pt x="4859409" y="1227394"/>
                  </a:lnTo>
                  <a:lnTo>
                    <a:pt x="4864952" y="1232872"/>
                  </a:lnTo>
                  <a:lnTo>
                    <a:pt x="4950616" y="1188124"/>
                  </a:lnTo>
                  <a:cubicBezTo>
                    <a:pt x="4964408" y="1181860"/>
                    <a:pt x="4982973" y="1172122"/>
                    <a:pt x="4989678" y="1169000"/>
                  </a:cubicBezTo>
                  <a:cubicBezTo>
                    <a:pt x="4999202" y="1168472"/>
                    <a:pt x="4992650" y="1174336"/>
                    <a:pt x="4999505" y="1173956"/>
                  </a:cubicBezTo>
                  <a:cubicBezTo>
                    <a:pt x="4999505" y="1173956"/>
                    <a:pt x="5011314" y="1173302"/>
                    <a:pt x="5011162" y="1170560"/>
                  </a:cubicBezTo>
                  <a:cubicBezTo>
                    <a:pt x="5011314" y="1173302"/>
                    <a:pt x="4988481" y="1188778"/>
                    <a:pt x="4967781" y="1201385"/>
                  </a:cubicBezTo>
                  <a:cubicBezTo>
                    <a:pt x="4965496" y="1201512"/>
                    <a:pt x="4965496" y="1201512"/>
                    <a:pt x="4965345" y="1198769"/>
                  </a:cubicBezTo>
                  <a:cubicBezTo>
                    <a:pt x="4965496" y="1201512"/>
                    <a:pt x="4993131" y="1183020"/>
                    <a:pt x="4999658" y="1176699"/>
                  </a:cubicBezTo>
                  <a:cubicBezTo>
                    <a:pt x="4901468" y="1238980"/>
                    <a:pt x="4931158" y="1223125"/>
                    <a:pt x="4967781" y="1201385"/>
                  </a:cubicBezTo>
                  <a:lnTo>
                    <a:pt x="4970510" y="1202866"/>
                  </a:lnTo>
                  <a:lnTo>
                    <a:pt x="4957872" y="1212843"/>
                  </a:lnTo>
                  <a:cubicBezTo>
                    <a:pt x="4941854" y="1223077"/>
                    <a:pt x="4922725" y="1229552"/>
                    <a:pt x="4903753" y="1238853"/>
                  </a:cubicBezTo>
                  <a:lnTo>
                    <a:pt x="4883281" y="1250988"/>
                  </a:lnTo>
                  <a:lnTo>
                    <a:pt x="4905388" y="1272837"/>
                  </a:lnTo>
                  <a:cubicBezTo>
                    <a:pt x="4894175" y="1272707"/>
                    <a:pt x="4888295" y="1276674"/>
                    <a:pt x="4887751" y="1284742"/>
                  </a:cubicBezTo>
                  <a:lnTo>
                    <a:pt x="4865888" y="1261297"/>
                  </a:lnTo>
                  <a:lnTo>
                    <a:pt x="4733341" y="1339859"/>
                  </a:lnTo>
                  <a:cubicBezTo>
                    <a:pt x="4677615" y="1374577"/>
                    <a:pt x="4623458" y="1410926"/>
                    <a:pt x="4572355" y="1450658"/>
                  </a:cubicBezTo>
                  <a:cubicBezTo>
                    <a:pt x="4531412" y="1484097"/>
                    <a:pt x="4490850" y="1517517"/>
                    <a:pt x="4452039" y="1548087"/>
                  </a:cubicBezTo>
                  <a:cubicBezTo>
                    <a:pt x="4412201" y="1577340"/>
                    <a:pt x="4370643" y="1606574"/>
                    <a:pt x="4329161" y="1637178"/>
                  </a:cubicBezTo>
                  <a:lnTo>
                    <a:pt x="4245118" y="1703988"/>
                  </a:lnTo>
                  <a:lnTo>
                    <a:pt x="4224006" y="1732204"/>
                  </a:lnTo>
                  <a:lnTo>
                    <a:pt x="4255924" y="1705011"/>
                  </a:lnTo>
                  <a:cubicBezTo>
                    <a:pt x="4274583" y="1688334"/>
                    <a:pt x="4293247" y="1671715"/>
                    <a:pt x="4311406" y="1658103"/>
                  </a:cubicBezTo>
                  <a:cubicBezTo>
                    <a:pt x="4334215" y="1642170"/>
                    <a:pt x="4347879" y="1633620"/>
                    <a:pt x="4372845" y="1615276"/>
                  </a:cubicBezTo>
                  <a:cubicBezTo>
                    <a:pt x="4386839" y="1605791"/>
                    <a:pt x="4402588" y="1593460"/>
                    <a:pt x="4416074" y="1581710"/>
                  </a:cubicBezTo>
                  <a:cubicBezTo>
                    <a:pt x="4448102" y="1559766"/>
                    <a:pt x="4421178" y="1584178"/>
                    <a:pt x="4411958" y="1590189"/>
                  </a:cubicBezTo>
                  <a:cubicBezTo>
                    <a:pt x="4350443" y="1638521"/>
                    <a:pt x="4298551" y="1681277"/>
                    <a:pt x="4241709" y="1724307"/>
                  </a:cubicBezTo>
                  <a:lnTo>
                    <a:pt x="4207130" y="1753758"/>
                  </a:lnTo>
                  <a:lnTo>
                    <a:pt x="4102741" y="1877040"/>
                  </a:lnTo>
                  <a:cubicBezTo>
                    <a:pt x="4111776" y="1857464"/>
                    <a:pt x="4124347" y="1837420"/>
                    <a:pt x="4140459" y="1816913"/>
                  </a:cubicBezTo>
                  <a:lnTo>
                    <a:pt x="4146465" y="1805427"/>
                  </a:lnTo>
                  <a:lnTo>
                    <a:pt x="4056346" y="1882183"/>
                  </a:lnTo>
                  <a:lnTo>
                    <a:pt x="4054476" y="1883810"/>
                  </a:lnTo>
                  <a:lnTo>
                    <a:pt x="4042848" y="1932873"/>
                  </a:lnTo>
                  <a:cubicBezTo>
                    <a:pt x="4043715" y="1937959"/>
                    <a:pt x="4044144" y="1944301"/>
                    <a:pt x="4044139" y="1951899"/>
                  </a:cubicBezTo>
                  <a:cubicBezTo>
                    <a:pt x="4044134" y="1959499"/>
                    <a:pt x="4042205" y="1966148"/>
                    <a:pt x="4038353" y="1971853"/>
                  </a:cubicBezTo>
                  <a:cubicBezTo>
                    <a:pt x="4019921" y="1991463"/>
                    <a:pt x="4003117" y="2012059"/>
                    <a:pt x="3987942" y="2033642"/>
                  </a:cubicBezTo>
                  <a:lnTo>
                    <a:pt x="3978030" y="2050159"/>
                  </a:lnTo>
                  <a:lnTo>
                    <a:pt x="3987153" y="2040934"/>
                  </a:lnTo>
                  <a:lnTo>
                    <a:pt x="4009329" y="2020191"/>
                  </a:lnTo>
                  <a:lnTo>
                    <a:pt x="4012911" y="2019485"/>
                  </a:lnTo>
                  <a:lnTo>
                    <a:pt x="4022991" y="2016523"/>
                  </a:lnTo>
                  <a:lnTo>
                    <a:pt x="4016085" y="2023411"/>
                  </a:lnTo>
                  <a:lnTo>
                    <a:pt x="3961447" y="2077787"/>
                  </a:lnTo>
                  <a:lnTo>
                    <a:pt x="3947305" y="2101349"/>
                  </a:lnTo>
                  <a:lnTo>
                    <a:pt x="3915035" y="2162332"/>
                  </a:lnTo>
                  <a:lnTo>
                    <a:pt x="3940644" y="2143499"/>
                  </a:lnTo>
                  <a:cubicBezTo>
                    <a:pt x="3943185" y="2142514"/>
                    <a:pt x="3952107" y="2142462"/>
                    <a:pt x="3954649" y="2141477"/>
                  </a:cubicBezTo>
                  <a:cubicBezTo>
                    <a:pt x="3977496" y="2129221"/>
                    <a:pt x="3999816" y="2085393"/>
                    <a:pt x="4005123" y="2094118"/>
                  </a:cubicBezTo>
                  <a:cubicBezTo>
                    <a:pt x="4005123" y="2094118"/>
                    <a:pt x="3999246" y="2103204"/>
                    <a:pt x="3995909" y="2111305"/>
                  </a:cubicBezTo>
                  <a:lnTo>
                    <a:pt x="3995638" y="2109598"/>
                  </a:lnTo>
                  <a:lnTo>
                    <a:pt x="3997577" y="2107255"/>
                  </a:lnTo>
                  <a:cubicBezTo>
                    <a:pt x="3996306" y="2107747"/>
                    <a:pt x="3995671" y="2107994"/>
                    <a:pt x="3995463" y="2108500"/>
                  </a:cubicBezTo>
                  <a:lnTo>
                    <a:pt x="3995638" y="2109598"/>
                  </a:lnTo>
                  <a:lnTo>
                    <a:pt x="3992072" y="2113905"/>
                  </a:lnTo>
                  <a:lnTo>
                    <a:pt x="3989059" y="2115945"/>
                  </a:lnTo>
                  <a:cubicBezTo>
                    <a:pt x="3987355" y="2117599"/>
                    <a:pt x="3986339" y="2118985"/>
                    <a:pt x="3986339" y="2118985"/>
                  </a:cubicBezTo>
                  <a:cubicBezTo>
                    <a:pt x="3986339" y="2118985"/>
                    <a:pt x="3988958" y="2128184"/>
                    <a:pt x="3984471" y="2133895"/>
                  </a:cubicBezTo>
                  <a:cubicBezTo>
                    <a:pt x="3976502" y="2147196"/>
                    <a:pt x="3945380" y="2170034"/>
                    <a:pt x="3936538" y="2180270"/>
                  </a:cubicBezTo>
                  <a:cubicBezTo>
                    <a:pt x="3933996" y="2181254"/>
                    <a:pt x="3935888" y="2187898"/>
                    <a:pt x="3934220" y="2191948"/>
                  </a:cubicBezTo>
                  <a:cubicBezTo>
                    <a:pt x="3926991" y="2204963"/>
                    <a:pt x="3906950" y="2219430"/>
                    <a:pt x="3890863" y="2232925"/>
                  </a:cubicBezTo>
                  <a:lnTo>
                    <a:pt x="3881747" y="2241352"/>
                  </a:lnTo>
                  <a:lnTo>
                    <a:pt x="3885332" y="2240887"/>
                  </a:lnTo>
                  <a:cubicBezTo>
                    <a:pt x="3888265" y="2240380"/>
                    <a:pt x="3891179" y="2239532"/>
                    <a:pt x="3891104" y="2238161"/>
                  </a:cubicBezTo>
                  <a:cubicBezTo>
                    <a:pt x="3891180" y="2239532"/>
                    <a:pt x="3885509" y="2244087"/>
                    <a:pt x="3877232" y="2249874"/>
                  </a:cubicBezTo>
                  <a:lnTo>
                    <a:pt x="3858908" y="2261741"/>
                  </a:lnTo>
                  <a:lnTo>
                    <a:pt x="3840955" y="2286725"/>
                  </a:lnTo>
                  <a:lnTo>
                    <a:pt x="3841692" y="2286101"/>
                  </a:lnTo>
                  <a:cubicBezTo>
                    <a:pt x="3854066" y="2274640"/>
                    <a:pt x="3866430" y="2261905"/>
                    <a:pt x="3871287" y="2258321"/>
                  </a:cubicBezTo>
                  <a:cubicBezTo>
                    <a:pt x="3922450" y="2217503"/>
                    <a:pt x="3970655" y="2174143"/>
                    <a:pt x="4017981" y="2129352"/>
                  </a:cubicBezTo>
                  <a:lnTo>
                    <a:pt x="4089507" y="2059777"/>
                  </a:lnTo>
                  <a:lnTo>
                    <a:pt x="4096166" y="2057506"/>
                  </a:lnTo>
                  <a:lnTo>
                    <a:pt x="4111426" y="2051264"/>
                  </a:lnTo>
                  <a:lnTo>
                    <a:pt x="4090368" y="2074707"/>
                  </a:lnTo>
                  <a:cubicBezTo>
                    <a:pt x="4079779" y="2078810"/>
                    <a:pt x="4072750" y="2085506"/>
                    <a:pt x="4071954" y="2092623"/>
                  </a:cubicBezTo>
                  <a:cubicBezTo>
                    <a:pt x="4080003" y="2089504"/>
                    <a:pt x="4086754" y="2083483"/>
                    <a:pt x="4090368" y="2074707"/>
                  </a:cubicBezTo>
                  <a:lnTo>
                    <a:pt x="4113826" y="2055323"/>
                  </a:lnTo>
                  <a:lnTo>
                    <a:pt x="4117277" y="2061838"/>
                  </a:lnTo>
                  <a:cubicBezTo>
                    <a:pt x="4114612" y="2061986"/>
                    <a:pt x="4112326" y="2062113"/>
                    <a:pt x="4112326" y="2062113"/>
                  </a:cubicBezTo>
                  <a:cubicBezTo>
                    <a:pt x="4117606" y="2067779"/>
                    <a:pt x="4117455" y="2065036"/>
                    <a:pt x="4117277" y="2061838"/>
                  </a:cubicBezTo>
                  <a:lnTo>
                    <a:pt x="4126726" y="2057121"/>
                  </a:lnTo>
                  <a:lnTo>
                    <a:pt x="4106313" y="2078572"/>
                  </a:lnTo>
                  <a:lnTo>
                    <a:pt x="4098992" y="2084189"/>
                  </a:lnTo>
                  <a:cubicBezTo>
                    <a:pt x="4096542" y="2085879"/>
                    <a:pt x="4094963" y="2086683"/>
                    <a:pt x="4094925" y="2085996"/>
                  </a:cubicBezTo>
                  <a:lnTo>
                    <a:pt x="4097517" y="2087816"/>
                  </a:lnTo>
                  <a:lnTo>
                    <a:pt x="4070206" y="2116517"/>
                  </a:lnTo>
                  <a:lnTo>
                    <a:pt x="4059874" y="2122340"/>
                  </a:lnTo>
                  <a:cubicBezTo>
                    <a:pt x="4053242" y="2125923"/>
                    <a:pt x="4045580" y="2129872"/>
                    <a:pt x="4035719" y="2134659"/>
                  </a:cubicBezTo>
                  <a:cubicBezTo>
                    <a:pt x="4031301" y="2137654"/>
                    <a:pt x="3989571" y="2156926"/>
                    <a:pt x="4008466" y="2153129"/>
                  </a:cubicBezTo>
                  <a:cubicBezTo>
                    <a:pt x="4022410" y="2149607"/>
                    <a:pt x="4050043" y="2131114"/>
                    <a:pt x="4059034" y="2127866"/>
                  </a:cubicBezTo>
                  <a:lnTo>
                    <a:pt x="4059621" y="2127641"/>
                  </a:lnTo>
                  <a:lnTo>
                    <a:pt x="4052175" y="2135466"/>
                  </a:lnTo>
                  <a:cubicBezTo>
                    <a:pt x="4010343" y="2183449"/>
                    <a:pt x="3958043" y="2214493"/>
                    <a:pt x="3917086" y="2265542"/>
                  </a:cubicBezTo>
                  <a:cubicBezTo>
                    <a:pt x="3926169" y="2259044"/>
                    <a:pt x="3937213" y="2248275"/>
                    <a:pt x="3936385" y="2252958"/>
                  </a:cubicBezTo>
                  <a:lnTo>
                    <a:pt x="3931622" y="2262460"/>
                  </a:lnTo>
                  <a:lnTo>
                    <a:pt x="3881618" y="2291261"/>
                  </a:lnTo>
                  <a:lnTo>
                    <a:pt x="3921347" y="2273446"/>
                  </a:lnTo>
                  <a:lnTo>
                    <a:pt x="3919390" y="2275440"/>
                  </a:lnTo>
                  <a:cubicBezTo>
                    <a:pt x="3903702" y="2290800"/>
                    <a:pt x="3879293" y="2314088"/>
                    <a:pt x="3875332" y="2323708"/>
                  </a:cubicBezTo>
                  <a:cubicBezTo>
                    <a:pt x="3910437" y="2303299"/>
                    <a:pt x="3920802" y="2288501"/>
                    <a:pt x="3949382" y="2266647"/>
                  </a:cubicBezTo>
                  <a:cubicBezTo>
                    <a:pt x="3986804" y="2234558"/>
                    <a:pt x="3957430" y="2263529"/>
                    <a:pt x="3950479" y="2280407"/>
                  </a:cubicBezTo>
                  <a:cubicBezTo>
                    <a:pt x="3945196" y="2293235"/>
                    <a:pt x="3960844" y="2265611"/>
                    <a:pt x="3961069" y="2276305"/>
                  </a:cubicBezTo>
                  <a:cubicBezTo>
                    <a:pt x="3961293" y="2286998"/>
                    <a:pt x="3935904" y="2300240"/>
                    <a:pt x="3927062" y="2310475"/>
                  </a:cubicBezTo>
                  <a:cubicBezTo>
                    <a:pt x="3914949" y="2319140"/>
                    <a:pt x="3900149" y="2328279"/>
                    <a:pt x="3889639" y="2342564"/>
                  </a:cubicBezTo>
                  <a:cubicBezTo>
                    <a:pt x="3889639" y="2342564"/>
                    <a:pt x="3891530" y="2349207"/>
                    <a:pt x="3889863" y="2353259"/>
                  </a:cubicBezTo>
                  <a:lnTo>
                    <a:pt x="3889731" y="2353394"/>
                  </a:lnTo>
                  <a:lnTo>
                    <a:pt x="3890951" y="2358268"/>
                  </a:lnTo>
                  <a:lnTo>
                    <a:pt x="3890740" y="2369516"/>
                  </a:lnTo>
                  <a:lnTo>
                    <a:pt x="3916324" y="2346056"/>
                  </a:lnTo>
                  <a:cubicBezTo>
                    <a:pt x="3924166" y="2339116"/>
                    <a:pt x="3930712" y="2334026"/>
                    <a:pt x="3936007" y="2331976"/>
                  </a:cubicBezTo>
                  <a:cubicBezTo>
                    <a:pt x="3972634" y="2307003"/>
                    <a:pt x="3995257" y="2284053"/>
                    <a:pt x="4032031" y="2259591"/>
                  </a:cubicBezTo>
                  <a:cubicBezTo>
                    <a:pt x="4006071" y="2290643"/>
                    <a:pt x="3976049" y="2309085"/>
                    <a:pt x="3946675" y="2338056"/>
                  </a:cubicBezTo>
                  <a:cubicBezTo>
                    <a:pt x="3932471" y="2350935"/>
                    <a:pt x="3915130" y="2361059"/>
                    <a:pt x="3908179" y="2377937"/>
                  </a:cubicBezTo>
                  <a:cubicBezTo>
                    <a:pt x="3907385" y="2385053"/>
                    <a:pt x="3908258" y="2388120"/>
                    <a:pt x="3904194" y="2393666"/>
                  </a:cubicBezTo>
                  <a:cubicBezTo>
                    <a:pt x="3898938" y="2400810"/>
                    <a:pt x="3891433" y="2405420"/>
                    <a:pt x="3883610" y="2410154"/>
                  </a:cubicBezTo>
                  <a:lnTo>
                    <a:pt x="3870604" y="2420114"/>
                  </a:lnTo>
                  <a:lnTo>
                    <a:pt x="3867435" y="2426134"/>
                  </a:lnTo>
                  <a:lnTo>
                    <a:pt x="3863779" y="2430530"/>
                  </a:lnTo>
                  <a:lnTo>
                    <a:pt x="3866711" y="2434007"/>
                  </a:lnTo>
                  <a:cubicBezTo>
                    <a:pt x="3868527" y="2437700"/>
                    <a:pt x="3869655" y="2441662"/>
                    <a:pt x="3868174" y="2442235"/>
                  </a:cubicBezTo>
                  <a:cubicBezTo>
                    <a:pt x="3867014" y="2448075"/>
                    <a:pt x="3853939" y="2455836"/>
                    <a:pt x="3841400" y="2464241"/>
                  </a:cubicBezTo>
                  <a:lnTo>
                    <a:pt x="3834580" y="2469474"/>
                  </a:lnTo>
                  <a:lnTo>
                    <a:pt x="3827697" y="2483183"/>
                  </a:lnTo>
                  <a:lnTo>
                    <a:pt x="3841700" y="2473345"/>
                  </a:lnTo>
                  <a:cubicBezTo>
                    <a:pt x="3848253" y="2466835"/>
                    <a:pt x="3854431" y="2460043"/>
                    <a:pt x="3863313" y="2454898"/>
                  </a:cubicBezTo>
                  <a:cubicBezTo>
                    <a:pt x="3888702" y="2441657"/>
                    <a:pt x="3910531" y="2425823"/>
                    <a:pt x="3935841" y="2402398"/>
                  </a:cubicBezTo>
                  <a:cubicBezTo>
                    <a:pt x="3980888" y="2367356"/>
                    <a:pt x="3891468" y="2451367"/>
                    <a:pt x="3892341" y="2454433"/>
                  </a:cubicBezTo>
                  <a:lnTo>
                    <a:pt x="3924560" y="2445354"/>
                  </a:lnTo>
                  <a:cubicBezTo>
                    <a:pt x="3925433" y="2448420"/>
                    <a:pt x="3889678" y="2476459"/>
                    <a:pt x="3889678" y="2476459"/>
                  </a:cubicBezTo>
                  <a:cubicBezTo>
                    <a:pt x="3874084" y="2492714"/>
                    <a:pt x="3865163" y="2492766"/>
                    <a:pt x="3854799" y="2507563"/>
                  </a:cubicBezTo>
                  <a:cubicBezTo>
                    <a:pt x="3865387" y="2503460"/>
                    <a:pt x="3902810" y="2471372"/>
                    <a:pt x="3903684" y="2474437"/>
                  </a:cubicBezTo>
                  <a:cubicBezTo>
                    <a:pt x="3903902" y="2475204"/>
                    <a:pt x="3901844" y="2478199"/>
                    <a:pt x="3899235" y="2481809"/>
                  </a:cubicBezTo>
                  <a:lnTo>
                    <a:pt x="3897122" y="2484815"/>
                  </a:lnTo>
                  <a:lnTo>
                    <a:pt x="3855232" y="2509087"/>
                  </a:lnTo>
                  <a:lnTo>
                    <a:pt x="3835102" y="2520752"/>
                  </a:lnTo>
                  <a:cubicBezTo>
                    <a:pt x="3847286" y="2516525"/>
                    <a:pt x="3858802" y="2511446"/>
                    <a:pt x="3869985" y="2505949"/>
                  </a:cubicBezTo>
                  <a:lnTo>
                    <a:pt x="3891182" y="2494786"/>
                  </a:lnTo>
                  <a:lnTo>
                    <a:pt x="3890720" y="2497892"/>
                  </a:lnTo>
                  <a:lnTo>
                    <a:pt x="3905718" y="2488245"/>
                  </a:lnTo>
                  <a:lnTo>
                    <a:pt x="3967162" y="2417870"/>
                  </a:lnTo>
                  <a:cubicBezTo>
                    <a:pt x="3989637" y="2390931"/>
                    <a:pt x="4013287" y="2363838"/>
                    <a:pt x="4038124" y="2336591"/>
                  </a:cubicBezTo>
                  <a:cubicBezTo>
                    <a:pt x="4042052" y="2331479"/>
                    <a:pt x="4046805" y="2328056"/>
                    <a:pt x="4052379" y="2326326"/>
                  </a:cubicBezTo>
                  <a:cubicBezTo>
                    <a:pt x="4057954" y="2324598"/>
                    <a:pt x="4065373" y="2323224"/>
                    <a:pt x="4074641" y="2322209"/>
                  </a:cubicBezTo>
                  <a:cubicBezTo>
                    <a:pt x="4062760" y="2342961"/>
                    <a:pt x="4049106" y="2363946"/>
                    <a:pt x="4033681" y="2385163"/>
                  </a:cubicBezTo>
                  <a:cubicBezTo>
                    <a:pt x="4018259" y="2406379"/>
                    <a:pt x="4002247" y="2427670"/>
                    <a:pt x="3985644" y="2449041"/>
                  </a:cubicBezTo>
                  <a:lnTo>
                    <a:pt x="3976030" y="2465402"/>
                  </a:lnTo>
                  <a:lnTo>
                    <a:pt x="3998173" y="2453790"/>
                  </a:lnTo>
                  <a:lnTo>
                    <a:pt x="3995029" y="2456635"/>
                  </a:lnTo>
                  <a:cubicBezTo>
                    <a:pt x="3988066" y="2462737"/>
                    <a:pt x="3975160" y="2473980"/>
                    <a:pt x="3967620" y="2480944"/>
                  </a:cubicBezTo>
                  <a:lnTo>
                    <a:pt x="3965784" y="2482839"/>
                  </a:lnTo>
                  <a:lnTo>
                    <a:pt x="3964435" y="2485134"/>
                  </a:lnTo>
                  <a:lnTo>
                    <a:pt x="3972406" y="2479586"/>
                  </a:lnTo>
                  <a:cubicBezTo>
                    <a:pt x="3999318" y="2461782"/>
                    <a:pt x="3968646" y="2487851"/>
                    <a:pt x="3962914" y="2497449"/>
                  </a:cubicBezTo>
                  <a:cubicBezTo>
                    <a:pt x="3965455" y="2496464"/>
                    <a:pt x="3967998" y="2495480"/>
                    <a:pt x="3970538" y="2494495"/>
                  </a:cubicBezTo>
                  <a:cubicBezTo>
                    <a:pt x="3967998" y="2495480"/>
                    <a:pt x="3989255" y="2497457"/>
                    <a:pt x="3990273" y="2501033"/>
                  </a:cubicBezTo>
                  <a:cubicBezTo>
                    <a:pt x="3992021" y="2507166"/>
                    <a:pt x="3948296" y="2548506"/>
                    <a:pt x="3941121" y="2554691"/>
                  </a:cubicBezTo>
                  <a:cubicBezTo>
                    <a:pt x="3920390" y="2584284"/>
                    <a:pt x="3997182" y="2515379"/>
                    <a:pt x="3999073" y="2522023"/>
                  </a:cubicBezTo>
                  <a:cubicBezTo>
                    <a:pt x="4000146" y="2523310"/>
                    <a:pt x="3998067" y="2526952"/>
                    <a:pt x="3994753" y="2531366"/>
                  </a:cubicBezTo>
                  <a:lnTo>
                    <a:pt x="3991086" y="2535732"/>
                  </a:lnTo>
                  <a:lnTo>
                    <a:pt x="3922807" y="2572738"/>
                  </a:lnTo>
                  <a:lnTo>
                    <a:pt x="3914903" y="2576293"/>
                  </a:lnTo>
                  <a:lnTo>
                    <a:pt x="3913390" y="2582936"/>
                  </a:lnTo>
                  <a:lnTo>
                    <a:pt x="3981183" y="2546183"/>
                  </a:lnTo>
                  <a:lnTo>
                    <a:pt x="3983117" y="2545221"/>
                  </a:lnTo>
                  <a:lnTo>
                    <a:pt x="3983021" y="2545336"/>
                  </a:lnTo>
                  <a:cubicBezTo>
                    <a:pt x="3975281" y="2554080"/>
                    <a:pt x="3970261" y="2559572"/>
                    <a:pt x="3983280" y="2549137"/>
                  </a:cubicBezTo>
                  <a:lnTo>
                    <a:pt x="4004947" y="2534361"/>
                  </a:lnTo>
                  <a:lnTo>
                    <a:pt x="4049744" y="2512074"/>
                  </a:lnTo>
                  <a:lnTo>
                    <a:pt x="4055809" y="2508728"/>
                  </a:lnTo>
                  <a:lnTo>
                    <a:pt x="4039513" y="2525708"/>
                  </a:lnTo>
                  <a:cubicBezTo>
                    <a:pt x="4032455" y="2532921"/>
                    <a:pt x="4024075" y="2541274"/>
                    <a:pt x="4013180" y="2551737"/>
                  </a:cubicBezTo>
                  <a:cubicBezTo>
                    <a:pt x="4001796" y="2562957"/>
                    <a:pt x="3992225" y="2570637"/>
                    <a:pt x="3983383" y="2580873"/>
                  </a:cubicBezTo>
                  <a:cubicBezTo>
                    <a:pt x="3964598" y="2605740"/>
                    <a:pt x="4004562" y="2572667"/>
                    <a:pt x="4014278" y="2565497"/>
                  </a:cubicBezTo>
                  <a:cubicBezTo>
                    <a:pt x="4028058" y="2552782"/>
                    <a:pt x="4040238" y="2534445"/>
                    <a:pt x="4045399" y="2542659"/>
                  </a:cubicBezTo>
                  <a:cubicBezTo>
                    <a:pt x="4044526" y="2539592"/>
                    <a:pt x="4021981" y="2572726"/>
                    <a:pt x="4016249" y="2582323"/>
                  </a:cubicBezTo>
                  <a:cubicBezTo>
                    <a:pt x="4016249" y="2582323"/>
                    <a:pt x="3998484" y="2592610"/>
                    <a:pt x="4008279" y="2595624"/>
                  </a:cubicBezTo>
                  <a:cubicBezTo>
                    <a:pt x="4008279" y="2595624"/>
                    <a:pt x="4019663" y="2584405"/>
                    <a:pt x="4026414" y="2578384"/>
                  </a:cubicBezTo>
                  <a:cubicBezTo>
                    <a:pt x="4031126" y="2583368"/>
                    <a:pt x="4035414" y="2588516"/>
                    <a:pt x="4035414" y="2588516"/>
                  </a:cubicBezTo>
                  <a:cubicBezTo>
                    <a:pt x="4040497" y="2586547"/>
                    <a:pt x="4060724" y="2565091"/>
                    <a:pt x="4071314" y="2560988"/>
                  </a:cubicBezTo>
                  <a:cubicBezTo>
                    <a:pt x="4071314" y="2560988"/>
                    <a:pt x="4086986" y="2554916"/>
                    <a:pt x="4068851" y="2572156"/>
                  </a:cubicBezTo>
                  <a:cubicBezTo>
                    <a:pt x="4054647" y="2585036"/>
                    <a:pt x="4062471" y="2571223"/>
                    <a:pt x="4057188" y="2584051"/>
                  </a:cubicBezTo>
                  <a:cubicBezTo>
                    <a:pt x="4060803" y="2575275"/>
                    <a:pt x="4068652" y="2583015"/>
                    <a:pt x="4067857" y="2590131"/>
                  </a:cubicBezTo>
                  <a:cubicBezTo>
                    <a:pt x="4068274" y="2589119"/>
                    <a:pt x="4065826" y="2590741"/>
                    <a:pt x="4061933" y="2593792"/>
                  </a:cubicBezTo>
                  <a:lnTo>
                    <a:pt x="4049813" y="2603950"/>
                  </a:lnTo>
                  <a:lnTo>
                    <a:pt x="4049260" y="2604241"/>
                  </a:lnTo>
                  <a:lnTo>
                    <a:pt x="3936435" y="2664335"/>
                  </a:lnTo>
                  <a:lnTo>
                    <a:pt x="3937170" y="2665336"/>
                  </a:lnTo>
                  <a:cubicBezTo>
                    <a:pt x="3937220" y="2665730"/>
                    <a:pt x="3937427" y="2667307"/>
                    <a:pt x="3937790" y="2670064"/>
                  </a:cubicBezTo>
                  <a:cubicBezTo>
                    <a:pt x="3938150" y="2672821"/>
                    <a:pt x="3938355" y="2674396"/>
                    <a:pt x="3938407" y="2674787"/>
                  </a:cubicBezTo>
                  <a:lnTo>
                    <a:pt x="3939086" y="2677295"/>
                  </a:lnTo>
                  <a:lnTo>
                    <a:pt x="4069153" y="2607266"/>
                  </a:lnTo>
                  <a:lnTo>
                    <a:pt x="4071528" y="2606207"/>
                  </a:lnTo>
                  <a:lnTo>
                    <a:pt x="4062448" y="2615934"/>
                  </a:lnTo>
                  <a:lnTo>
                    <a:pt x="4061556" y="2617673"/>
                  </a:lnTo>
                  <a:lnTo>
                    <a:pt x="4057978" y="2619345"/>
                  </a:lnTo>
                  <a:cubicBezTo>
                    <a:pt x="4022509" y="2641250"/>
                    <a:pt x="3988653" y="2659514"/>
                    <a:pt x="3953074" y="2678560"/>
                  </a:cubicBezTo>
                  <a:lnTo>
                    <a:pt x="3941168" y="2684982"/>
                  </a:lnTo>
                  <a:lnTo>
                    <a:pt x="3944573" y="2697554"/>
                  </a:lnTo>
                  <a:lnTo>
                    <a:pt x="3984244" y="2676489"/>
                  </a:lnTo>
                  <a:cubicBezTo>
                    <a:pt x="4013572" y="2660998"/>
                    <a:pt x="4044158" y="2645781"/>
                    <a:pt x="4077809" y="2632457"/>
                  </a:cubicBezTo>
                  <a:cubicBezTo>
                    <a:pt x="4049071" y="2648260"/>
                    <a:pt x="4017463" y="2665711"/>
                    <a:pt x="3985570" y="2683178"/>
                  </a:cubicBezTo>
                  <a:lnTo>
                    <a:pt x="3946415" y="2704356"/>
                  </a:lnTo>
                  <a:lnTo>
                    <a:pt x="3947521" y="2708437"/>
                  </a:lnTo>
                  <a:lnTo>
                    <a:pt x="3967870" y="2696478"/>
                  </a:lnTo>
                  <a:cubicBezTo>
                    <a:pt x="4005519" y="2677719"/>
                    <a:pt x="4043685" y="2661394"/>
                    <a:pt x="4080879" y="2646499"/>
                  </a:cubicBezTo>
                  <a:cubicBezTo>
                    <a:pt x="4039657" y="2671472"/>
                    <a:pt x="3997789" y="2695108"/>
                    <a:pt x="3955657" y="2719158"/>
                  </a:cubicBezTo>
                  <a:lnTo>
                    <a:pt x="3951149" y="2721831"/>
                  </a:lnTo>
                  <a:lnTo>
                    <a:pt x="3953666" y="2731126"/>
                  </a:lnTo>
                  <a:lnTo>
                    <a:pt x="4067517" y="2667409"/>
                  </a:lnTo>
                  <a:cubicBezTo>
                    <a:pt x="4095454" y="2654401"/>
                    <a:pt x="4127659" y="2635655"/>
                    <a:pt x="4149144" y="2637217"/>
                  </a:cubicBezTo>
                  <a:cubicBezTo>
                    <a:pt x="4163086" y="2633693"/>
                    <a:pt x="4162909" y="2630495"/>
                    <a:pt x="4169614" y="2627373"/>
                  </a:cubicBezTo>
                  <a:cubicBezTo>
                    <a:pt x="4185920" y="2618219"/>
                    <a:pt x="4199838" y="2614239"/>
                    <a:pt x="4184090" y="2626571"/>
                  </a:cubicBezTo>
                  <a:cubicBezTo>
                    <a:pt x="4154170" y="2645189"/>
                    <a:pt x="4138271" y="2654780"/>
                    <a:pt x="4110334" y="2667787"/>
                  </a:cubicBezTo>
                  <a:cubicBezTo>
                    <a:pt x="4065493" y="2692963"/>
                    <a:pt x="4023543" y="2715112"/>
                    <a:pt x="3981682" y="2738002"/>
                  </a:cubicBezTo>
                  <a:lnTo>
                    <a:pt x="3960292" y="2750465"/>
                  </a:lnTo>
                  <a:lnTo>
                    <a:pt x="3964125" y="2755385"/>
                  </a:lnTo>
                  <a:lnTo>
                    <a:pt x="3970171" y="2751819"/>
                  </a:lnTo>
                  <a:cubicBezTo>
                    <a:pt x="4013204" y="2728520"/>
                    <a:pt x="4056869" y="2706276"/>
                    <a:pt x="4097175" y="2685477"/>
                  </a:cubicBezTo>
                  <a:cubicBezTo>
                    <a:pt x="4110966" y="2679213"/>
                    <a:pt x="4129532" y="2669474"/>
                    <a:pt x="4136237" y="2666353"/>
                  </a:cubicBezTo>
                  <a:cubicBezTo>
                    <a:pt x="4145761" y="2665825"/>
                    <a:pt x="4139208" y="2671689"/>
                    <a:pt x="4146064" y="2671309"/>
                  </a:cubicBezTo>
                  <a:cubicBezTo>
                    <a:pt x="4146064" y="2671309"/>
                    <a:pt x="4157873" y="2670655"/>
                    <a:pt x="4157721" y="2667913"/>
                  </a:cubicBezTo>
                  <a:cubicBezTo>
                    <a:pt x="4157873" y="2670655"/>
                    <a:pt x="4135040" y="2686131"/>
                    <a:pt x="4114340" y="2698738"/>
                  </a:cubicBezTo>
                  <a:cubicBezTo>
                    <a:pt x="4112055" y="2698865"/>
                    <a:pt x="4112055" y="2698865"/>
                    <a:pt x="4111904" y="2696123"/>
                  </a:cubicBezTo>
                  <a:cubicBezTo>
                    <a:pt x="4112055" y="2698865"/>
                    <a:pt x="4139690" y="2680372"/>
                    <a:pt x="4146217" y="2674052"/>
                  </a:cubicBezTo>
                  <a:cubicBezTo>
                    <a:pt x="4048027" y="2736334"/>
                    <a:pt x="4077716" y="2720478"/>
                    <a:pt x="4114340" y="2698738"/>
                  </a:cubicBezTo>
                  <a:lnTo>
                    <a:pt x="4117069" y="2700220"/>
                  </a:lnTo>
                  <a:lnTo>
                    <a:pt x="4104431" y="2710196"/>
                  </a:lnTo>
                  <a:cubicBezTo>
                    <a:pt x="4088413" y="2720430"/>
                    <a:pt x="4069284" y="2726905"/>
                    <a:pt x="4050312" y="2736207"/>
                  </a:cubicBezTo>
                  <a:lnTo>
                    <a:pt x="3981128" y="2777214"/>
                  </a:lnTo>
                  <a:lnTo>
                    <a:pt x="4000722" y="2802369"/>
                  </a:lnTo>
                  <a:cubicBezTo>
                    <a:pt x="4036697" y="2832697"/>
                    <a:pt x="4070697" y="2866282"/>
                    <a:pt x="4102727" y="2903131"/>
                  </a:cubicBezTo>
                  <a:cubicBezTo>
                    <a:pt x="4108537" y="2912380"/>
                    <a:pt x="4115095" y="2922734"/>
                    <a:pt x="4122397" y="2934191"/>
                  </a:cubicBezTo>
                  <a:cubicBezTo>
                    <a:pt x="4129695" y="2945651"/>
                    <a:pt x="4138613" y="2955692"/>
                    <a:pt x="4149142" y="2964323"/>
                  </a:cubicBezTo>
                  <a:cubicBezTo>
                    <a:pt x="4181145" y="2988762"/>
                    <a:pt x="4213225" y="3013790"/>
                    <a:pt x="4245381" y="3039409"/>
                  </a:cubicBezTo>
                  <a:cubicBezTo>
                    <a:pt x="4277537" y="3065033"/>
                    <a:pt x="4309924" y="3092423"/>
                    <a:pt x="4342535" y="3121587"/>
                  </a:cubicBezTo>
                  <a:cubicBezTo>
                    <a:pt x="4353791" y="3134729"/>
                    <a:pt x="4365277" y="3149640"/>
                    <a:pt x="4376997" y="3166325"/>
                  </a:cubicBezTo>
                  <a:cubicBezTo>
                    <a:pt x="4388719" y="3183011"/>
                    <a:pt x="4400514" y="3200282"/>
                    <a:pt x="4412389" y="3218148"/>
                  </a:cubicBezTo>
                  <a:cubicBezTo>
                    <a:pt x="4418685" y="3231341"/>
                    <a:pt x="4425413" y="3243273"/>
                    <a:pt x="4432574" y="3253950"/>
                  </a:cubicBezTo>
                  <a:cubicBezTo>
                    <a:pt x="4439732" y="3264621"/>
                    <a:pt x="4448803" y="3276248"/>
                    <a:pt x="4459788" y="3288824"/>
                  </a:cubicBezTo>
                  <a:cubicBezTo>
                    <a:pt x="4492857" y="3322934"/>
                    <a:pt x="4525927" y="3357045"/>
                    <a:pt x="4558999" y="3391151"/>
                  </a:cubicBezTo>
                  <a:cubicBezTo>
                    <a:pt x="4559052" y="3391545"/>
                    <a:pt x="4559258" y="3393118"/>
                    <a:pt x="4559617" y="3395875"/>
                  </a:cubicBezTo>
                  <a:cubicBezTo>
                    <a:pt x="4559980" y="3398630"/>
                    <a:pt x="4560186" y="3400205"/>
                    <a:pt x="4560236" y="3400599"/>
                  </a:cubicBezTo>
                  <a:cubicBezTo>
                    <a:pt x="4555013" y="3401483"/>
                    <a:pt x="4549132" y="3401854"/>
                    <a:pt x="4542589" y="3401709"/>
                  </a:cubicBezTo>
                  <a:cubicBezTo>
                    <a:pt x="4536046" y="3401565"/>
                    <a:pt x="4532188" y="3399268"/>
                    <a:pt x="4531014" y="3394816"/>
                  </a:cubicBezTo>
                  <a:cubicBezTo>
                    <a:pt x="4493205" y="3361330"/>
                    <a:pt x="4455851" y="3327781"/>
                    <a:pt x="4418952" y="3294171"/>
                  </a:cubicBezTo>
                  <a:cubicBezTo>
                    <a:pt x="4382053" y="3260565"/>
                    <a:pt x="4346865" y="3226732"/>
                    <a:pt x="4313390" y="3192676"/>
                  </a:cubicBezTo>
                  <a:cubicBezTo>
                    <a:pt x="4302737" y="3184663"/>
                    <a:pt x="4292007" y="3176057"/>
                    <a:pt x="4281203" y="3166859"/>
                  </a:cubicBezTo>
                  <a:cubicBezTo>
                    <a:pt x="4270395" y="3157664"/>
                    <a:pt x="4259358" y="3146696"/>
                    <a:pt x="4248087" y="3133959"/>
                  </a:cubicBezTo>
                  <a:cubicBezTo>
                    <a:pt x="4243393" y="3134774"/>
                    <a:pt x="4238622" y="3134998"/>
                    <a:pt x="4233773" y="3134630"/>
                  </a:cubicBezTo>
                  <a:cubicBezTo>
                    <a:pt x="4228924" y="3134266"/>
                    <a:pt x="4223843" y="3132129"/>
                    <a:pt x="4218531" y="3128221"/>
                  </a:cubicBezTo>
                  <a:cubicBezTo>
                    <a:pt x="4218808" y="3133387"/>
                    <a:pt x="4218059" y="3139895"/>
                    <a:pt x="4216287" y="3147733"/>
                  </a:cubicBezTo>
                  <a:cubicBezTo>
                    <a:pt x="4214512" y="3155572"/>
                    <a:pt x="4213765" y="3162080"/>
                    <a:pt x="4214042" y="3167248"/>
                  </a:cubicBezTo>
                  <a:cubicBezTo>
                    <a:pt x="4214858" y="3171946"/>
                    <a:pt x="4217442" y="3176412"/>
                    <a:pt x="4221797" y="3180645"/>
                  </a:cubicBezTo>
                  <a:cubicBezTo>
                    <a:pt x="4226151" y="3184882"/>
                    <a:pt x="4231097" y="3189038"/>
                    <a:pt x="4236632" y="3193119"/>
                  </a:cubicBezTo>
                  <a:cubicBezTo>
                    <a:pt x="4264285" y="3217928"/>
                    <a:pt x="4292965" y="3241401"/>
                    <a:pt x="4322669" y="3263537"/>
                  </a:cubicBezTo>
                  <a:cubicBezTo>
                    <a:pt x="4352373" y="3285673"/>
                    <a:pt x="4381052" y="3309147"/>
                    <a:pt x="4408705" y="3333957"/>
                  </a:cubicBezTo>
                  <a:cubicBezTo>
                    <a:pt x="4420021" y="3342486"/>
                    <a:pt x="4432068" y="3352118"/>
                    <a:pt x="4444837" y="3362859"/>
                  </a:cubicBezTo>
                  <a:cubicBezTo>
                    <a:pt x="4457607" y="3373600"/>
                    <a:pt x="4467263" y="3383544"/>
                    <a:pt x="4473805" y="3392699"/>
                  </a:cubicBezTo>
                  <a:cubicBezTo>
                    <a:pt x="4499516" y="3436579"/>
                    <a:pt x="4531093" y="3474775"/>
                    <a:pt x="4568539" y="3507283"/>
                  </a:cubicBezTo>
                  <a:cubicBezTo>
                    <a:pt x="4605983" y="3539791"/>
                    <a:pt x="4644099" y="3572130"/>
                    <a:pt x="4682890" y="3604291"/>
                  </a:cubicBezTo>
                  <a:cubicBezTo>
                    <a:pt x="4694919" y="3610645"/>
                    <a:pt x="4702855" y="3622392"/>
                    <a:pt x="4706700" y="3639535"/>
                  </a:cubicBezTo>
                  <a:cubicBezTo>
                    <a:pt x="4718708" y="3656392"/>
                    <a:pt x="4731864" y="3668290"/>
                    <a:pt x="4746170" y="3675231"/>
                  </a:cubicBezTo>
                  <a:cubicBezTo>
                    <a:pt x="4760475" y="3682171"/>
                    <a:pt x="4775371" y="3689034"/>
                    <a:pt x="4790857" y="3695819"/>
                  </a:cubicBezTo>
                  <a:cubicBezTo>
                    <a:pt x="4851183" y="3716766"/>
                    <a:pt x="4903317" y="3748400"/>
                    <a:pt x="4947249" y="3790721"/>
                  </a:cubicBezTo>
                  <a:cubicBezTo>
                    <a:pt x="4968281" y="3807797"/>
                    <a:pt x="4988519" y="3827983"/>
                    <a:pt x="5007967" y="3851281"/>
                  </a:cubicBezTo>
                  <a:cubicBezTo>
                    <a:pt x="5027413" y="3874572"/>
                    <a:pt x="5047963" y="3897121"/>
                    <a:pt x="5069616" y="3918926"/>
                  </a:cubicBezTo>
                  <a:cubicBezTo>
                    <a:pt x="5075822" y="3928129"/>
                    <a:pt x="5081589" y="3938592"/>
                    <a:pt x="5086923" y="3950313"/>
                  </a:cubicBezTo>
                  <a:lnTo>
                    <a:pt x="5094324" y="3973687"/>
                  </a:lnTo>
                  <a:lnTo>
                    <a:pt x="5075559" y="3959466"/>
                  </a:lnTo>
                  <a:cubicBezTo>
                    <a:pt x="5026589" y="3923712"/>
                    <a:pt x="4983006" y="3896092"/>
                    <a:pt x="4915209" y="3853846"/>
                  </a:cubicBezTo>
                  <a:cubicBezTo>
                    <a:pt x="4861878" y="3827483"/>
                    <a:pt x="4893297" y="3859753"/>
                    <a:pt x="4940309" y="3891737"/>
                  </a:cubicBezTo>
                  <a:cubicBezTo>
                    <a:pt x="4958181" y="3905722"/>
                    <a:pt x="4965162" y="3901099"/>
                    <a:pt x="4995583" y="3934029"/>
                  </a:cubicBezTo>
                  <a:cubicBezTo>
                    <a:pt x="5011085" y="3963931"/>
                    <a:pt x="5042426" y="3994459"/>
                    <a:pt x="5079200" y="4024796"/>
                  </a:cubicBezTo>
                  <a:lnTo>
                    <a:pt x="5114269" y="4051841"/>
                  </a:lnTo>
                  <a:lnTo>
                    <a:pt x="5115005" y="4054810"/>
                  </a:lnTo>
                  <a:lnTo>
                    <a:pt x="5120780" y="4094703"/>
                  </a:lnTo>
                  <a:lnTo>
                    <a:pt x="5118515" y="4093622"/>
                  </a:lnTo>
                  <a:cubicBezTo>
                    <a:pt x="5109928" y="4080659"/>
                    <a:pt x="5105965" y="4074677"/>
                    <a:pt x="5099983" y="4078640"/>
                  </a:cubicBezTo>
                  <a:cubicBezTo>
                    <a:pt x="5099983" y="4078640"/>
                    <a:pt x="5081035" y="4091190"/>
                    <a:pt x="5099983" y="4078640"/>
                  </a:cubicBezTo>
                  <a:cubicBezTo>
                    <a:pt x="5097961" y="4088586"/>
                    <a:pt x="5106548" y="4101548"/>
                    <a:pt x="5118515" y="4093622"/>
                  </a:cubicBezTo>
                  <a:cubicBezTo>
                    <a:pt x="5117505" y="4098595"/>
                    <a:pt x="5119485" y="4101586"/>
                    <a:pt x="5121719" y="4103334"/>
                  </a:cubicBezTo>
                  <a:lnTo>
                    <a:pt x="5122052" y="4103493"/>
                  </a:lnTo>
                  <a:lnTo>
                    <a:pt x="5127638" y="4142098"/>
                  </a:lnTo>
                  <a:lnTo>
                    <a:pt x="5118971" y="4145512"/>
                  </a:lnTo>
                  <a:lnTo>
                    <a:pt x="5099492" y="4132047"/>
                  </a:lnTo>
                  <a:lnTo>
                    <a:pt x="5116975" y="4146297"/>
                  </a:lnTo>
                  <a:lnTo>
                    <a:pt x="5077441" y="4161864"/>
                  </a:lnTo>
                  <a:lnTo>
                    <a:pt x="5065907" y="4173586"/>
                  </a:lnTo>
                  <a:lnTo>
                    <a:pt x="5048407" y="4158892"/>
                  </a:lnTo>
                  <a:cubicBezTo>
                    <a:pt x="5023753" y="4138460"/>
                    <a:pt x="4996036" y="4116650"/>
                    <a:pt x="4976823" y="4107138"/>
                  </a:cubicBezTo>
                  <a:cubicBezTo>
                    <a:pt x="4931419" y="4092740"/>
                    <a:pt x="5019794" y="4159015"/>
                    <a:pt x="5056200" y="4187983"/>
                  </a:cubicBezTo>
                  <a:lnTo>
                    <a:pt x="5058057" y="4189339"/>
                  </a:lnTo>
                  <a:lnTo>
                    <a:pt x="5062027" y="4227378"/>
                  </a:lnTo>
                  <a:lnTo>
                    <a:pt x="5059155" y="4229529"/>
                  </a:lnTo>
                  <a:lnTo>
                    <a:pt x="4666459" y="3948322"/>
                  </a:lnTo>
                  <a:cubicBezTo>
                    <a:pt x="4624070" y="3923317"/>
                    <a:pt x="4578082" y="3882046"/>
                    <a:pt x="4528713" y="3861665"/>
                  </a:cubicBezTo>
                  <a:cubicBezTo>
                    <a:pt x="4462756" y="3842232"/>
                    <a:pt x="4533260" y="3894521"/>
                    <a:pt x="4580608" y="3924848"/>
                  </a:cubicBezTo>
                  <a:cubicBezTo>
                    <a:pt x="4654080" y="3983780"/>
                    <a:pt x="4733869" y="4037092"/>
                    <a:pt x="4811639" y="4100349"/>
                  </a:cubicBezTo>
                  <a:cubicBezTo>
                    <a:pt x="4838097" y="4127297"/>
                    <a:pt x="4773213" y="4081328"/>
                    <a:pt x="4754345" y="4068003"/>
                  </a:cubicBezTo>
                  <a:cubicBezTo>
                    <a:pt x="4689461" y="4022034"/>
                    <a:pt x="4617597" y="3980687"/>
                    <a:pt x="4557699" y="3931415"/>
                  </a:cubicBezTo>
                  <a:cubicBezTo>
                    <a:pt x="4487855" y="3880123"/>
                    <a:pt x="4412441" y="3805261"/>
                    <a:pt x="4336615" y="3757933"/>
                  </a:cubicBezTo>
                  <a:cubicBezTo>
                    <a:pt x="4256164" y="3703624"/>
                    <a:pt x="4357092" y="3788844"/>
                    <a:pt x="4397458" y="3823795"/>
                  </a:cubicBezTo>
                  <a:cubicBezTo>
                    <a:pt x="4437826" y="3858745"/>
                    <a:pt x="4483815" y="3900015"/>
                    <a:pt x="4498385" y="3909015"/>
                  </a:cubicBezTo>
                  <a:cubicBezTo>
                    <a:pt x="4506311" y="3920981"/>
                    <a:pt x="4522825" y="3945908"/>
                    <a:pt x="4526788" y="3951892"/>
                  </a:cubicBezTo>
                  <a:cubicBezTo>
                    <a:pt x="4544659" y="3965877"/>
                    <a:pt x="4555265" y="3968893"/>
                    <a:pt x="4570171" y="3976237"/>
                  </a:cubicBezTo>
                  <a:cubicBezTo>
                    <a:pt x="4574135" y="3982219"/>
                    <a:pt x="4579705" y="4005789"/>
                    <a:pt x="4599235" y="4020110"/>
                  </a:cubicBezTo>
                  <a:cubicBezTo>
                    <a:pt x="4617107" y="4034095"/>
                    <a:pt x="4670437" y="4060458"/>
                    <a:pt x="4701521" y="4094386"/>
                  </a:cubicBezTo>
                  <a:cubicBezTo>
                    <a:pt x="4754437" y="4148283"/>
                    <a:pt x="4660078" y="4085971"/>
                    <a:pt x="4641545" y="4070990"/>
                  </a:cubicBezTo>
                  <a:cubicBezTo>
                    <a:pt x="4612069" y="4054648"/>
                    <a:pt x="4586272" y="4028696"/>
                    <a:pt x="4571701" y="4019697"/>
                  </a:cubicBezTo>
                  <a:cubicBezTo>
                    <a:pt x="4561755" y="4017677"/>
                    <a:pt x="4548792" y="4026264"/>
                    <a:pt x="4534883" y="4018261"/>
                  </a:cubicBezTo>
                  <a:cubicBezTo>
                    <a:pt x="4500333" y="4006716"/>
                    <a:pt x="4442589" y="3951623"/>
                    <a:pt x="4390607" y="3904013"/>
                  </a:cubicBezTo>
                  <a:lnTo>
                    <a:pt x="4342006" y="3861129"/>
                  </a:lnTo>
                  <a:lnTo>
                    <a:pt x="4344386" y="3862856"/>
                  </a:lnTo>
                  <a:lnTo>
                    <a:pt x="4349989" y="3867046"/>
                  </a:lnTo>
                  <a:cubicBezTo>
                    <a:pt x="4351040" y="3867801"/>
                    <a:pt x="4350492" y="3867347"/>
                    <a:pt x="4348775" y="3866040"/>
                  </a:cubicBezTo>
                  <a:lnTo>
                    <a:pt x="4344386" y="3862856"/>
                  </a:lnTo>
                  <a:lnTo>
                    <a:pt x="4341616" y="3860785"/>
                  </a:lnTo>
                  <a:lnTo>
                    <a:pt x="4342006" y="3861129"/>
                  </a:lnTo>
                  <a:lnTo>
                    <a:pt x="4327879" y="3850875"/>
                  </a:lnTo>
                  <a:cubicBezTo>
                    <a:pt x="4309175" y="3837800"/>
                    <a:pt x="4285501" y="3822636"/>
                    <a:pt x="4284323" y="3828438"/>
                  </a:cubicBezTo>
                  <a:cubicBezTo>
                    <a:pt x="4276320" y="3842347"/>
                    <a:pt x="4358129" y="3885714"/>
                    <a:pt x="4358129" y="3885714"/>
                  </a:cubicBezTo>
                  <a:cubicBezTo>
                    <a:pt x="4440523" y="3955950"/>
                    <a:pt x="4510367" y="4007242"/>
                    <a:pt x="4588137" y="4070500"/>
                  </a:cubicBezTo>
                  <a:cubicBezTo>
                    <a:pt x="4606670" y="4085483"/>
                    <a:pt x="4623183" y="4110411"/>
                    <a:pt x="4649641" y="4137359"/>
                  </a:cubicBezTo>
                  <a:cubicBezTo>
                    <a:pt x="4686046" y="4166328"/>
                    <a:pt x="4706935" y="4169705"/>
                    <a:pt x="4717466" y="4198598"/>
                  </a:cubicBezTo>
                  <a:cubicBezTo>
                    <a:pt x="4723035" y="4222167"/>
                    <a:pt x="4705085" y="4234056"/>
                    <a:pt x="4713012" y="4246021"/>
                  </a:cubicBezTo>
                  <a:cubicBezTo>
                    <a:pt x="4733488" y="4276932"/>
                    <a:pt x="4833831" y="4335282"/>
                    <a:pt x="4871234" y="4363589"/>
                  </a:cubicBezTo>
                  <a:lnTo>
                    <a:pt x="5036326" y="4486863"/>
                  </a:lnTo>
                  <a:lnTo>
                    <a:pt x="5034735" y="4501480"/>
                  </a:lnTo>
                  <a:lnTo>
                    <a:pt x="4929967" y="4428158"/>
                  </a:lnTo>
                  <a:cubicBezTo>
                    <a:pt x="4835331" y="4360829"/>
                    <a:pt x="4738255" y="4291709"/>
                    <a:pt x="4632148" y="4219245"/>
                  </a:cubicBezTo>
                  <a:cubicBezTo>
                    <a:pt x="4614276" y="4205260"/>
                    <a:pt x="4567925" y="4174273"/>
                    <a:pt x="4515953" y="4136966"/>
                  </a:cubicBezTo>
                  <a:cubicBezTo>
                    <a:pt x="4497421" y="4121984"/>
                    <a:pt x="4353769" y="4013417"/>
                    <a:pt x="4425557" y="4080638"/>
                  </a:cubicBezTo>
                  <a:cubicBezTo>
                    <a:pt x="4493045" y="4143533"/>
                    <a:pt x="4382171" y="4056294"/>
                    <a:pt x="4368262" y="4048291"/>
                  </a:cubicBezTo>
                  <a:cubicBezTo>
                    <a:pt x="4357656" y="4045275"/>
                    <a:pt x="4320837" y="4043840"/>
                    <a:pt x="4318817" y="4053786"/>
                  </a:cubicBezTo>
                  <a:cubicBezTo>
                    <a:pt x="4322780" y="4059768"/>
                    <a:pt x="4481001" y="4177335"/>
                    <a:pt x="4499534" y="4192316"/>
                  </a:cubicBezTo>
                  <a:cubicBezTo>
                    <a:pt x="4543865" y="4233250"/>
                    <a:pt x="4585891" y="4268538"/>
                    <a:pt x="4616312" y="4301468"/>
                  </a:cubicBezTo>
                  <a:cubicBezTo>
                    <a:pt x="4620275" y="4307451"/>
                    <a:pt x="4626843" y="4330361"/>
                    <a:pt x="4630805" y="4336342"/>
                  </a:cubicBezTo>
                  <a:cubicBezTo>
                    <a:pt x="4673777" y="4388219"/>
                    <a:pt x="4784480" y="4421055"/>
                    <a:pt x="4769496" y="4439587"/>
                  </a:cubicBezTo>
                  <a:cubicBezTo>
                    <a:pt x="4769496" y="4439587"/>
                    <a:pt x="4745641" y="4429565"/>
                    <a:pt x="4725749" y="4425526"/>
                  </a:cubicBezTo>
                  <a:lnTo>
                    <a:pt x="4729236" y="4423871"/>
                  </a:lnTo>
                  <a:lnTo>
                    <a:pt x="4735694" y="4427546"/>
                  </a:lnTo>
                  <a:cubicBezTo>
                    <a:pt x="4733712" y="4424555"/>
                    <a:pt x="4732722" y="4423059"/>
                    <a:pt x="4731479" y="4422807"/>
                  </a:cubicBezTo>
                  <a:lnTo>
                    <a:pt x="4729236" y="4423871"/>
                  </a:lnTo>
                  <a:lnTo>
                    <a:pt x="4717364" y="4417116"/>
                  </a:lnTo>
                  <a:lnTo>
                    <a:pt x="4710781" y="4410514"/>
                  </a:lnTo>
                  <a:cubicBezTo>
                    <a:pt x="4705981" y="4407057"/>
                    <a:pt x="4702255" y="4405221"/>
                    <a:pt x="4702255" y="4405221"/>
                  </a:cubicBezTo>
                  <a:cubicBezTo>
                    <a:pt x="4702255" y="4405221"/>
                    <a:pt x="4684307" y="4417111"/>
                    <a:pt x="4668741" y="4408773"/>
                  </a:cubicBezTo>
                  <a:cubicBezTo>
                    <a:pt x="4634279" y="4395733"/>
                    <a:pt x="4562492" y="4328512"/>
                    <a:pt x="4534011" y="4311510"/>
                  </a:cubicBezTo>
                  <a:cubicBezTo>
                    <a:pt x="4530049" y="4305528"/>
                    <a:pt x="4517085" y="4314114"/>
                    <a:pt x="4507140" y="4312095"/>
                  </a:cubicBezTo>
                  <a:cubicBezTo>
                    <a:pt x="4462732" y="4297037"/>
                    <a:pt x="4396267" y="4224856"/>
                    <a:pt x="4348920" y="4194528"/>
                  </a:cubicBezTo>
                  <a:cubicBezTo>
                    <a:pt x="4307890" y="4158580"/>
                    <a:pt x="4258936" y="4110667"/>
                    <a:pt x="4193716" y="4066355"/>
                  </a:cubicBezTo>
                  <a:cubicBezTo>
                    <a:pt x="4193716" y="4066355"/>
                    <a:pt x="4179146" y="4057356"/>
                    <a:pt x="4172166" y="4061980"/>
                  </a:cubicBezTo>
                  <a:cubicBezTo>
                    <a:pt x="4172749" y="4088851"/>
                    <a:pt x="4295925" y="4166506"/>
                    <a:pt x="4318421" y="4187472"/>
                  </a:cubicBezTo>
                  <a:cubicBezTo>
                    <a:pt x="4443494" y="4296151"/>
                    <a:pt x="4571912" y="4395800"/>
                    <a:pt x="4702784" y="4492386"/>
                  </a:cubicBezTo>
                  <a:lnTo>
                    <a:pt x="4723327" y="4507135"/>
                  </a:lnTo>
                  <a:lnTo>
                    <a:pt x="4707167" y="4522397"/>
                  </a:lnTo>
                  <a:cubicBezTo>
                    <a:pt x="4696945" y="4532635"/>
                    <a:pt x="4687119" y="4540269"/>
                    <a:pt x="4677695" y="4545302"/>
                  </a:cubicBezTo>
                  <a:lnTo>
                    <a:pt x="4663967" y="4549000"/>
                  </a:lnTo>
                  <a:lnTo>
                    <a:pt x="4618428" y="4517599"/>
                  </a:lnTo>
                  <a:cubicBezTo>
                    <a:pt x="4525959" y="4447041"/>
                    <a:pt x="4440798" y="4366801"/>
                    <a:pt x="4335972" y="4309270"/>
                  </a:cubicBezTo>
                  <a:cubicBezTo>
                    <a:pt x="4363428" y="4335557"/>
                    <a:pt x="4409780" y="4366544"/>
                    <a:pt x="4350465" y="4344144"/>
                  </a:cubicBezTo>
                  <a:cubicBezTo>
                    <a:pt x="4321987" y="4327142"/>
                    <a:pt x="4211775" y="4240899"/>
                    <a:pt x="4180278" y="4234504"/>
                  </a:cubicBezTo>
                  <a:cubicBezTo>
                    <a:pt x="4161333" y="4247054"/>
                    <a:pt x="4180278" y="4234504"/>
                    <a:pt x="4180278" y="4234504"/>
                  </a:cubicBezTo>
                  <a:cubicBezTo>
                    <a:pt x="4249709" y="4313328"/>
                    <a:pt x="4289131" y="4331689"/>
                    <a:pt x="4356955" y="4392928"/>
                  </a:cubicBezTo>
                  <a:cubicBezTo>
                    <a:pt x="4453259" y="4471167"/>
                    <a:pt x="4369505" y="4411874"/>
                    <a:pt x="4328063" y="4403458"/>
                  </a:cubicBezTo>
                  <a:cubicBezTo>
                    <a:pt x="4296567" y="4397062"/>
                    <a:pt x="4367485" y="4421819"/>
                    <a:pt x="4344575" y="4428386"/>
                  </a:cubicBezTo>
                  <a:cubicBezTo>
                    <a:pt x="4321667" y="4434953"/>
                    <a:pt x="4274732" y="4377095"/>
                    <a:pt x="4246253" y="4360093"/>
                  </a:cubicBezTo>
                  <a:cubicBezTo>
                    <a:pt x="4218796" y="4333805"/>
                    <a:pt x="4188375" y="4300873"/>
                    <a:pt x="4149951" y="4281853"/>
                  </a:cubicBezTo>
                  <a:cubicBezTo>
                    <a:pt x="4149951" y="4281853"/>
                    <a:pt x="4136987" y="4290439"/>
                    <a:pt x="4127041" y="4288419"/>
                  </a:cubicBezTo>
                  <a:cubicBezTo>
                    <a:pt x="4112471" y="4279420"/>
                    <a:pt x="4028717" y="4220125"/>
                    <a:pt x="4010185" y="4205143"/>
                  </a:cubicBezTo>
                  <a:cubicBezTo>
                    <a:pt x="3902863" y="4151418"/>
                    <a:pt x="4061083" y="4268986"/>
                    <a:pt x="4087541" y="4295933"/>
                  </a:cubicBezTo>
                  <a:cubicBezTo>
                    <a:pt x="4143477" y="4339223"/>
                    <a:pt x="4189827" y="4370210"/>
                    <a:pt x="4206341" y="4395138"/>
                  </a:cubicBezTo>
                  <a:cubicBezTo>
                    <a:pt x="4246528" y="4435230"/>
                    <a:pt x="4283091" y="4466603"/>
                    <a:pt x="4319530" y="4498060"/>
                  </a:cubicBezTo>
                  <a:lnTo>
                    <a:pt x="4367644" y="4540351"/>
                  </a:lnTo>
                  <a:lnTo>
                    <a:pt x="4349288" y="4541725"/>
                  </a:lnTo>
                  <a:lnTo>
                    <a:pt x="4315699" y="4517455"/>
                  </a:lnTo>
                  <a:cubicBezTo>
                    <a:pt x="4279133" y="4487160"/>
                    <a:pt x="4242819" y="4455621"/>
                    <a:pt x="4200941" y="4425974"/>
                  </a:cubicBezTo>
                  <a:cubicBezTo>
                    <a:pt x="4162879" y="4396670"/>
                    <a:pt x="4128494" y="4357755"/>
                    <a:pt x="4087051" y="4349341"/>
                  </a:cubicBezTo>
                  <a:cubicBezTo>
                    <a:pt x="4071123" y="4351283"/>
                    <a:pt x="4065140" y="4355247"/>
                    <a:pt x="4050233" y="4347906"/>
                  </a:cubicBezTo>
                  <a:cubicBezTo>
                    <a:pt x="4011808" y="4328884"/>
                    <a:pt x="3988728" y="4281046"/>
                    <a:pt x="3946341" y="4256042"/>
                  </a:cubicBezTo>
                  <a:cubicBezTo>
                    <a:pt x="3950304" y="4262025"/>
                    <a:pt x="3924015" y="4289481"/>
                    <a:pt x="3919392" y="4282501"/>
                  </a:cubicBezTo>
                  <a:cubicBezTo>
                    <a:pt x="3892519" y="4283085"/>
                    <a:pt x="3814579" y="4165424"/>
                    <a:pt x="3779704" y="4179918"/>
                  </a:cubicBezTo>
                  <a:cubicBezTo>
                    <a:pt x="3766740" y="4188505"/>
                    <a:pt x="3779704" y="4179918"/>
                    <a:pt x="3779704" y="4179918"/>
                  </a:cubicBezTo>
                  <a:cubicBezTo>
                    <a:pt x="3812068" y="4228778"/>
                    <a:pt x="3853511" y="4237192"/>
                    <a:pt x="3888556" y="4277102"/>
                  </a:cubicBezTo>
                  <a:cubicBezTo>
                    <a:pt x="3935491" y="4334962"/>
                    <a:pt x="3985442" y="4382215"/>
                    <a:pt x="4054289" y="4434167"/>
                  </a:cubicBezTo>
                  <a:cubicBezTo>
                    <a:pt x="4162482" y="4530356"/>
                    <a:pt x="3916545" y="4347512"/>
                    <a:pt x="3910562" y="4351475"/>
                  </a:cubicBezTo>
                  <a:lnTo>
                    <a:pt x="3953457" y="4429227"/>
                  </a:lnTo>
                  <a:cubicBezTo>
                    <a:pt x="3947474" y="4433190"/>
                    <a:pt x="3861116" y="4356969"/>
                    <a:pt x="3861116" y="4356969"/>
                  </a:cubicBezTo>
                  <a:cubicBezTo>
                    <a:pt x="3814767" y="4325982"/>
                    <a:pt x="3808199" y="4303073"/>
                    <a:pt x="3768776" y="4284712"/>
                  </a:cubicBezTo>
                  <a:cubicBezTo>
                    <a:pt x="3750828" y="4296601"/>
                    <a:pt x="3768776" y="4284712"/>
                    <a:pt x="3768776" y="4284712"/>
                  </a:cubicBezTo>
                  <a:cubicBezTo>
                    <a:pt x="3785290" y="4309640"/>
                    <a:pt x="3881592" y="4387882"/>
                    <a:pt x="3875609" y="4391844"/>
                  </a:cubicBezTo>
                  <a:cubicBezTo>
                    <a:pt x="3869627" y="4395807"/>
                    <a:pt x="3760361" y="4326154"/>
                    <a:pt x="3850680" y="4408357"/>
                  </a:cubicBezTo>
                  <a:cubicBezTo>
                    <a:pt x="3908558" y="4467576"/>
                    <a:pt x="3990368" y="4510942"/>
                    <a:pt x="4035943" y="4579744"/>
                  </a:cubicBezTo>
                  <a:cubicBezTo>
                    <a:pt x="4043870" y="4591710"/>
                    <a:pt x="3951117" y="4546986"/>
                    <a:pt x="3953473" y="4535381"/>
                  </a:cubicBezTo>
                  <a:cubicBezTo>
                    <a:pt x="3949097" y="4556930"/>
                    <a:pt x="4094768" y="4655552"/>
                    <a:pt x="4113300" y="4670534"/>
                  </a:cubicBezTo>
                  <a:lnTo>
                    <a:pt x="4230423" y="4779556"/>
                  </a:lnTo>
                  <a:lnTo>
                    <a:pt x="4215799" y="4798580"/>
                  </a:lnTo>
                  <a:lnTo>
                    <a:pt x="3980103" y="4616734"/>
                  </a:lnTo>
                  <a:cubicBezTo>
                    <a:pt x="3943697" y="4587767"/>
                    <a:pt x="3845736" y="4509190"/>
                    <a:pt x="3914221" y="4571425"/>
                  </a:cubicBezTo>
                  <a:cubicBezTo>
                    <a:pt x="3972099" y="4630643"/>
                    <a:pt x="3893668" y="4566388"/>
                    <a:pt x="3868817" y="4557027"/>
                  </a:cubicBezTo>
                  <a:cubicBezTo>
                    <a:pt x="3872779" y="4563010"/>
                    <a:pt x="3876742" y="4568992"/>
                    <a:pt x="3880705" y="4574975"/>
                  </a:cubicBezTo>
                  <a:cubicBezTo>
                    <a:pt x="3876742" y="4568992"/>
                    <a:pt x="3887855" y="4624755"/>
                    <a:pt x="3880875" y="4629380"/>
                  </a:cubicBezTo>
                  <a:cubicBezTo>
                    <a:pt x="3868909" y="4637306"/>
                    <a:pt x="3748091" y="4548046"/>
                    <a:pt x="3729558" y="4533064"/>
                  </a:cubicBezTo>
                  <a:cubicBezTo>
                    <a:pt x="3650713" y="4496341"/>
                    <a:pt x="3854924" y="4655179"/>
                    <a:pt x="3841959" y="4663765"/>
                  </a:cubicBezTo>
                  <a:cubicBezTo>
                    <a:pt x="3833957" y="4677674"/>
                    <a:pt x="3708178" y="4583093"/>
                    <a:pt x="3772039" y="4638348"/>
                  </a:cubicBezTo>
                  <a:cubicBezTo>
                    <a:pt x="3828920" y="4698227"/>
                    <a:pt x="3905331" y="4772428"/>
                    <a:pt x="3983761" y="4836684"/>
                  </a:cubicBezTo>
                  <a:cubicBezTo>
                    <a:pt x="4000137" y="4851660"/>
                    <a:pt x="4052850" y="4883722"/>
                    <a:pt x="4091018" y="4912710"/>
                  </a:cubicBezTo>
                  <a:lnTo>
                    <a:pt x="4112813" y="4931583"/>
                  </a:lnTo>
                  <a:lnTo>
                    <a:pt x="4106377" y="4939746"/>
                  </a:lnTo>
                  <a:lnTo>
                    <a:pt x="4099411" y="4935465"/>
                  </a:lnTo>
                  <a:cubicBezTo>
                    <a:pt x="4074831" y="4918392"/>
                    <a:pt x="4043634" y="4894581"/>
                    <a:pt x="4036679" y="4890579"/>
                  </a:cubicBezTo>
                  <a:cubicBezTo>
                    <a:pt x="3929770" y="4809321"/>
                    <a:pt x="3909877" y="4805282"/>
                    <a:pt x="3788061" y="4716684"/>
                  </a:cubicBezTo>
                  <a:cubicBezTo>
                    <a:pt x="3755620" y="4693699"/>
                    <a:pt x="3732127" y="4673394"/>
                    <a:pt x="3703650" y="4656392"/>
                  </a:cubicBezTo>
                  <a:cubicBezTo>
                    <a:pt x="3636408" y="4622027"/>
                    <a:pt x="3736673" y="4706249"/>
                    <a:pt x="3759170" y="4727215"/>
                  </a:cubicBezTo>
                  <a:cubicBezTo>
                    <a:pt x="3796572" y="4755522"/>
                    <a:pt x="3844943" y="4776563"/>
                    <a:pt x="3830957" y="4794435"/>
                  </a:cubicBezTo>
                  <a:cubicBezTo>
                    <a:pt x="3836940" y="4790472"/>
                    <a:pt x="3749147" y="4751070"/>
                    <a:pt x="3724295" y="4741709"/>
                  </a:cubicBezTo>
                  <a:cubicBezTo>
                    <a:pt x="3724295" y="4741709"/>
                    <a:pt x="3689249" y="4701798"/>
                    <a:pt x="3689833" y="4728668"/>
                  </a:cubicBezTo>
                  <a:cubicBezTo>
                    <a:pt x="3689833" y="4728668"/>
                    <a:pt x="3722275" y="4751654"/>
                    <a:pt x="3740148" y="4765639"/>
                  </a:cubicBezTo>
                  <a:cubicBezTo>
                    <a:pt x="3732804" y="4780546"/>
                    <a:pt x="3724803" y="4794455"/>
                    <a:pt x="3724803" y="4794455"/>
                  </a:cubicBezTo>
                  <a:cubicBezTo>
                    <a:pt x="3732727" y="4806420"/>
                    <a:pt x="3793648" y="4846408"/>
                    <a:pt x="3810162" y="4871336"/>
                  </a:cubicBezTo>
                  <a:cubicBezTo>
                    <a:pt x="3810162" y="4871336"/>
                    <a:pt x="3834600" y="4908230"/>
                    <a:pt x="3784285" y="4871260"/>
                  </a:cubicBezTo>
                  <a:cubicBezTo>
                    <a:pt x="3746223" y="4841956"/>
                    <a:pt x="3781682" y="4854334"/>
                    <a:pt x="3750186" y="4847938"/>
                  </a:cubicBezTo>
                  <a:cubicBezTo>
                    <a:pt x="3755574" y="4849032"/>
                    <a:pt x="3758925" y="4851385"/>
                    <a:pt x="3760673" y="4854329"/>
                  </a:cubicBezTo>
                  <a:lnTo>
                    <a:pt x="3761325" y="4861791"/>
                  </a:lnTo>
                  <a:lnTo>
                    <a:pt x="3667195" y="4783381"/>
                  </a:lnTo>
                  <a:cubicBezTo>
                    <a:pt x="3660991" y="4774198"/>
                    <a:pt x="3653171" y="4766423"/>
                    <a:pt x="3643739" y="4760061"/>
                  </a:cubicBezTo>
                  <a:cubicBezTo>
                    <a:pt x="3634303" y="4753698"/>
                    <a:pt x="3624743" y="4750952"/>
                    <a:pt x="3615054" y="4751820"/>
                  </a:cubicBezTo>
                  <a:cubicBezTo>
                    <a:pt x="3528742" y="4741916"/>
                    <a:pt x="3452510" y="4712739"/>
                    <a:pt x="3386357" y="4664289"/>
                  </a:cubicBezTo>
                  <a:cubicBezTo>
                    <a:pt x="3320200" y="4615842"/>
                    <a:pt x="3257419" y="4561088"/>
                    <a:pt x="3198011" y="4500021"/>
                  </a:cubicBezTo>
                  <a:cubicBezTo>
                    <a:pt x="3159664" y="4466861"/>
                    <a:pt x="3120121" y="4433752"/>
                    <a:pt x="3079386" y="4400686"/>
                  </a:cubicBezTo>
                  <a:cubicBezTo>
                    <a:pt x="3038648" y="4367622"/>
                    <a:pt x="2999084" y="4334365"/>
                    <a:pt x="2960699" y="4300917"/>
                  </a:cubicBezTo>
                  <a:cubicBezTo>
                    <a:pt x="2913018" y="4263693"/>
                    <a:pt x="2866593" y="4226907"/>
                    <a:pt x="2821424" y="4190556"/>
                  </a:cubicBezTo>
                  <a:cubicBezTo>
                    <a:pt x="2776254" y="4154203"/>
                    <a:pt x="2730142" y="4119774"/>
                    <a:pt x="2683076" y="4087280"/>
                  </a:cubicBezTo>
                  <a:cubicBezTo>
                    <a:pt x="2630185" y="4156908"/>
                    <a:pt x="2578398" y="4225790"/>
                    <a:pt x="2527713" y="4293929"/>
                  </a:cubicBezTo>
                  <a:cubicBezTo>
                    <a:pt x="2477027" y="4362066"/>
                    <a:pt x="2424931" y="4428587"/>
                    <a:pt x="2371422" y="4493489"/>
                  </a:cubicBezTo>
                  <a:cubicBezTo>
                    <a:pt x="2329698" y="4546045"/>
                    <a:pt x="2281422" y="4589809"/>
                    <a:pt x="2226590" y="4624777"/>
                  </a:cubicBezTo>
                  <a:cubicBezTo>
                    <a:pt x="2171760" y="4659748"/>
                    <a:pt x="2114544" y="4690226"/>
                    <a:pt x="2054941" y="4716222"/>
                  </a:cubicBezTo>
                  <a:cubicBezTo>
                    <a:pt x="2036266" y="4720249"/>
                    <a:pt x="2016975" y="4719609"/>
                    <a:pt x="1997076" y="4714301"/>
                  </a:cubicBezTo>
                  <a:cubicBezTo>
                    <a:pt x="1962248" y="4703429"/>
                    <a:pt x="1927286" y="4696137"/>
                    <a:pt x="1892193" y="4692423"/>
                  </a:cubicBezTo>
                  <a:cubicBezTo>
                    <a:pt x="1857105" y="4688709"/>
                    <a:pt x="1821617" y="4695730"/>
                    <a:pt x="1785740" y="4713490"/>
                  </a:cubicBezTo>
                  <a:cubicBezTo>
                    <a:pt x="1781575" y="4718387"/>
                    <a:pt x="1776963" y="4719785"/>
                    <a:pt x="1771897" y="4717676"/>
                  </a:cubicBezTo>
                  <a:cubicBezTo>
                    <a:pt x="1766835" y="4715569"/>
                    <a:pt x="1761641" y="4712292"/>
                    <a:pt x="1756316" y="4707845"/>
                  </a:cubicBezTo>
                  <a:cubicBezTo>
                    <a:pt x="1724365" y="4693036"/>
                    <a:pt x="1697072" y="4677614"/>
                    <a:pt x="1674435" y="4661585"/>
                  </a:cubicBezTo>
                  <a:cubicBezTo>
                    <a:pt x="1658135" y="4654361"/>
                    <a:pt x="1647042" y="4645834"/>
                    <a:pt x="1641162" y="4635996"/>
                  </a:cubicBezTo>
                  <a:cubicBezTo>
                    <a:pt x="1635282" y="4626162"/>
                    <a:pt x="1640386" y="4613080"/>
                    <a:pt x="1656468" y="4596747"/>
                  </a:cubicBezTo>
                  <a:cubicBezTo>
                    <a:pt x="1642491" y="4603185"/>
                    <a:pt x="1627410" y="4610370"/>
                    <a:pt x="1611228" y="4618297"/>
                  </a:cubicBezTo>
                  <a:cubicBezTo>
                    <a:pt x="1595040" y="4626227"/>
                    <a:pt x="1580273" y="4635775"/>
                    <a:pt x="1566915" y="4646937"/>
                  </a:cubicBezTo>
                  <a:cubicBezTo>
                    <a:pt x="1554421" y="4658582"/>
                    <a:pt x="1543257" y="4671195"/>
                    <a:pt x="1533421" y="4684774"/>
                  </a:cubicBezTo>
                  <a:cubicBezTo>
                    <a:pt x="1523584" y="4698355"/>
                    <a:pt x="1512413" y="4710907"/>
                    <a:pt x="1499902" y="4722437"/>
                  </a:cubicBezTo>
                  <a:cubicBezTo>
                    <a:pt x="1486559" y="4733681"/>
                    <a:pt x="1472029" y="4745080"/>
                    <a:pt x="1456321" y="4756636"/>
                  </a:cubicBezTo>
                  <a:lnTo>
                    <a:pt x="1455940" y="4756935"/>
                  </a:lnTo>
                  <a:lnTo>
                    <a:pt x="1454700" y="4757469"/>
                  </a:lnTo>
                  <a:cubicBezTo>
                    <a:pt x="1432575" y="4770678"/>
                    <a:pt x="1414322" y="4786453"/>
                    <a:pt x="1389118" y="4804310"/>
                  </a:cubicBezTo>
                  <a:cubicBezTo>
                    <a:pt x="1294478" y="4873143"/>
                    <a:pt x="1279024" y="4876281"/>
                    <a:pt x="1195965" y="4939412"/>
                  </a:cubicBezTo>
                  <a:cubicBezTo>
                    <a:pt x="1185158" y="4945628"/>
                    <a:pt x="1099022" y="5013405"/>
                    <a:pt x="1129327" y="4977750"/>
                  </a:cubicBezTo>
                  <a:cubicBezTo>
                    <a:pt x="1152963" y="4952166"/>
                    <a:pt x="1220114" y="4913052"/>
                    <a:pt x="1237078" y="4897539"/>
                  </a:cubicBezTo>
                  <a:cubicBezTo>
                    <a:pt x="1298011" y="4847618"/>
                    <a:pt x="1357375" y="4789971"/>
                    <a:pt x="1401567" y="4743450"/>
                  </a:cubicBezTo>
                  <a:cubicBezTo>
                    <a:pt x="1451181" y="4700522"/>
                    <a:pt x="1353461" y="4774003"/>
                    <a:pt x="1347244" y="4763197"/>
                  </a:cubicBezTo>
                  <a:cubicBezTo>
                    <a:pt x="1337172" y="4756526"/>
                    <a:pt x="1495825" y="4633124"/>
                    <a:pt x="1434570" y="4661654"/>
                  </a:cubicBezTo>
                  <a:cubicBezTo>
                    <a:pt x="1420172" y="4673294"/>
                    <a:pt x="1326308" y="4742641"/>
                    <a:pt x="1317010" y="4736484"/>
                  </a:cubicBezTo>
                  <a:cubicBezTo>
                    <a:pt x="1311587" y="4732890"/>
                    <a:pt x="1320221" y="4689567"/>
                    <a:pt x="1317143" y="4694216"/>
                  </a:cubicBezTo>
                  <a:cubicBezTo>
                    <a:pt x="1320221" y="4689567"/>
                    <a:pt x="1323300" y="4684919"/>
                    <a:pt x="1326380" y="4680271"/>
                  </a:cubicBezTo>
                  <a:cubicBezTo>
                    <a:pt x="1307071" y="4687544"/>
                    <a:pt x="1246139" y="4737464"/>
                    <a:pt x="1291103" y="4691457"/>
                  </a:cubicBezTo>
                  <a:cubicBezTo>
                    <a:pt x="1344310" y="4643106"/>
                    <a:pt x="1268203" y="4704153"/>
                    <a:pt x="1239921" y="4726658"/>
                  </a:cubicBezTo>
                  <a:cubicBezTo>
                    <a:pt x="1154040" y="4794048"/>
                    <a:pt x="1064364" y="4864220"/>
                    <a:pt x="976899" y="4929586"/>
                  </a:cubicBezTo>
                  <a:lnTo>
                    <a:pt x="921980" y="4969452"/>
                  </a:lnTo>
                  <a:lnTo>
                    <a:pt x="927710" y="4958640"/>
                  </a:lnTo>
                  <a:lnTo>
                    <a:pt x="928415" y="4946898"/>
                  </a:lnTo>
                  <a:lnTo>
                    <a:pt x="1038320" y="4859786"/>
                  </a:lnTo>
                  <a:cubicBezTo>
                    <a:pt x="1072833" y="4829982"/>
                    <a:pt x="1105216" y="4799604"/>
                    <a:pt x="1136438" y="4768456"/>
                  </a:cubicBezTo>
                  <a:cubicBezTo>
                    <a:pt x="1150835" y="4756816"/>
                    <a:pt x="1264009" y="4680196"/>
                    <a:pt x="1260608" y="4663454"/>
                  </a:cubicBezTo>
                  <a:cubicBezTo>
                    <a:pt x="1262440" y="4672470"/>
                    <a:pt x="1190379" y="4707217"/>
                    <a:pt x="1196536" y="4697920"/>
                  </a:cubicBezTo>
                  <a:cubicBezTo>
                    <a:pt x="1231944" y="4644467"/>
                    <a:pt x="1295504" y="4610776"/>
                    <a:pt x="1340469" y="4564769"/>
                  </a:cubicBezTo>
                  <a:cubicBezTo>
                    <a:pt x="1410640" y="4500904"/>
                    <a:pt x="1325750" y="4555018"/>
                    <a:pt x="1321101" y="4551939"/>
                  </a:cubicBezTo>
                  <a:cubicBezTo>
                    <a:pt x="1316453" y="4548860"/>
                    <a:pt x="1391272" y="4488074"/>
                    <a:pt x="1404102" y="4468707"/>
                  </a:cubicBezTo>
                  <a:cubicBezTo>
                    <a:pt x="1404102" y="4468707"/>
                    <a:pt x="1418047" y="4477944"/>
                    <a:pt x="1404102" y="4468707"/>
                  </a:cubicBezTo>
                  <a:cubicBezTo>
                    <a:pt x="1373474" y="4482972"/>
                    <a:pt x="1368372" y="4500770"/>
                    <a:pt x="1332361" y="4524844"/>
                  </a:cubicBezTo>
                  <a:cubicBezTo>
                    <a:pt x="1332361" y="4524844"/>
                    <a:pt x="1265270" y="4584061"/>
                    <a:pt x="1260622" y="4580982"/>
                  </a:cubicBezTo>
                  <a:lnTo>
                    <a:pt x="1293947" y="4520576"/>
                  </a:lnTo>
                  <a:cubicBezTo>
                    <a:pt x="1289298" y="4517497"/>
                    <a:pt x="1098228" y="4659550"/>
                    <a:pt x="1182283" y="4584820"/>
                  </a:cubicBezTo>
                  <a:cubicBezTo>
                    <a:pt x="1235771" y="4544458"/>
                    <a:pt x="1274579" y="4507747"/>
                    <a:pt x="1311043" y="4462795"/>
                  </a:cubicBezTo>
                  <a:cubicBezTo>
                    <a:pt x="1338270" y="4431788"/>
                    <a:pt x="1370467" y="4425251"/>
                    <a:pt x="1395612" y="4387291"/>
                  </a:cubicBezTo>
                  <a:cubicBezTo>
                    <a:pt x="1368517" y="4376031"/>
                    <a:pt x="1307965" y="4467443"/>
                    <a:pt x="1287088" y="4466989"/>
                  </a:cubicBezTo>
                  <a:cubicBezTo>
                    <a:pt x="1283495" y="4472412"/>
                    <a:pt x="1263071" y="4451082"/>
                    <a:pt x="1266150" y="4446433"/>
                  </a:cubicBezTo>
                  <a:cubicBezTo>
                    <a:pt x="1233219" y="4465859"/>
                    <a:pt x="1215287" y="4503024"/>
                    <a:pt x="1185435" y="4517803"/>
                  </a:cubicBezTo>
                  <a:cubicBezTo>
                    <a:pt x="1173855" y="4523506"/>
                    <a:pt x="1169206" y="4520427"/>
                    <a:pt x="1156830" y="4518918"/>
                  </a:cubicBezTo>
                  <a:cubicBezTo>
                    <a:pt x="1124634" y="4525455"/>
                    <a:pt x="1097919" y="4555688"/>
                    <a:pt x="1068349" y="4578455"/>
                  </a:cubicBezTo>
                  <a:cubicBezTo>
                    <a:pt x="1003280" y="4624521"/>
                    <a:pt x="955496" y="4676464"/>
                    <a:pt x="888858" y="4714804"/>
                  </a:cubicBezTo>
                  <a:cubicBezTo>
                    <a:pt x="950527" y="4651995"/>
                    <a:pt x="1001710" y="4616794"/>
                    <a:pt x="1064153" y="4554498"/>
                  </a:cubicBezTo>
                  <a:cubicBezTo>
                    <a:pt x="1076982" y="4535132"/>
                    <a:pt x="1112993" y="4511057"/>
                    <a:pt x="1156450" y="4477425"/>
                  </a:cubicBezTo>
                  <a:cubicBezTo>
                    <a:pt x="1177005" y="4456489"/>
                    <a:pt x="1299930" y="4365150"/>
                    <a:pt x="1216548" y="4406889"/>
                  </a:cubicBezTo>
                  <a:cubicBezTo>
                    <a:pt x="1202150" y="4418530"/>
                    <a:pt x="1137082" y="4464596"/>
                    <a:pt x="1125762" y="4471587"/>
                  </a:cubicBezTo>
                  <a:cubicBezTo>
                    <a:pt x="1118035" y="4473157"/>
                    <a:pt x="1107965" y="4466485"/>
                    <a:pt x="1107965" y="4466485"/>
                  </a:cubicBezTo>
                  <a:cubicBezTo>
                    <a:pt x="1078111" y="4481263"/>
                    <a:pt x="1054476" y="4506848"/>
                    <a:pt x="1033145" y="4527271"/>
                  </a:cubicBezTo>
                  <a:cubicBezTo>
                    <a:pt x="1011019" y="4540480"/>
                    <a:pt x="974556" y="4585431"/>
                    <a:pt x="956758" y="4580329"/>
                  </a:cubicBezTo>
                  <a:cubicBezTo>
                    <a:pt x="938958" y="4575227"/>
                    <a:pt x="994055" y="4555993"/>
                    <a:pt x="969586" y="4560962"/>
                  </a:cubicBezTo>
                  <a:cubicBezTo>
                    <a:pt x="937390" y="4567500"/>
                    <a:pt x="872321" y="4613566"/>
                    <a:pt x="947139" y="4552780"/>
                  </a:cubicBezTo>
                  <a:cubicBezTo>
                    <a:pt x="999833" y="4505204"/>
                    <a:pt x="1030460" y="4490939"/>
                    <a:pt x="1084401" y="4429700"/>
                  </a:cubicBezTo>
                  <a:cubicBezTo>
                    <a:pt x="1099121" y="4439450"/>
                    <a:pt x="1084401" y="4429700"/>
                    <a:pt x="1084401" y="4429700"/>
                  </a:cubicBezTo>
                  <a:cubicBezTo>
                    <a:pt x="1059932" y="4434668"/>
                    <a:pt x="974307" y="4501671"/>
                    <a:pt x="952181" y="4514880"/>
                  </a:cubicBezTo>
                  <a:cubicBezTo>
                    <a:pt x="906099" y="4532283"/>
                    <a:pt x="942110" y="4508209"/>
                    <a:pt x="963441" y="4487786"/>
                  </a:cubicBezTo>
                  <a:cubicBezTo>
                    <a:pt x="882003" y="4532483"/>
                    <a:pt x="815839" y="4594822"/>
                    <a:pt x="743998" y="4649639"/>
                  </a:cubicBezTo>
                  <a:lnTo>
                    <a:pt x="714802" y="4669771"/>
                  </a:lnTo>
                  <a:lnTo>
                    <a:pt x="714358" y="4669663"/>
                  </a:lnTo>
                  <a:lnTo>
                    <a:pt x="643776" y="4654954"/>
                  </a:lnTo>
                  <a:lnTo>
                    <a:pt x="678461" y="4630051"/>
                  </a:lnTo>
                  <a:cubicBezTo>
                    <a:pt x="780138" y="4555011"/>
                    <a:pt x="879907" y="4477594"/>
                    <a:pt x="977078" y="4393160"/>
                  </a:cubicBezTo>
                  <a:cubicBezTo>
                    <a:pt x="994555" y="4376872"/>
                    <a:pt x="1090251" y="4316541"/>
                    <a:pt x="1090704" y="4295664"/>
                  </a:cubicBezTo>
                  <a:cubicBezTo>
                    <a:pt x="1085281" y="4292072"/>
                    <a:pt x="1073962" y="4299063"/>
                    <a:pt x="1073962" y="4299063"/>
                  </a:cubicBezTo>
                  <a:cubicBezTo>
                    <a:pt x="1023292" y="4333490"/>
                    <a:pt x="985258" y="4370714"/>
                    <a:pt x="953383" y="4398642"/>
                  </a:cubicBezTo>
                  <a:cubicBezTo>
                    <a:pt x="916597" y="4422204"/>
                    <a:pt x="864960" y="4478282"/>
                    <a:pt x="830460" y="4489981"/>
                  </a:cubicBezTo>
                  <a:cubicBezTo>
                    <a:pt x="822732" y="4491550"/>
                    <a:pt x="812661" y="4484879"/>
                    <a:pt x="809582" y="4489527"/>
                  </a:cubicBezTo>
                  <a:cubicBezTo>
                    <a:pt x="787457" y="4502736"/>
                    <a:pt x="731684" y="4554960"/>
                    <a:pt x="704912" y="4565091"/>
                  </a:cubicBezTo>
                  <a:cubicBezTo>
                    <a:pt x="692817" y="4571569"/>
                    <a:pt x="678872" y="4562332"/>
                    <a:pt x="678872" y="4562332"/>
                  </a:cubicBezTo>
                  <a:cubicBezTo>
                    <a:pt x="678872" y="4562332"/>
                    <a:pt x="675978" y="4563758"/>
                    <a:pt x="672248" y="4566443"/>
                  </a:cubicBezTo>
                  <a:lnTo>
                    <a:pt x="667134" y="4571573"/>
                  </a:lnTo>
                  <a:lnTo>
                    <a:pt x="652894" y="4579676"/>
                  </a:lnTo>
                  <a:cubicBezTo>
                    <a:pt x="655972" y="4575028"/>
                    <a:pt x="655972" y="4575028"/>
                    <a:pt x="660621" y="4578107"/>
                  </a:cubicBezTo>
                  <a:cubicBezTo>
                    <a:pt x="645165" y="4581245"/>
                    <a:pt x="626633" y="4589031"/>
                    <a:pt x="626633" y="4589031"/>
                  </a:cubicBezTo>
                  <a:cubicBezTo>
                    <a:pt x="614993" y="4574633"/>
                    <a:pt x="700998" y="4549123"/>
                    <a:pt x="734383" y="4508819"/>
                  </a:cubicBezTo>
                  <a:cubicBezTo>
                    <a:pt x="737462" y="4504172"/>
                    <a:pt x="742563" y="4486373"/>
                    <a:pt x="745642" y="4481725"/>
                  </a:cubicBezTo>
                  <a:cubicBezTo>
                    <a:pt x="769277" y="4456141"/>
                    <a:pt x="801927" y="4428726"/>
                    <a:pt x="836369" y="4396924"/>
                  </a:cubicBezTo>
                  <a:cubicBezTo>
                    <a:pt x="850767" y="4385286"/>
                    <a:pt x="973690" y="4293946"/>
                    <a:pt x="976769" y="4289298"/>
                  </a:cubicBezTo>
                  <a:cubicBezTo>
                    <a:pt x="975200" y="4281571"/>
                    <a:pt x="946595" y="4282686"/>
                    <a:pt x="938355" y="4285029"/>
                  </a:cubicBezTo>
                  <a:cubicBezTo>
                    <a:pt x="927549" y="4291247"/>
                    <a:pt x="841411" y="4359024"/>
                    <a:pt x="893842" y="4310160"/>
                  </a:cubicBezTo>
                  <a:cubicBezTo>
                    <a:pt x="949614" y="4257935"/>
                    <a:pt x="838011" y="4342282"/>
                    <a:pt x="823612" y="4353922"/>
                  </a:cubicBezTo>
                  <a:cubicBezTo>
                    <a:pt x="783235" y="4382906"/>
                    <a:pt x="747224" y="4406980"/>
                    <a:pt x="733340" y="4417845"/>
                  </a:cubicBezTo>
                  <a:cubicBezTo>
                    <a:pt x="568469" y="4530441"/>
                    <a:pt x="431661" y="4632645"/>
                    <a:pt x="281964" y="4734114"/>
                  </a:cubicBezTo>
                  <a:cubicBezTo>
                    <a:pt x="267304" y="4744467"/>
                    <a:pt x="200988" y="4804195"/>
                    <a:pt x="190916" y="4797524"/>
                  </a:cubicBezTo>
                  <a:cubicBezTo>
                    <a:pt x="181621" y="4791366"/>
                    <a:pt x="240530" y="4754595"/>
                    <a:pt x="244122" y="4749173"/>
                  </a:cubicBezTo>
                  <a:cubicBezTo>
                    <a:pt x="356783" y="4673328"/>
                    <a:pt x="450648" y="4603982"/>
                    <a:pt x="547593" y="4529987"/>
                  </a:cubicBezTo>
                  <a:cubicBezTo>
                    <a:pt x="576650" y="4507995"/>
                    <a:pt x="654608" y="4462663"/>
                    <a:pt x="670515" y="4438648"/>
                  </a:cubicBezTo>
                  <a:cubicBezTo>
                    <a:pt x="676673" y="4429352"/>
                    <a:pt x="662728" y="4420115"/>
                    <a:pt x="667055" y="4401804"/>
                  </a:cubicBezTo>
                  <a:cubicBezTo>
                    <a:pt x="675236" y="4379357"/>
                    <a:pt x="691465" y="4376734"/>
                    <a:pt x="719748" y="4354227"/>
                  </a:cubicBezTo>
                  <a:cubicBezTo>
                    <a:pt x="740306" y="4333291"/>
                    <a:pt x="753133" y="4313924"/>
                    <a:pt x="767533" y="4302284"/>
                  </a:cubicBezTo>
                  <a:cubicBezTo>
                    <a:pt x="827952" y="4253138"/>
                    <a:pt x="882214" y="4213289"/>
                    <a:pt x="946227" y="4158721"/>
                  </a:cubicBezTo>
                  <a:cubicBezTo>
                    <a:pt x="946227" y="4158721"/>
                    <a:pt x="1009786" y="4125029"/>
                    <a:pt x="1003568" y="4114223"/>
                  </a:cubicBezTo>
                  <a:cubicBezTo>
                    <a:pt x="1002653" y="4109716"/>
                    <a:pt x="984261" y="4121497"/>
                    <a:pt x="969730" y="4131655"/>
                  </a:cubicBezTo>
                  <a:lnTo>
                    <a:pt x="958750" y="4139623"/>
                  </a:lnTo>
                  <a:lnTo>
                    <a:pt x="959056" y="4139353"/>
                  </a:lnTo>
                  <a:lnTo>
                    <a:pt x="956885" y="4140977"/>
                  </a:lnTo>
                  <a:lnTo>
                    <a:pt x="953495" y="4143437"/>
                  </a:lnTo>
                  <a:cubicBezTo>
                    <a:pt x="952161" y="4144452"/>
                    <a:pt x="951735" y="4144805"/>
                    <a:pt x="952551" y="4144218"/>
                  </a:cubicBezTo>
                  <a:lnTo>
                    <a:pt x="956885" y="4140977"/>
                  </a:lnTo>
                  <a:lnTo>
                    <a:pt x="958750" y="4139623"/>
                  </a:lnTo>
                  <a:lnTo>
                    <a:pt x="920996" y="4172938"/>
                  </a:lnTo>
                  <a:cubicBezTo>
                    <a:pt x="880611" y="4209927"/>
                    <a:pt x="835747" y="4252729"/>
                    <a:pt x="808907" y="4261699"/>
                  </a:cubicBezTo>
                  <a:cubicBezTo>
                    <a:pt x="798100" y="4267916"/>
                    <a:pt x="788029" y="4261245"/>
                    <a:pt x="780302" y="4262814"/>
                  </a:cubicBezTo>
                  <a:cubicBezTo>
                    <a:pt x="768982" y="4269806"/>
                    <a:pt x="748939" y="4289968"/>
                    <a:pt x="726038" y="4302664"/>
                  </a:cubicBezTo>
                  <a:cubicBezTo>
                    <a:pt x="711640" y="4314303"/>
                    <a:pt x="638332" y="4362714"/>
                    <a:pt x="679444" y="4320841"/>
                  </a:cubicBezTo>
                  <a:cubicBezTo>
                    <a:pt x="703592" y="4294482"/>
                    <a:pt x="745025" y="4274000"/>
                    <a:pt x="758911" y="4263135"/>
                  </a:cubicBezTo>
                  <a:cubicBezTo>
                    <a:pt x="774084" y="4252008"/>
                    <a:pt x="778411" y="4233697"/>
                    <a:pt x="781489" y="4229049"/>
                  </a:cubicBezTo>
                  <a:cubicBezTo>
                    <a:pt x="793071" y="4223344"/>
                    <a:pt x="801312" y="4221001"/>
                    <a:pt x="815196" y="4210137"/>
                  </a:cubicBezTo>
                  <a:cubicBezTo>
                    <a:pt x="818276" y="4205487"/>
                    <a:pt x="831103" y="4186121"/>
                    <a:pt x="837262" y="4176824"/>
                  </a:cubicBezTo>
                  <a:cubicBezTo>
                    <a:pt x="848581" y="4169832"/>
                    <a:pt x="884310" y="4137769"/>
                    <a:pt x="915672" y="4110616"/>
                  </a:cubicBezTo>
                  <a:cubicBezTo>
                    <a:pt x="947034" y="4083462"/>
                    <a:pt x="1025446" y="4017254"/>
                    <a:pt x="962942" y="4059447"/>
                  </a:cubicBezTo>
                  <a:cubicBezTo>
                    <a:pt x="904032" y="4096217"/>
                    <a:pt x="845442" y="4154378"/>
                    <a:pt x="791181" y="4194227"/>
                  </a:cubicBezTo>
                  <a:cubicBezTo>
                    <a:pt x="744644" y="4232507"/>
                    <a:pt x="688813" y="4264630"/>
                    <a:pt x="638404" y="4300344"/>
                  </a:cubicBezTo>
                  <a:cubicBezTo>
                    <a:pt x="623744" y="4310696"/>
                    <a:pt x="573336" y="4346410"/>
                    <a:pt x="593891" y="4325474"/>
                  </a:cubicBezTo>
                  <a:cubicBezTo>
                    <a:pt x="654312" y="4276329"/>
                    <a:pt x="716302" y="4234910"/>
                    <a:pt x="773381" y="4189125"/>
                  </a:cubicBezTo>
                  <a:cubicBezTo>
                    <a:pt x="810167" y="4165564"/>
                    <a:pt x="864942" y="4124940"/>
                    <a:pt x="813699" y="4140038"/>
                  </a:cubicBezTo>
                  <a:cubicBezTo>
                    <a:pt x="775344" y="4155872"/>
                    <a:pt x="739615" y="4187936"/>
                    <a:pt x="706685" y="4207362"/>
                  </a:cubicBezTo>
                  <a:lnTo>
                    <a:pt x="386855" y="4436390"/>
                  </a:lnTo>
                  <a:lnTo>
                    <a:pt x="389642" y="4403964"/>
                  </a:lnTo>
                  <a:lnTo>
                    <a:pt x="403890" y="4393557"/>
                  </a:lnTo>
                  <a:cubicBezTo>
                    <a:pt x="432173" y="4371052"/>
                    <a:pt x="500834" y="4319562"/>
                    <a:pt x="465559" y="4330748"/>
                  </a:cubicBezTo>
                  <a:cubicBezTo>
                    <a:pt x="450632" y="4338138"/>
                    <a:pt x="429097" y="4355082"/>
                    <a:pt x="409943" y="4370956"/>
                  </a:cubicBezTo>
                  <a:lnTo>
                    <a:pt x="391121" y="4386761"/>
                  </a:lnTo>
                  <a:lnTo>
                    <a:pt x="394402" y="4348584"/>
                  </a:lnTo>
                  <a:cubicBezTo>
                    <a:pt x="393927" y="4343438"/>
                    <a:pt x="392709" y="4337188"/>
                    <a:pt x="390741" y="4329834"/>
                  </a:cubicBezTo>
                  <a:cubicBezTo>
                    <a:pt x="388776" y="4322478"/>
                    <a:pt x="385189" y="4316538"/>
                    <a:pt x="379988" y="4312010"/>
                  </a:cubicBezTo>
                  <a:lnTo>
                    <a:pt x="368263" y="4314298"/>
                  </a:lnTo>
                  <a:lnTo>
                    <a:pt x="369875" y="4308608"/>
                  </a:lnTo>
                  <a:cubicBezTo>
                    <a:pt x="384595" y="4318358"/>
                    <a:pt x="369875" y="4308608"/>
                    <a:pt x="369875" y="4308608"/>
                  </a:cubicBezTo>
                  <a:cubicBezTo>
                    <a:pt x="367551" y="4307068"/>
                    <a:pt x="365619" y="4307461"/>
                    <a:pt x="363434" y="4309496"/>
                  </a:cubicBezTo>
                  <a:lnTo>
                    <a:pt x="356967" y="4318234"/>
                  </a:lnTo>
                  <a:lnTo>
                    <a:pt x="343378" y="4326422"/>
                  </a:lnTo>
                  <a:cubicBezTo>
                    <a:pt x="338769" y="4327225"/>
                    <a:pt x="334395" y="4329800"/>
                    <a:pt x="330249" y="4334151"/>
                  </a:cubicBezTo>
                  <a:cubicBezTo>
                    <a:pt x="326107" y="4338499"/>
                    <a:pt x="322042" y="4343438"/>
                    <a:pt x="318052" y="4348970"/>
                  </a:cubicBezTo>
                  <a:cubicBezTo>
                    <a:pt x="309097" y="4355549"/>
                    <a:pt x="300754" y="4357845"/>
                    <a:pt x="293032" y="4355851"/>
                  </a:cubicBezTo>
                  <a:cubicBezTo>
                    <a:pt x="289169" y="4354855"/>
                    <a:pt x="285925" y="4351825"/>
                    <a:pt x="283298" y="4346761"/>
                  </a:cubicBezTo>
                  <a:lnTo>
                    <a:pt x="282966" y="4345585"/>
                  </a:lnTo>
                  <a:lnTo>
                    <a:pt x="295732" y="4336402"/>
                  </a:lnTo>
                  <a:cubicBezTo>
                    <a:pt x="353586" y="4291130"/>
                    <a:pt x="426896" y="4242720"/>
                    <a:pt x="450983" y="4196258"/>
                  </a:cubicBezTo>
                  <a:cubicBezTo>
                    <a:pt x="474620" y="4170674"/>
                    <a:pt x="480043" y="4174266"/>
                    <a:pt x="493927" y="4163401"/>
                  </a:cubicBezTo>
                  <a:cubicBezTo>
                    <a:pt x="530451" y="4138552"/>
                    <a:pt x="554860" y="4113481"/>
                    <a:pt x="513427" y="4133963"/>
                  </a:cubicBezTo>
                  <a:cubicBezTo>
                    <a:pt x="443198" y="4177725"/>
                    <a:pt x="406411" y="4201286"/>
                    <a:pt x="348557" y="4246559"/>
                  </a:cubicBezTo>
                  <a:lnTo>
                    <a:pt x="269845" y="4301041"/>
                  </a:lnTo>
                  <a:lnTo>
                    <a:pt x="264312" y="4282835"/>
                  </a:lnTo>
                  <a:lnTo>
                    <a:pt x="300906" y="4256234"/>
                  </a:lnTo>
                  <a:cubicBezTo>
                    <a:pt x="329189" y="4233729"/>
                    <a:pt x="369566" y="4204745"/>
                    <a:pt x="383452" y="4193879"/>
                  </a:cubicBezTo>
                  <a:cubicBezTo>
                    <a:pt x="396280" y="4174512"/>
                    <a:pt x="377747" y="4182299"/>
                    <a:pt x="386984" y="4168354"/>
                  </a:cubicBezTo>
                  <a:cubicBezTo>
                    <a:pt x="386984" y="4168354"/>
                    <a:pt x="402893" y="4144339"/>
                    <a:pt x="407540" y="4147418"/>
                  </a:cubicBezTo>
                  <a:cubicBezTo>
                    <a:pt x="402893" y="4144339"/>
                    <a:pt x="347061" y="4176461"/>
                    <a:pt x="298955" y="4207014"/>
                  </a:cubicBezTo>
                  <a:lnTo>
                    <a:pt x="299750" y="4199822"/>
                  </a:lnTo>
                  <a:lnTo>
                    <a:pt x="305626" y="4196943"/>
                  </a:lnTo>
                  <a:cubicBezTo>
                    <a:pt x="303302" y="4195404"/>
                    <a:pt x="301242" y="4195990"/>
                    <a:pt x="299961" y="4197927"/>
                  </a:cubicBezTo>
                  <a:lnTo>
                    <a:pt x="299750" y="4199822"/>
                  </a:lnTo>
                  <a:lnTo>
                    <a:pt x="266360" y="4216179"/>
                  </a:lnTo>
                  <a:lnTo>
                    <a:pt x="238925" y="4235302"/>
                  </a:lnTo>
                  <a:lnTo>
                    <a:pt x="234158" y="4227607"/>
                  </a:lnTo>
                  <a:cubicBezTo>
                    <a:pt x="225560" y="4216920"/>
                    <a:pt x="217113" y="4209672"/>
                    <a:pt x="208817" y="4205861"/>
                  </a:cubicBezTo>
                  <a:cubicBezTo>
                    <a:pt x="192221" y="4198236"/>
                    <a:pt x="168374" y="4199344"/>
                    <a:pt x="137268" y="4209182"/>
                  </a:cubicBezTo>
                  <a:cubicBezTo>
                    <a:pt x="119357" y="4215934"/>
                    <a:pt x="102473" y="4221353"/>
                    <a:pt x="86612" y="4225435"/>
                  </a:cubicBezTo>
                  <a:cubicBezTo>
                    <a:pt x="70750" y="4229515"/>
                    <a:pt x="53863" y="4234930"/>
                    <a:pt x="35950" y="4241686"/>
                  </a:cubicBezTo>
                  <a:cubicBezTo>
                    <a:pt x="30619" y="4242183"/>
                    <a:pt x="24462" y="4240987"/>
                    <a:pt x="17485" y="4238095"/>
                  </a:cubicBezTo>
                  <a:cubicBezTo>
                    <a:pt x="10509" y="4235202"/>
                    <a:pt x="6403" y="4231331"/>
                    <a:pt x="5167" y="4226484"/>
                  </a:cubicBezTo>
                  <a:cubicBezTo>
                    <a:pt x="964" y="4226440"/>
                    <a:pt x="-677" y="4223088"/>
                    <a:pt x="252" y="4216425"/>
                  </a:cubicBezTo>
                  <a:cubicBezTo>
                    <a:pt x="1177" y="4209768"/>
                    <a:pt x="1593" y="4203767"/>
                    <a:pt x="1495" y="4198429"/>
                  </a:cubicBezTo>
                  <a:cubicBezTo>
                    <a:pt x="13365" y="4182208"/>
                    <a:pt x="23903" y="4164979"/>
                    <a:pt x="33112" y="4146729"/>
                  </a:cubicBezTo>
                  <a:cubicBezTo>
                    <a:pt x="42321" y="4128479"/>
                    <a:pt x="52859" y="4111247"/>
                    <a:pt x="64731" y="4095027"/>
                  </a:cubicBezTo>
                  <a:cubicBezTo>
                    <a:pt x="84155" y="4084556"/>
                    <a:pt x="108908" y="4078144"/>
                    <a:pt x="138990" y="4075791"/>
                  </a:cubicBezTo>
                  <a:cubicBezTo>
                    <a:pt x="162506" y="4072111"/>
                    <a:pt x="180602" y="4063734"/>
                    <a:pt x="193288" y="4050660"/>
                  </a:cubicBezTo>
                  <a:cubicBezTo>
                    <a:pt x="205971" y="4037586"/>
                    <a:pt x="213705" y="4023359"/>
                    <a:pt x="216488" y="4007978"/>
                  </a:cubicBezTo>
                  <a:cubicBezTo>
                    <a:pt x="224662" y="3955454"/>
                    <a:pt x="243871" y="3914095"/>
                    <a:pt x="274126" y="3883907"/>
                  </a:cubicBezTo>
                  <a:cubicBezTo>
                    <a:pt x="304380" y="3853713"/>
                    <a:pt x="340235" y="3826995"/>
                    <a:pt x="381693" y="3803744"/>
                  </a:cubicBezTo>
                  <a:cubicBezTo>
                    <a:pt x="395200" y="3796972"/>
                    <a:pt x="408478" y="3788424"/>
                    <a:pt x="421524" y="3778106"/>
                  </a:cubicBezTo>
                  <a:cubicBezTo>
                    <a:pt x="434567" y="3767787"/>
                    <a:pt x="447534" y="3756880"/>
                    <a:pt x="460425" y="3745382"/>
                  </a:cubicBezTo>
                  <a:cubicBezTo>
                    <a:pt x="468866" y="3735068"/>
                    <a:pt x="474202" y="3723957"/>
                    <a:pt x="476425" y="3712052"/>
                  </a:cubicBezTo>
                  <a:cubicBezTo>
                    <a:pt x="478650" y="3700149"/>
                    <a:pt x="476307" y="3685241"/>
                    <a:pt x="469397" y="3667325"/>
                  </a:cubicBezTo>
                  <a:cubicBezTo>
                    <a:pt x="464180" y="3662604"/>
                    <a:pt x="460653" y="3657057"/>
                    <a:pt x="458820" y="3650692"/>
                  </a:cubicBezTo>
                  <a:cubicBezTo>
                    <a:pt x="456986" y="3644325"/>
                    <a:pt x="456129" y="3640834"/>
                    <a:pt x="456247" y="3640216"/>
                  </a:cubicBezTo>
                  <a:cubicBezTo>
                    <a:pt x="506241" y="3585619"/>
                    <a:pt x="556276" y="3531013"/>
                    <a:pt x="606356" y="3476404"/>
                  </a:cubicBezTo>
                  <a:cubicBezTo>
                    <a:pt x="606750" y="3476353"/>
                    <a:pt x="608323" y="3476147"/>
                    <a:pt x="611078" y="3475787"/>
                  </a:cubicBezTo>
                  <a:cubicBezTo>
                    <a:pt x="613829" y="3475426"/>
                    <a:pt x="615402" y="3475220"/>
                    <a:pt x="615794" y="3475169"/>
                  </a:cubicBezTo>
                  <a:cubicBezTo>
                    <a:pt x="612909" y="3489761"/>
                    <a:pt x="609786" y="3502582"/>
                    <a:pt x="606431" y="3513633"/>
                  </a:cubicBezTo>
                  <a:cubicBezTo>
                    <a:pt x="603079" y="3524684"/>
                    <a:pt x="599649" y="3535142"/>
                    <a:pt x="596143" y="3545011"/>
                  </a:cubicBezTo>
                  <a:cubicBezTo>
                    <a:pt x="597129" y="3549488"/>
                    <a:pt x="599063" y="3552036"/>
                    <a:pt x="601943" y="3552662"/>
                  </a:cubicBezTo>
                  <a:cubicBezTo>
                    <a:pt x="604825" y="3553286"/>
                    <a:pt x="606452" y="3553473"/>
                    <a:pt x="606817" y="3553223"/>
                  </a:cubicBezTo>
                  <a:cubicBezTo>
                    <a:pt x="624456" y="3541301"/>
                    <a:pt x="642100" y="3529382"/>
                    <a:pt x="659739" y="3517465"/>
                  </a:cubicBezTo>
                  <a:cubicBezTo>
                    <a:pt x="685853" y="3495421"/>
                    <a:pt x="711456" y="3474049"/>
                    <a:pt x="736546" y="3453345"/>
                  </a:cubicBezTo>
                  <a:cubicBezTo>
                    <a:pt x="761636" y="3432640"/>
                    <a:pt x="784571" y="3409213"/>
                    <a:pt x="805348" y="3383069"/>
                  </a:cubicBezTo>
                  <a:cubicBezTo>
                    <a:pt x="824040" y="3362399"/>
                    <a:pt x="840889" y="3341374"/>
                    <a:pt x="855888" y="3319989"/>
                  </a:cubicBezTo>
                  <a:cubicBezTo>
                    <a:pt x="870887" y="3298604"/>
                    <a:pt x="870290" y="3272653"/>
                    <a:pt x="854094" y="3242141"/>
                  </a:cubicBezTo>
                  <a:cubicBezTo>
                    <a:pt x="853423" y="3237023"/>
                    <a:pt x="854956" y="3230414"/>
                    <a:pt x="858698" y="3222317"/>
                  </a:cubicBezTo>
                  <a:cubicBezTo>
                    <a:pt x="862438" y="3214221"/>
                    <a:pt x="868691" y="3206995"/>
                    <a:pt x="877458" y="3200640"/>
                  </a:cubicBezTo>
                  <a:cubicBezTo>
                    <a:pt x="911448" y="3166948"/>
                    <a:pt x="945288" y="3132100"/>
                    <a:pt x="978974" y="3096098"/>
                  </a:cubicBezTo>
                  <a:cubicBezTo>
                    <a:pt x="1012664" y="3060100"/>
                    <a:pt x="1046516" y="3025361"/>
                    <a:pt x="1080535" y="2991882"/>
                  </a:cubicBezTo>
                  <a:cubicBezTo>
                    <a:pt x="1114415" y="2958881"/>
                    <a:pt x="1146519" y="2926078"/>
                    <a:pt x="1176852" y="2893468"/>
                  </a:cubicBezTo>
                  <a:cubicBezTo>
                    <a:pt x="1207181" y="2860858"/>
                    <a:pt x="1236915" y="2828253"/>
                    <a:pt x="1266048" y="2795651"/>
                  </a:cubicBezTo>
                  <a:cubicBezTo>
                    <a:pt x="1291008" y="2769387"/>
                    <a:pt x="1303226" y="2746594"/>
                    <a:pt x="1302693" y="2727265"/>
                  </a:cubicBezTo>
                  <a:cubicBezTo>
                    <a:pt x="1302161" y="2707941"/>
                    <a:pt x="1290472" y="2685879"/>
                    <a:pt x="1267623" y="2661080"/>
                  </a:cubicBezTo>
                  <a:cubicBezTo>
                    <a:pt x="1243579" y="2630236"/>
                    <a:pt x="1217024" y="2598520"/>
                    <a:pt x="1187956" y="2565939"/>
                  </a:cubicBezTo>
                  <a:cubicBezTo>
                    <a:pt x="1158886" y="2533356"/>
                    <a:pt x="1132332" y="2501640"/>
                    <a:pt x="1108289" y="2470799"/>
                  </a:cubicBezTo>
                  <a:cubicBezTo>
                    <a:pt x="1075320" y="2431331"/>
                    <a:pt x="1044037" y="2391037"/>
                    <a:pt x="1014452" y="2349924"/>
                  </a:cubicBezTo>
                  <a:cubicBezTo>
                    <a:pt x="984864" y="2308809"/>
                    <a:pt x="951535" y="2271186"/>
                    <a:pt x="914461" y="2237051"/>
                  </a:cubicBezTo>
                  <a:cubicBezTo>
                    <a:pt x="849440" y="2168189"/>
                    <a:pt x="791106" y="2095449"/>
                    <a:pt x="739469" y="2018831"/>
                  </a:cubicBezTo>
                  <a:cubicBezTo>
                    <a:pt x="687833" y="1942217"/>
                    <a:pt x="633910" y="1866498"/>
                    <a:pt x="577708" y="1791680"/>
                  </a:cubicBezTo>
                  <a:cubicBezTo>
                    <a:pt x="502553" y="1691352"/>
                    <a:pt x="428591" y="1590266"/>
                    <a:pt x="355825" y="1488426"/>
                  </a:cubicBezTo>
                  <a:cubicBezTo>
                    <a:pt x="283061" y="1386585"/>
                    <a:pt x="209033" y="1283106"/>
                    <a:pt x="133750" y="1177996"/>
                  </a:cubicBezTo>
                  <a:cubicBezTo>
                    <a:pt x="122119" y="1160924"/>
                    <a:pt x="113922" y="1144903"/>
                    <a:pt x="109155" y="1129931"/>
                  </a:cubicBezTo>
                  <a:lnTo>
                    <a:pt x="107107" y="1108523"/>
                  </a:lnTo>
                  <a:lnTo>
                    <a:pt x="113146" y="1115995"/>
                  </a:lnTo>
                  <a:cubicBezTo>
                    <a:pt x="124534" y="1129756"/>
                    <a:pt x="136973" y="1144531"/>
                    <a:pt x="151108" y="1161258"/>
                  </a:cubicBezTo>
                  <a:cubicBezTo>
                    <a:pt x="186199" y="1195353"/>
                    <a:pt x="169749" y="1162164"/>
                    <a:pt x="141025" y="1125264"/>
                  </a:cubicBezTo>
                  <a:cubicBezTo>
                    <a:pt x="135795" y="1117535"/>
                    <a:pt x="131523" y="1114135"/>
                    <a:pt x="126621" y="1108486"/>
                  </a:cubicBezTo>
                  <a:lnTo>
                    <a:pt x="108555" y="1078408"/>
                  </a:lnTo>
                  <a:lnTo>
                    <a:pt x="119272" y="1047625"/>
                  </a:lnTo>
                  <a:cubicBezTo>
                    <a:pt x="126582" y="1033472"/>
                    <a:pt x="136494" y="1018678"/>
                    <a:pt x="149012" y="1003242"/>
                  </a:cubicBezTo>
                  <a:cubicBezTo>
                    <a:pt x="160143" y="986787"/>
                    <a:pt x="164456" y="968226"/>
                    <a:pt x="161945" y="947561"/>
                  </a:cubicBezTo>
                  <a:lnTo>
                    <a:pt x="160826" y="940132"/>
                  </a:lnTo>
                  <a:lnTo>
                    <a:pt x="166811" y="947448"/>
                  </a:lnTo>
                  <a:cubicBezTo>
                    <a:pt x="182764" y="958813"/>
                    <a:pt x="177629" y="945951"/>
                    <a:pt x="165857" y="926264"/>
                  </a:cubicBezTo>
                  <a:lnTo>
                    <a:pt x="156544" y="911744"/>
                  </a:lnTo>
                  <a:lnTo>
                    <a:pt x="152897" y="887561"/>
                  </a:lnTo>
                  <a:lnTo>
                    <a:pt x="145717" y="847691"/>
                  </a:lnTo>
                  <a:lnTo>
                    <a:pt x="369656" y="1150093"/>
                  </a:lnTo>
                  <a:cubicBezTo>
                    <a:pt x="396524" y="1180362"/>
                    <a:pt x="422103" y="1224274"/>
                    <a:pt x="455601" y="1252687"/>
                  </a:cubicBezTo>
                  <a:cubicBezTo>
                    <a:pt x="502323" y="1284546"/>
                    <a:pt x="460334" y="1225823"/>
                    <a:pt x="430929" y="1190135"/>
                  </a:cubicBezTo>
                  <a:cubicBezTo>
                    <a:pt x="388296" y="1125464"/>
                    <a:pt x="339298" y="1063596"/>
                    <a:pt x="294392" y="994453"/>
                  </a:cubicBezTo>
                  <a:cubicBezTo>
                    <a:pt x="280483" y="966683"/>
                    <a:pt x="319666" y="1019040"/>
                    <a:pt x="331073" y="1034233"/>
                  </a:cubicBezTo>
                  <a:cubicBezTo>
                    <a:pt x="370256" y="1086591"/>
                    <a:pt x="416071" y="1137092"/>
                    <a:pt x="450517" y="1190775"/>
                  </a:cubicBezTo>
                  <a:cubicBezTo>
                    <a:pt x="492240" y="1248552"/>
                    <a:pt x="532373" y="1326183"/>
                    <a:pt x="579779" y="1382366"/>
                  </a:cubicBezTo>
                  <a:cubicBezTo>
                    <a:pt x="629042" y="1445181"/>
                    <a:pt x="571554" y="1353003"/>
                    <a:pt x="548778" y="1315457"/>
                  </a:cubicBezTo>
                  <a:cubicBezTo>
                    <a:pt x="526002" y="1277912"/>
                    <a:pt x="500422" y="1234003"/>
                    <a:pt x="491290" y="1223280"/>
                  </a:cubicBezTo>
                  <a:cubicBezTo>
                    <a:pt x="488106" y="1211915"/>
                    <a:pt x="481473" y="1188235"/>
                    <a:pt x="479880" y="1182551"/>
                  </a:cubicBezTo>
                  <a:cubicBezTo>
                    <a:pt x="469422" y="1167094"/>
                    <a:pt x="461881" y="1162056"/>
                    <a:pt x="452066" y="1152545"/>
                  </a:cubicBezTo>
                  <a:cubicBezTo>
                    <a:pt x="450476" y="1146864"/>
                    <a:pt x="452064" y="1127009"/>
                    <a:pt x="440392" y="1110870"/>
                  </a:cubicBezTo>
                  <a:cubicBezTo>
                    <a:pt x="429934" y="1095412"/>
                    <a:pt x="394844" y="1061317"/>
                    <a:pt x="379080" y="1026915"/>
                  </a:cubicBezTo>
                  <a:cubicBezTo>
                    <a:pt x="351263" y="971372"/>
                    <a:pt x="409393" y="1043961"/>
                    <a:pt x="420117" y="1060366"/>
                  </a:cubicBezTo>
                  <a:cubicBezTo>
                    <a:pt x="439064" y="1080597"/>
                    <a:pt x="452706" y="1107420"/>
                    <a:pt x="461838" y="1118142"/>
                  </a:cubicBezTo>
                  <a:cubicBezTo>
                    <a:pt x="469115" y="1122234"/>
                    <a:pt x="481428" y="1118784"/>
                    <a:pt x="490295" y="1128558"/>
                  </a:cubicBezTo>
                  <a:cubicBezTo>
                    <a:pt x="514424" y="1146317"/>
                    <a:pt x="545718" y="1204012"/>
                    <a:pt x="574388" y="1254399"/>
                  </a:cubicBezTo>
                  <a:lnTo>
                    <a:pt x="601605" y="1300233"/>
                  </a:lnTo>
                  <a:lnTo>
                    <a:pt x="600166" y="1298263"/>
                  </a:lnTo>
                  <a:lnTo>
                    <a:pt x="596849" y="1293585"/>
                  </a:lnTo>
                  <a:cubicBezTo>
                    <a:pt x="596219" y="1292728"/>
                    <a:pt x="596534" y="1293223"/>
                    <a:pt x="597548" y="1294679"/>
                  </a:cubicBezTo>
                  <a:lnTo>
                    <a:pt x="600166" y="1298263"/>
                  </a:lnTo>
                  <a:lnTo>
                    <a:pt x="601824" y="1300600"/>
                  </a:lnTo>
                  <a:lnTo>
                    <a:pt x="601605" y="1300233"/>
                  </a:lnTo>
                  <a:lnTo>
                    <a:pt x="610074" y="1311824"/>
                  </a:lnTo>
                  <a:cubicBezTo>
                    <a:pt x="621414" y="1326779"/>
                    <a:pt x="636117" y="1344623"/>
                    <a:pt x="638504" y="1340379"/>
                  </a:cubicBezTo>
                  <a:cubicBezTo>
                    <a:pt x="648278" y="1331512"/>
                    <a:pt x="595190" y="1276920"/>
                    <a:pt x="595190" y="1276920"/>
                  </a:cubicBezTo>
                  <a:cubicBezTo>
                    <a:pt x="548425" y="1201148"/>
                    <a:pt x="506704" y="1143371"/>
                    <a:pt x="461797" y="1074229"/>
                  </a:cubicBezTo>
                  <a:cubicBezTo>
                    <a:pt x="451073" y="1057825"/>
                    <a:pt x="444439" y="1034144"/>
                    <a:pt x="430531" y="1006374"/>
                  </a:cubicBezTo>
                  <a:cubicBezTo>
                    <a:pt x="409347" y="974511"/>
                    <a:pt x="393850" y="966594"/>
                    <a:pt x="392901" y="941322"/>
                  </a:cubicBezTo>
                  <a:cubicBezTo>
                    <a:pt x="394490" y="921468"/>
                    <a:pt x="411539" y="916693"/>
                    <a:pt x="408357" y="905326"/>
                  </a:cubicBezTo>
                  <a:cubicBezTo>
                    <a:pt x="400130" y="875963"/>
                    <a:pt x="336317" y="804967"/>
                    <a:pt x="314187" y="773370"/>
                  </a:cubicBezTo>
                  <a:lnTo>
                    <a:pt x="246940" y="678671"/>
                  </a:lnTo>
                  <a:lnTo>
                    <a:pt x="256172" y="670591"/>
                  </a:lnTo>
                  <a:lnTo>
                    <a:pt x="284512" y="708006"/>
                  </a:lnTo>
                  <a:cubicBezTo>
                    <a:pt x="341592" y="784590"/>
                    <a:pt x="400130" y="863195"/>
                    <a:pt x="464892" y="946695"/>
                  </a:cubicBezTo>
                  <a:cubicBezTo>
                    <a:pt x="475351" y="962150"/>
                    <a:pt x="503810" y="998105"/>
                    <a:pt x="535072" y="1040424"/>
                  </a:cubicBezTo>
                  <a:cubicBezTo>
                    <a:pt x="545797" y="1056829"/>
                    <a:pt x="630834" y="1178064"/>
                    <a:pt x="591612" y="1107329"/>
                  </a:cubicBezTo>
                  <a:cubicBezTo>
                    <a:pt x="554662" y="1041065"/>
                    <a:pt x="619426" y="1137335"/>
                    <a:pt x="628293" y="1147108"/>
                  </a:cubicBezTo>
                  <a:cubicBezTo>
                    <a:pt x="635833" y="1152147"/>
                    <a:pt x="664289" y="1162563"/>
                    <a:pt x="668381" y="1155288"/>
                  </a:cubicBezTo>
                  <a:cubicBezTo>
                    <a:pt x="666789" y="1149604"/>
                    <a:pt x="572620" y="1017648"/>
                    <a:pt x="561896" y="1001243"/>
                  </a:cubicBezTo>
                  <a:cubicBezTo>
                    <a:pt x="537528" y="958015"/>
                    <a:pt x="513539" y="919787"/>
                    <a:pt x="498041" y="886334"/>
                  </a:cubicBezTo>
                  <a:cubicBezTo>
                    <a:pt x="496447" y="880651"/>
                    <a:pt x="497091" y="861062"/>
                    <a:pt x="495497" y="855378"/>
                  </a:cubicBezTo>
                  <a:cubicBezTo>
                    <a:pt x="474956" y="803928"/>
                    <a:pt x="396594" y="750285"/>
                    <a:pt x="413000" y="739561"/>
                  </a:cubicBezTo>
                  <a:cubicBezTo>
                    <a:pt x="413000" y="739561"/>
                    <a:pt x="429142" y="753427"/>
                    <a:pt x="443692" y="761609"/>
                  </a:cubicBezTo>
                  <a:lnTo>
                    <a:pt x="440546" y="762025"/>
                  </a:lnTo>
                  <a:lnTo>
                    <a:pt x="436417" y="757518"/>
                  </a:lnTo>
                  <a:cubicBezTo>
                    <a:pt x="437213" y="760360"/>
                    <a:pt x="437612" y="761781"/>
                    <a:pt x="438521" y="762292"/>
                  </a:cubicBezTo>
                  <a:lnTo>
                    <a:pt x="440546" y="762025"/>
                  </a:lnTo>
                  <a:lnTo>
                    <a:pt x="448132" y="770308"/>
                  </a:lnTo>
                  <a:lnTo>
                    <a:pt x="451618" y="777138"/>
                  </a:lnTo>
                  <a:cubicBezTo>
                    <a:pt x="454503" y="781054"/>
                    <a:pt x="456957" y="783432"/>
                    <a:pt x="456957" y="783432"/>
                  </a:cubicBezTo>
                  <a:cubicBezTo>
                    <a:pt x="456957" y="783432"/>
                    <a:pt x="474007" y="778656"/>
                    <a:pt x="484087" y="789112"/>
                  </a:cubicBezTo>
                  <a:cubicBezTo>
                    <a:pt x="507770" y="808016"/>
                    <a:pt x="546992" y="878750"/>
                    <a:pt x="564992" y="899245"/>
                  </a:cubicBezTo>
                  <a:cubicBezTo>
                    <a:pt x="566584" y="904929"/>
                    <a:pt x="578897" y="901480"/>
                    <a:pt x="586173" y="905570"/>
                  </a:cubicBezTo>
                  <a:cubicBezTo>
                    <a:pt x="617132" y="928567"/>
                    <a:pt x="650936" y="1001839"/>
                    <a:pt x="680343" y="1037528"/>
                  </a:cubicBezTo>
                  <a:cubicBezTo>
                    <a:pt x="703384" y="1076020"/>
                    <a:pt x="729608" y="1125879"/>
                    <a:pt x="769475" y="1177024"/>
                  </a:cubicBezTo>
                  <a:cubicBezTo>
                    <a:pt x="769475" y="1177024"/>
                    <a:pt x="778607" y="1187746"/>
                    <a:pt x="785236" y="1185889"/>
                  </a:cubicBezTo>
                  <a:cubicBezTo>
                    <a:pt x="791561" y="1164709"/>
                    <a:pt x="714749" y="1072836"/>
                    <a:pt x="702434" y="1050748"/>
                  </a:cubicBezTo>
                  <a:cubicBezTo>
                    <a:pt x="631966" y="934116"/>
                    <a:pt x="556601" y="823706"/>
                    <a:pt x="478542" y="715074"/>
                  </a:cubicBezTo>
                  <a:lnTo>
                    <a:pt x="379873" y="581485"/>
                  </a:lnTo>
                  <a:lnTo>
                    <a:pt x="394766" y="572860"/>
                  </a:lnTo>
                  <a:lnTo>
                    <a:pt x="397786" y="579487"/>
                  </a:lnTo>
                  <a:cubicBezTo>
                    <a:pt x="403153" y="586795"/>
                    <a:pt x="409311" y="591454"/>
                    <a:pt x="415790" y="592704"/>
                  </a:cubicBezTo>
                  <a:cubicBezTo>
                    <a:pt x="435378" y="593345"/>
                    <a:pt x="415790" y="592704"/>
                    <a:pt x="415790" y="592704"/>
                  </a:cubicBezTo>
                  <a:lnTo>
                    <a:pt x="399224" y="570279"/>
                  </a:lnTo>
                  <a:lnTo>
                    <a:pt x="424648" y="555557"/>
                  </a:lnTo>
                  <a:lnTo>
                    <a:pt x="492559" y="640662"/>
                  </a:lnTo>
                  <a:cubicBezTo>
                    <a:pt x="576911" y="737573"/>
                    <a:pt x="629401" y="855666"/>
                    <a:pt x="719437" y="950985"/>
                  </a:cubicBezTo>
                  <a:cubicBezTo>
                    <a:pt x="704582" y="923478"/>
                    <a:pt x="676122" y="887526"/>
                    <a:pt x="716895" y="920030"/>
                  </a:cubicBezTo>
                  <a:cubicBezTo>
                    <a:pt x="734895" y="940526"/>
                    <a:pt x="799393" y="1035846"/>
                    <a:pt x="822431" y="1048802"/>
                  </a:cubicBezTo>
                  <a:cubicBezTo>
                    <a:pt x="840428" y="1043762"/>
                    <a:pt x="822431" y="1048802"/>
                    <a:pt x="822431" y="1048802"/>
                  </a:cubicBezTo>
                  <a:cubicBezTo>
                    <a:pt x="787983" y="969581"/>
                    <a:pt x="761760" y="945258"/>
                    <a:pt x="724128" y="880207"/>
                  </a:cubicBezTo>
                  <a:cubicBezTo>
                    <a:pt x="668497" y="794660"/>
                    <a:pt x="719087" y="862210"/>
                    <a:pt x="749401" y="879257"/>
                  </a:cubicBezTo>
                  <a:cubicBezTo>
                    <a:pt x="772439" y="892212"/>
                    <a:pt x="723178" y="854935"/>
                    <a:pt x="742767" y="855578"/>
                  </a:cubicBezTo>
                  <a:cubicBezTo>
                    <a:pt x="762356" y="856220"/>
                    <a:pt x="784490" y="913354"/>
                    <a:pt x="802489" y="933849"/>
                  </a:cubicBezTo>
                  <a:cubicBezTo>
                    <a:pt x="817347" y="961353"/>
                    <a:pt x="832846" y="994810"/>
                    <a:pt x="858120" y="1019397"/>
                  </a:cubicBezTo>
                  <a:cubicBezTo>
                    <a:pt x="858120" y="1019397"/>
                    <a:pt x="870434" y="1015947"/>
                    <a:pt x="877709" y="1020037"/>
                  </a:cubicBezTo>
                  <a:cubicBezTo>
                    <a:pt x="886843" y="1030760"/>
                    <a:pt x="937432" y="1098310"/>
                    <a:pt x="948156" y="1114714"/>
                  </a:cubicBezTo>
                  <a:cubicBezTo>
                    <a:pt x="1018601" y="1183854"/>
                    <a:pt x="924431" y="1051897"/>
                    <a:pt x="910523" y="1024126"/>
                  </a:cubicBezTo>
                  <a:cubicBezTo>
                    <a:pt x="877668" y="976123"/>
                    <a:pt x="849209" y="940172"/>
                    <a:pt x="842576" y="916492"/>
                  </a:cubicBezTo>
                  <a:cubicBezTo>
                    <a:pt x="799903" y="833444"/>
                    <a:pt x="759773" y="781351"/>
                    <a:pt x="718047" y="698038"/>
                  </a:cubicBezTo>
                  <a:cubicBezTo>
                    <a:pt x="772730" y="758313"/>
                    <a:pt x="803994" y="826169"/>
                    <a:pt x="854585" y="893720"/>
                  </a:cubicBezTo>
                  <a:cubicBezTo>
                    <a:pt x="876982" y="926263"/>
                    <a:pt x="894073" y="965401"/>
                    <a:pt x="924386" y="982447"/>
                  </a:cubicBezTo>
                  <a:cubicBezTo>
                    <a:pt x="937345" y="984947"/>
                    <a:pt x="943029" y="983354"/>
                    <a:pt x="952843" y="992864"/>
                  </a:cubicBezTo>
                  <a:cubicBezTo>
                    <a:pt x="978119" y="1017451"/>
                    <a:pt x="984110" y="1060719"/>
                    <a:pt x="1010976" y="1090988"/>
                  </a:cubicBezTo>
                  <a:cubicBezTo>
                    <a:pt x="1009383" y="1085306"/>
                    <a:pt x="1036891" y="1070451"/>
                    <a:pt x="1038747" y="1077081"/>
                  </a:cubicBezTo>
                  <a:cubicBezTo>
                    <a:pt x="1059929" y="1083406"/>
                    <a:pt x="1091238" y="1195174"/>
                    <a:pt x="1122193" y="1192632"/>
                  </a:cubicBezTo>
                  <a:cubicBezTo>
                    <a:pt x="1109192" y="1146220"/>
                    <a:pt x="1078878" y="1129173"/>
                    <a:pt x="1061521" y="1089089"/>
                  </a:cubicBezTo>
                  <a:cubicBezTo>
                    <a:pt x="1039388" y="1031955"/>
                    <a:pt x="1012216" y="982361"/>
                    <a:pt x="971442" y="924320"/>
                  </a:cubicBezTo>
                  <a:cubicBezTo>
                    <a:pt x="911034" y="821724"/>
                    <a:pt x="1057385" y="1026914"/>
                    <a:pt x="1063068" y="1025321"/>
                  </a:cubicBezTo>
                  <a:lnTo>
                    <a:pt x="1049119" y="953638"/>
                  </a:lnTo>
                  <a:cubicBezTo>
                    <a:pt x="1054801" y="952045"/>
                    <a:pt x="1103157" y="1033502"/>
                    <a:pt x="1103157" y="1033502"/>
                  </a:cubicBezTo>
                  <a:cubicBezTo>
                    <a:pt x="1131615" y="1069453"/>
                    <a:pt x="1130973" y="1089042"/>
                    <a:pt x="1157196" y="1113364"/>
                  </a:cubicBezTo>
                  <a:cubicBezTo>
                    <a:pt x="1157196" y="1113364"/>
                    <a:pt x="1174247" y="1108589"/>
                    <a:pt x="1157196" y="1113364"/>
                  </a:cubicBezTo>
                  <a:cubicBezTo>
                    <a:pt x="1150562" y="1089684"/>
                    <a:pt x="1094931" y="1004138"/>
                    <a:pt x="1100614" y="1002546"/>
                  </a:cubicBezTo>
                  <a:cubicBezTo>
                    <a:pt x="1106299" y="1000955"/>
                    <a:pt x="1174243" y="1083052"/>
                    <a:pt x="1124295" y="995913"/>
                  </a:cubicBezTo>
                  <a:cubicBezTo>
                    <a:pt x="1093939" y="934952"/>
                    <a:pt x="1040850" y="880362"/>
                    <a:pt x="1022543" y="815004"/>
                  </a:cubicBezTo>
                  <a:cubicBezTo>
                    <a:pt x="1019359" y="803638"/>
                    <a:pt x="1080672" y="862056"/>
                    <a:pt x="1075899" y="870543"/>
                  </a:cubicBezTo>
                  <a:cubicBezTo>
                    <a:pt x="1084764" y="854781"/>
                    <a:pt x="995635" y="740822"/>
                    <a:pt x="984910" y="724417"/>
                  </a:cubicBezTo>
                  <a:cubicBezTo>
                    <a:pt x="963574" y="682892"/>
                    <a:pt x="940817" y="641766"/>
                    <a:pt x="915729" y="600527"/>
                  </a:cubicBezTo>
                  <a:lnTo>
                    <a:pt x="833725" y="477692"/>
                  </a:lnTo>
                  <a:lnTo>
                    <a:pt x="840594" y="481963"/>
                  </a:lnTo>
                  <a:lnTo>
                    <a:pt x="854374" y="479933"/>
                  </a:lnTo>
                  <a:lnTo>
                    <a:pt x="876524" y="510252"/>
                  </a:lnTo>
                  <a:cubicBezTo>
                    <a:pt x="943408" y="604521"/>
                    <a:pt x="1010956" y="704352"/>
                    <a:pt x="1075587" y="800146"/>
                  </a:cubicBezTo>
                  <a:cubicBezTo>
                    <a:pt x="1096772" y="832008"/>
                    <a:pt x="1153614" y="918237"/>
                    <a:pt x="1115719" y="852239"/>
                  </a:cubicBezTo>
                  <a:cubicBezTo>
                    <a:pt x="1085361" y="791279"/>
                    <a:pt x="1130534" y="861368"/>
                    <a:pt x="1147623" y="874968"/>
                  </a:cubicBezTo>
                  <a:cubicBezTo>
                    <a:pt x="1146031" y="869286"/>
                    <a:pt x="1144441" y="863602"/>
                    <a:pt x="1142848" y="857919"/>
                  </a:cubicBezTo>
                  <a:cubicBezTo>
                    <a:pt x="1144441" y="863602"/>
                    <a:pt x="1149815" y="817150"/>
                    <a:pt x="1156447" y="815291"/>
                  </a:cubicBezTo>
                  <a:cubicBezTo>
                    <a:pt x="1167812" y="812108"/>
                    <a:pt x="1239852" y="912468"/>
                    <a:pt x="1250576" y="928873"/>
                  </a:cubicBezTo>
                  <a:cubicBezTo>
                    <a:pt x="1303021" y="977517"/>
                    <a:pt x="1183271" y="801650"/>
                    <a:pt x="1195585" y="798200"/>
                  </a:cubicBezTo>
                  <a:cubicBezTo>
                    <a:pt x="1205360" y="789333"/>
                    <a:pt x="1279937" y="895110"/>
                    <a:pt x="1243898" y="835742"/>
                  </a:cubicBezTo>
                  <a:cubicBezTo>
                    <a:pt x="1214491" y="774517"/>
                    <a:pt x="1173410" y="697152"/>
                    <a:pt x="1128239" y="627063"/>
                  </a:cubicBezTo>
                  <a:cubicBezTo>
                    <a:pt x="1116186" y="605922"/>
                    <a:pt x="1061241" y="544700"/>
                    <a:pt x="1045740" y="511245"/>
                  </a:cubicBezTo>
                  <a:cubicBezTo>
                    <a:pt x="1026790" y="465478"/>
                    <a:pt x="1091555" y="561747"/>
                    <a:pt x="1100421" y="571521"/>
                  </a:cubicBezTo>
                  <a:cubicBezTo>
                    <a:pt x="1163594" y="662107"/>
                    <a:pt x="1178143" y="670290"/>
                    <a:pt x="1251128" y="770384"/>
                  </a:cubicBezTo>
                  <a:cubicBezTo>
                    <a:pt x="1270721" y="796562"/>
                    <a:pt x="1283985" y="818384"/>
                    <a:pt x="1301985" y="838881"/>
                  </a:cubicBezTo>
                  <a:cubicBezTo>
                    <a:pt x="1345941" y="882750"/>
                    <a:pt x="1288718" y="791521"/>
                    <a:pt x="1276402" y="769432"/>
                  </a:cubicBezTo>
                  <a:cubicBezTo>
                    <a:pt x="1254270" y="737836"/>
                    <a:pt x="1221720" y="709158"/>
                    <a:pt x="1237179" y="698698"/>
                  </a:cubicBezTo>
                  <a:cubicBezTo>
                    <a:pt x="1231495" y="700290"/>
                    <a:pt x="1290267" y="753290"/>
                    <a:pt x="1307358" y="766891"/>
                  </a:cubicBezTo>
                  <a:cubicBezTo>
                    <a:pt x="1307358" y="766891"/>
                    <a:pt x="1324715" y="806975"/>
                    <a:pt x="1331041" y="785795"/>
                  </a:cubicBezTo>
                  <a:cubicBezTo>
                    <a:pt x="1331041" y="785795"/>
                    <a:pt x="1311448" y="759615"/>
                    <a:pt x="1300989" y="744158"/>
                  </a:cubicBezTo>
                  <a:cubicBezTo>
                    <a:pt x="1310498" y="734345"/>
                    <a:pt x="1320274" y="725476"/>
                    <a:pt x="1320274" y="725476"/>
                  </a:cubicBezTo>
                  <a:cubicBezTo>
                    <a:pt x="1317090" y="714110"/>
                    <a:pt x="1279499" y="667436"/>
                    <a:pt x="1272866" y="643756"/>
                  </a:cubicBezTo>
                  <a:cubicBezTo>
                    <a:pt x="1272866" y="643756"/>
                    <a:pt x="1263049" y="608709"/>
                    <a:pt x="1293101" y="650347"/>
                  </a:cubicBezTo>
                  <a:cubicBezTo>
                    <a:pt x="1315495" y="682889"/>
                    <a:pt x="1290865" y="664251"/>
                    <a:pt x="1313904" y="677207"/>
                  </a:cubicBezTo>
                  <a:cubicBezTo>
                    <a:pt x="1309963" y="674990"/>
                    <a:pt x="1307933" y="672304"/>
                    <a:pt x="1307308" y="669558"/>
                  </a:cubicBezTo>
                  <a:lnTo>
                    <a:pt x="1308599" y="663914"/>
                  </a:lnTo>
                  <a:lnTo>
                    <a:pt x="1310296" y="668781"/>
                  </a:lnTo>
                  <a:cubicBezTo>
                    <a:pt x="1315266" y="677731"/>
                    <a:pt x="1320831" y="686598"/>
                    <a:pt x="1326981" y="695392"/>
                  </a:cubicBezTo>
                  <a:cubicBezTo>
                    <a:pt x="1337407" y="703223"/>
                    <a:pt x="1345912" y="710105"/>
                    <a:pt x="1352488" y="716044"/>
                  </a:cubicBezTo>
                  <a:cubicBezTo>
                    <a:pt x="1359065" y="721981"/>
                    <a:pt x="1365207" y="729173"/>
                    <a:pt x="1370914" y="737624"/>
                  </a:cubicBezTo>
                  <a:lnTo>
                    <a:pt x="1375297" y="732647"/>
                  </a:lnTo>
                  <a:lnTo>
                    <a:pt x="1376912" y="734957"/>
                  </a:lnTo>
                  <a:cubicBezTo>
                    <a:pt x="1383794" y="744139"/>
                    <a:pt x="1388989" y="750153"/>
                    <a:pt x="1390411" y="749756"/>
                  </a:cubicBezTo>
                  <a:cubicBezTo>
                    <a:pt x="1392693" y="746051"/>
                    <a:pt x="1390416" y="738836"/>
                    <a:pt x="1385668" y="729919"/>
                  </a:cubicBezTo>
                  <a:lnTo>
                    <a:pt x="1383746" y="726968"/>
                  </a:lnTo>
                  <a:lnTo>
                    <a:pt x="1388557" y="725717"/>
                  </a:lnTo>
                  <a:cubicBezTo>
                    <a:pt x="1381586" y="707634"/>
                    <a:pt x="1374263" y="691397"/>
                    <a:pt x="1366577" y="677008"/>
                  </a:cubicBezTo>
                  <a:cubicBezTo>
                    <a:pt x="1358891" y="662617"/>
                    <a:pt x="1349514" y="649050"/>
                    <a:pt x="1338444" y="636301"/>
                  </a:cubicBezTo>
                  <a:lnTo>
                    <a:pt x="1333554" y="613593"/>
                  </a:lnTo>
                  <a:lnTo>
                    <a:pt x="1334094" y="614347"/>
                  </a:lnTo>
                  <a:cubicBezTo>
                    <a:pt x="1326817" y="610256"/>
                    <a:pt x="1379000" y="683489"/>
                    <a:pt x="1383091" y="676214"/>
                  </a:cubicBezTo>
                  <a:cubicBezTo>
                    <a:pt x="1387183" y="668938"/>
                    <a:pt x="1371854" y="647950"/>
                    <a:pt x="1353133" y="623059"/>
                  </a:cubicBezTo>
                  <a:lnTo>
                    <a:pt x="1331869" y="594054"/>
                  </a:lnTo>
                  <a:lnTo>
                    <a:pt x="1340100" y="566504"/>
                  </a:lnTo>
                  <a:lnTo>
                    <a:pt x="1344345" y="559928"/>
                  </a:lnTo>
                  <a:lnTo>
                    <a:pt x="1374824" y="602938"/>
                  </a:lnTo>
                  <a:cubicBezTo>
                    <a:pt x="1402639" y="645712"/>
                    <a:pt x="1378072" y="608156"/>
                    <a:pt x="1356780" y="571345"/>
                  </a:cubicBezTo>
                  <a:lnTo>
                    <a:pt x="1347644" y="554819"/>
                  </a:lnTo>
                  <a:lnTo>
                    <a:pt x="1356000" y="541870"/>
                  </a:lnTo>
                  <a:lnTo>
                    <a:pt x="1358374" y="544212"/>
                  </a:lnTo>
                  <a:cubicBezTo>
                    <a:pt x="1368832" y="559669"/>
                    <a:pt x="1394413" y="603578"/>
                    <a:pt x="1416239" y="615853"/>
                  </a:cubicBezTo>
                  <a:cubicBezTo>
                    <a:pt x="1440869" y="634491"/>
                    <a:pt x="1397553" y="571032"/>
                    <a:pt x="1376371" y="539170"/>
                  </a:cubicBezTo>
                  <a:lnTo>
                    <a:pt x="1366583" y="525475"/>
                  </a:lnTo>
                  <a:lnTo>
                    <a:pt x="1379012" y="506219"/>
                  </a:lnTo>
                  <a:cubicBezTo>
                    <a:pt x="1388023" y="491042"/>
                    <a:pt x="1403425" y="483427"/>
                    <a:pt x="1425221" y="483371"/>
                  </a:cubicBezTo>
                  <a:cubicBezTo>
                    <a:pt x="1447017" y="483315"/>
                    <a:pt x="1466632" y="489545"/>
                    <a:pt x="1484072" y="502056"/>
                  </a:cubicBezTo>
                  <a:cubicBezTo>
                    <a:pt x="1510928" y="522335"/>
                    <a:pt x="1537272" y="543276"/>
                    <a:pt x="1563105" y="564889"/>
                  </a:cubicBezTo>
                  <a:cubicBezTo>
                    <a:pt x="1588940" y="586499"/>
                    <a:pt x="1613232" y="610109"/>
                    <a:pt x="1635990" y="635723"/>
                  </a:cubicBezTo>
                  <a:cubicBezTo>
                    <a:pt x="1671023" y="678721"/>
                    <a:pt x="1708853" y="720155"/>
                    <a:pt x="1749476" y="760024"/>
                  </a:cubicBezTo>
                  <a:cubicBezTo>
                    <a:pt x="1790102" y="799889"/>
                    <a:pt x="1830288" y="841013"/>
                    <a:pt x="1870044" y="883398"/>
                  </a:cubicBezTo>
                  <a:cubicBezTo>
                    <a:pt x="1921703" y="938815"/>
                    <a:pt x="1974625" y="994667"/>
                    <a:pt x="2028799" y="1050955"/>
                  </a:cubicBezTo>
                  <a:cubicBezTo>
                    <a:pt x="2082974" y="1107246"/>
                    <a:pt x="2131484" y="1166072"/>
                    <a:pt x="2174325" y="1227447"/>
                  </a:cubicBezTo>
                  <a:cubicBezTo>
                    <a:pt x="2230170" y="1287315"/>
                    <a:pt x="2286018" y="1347184"/>
                    <a:pt x="2341862" y="1407052"/>
                  </a:cubicBezTo>
                  <a:cubicBezTo>
                    <a:pt x="2364616" y="1432663"/>
                    <a:pt x="2388911" y="1456278"/>
                    <a:pt x="2414742" y="1477888"/>
                  </a:cubicBezTo>
                  <a:cubicBezTo>
                    <a:pt x="2440574" y="1499497"/>
                    <a:pt x="2466919" y="1520440"/>
                    <a:pt x="2493775" y="1540716"/>
                  </a:cubicBezTo>
                  <a:cubicBezTo>
                    <a:pt x="2510002" y="1551589"/>
                    <a:pt x="2526093" y="1552283"/>
                    <a:pt x="2542052" y="1542793"/>
                  </a:cubicBezTo>
                  <a:cubicBezTo>
                    <a:pt x="2558011" y="1533305"/>
                    <a:pt x="2572557" y="1522203"/>
                    <a:pt x="2585695" y="1509480"/>
                  </a:cubicBezTo>
                  <a:cubicBezTo>
                    <a:pt x="2648597" y="1443058"/>
                    <a:pt x="2710244" y="1376198"/>
                    <a:pt x="2770635" y="1308903"/>
                  </a:cubicBezTo>
                  <a:lnTo>
                    <a:pt x="2938000" y="1134669"/>
                  </a:lnTo>
                  <a:lnTo>
                    <a:pt x="2937952" y="1133789"/>
                  </a:lnTo>
                  <a:lnTo>
                    <a:pt x="2937384" y="1133266"/>
                  </a:lnTo>
                  <a:lnTo>
                    <a:pt x="2941387" y="1131141"/>
                  </a:lnTo>
                  <a:lnTo>
                    <a:pt x="2956508" y="1115400"/>
                  </a:lnTo>
                  <a:cubicBezTo>
                    <a:pt x="3015607" y="1050473"/>
                    <a:pt x="3078713" y="988620"/>
                    <a:pt x="3145818" y="929844"/>
                  </a:cubicBezTo>
                  <a:cubicBezTo>
                    <a:pt x="3212924" y="871067"/>
                    <a:pt x="3281363" y="813314"/>
                    <a:pt x="3351141" y="756587"/>
                  </a:cubicBezTo>
                  <a:cubicBezTo>
                    <a:pt x="3394552" y="726108"/>
                    <a:pt x="3434393" y="691295"/>
                    <a:pt x="3470671" y="652154"/>
                  </a:cubicBezTo>
                  <a:cubicBezTo>
                    <a:pt x="3506947" y="613010"/>
                    <a:pt x="3543814" y="573789"/>
                    <a:pt x="3581270" y="534494"/>
                  </a:cubicBezTo>
                  <a:cubicBezTo>
                    <a:pt x="3598241" y="517475"/>
                    <a:pt x="3618039" y="503686"/>
                    <a:pt x="3640657" y="493121"/>
                  </a:cubicBezTo>
                  <a:lnTo>
                    <a:pt x="3664304" y="485527"/>
                  </a:lnTo>
                  <a:lnTo>
                    <a:pt x="3672177" y="477809"/>
                  </a:lnTo>
                  <a:cubicBezTo>
                    <a:pt x="3675005" y="475202"/>
                    <a:pt x="3677107" y="473482"/>
                    <a:pt x="3677678" y="473450"/>
                  </a:cubicBezTo>
                  <a:cubicBezTo>
                    <a:pt x="3704983" y="449018"/>
                    <a:pt x="3750649" y="418066"/>
                    <a:pt x="3775616" y="399722"/>
                  </a:cubicBezTo>
                  <a:cubicBezTo>
                    <a:pt x="3825551" y="363035"/>
                    <a:pt x="3861845" y="335354"/>
                    <a:pt x="3912463" y="304128"/>
                  </a:cubicBezTo>
                  <a:cubicBezTo>
                    <a:pt x="3934707" y="290060"/>
                    <a:pt x="3956271" y="277120"/>
                    <a:pt x="3977509" y="264834"/>
                  </a:cubicBezTo>
                  <a:lnTo>
                    <a:pt x="4024351" y="238574"/>
                  </a:lnTo>
                  <a:lnTo>
                    <a:pt x="4020484" y="241885"/>
                  </a:lnTo>
                  <a:cubicBezTo>
                    <a:pt x="4010904" y="249149"/>
                    <a:pt x="3998330" y="257552"/>
                    <a:pt x="3987467" y="265803"/>
                  </a:cubicBezTo>
                  <a:lnTo>
                    <a:pt x="3984432" y="268350"/>
                  </a:lnTo>
                  <a:lnTo>
                    <a:pt x="3965497" y="278979"/>
                  </a:lnTo>
                  <a:cubicBezTo>
                    <a:pt x="3944795" y="291107"/>
                    <a:pt x="3924749" y="303448"/>
                    <a:pt x="3905859" y="315954"/>
                  </a:cubicBezTo>
                  <a:cubicBezTo>
                    <a:pt x="3863571" y="342363"/>
                    <a:pt x="3823765" y="372187"/>
                    <a:pt x="3784304" y="403081"/>
                  </a:cubicBezTo>
                  <a:lnTo>
                    <a:pt x="3684999" y="480829"/>
                  </a:lnTo>
                  <a:lnTo>
                    <a:pt x="3717909" y="478205"/>
                  </a:lnTo>
                  <a:lnTo>
                    <a:pt x="3729580" y="478546"/>
                  </a:lnTo>
                  <a:lnTo>
                    <a:pt x="3777819" y="439483"/>
                  </a:lnTo>
                  <a:lnTo>
                    <a:pt x="3787253" y="432990"/>
                  </a:lnTo>
                  <a:lnTo>
                    <a:pt x="3788476" y="430571"/>
                  </a:lnTo>
                  <a:lnTo>
                    <a:pt x="3808229" y="408432"/>
                  </a:lnTo>
                  <a:lnTo>
                    <a:pt x="3790976" y="421793"/>
                  </a:lnTo>
                  <a:cubicBezTo>
                    <a:pt x="3794279" y="415880"/>
                    <a:pt x="3799378" y="411357"/>
                    <a:pt x="3805086" y="407488"/>
                  </a:cubicBezTo>
                  <a:lnTo>
                    <a:pt x="3813410" y="402624"/>
                  </a:lnTo>
                  <a:lnTo>
                    <a:pt x="3818168" y="397291"/>
                  </a:lnTo>
                  <a:lnTo>
                    <a:pt x="3833342" y="388062"/>
                  </a:lnTo>
                  <a:lnTo>
                    <a:pt x="3833336" y="388046"/>
                  </a:lnTo>
                  <a:cubicBezTo>
                    <a:pt x="3833539" y="386544"/>
                    <a:pt x="3834030" y="385028"/>
                    <a:pt x="3834030" y="385028"/>
                  </a:cubicBezTo>
                  <a:lnTo>
                    <a:pt x="3835623" y="386675"/>
                  </a:lnTo>
                  <a:lnTo>
                    <a:pt x="3872217" y="364418"/>
                  </a:lnTo>
                  <a:lnTo>
                    <a:pt x="3906421" y="350973"/>
                  </a:lnTo>
                  <a:lnTo>
                    <a:pt x="3938804" y="328685"/>
                  </a:lnTo>
                  <a:cubicBezTo>
                    <a:pt x="3994531" y="293968"/>
                    <a:pt x="4051829" y="260883"/>
                    <a:pt x="4109217" y="227679"/>
                  </a:cubicBezTo>
                  <a:cubicBezTo>
                    <a:pt x="4128188" y="218376"/>
                    <a:pt x="4147317" y="211902"/>
                    <a:pt x="4163335" y="201667"/>
                  </a:cubicBezTo>
                  <a:lnTo>
                    <a:pt x="4175974" y="191691"/>
                  </a:lnTo>
                  <a:lnTo>
                    <a:pt x="4176691" y="192081"/>
                  </a:lnTo>
                  <a:cubicBezTo>
                    <a:pt x="4177644" y="192028"/>
                    <a:pt x="4178272" y="191306"/>
                    <a:pt x="4178196" y="189935"/>
                  </a:cubicBezTo>
                  <a:lnTo>
                    <a:pt x="4175974" y="191691"/>
                  </a:lnTo>
                  <a:lnTo>
                    <a:pt x="4173245" y="190210"/>
                  </a:lnTo>
                  <a:cubicBezTo>
                    <a:pt x="4193944" y="177603"/>
                    <a:pt x="4216777" y="162126"/>
                    <a:pt x="4216625" y="159386"/>
                  </a:cubicBezTo>
                  <a:cubicBezTo>
                    <a:pt x="4216777" y="162126"/>
                    <a:pt x="4204969" y="162780"/>
                    <a:pt x="4204969" y="162780"/>
                  </a:cubicBezTo>
                  <a:cubicBezTo>
                    <a:pt x="4198112" y="163160"/>
                    <a:pt x="4204666" y="157297"/>
                    <a:pt x="4195141" y="157824"/>
                  </a:cubicBezTo>
                  <a:cubicBezTo>
                    <a:pt x="4188437" y="160947"/>
                    <a:pt x="4169871" y="170684"/>
                    <a:pt x="4156079" y="176949"/>
                  </a:cubicBezTo>
                  <a:cubicBezTo>
                    <a:pt x="4135926" y="187348"/>
                    <a:pt x="4114933" y="198108"/>
                    <a:pt x="4093600" y="209182"/>
                  </a:cubicBezTo>
                  <a:lnTo>
                    <a:pt x="4039701" y="237674"/>
                  </a:lnTo>
                  <a:lnTo>
                    <a:pt x="4052408" y="229273"/>
                  </a:lnTo>
                  <a:cubicBezTo>
                    <a:pt x="4075646" y="215952"/>
                    <a:pt x="4099247" y="203988"/>
                    <a:pt x="4122308" y="192625"/>
                  </a:cubicBezTo>
                  <a:cubicBezTo>
                    <a:pt x="4168456" y="170357"/>
                    <a:pt x="4216408" y="139280"/>
                    <a:pt x="4265045" y="113665"/>
                  </a:cubicBezTo>
                  <a:cubicBezTo>
                    <a:pt x="4291471" y="100970"/>
                    <a:pt x="4317378" y="87502"/>
                    <a:pt x="4342463" y="74768"/>
                  </a:cubicBezTo>
                  <a:cubicBezTo>
                    <a:pt x="4367550" y="62032"/>
                    <a:pt x="4391817" y="50030"/>
                    <a:pt x="4414967" y="40267"/>
                  </a:cubicBezTo>
                  <a:cubicBezTo>
                    <a:pt x="4389467" y="55890"/>
                    <a:pt x="4359752" y="71288"/>
                    <a:pt x="4331814" y="84297"/>
                  </a:cubicBezTo>
                  <a:lnTo>
                    <a:pt x="4304410" y="100024"/>
                  </a:lnTo>
                  <a:cubicBezTo>
                    <a:pt x="4304739" y="105965"/>
                    <a:pt x="4327876" y="95975"/>
                    <a:pt x="4332295" y="92980"/>
                  </a:cubicBezTo>
                  <a:cubicBezTo>
                    <a:pt x="4394874" y="63843"/>
                    <a:pt x="4463526" y="20158"/>
                    <a:pt x="4521254" y="0"/>
                  </a:cubicBezTo>
                  <a:close/>
                </a:path>
              </a:pathLst>
            </a:custGeom>
          </p:spPr>
        </p:pic>
      </p:grpSp>
      <p:grpSp>
        <p:nvGrpSpPr>
          <p:cNvPr id="76" name="Group 3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GrpSpPr/>
          <p:nvPr/>
        </p:nvGrpSpPr>
        <p:grpSpPr>
          <a:xfrm>
            <a:off x="3329178" y="1634849"/>
            <a:ext cx="650866" cy="630891"/>
            <a:chOff x="4656852" y="1331548"/>
            <a:chExt cx="1359877" cy="1359877"/>
          </a:xfrm>
        </p:grpSpPr>
        <p:sp>
          <p:nvSpPr>
            <p:cNvPr id="77" name="Oval 28"/>
            <p:cNvSpPr/>
            <p:nvPr/>
          </p:nvSpPr>
          <p:spPr>
            <a:xfrm>
              <a:off x="4656852" y="1331548"/>
              <a:ext cx="1359877" cy="1359877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Rectangle 42"/>
            <p:cNvSpPr/>
            <p:nvPr/>
          </p:nvSpPr>
          <p:spPr>
            <a:xfrm>
              <a:off x="4720347" y="1626766"/>
              <a:ext cx="1232887" cy="8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01</a:t>
              </a:r>
            </a:p>
          </p:txBody>
        </p:sp>
      </p:grpSp>
      <p:grpSp>
        <p:nvGrpSpPr>
          <p:cNvPr id="79" name="Group 37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GrpSpPr/>
          <p:nvPr/>
        </p:nvGrpSpPr>
        <p:grpSpPr>
          <a:xfrm>
            <a:off x="3475423" y="5198667"/>
            <a:ext cx="650866" cy="630891"/>
            <a:chOff x="4656852" y="8281375"/>
            <a:chExt cx="1359877" cy="1359877"/>
          </a:xfrm>
        </p:grpSpPr>
        <p:sp>
          <p:nvSpPr>
            <p:cNvPr id="80" name="Oval 33"/>
            <p:cNvSpPr/>
            <p:nvPr/>
          </p:nvSpPr>
          <p:spPr>
            <a:xfrm>
              <a:off x="4656852" y="8281375"/>
              <a:ext cx="1359877" cy="1359877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Rectangle 44"/>
            <p:cNvSpPr/>
            <p:nvPr/>
          </p:nvSpPr>
          <p:spPr>
            <a:xfrm>
              <a:off x="4720347" y="8576593"/>
              <a:ext cx="1232887" cy="8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03</a:t>
              </a:r>
            </a:p>
          </p:txBody>
        </p:sp>
      </p:grpSp>
      <p:grpSp>
        <p:nvGrpSpPr>
          <p:cNvPr id="82" name="Group 3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GrpSpPr/>
          <p:nvPr/>
        </p:nvGrpSpPr>
        <p:grpSpPr>
          <a:xfrm>
            <a:off x="1475519" y="3453616"/>
            <a:ext cx="650866" cy="630891"/>
            <a:chOff x="1031719" y="4806462"/>
            <a:chExt cx="1359877" cy="1359877"/>
          </a:xfrm>
        </p:grpSpPr>
        <p:sp>
          <p:nvSpPr>
            <p:cNvPr id="83" name="Oval 34"/>
            <p:cNvSpPr/>
            <p:nvPr/>
          </p:nvSpPr>
          <p:spPr>
            <a:xfrm>
              <a:off x="1031719" y="4806462"/>
              <a:ext cx="1359877" cy="1359877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Rectangle 45"/>
            <p:cNvSpPr/>
            <p:nvPr/>
          </p:nvSpPr>
          <p:spPr>
            <a:xfrm>
              <a:off x="1095214" y="5101680"/>
              <a:ext cx="1232887" cy="8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04</a:t>
              </a:r>
            </a:p>
          </p:txBody>
        </p:sp>
      </p:grpSp>
      <p:grpSp>
        <p:nvGrpSpPr>
          <p:cNvPr id="85" name="Group 3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/>
          <p:cNvGrpSpPr/>
          <p:nvPr/>
        </p:nvGrpSpPr>
        <p:grpSpPr>
          <a:xfrm>
            <a:off x="5120985" y="3453616"/>
            <a:ext cx="650866" cy="630891"/>
            <a:chOff x="1031719" y="4806462"/>
            <a:chExt cx="1359877" cy="1359877"/>
          </a:xfrm>
        </p:grpSpPr>
        <p:sp>
          <p:nvSpPr>
            <p:cNvPr id="86" name="Oval 34"/>
            <p:cNvSpPr/>
            <p:nvPr/>
          </p:nvSpPr>
          <p:spPr>
            <a:xfrm>
              <a:off x="1031719" y="4806462"/>
              <a:ext cx="1359877" cy="1359877"/>
            </a:xfrm>
            <a:prstGeom prst="ellipse">
              <a:avLst/>
            </a:prstGeom>
            <a:solidFill>
              <a:srgbClr val="A5BFDA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Rectangle 45"/>
            <p:cNvSpPr/>
            <p:nvPr/>
          </p:nvSpPr>
          <p:spPr>
            <a:xfrm>
              <a:off x="1095214" y="5101680"/>
              <a:ext cx="1232887" cy="8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02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122" name="Group 27"/>
          <p:cNvGrpSpPr/>
          <p:nvPr/>
        </p:nvGrpSpPr>
        <p:grpSpPr>
          <a:xfrm>
            <a:off x="6818893" y="2903032"/>
            <a:ext cx="4135516" cy="1186238"/>
            <a:chOff x="10793235" y="3854868"/>
            <a:chExt cx="6616826" cy="1897982"/>
          </a:xfrm>
        </p:grpSpPr>
        <p:sp>
          <p:nvSpPr>
            <p:cNvPr id="123" name="Rectangle: Rounded Corners 2"/>
            <p:cNvSpPr/>
            <p:nvPr/>
          </p:nvSpPr>
          <p:spPr>
            <a:xfrm>
              <a:off x="10793235" y="3854868"/>
              <a:ext cx="6616826" cy="1897982"/>
            </a:xfrm>
            <a:prstGeom prst="roundRect">
              <a:avLst>
                <a:gd name="adj" fmla="val 1612"/>
              </a:avLst>
            </a:prstGeom>
            <a:solidFill>
              <a:srgbClr val="A5BFDA"/>
            </a:solidFill>
            <a:ln>
              <a:noFill/>
            </a:ln>
            <a:effectLst>
              <a:outerShdw blurRad="711200" dist="304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3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4" name="Group 9"/>
            <p:cNvGrpSpPr/>
            <p:nvPr/>
          </p:nvGrpSpPr>
          <p:grpSpPr>
            <a:xfrm>
              <a:off x="11135291" y="4459914"/>
              <a:ext cx="464344" cy="464344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127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5" name="Rectangle 22"/>
            <p:cNvSpPr/>
            <p:nvPr/>
          </p:nvSpPr>
          <p:spPr>
            <a:xfrm>
              <a:off x="12353745" y="4059806"/>
              <a:ext cx="3379691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</a:p>
          </p:txBody>
        </p:sp>
        <p:sp>
          <p:nvSpPr>
            <p:cNvPr id="126" name="Rectangle 23"/>
            <p:cNvSpPr/>
            <p:nvPr/>
          </p:nvSpPr>
          <p:spPr>
            <a:xfrm>
              <a:off x="12353744" y="4459913"/>
              <a:ext cx="4592399" cy="1178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id-ID" altLang="zh-CN" sz="1200" i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  <a:p>
              <a:pPr>
                <a:lnSpc>
                  <a:spcPct val="120000"/>
                </a:lnSpc>
              </a:pPr>
              <a:endParaRPr lang="id-ID" altLang="zh-CN" sz="1200" i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131" name="Group 1"/>
          <p:cNvGrpSpPr/>
          <p:nvPr/>
        </p:nvGrpSpPr>
        <p:grpSpPr>
          <a:xfrm>
            <a:off x="6818892" y="2049857"/>
            <a:ext cx="4135516" cy="724088"/>
            <a:chOff x="10793235" y="2489785"/>
            <a:chExt cx="6616826" cy="1158541"/>
          </a:xfrm>
        </p:grpSpPr>
        <p:sp>
          <p:nvSpPr>
            <p:cNvPr id="132" name="Rectangle: Rounded Corners 3"/>
            <p:cNvSpPr/>
            <p:nvPr/>
          </p:nvSpPr>
          <p:spPr>
            <a:xfrm>
              <a:off x="10793235" y="2489785"/>
              <a:ext cx="6616826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3" name="Group 18"/>
            <p:cNvGrpSpPr/>
            <p:nvPr/>
          </p:nvGrpSpPr>
          <p:grpSpPr>
            <a:xfrm>
              <a:off x="11134894" y="2873396"/>
              <a:ext cx="465138" cy="391319"/>
              <a:chOff x="5356342" y="3093565"/>
              <a:chExt cx="465138" cy="39131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5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4" name="Rectangle 24"/>
            <p:cNvSpPr/>
            <p:nvPr/>
          </p:nvSpPr>
          <p:spPr>
            <a:xfrm>
              <a:off x="12353745" y="2868999"/>
              <a:ext cx="3379691" cy="541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</a:p>
          </p:txBody>
        </p:sp>
      </p:grpSp>
      <p:grpSp>
        <p:nvGrpSpPr>
          <p:cNvPr id="138" name="Group 29"/>
          <p:cNvGrpSpPr/>
          <p:nvPr/>
        </p:nvGrpSpPr>
        <p:grpSpPr>
          <a:xfrm>
            <a:off x="6818893" y="4218362"/>
            <a:ext cx="4135515" cy="724088"/>
            <a:chOff x="10793235" y="5959391"/>
            <a:chExt cx="6616825" cy="1158541"/>
          </a:xfrm>
        </p:grpSpPr>
        <p:sp>
          <p:nvSpPr>
            <p:cNvPr id="139" name="Rectangle: Rounded Corners 4"/>
            <p:cNvSpPr/>
            <p:nvPr/>
          </p:nvSpPr>
          <p:spPr>
            <a:xfrm>
              <a:off x="10793235" y="5959391"/>
              <a:ext cx="6616825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40" name="Group 6"/>
            <p:cNvGrpSpPr/>
            <p:nvPr/>
          </p:nvGrpSpPr>
          <p:grpSpPr>
            <a:xfrm>
              <a:off x="11207523" y="6306092"/>
              <a:ext cx="319881" cy="465138"/>
              <a:chOff x="10146507" y="3505994"/>
              <a:chExt cx="319881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42" name="AutoShape 30"/>
              <p:cNvSpPr/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3" name="AutoShape 31"/>
              <p:cNvSpPr/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41" name="Rectangle 25"/>
            <p:cNvSpPr/>
            <p:nvPr/>
          </p:nvSpPr>
          <p:spPr>
            <a:xfrm>
              <a:off x="12353746" y="6338605"/>
              <a:ext cx="3379692" cy="541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</a:p>
          </p:txBody>
        </p:sp>
      </p:grpSp>
      <p:grpSp>
        <p:nvGrpSpPr>
          <p:cNvPr id="144" name="Group 31"/>
          <p:cNvGrpSpPr/>
          <p:nvPr/>
        </p:nvGrpSpPr>
        <p:grpSpPr>
          <a:xfrm>
            <a:off x="6818893" y="5071541"/>
            <a:ext cx="4135515" cy="724088"/>
            <a:chOff x="10793235" y="7324474"/>
            <a:chExt cx="6616825" cy="1158541"/>
          </a:xfrm>
        </p:grpSpPr>
        <p:sp>
          <p:nvSpPr>
            <p:cNvPr id="145" name="Rectangle: Rounded Corners 5"/>
            <p:cNvSpPr/>
            <p:nvPr/>
          </p:nvSpPr>
          <p:spPr>
            <a:xfrm>
              <a:off x="10793235" y="7324474"/>
              <a:ext cx="6616825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46" name="Group 14"/>
            <p:cNvGrpSpPr/>
            <p:nvPr/>
          </p:nvGrpSpPr>
          <p:grpSpPr>
            <a:xfrm>
              <a:off x="11207919" y="7671175"/>
              <a:ext cx="319088" cy="465138"/>
              <a:chOff x="5429367" y="4908078"/>
              <a:chExt cx="319088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48" name="AutoShape 97"/>
              <p:cNvSpPr/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AutoShape 98"/>
              <p:cNvSpPr/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AutoShape 99"/>
              <p:cNvSpPr/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7" tIns="11907" rIns="11907" bIns="11907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47" name="Rectangle 26"/>
            <p:cNvSpPr/>
            <p:nvPr/>
          </p:nvSpPr>
          <p:spPr>
            <a:xfrm>
              <a:off x="12353746" y="7703688"/>
              <a:ext cx="3379692" cy="541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4" name="Shape 2687"/>
          <p:cNvSpPr/>
          <p:nvPr/>
        </p:nvSpPr>
        <p:spPr>
          <a:xfrm>
            <a:off x="1656617" y="2217709"/>
            <a:ext cx="438150" cy="438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Shape 991"/>
          <p:cNvSpPr/>
          <p:nvPr/>
        </p:nvSpPr>
        <p:spPr>
          <a:xfrm>
            <a:off x="2497542" y="2068117"/>
            <a:ext cx="1716044" cy="41819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sz="16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Shape 992"/>
          <p:cNvSpPr/>
          <p:nvPr/>
        </p:nvSpPr>
        <p:spPr>
          <a:xfrm>
            <a:off x="2497541" y="2486307"/>
            <a:ext cx="4306850" cy="51520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Lato Light" charset="0"/>
              <a:sym typeface="Arial"/>
            </a:endParaRPr>
          </a:p>
        </p:txBody>
      </p:sp>
      <p:sp>
        <p:nvSpPr>
          <p:cNvPr id="7" name="Arrow: Down 14"/>
          <p:cNvSpPr/>
          <p:nvPr/>
        </p:nvSpPr>
        <p:spPr>
          <a:xfrm>
            <a:off x="1502426" y="3258344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5BFDA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8" name="Arrow: Down 17"/>
          <p:cNvSpPr/>
          <p:nvPr/>
        </p:nvSpPr>
        <p:spPr>
          <a:xfrm>
            <a:off x="3521920" y="3258344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5BFDA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latin typeface="Arial"/>
                <a:ea typeface="微软雅黑"/>
                <a:sym typeface="Arial"/>
              </a:rPr>
              <a:t>2</a:t>
            </a:r>
          </a:p>
        </p:txBody>
      </p:sp>
      <p:sp>
        <p:nvSpPr>
          <p:cNvPr id="9" name="Arrow: Down 17"/>
          <p:cNvSpPr/>
          <p:nvPr/>
        </p:nvSpPr>
        <p:spPr>
          <a:xfrm>
            <a:off x="5541414" y="3258344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5BFDA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latin typeface="Arial"/>
                <a:ea typeface="微软雅黑"/>
                <a:sym typeface="Arial"/>
              </a:rPr>
              <a:t>3</a:t>
            </a:r>
          </a:p>
        </p:txBody>
      </p:sp>
      <p:sp>
        <p:nvSpPr>
          <p:cNvPr id="10" name="TextBox 43"/>
          <p:cNvSpPr txBox="1"/>
          <p:nvPr/>
        </p:nvSpPr>
        <p:spPr>
          <a:xfrm>
            <a:off x="1364504" y="4589530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1257255" y="4949977"/>
            <a:ext cx="1644696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43"/>
          <p:cNvSpPr txBox="1"/>
          <p:nvPr/>
        </p:nvSpPr>
        <p:spPr>
          <a:xfrm>
            <a:off x="3383998" y="4589530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3276749" y="4949977"/>
            <a:ext cx="1644696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43"/>
          <p:cNvSpPr txBox="1"/>
          <p:nvPr/>
        </p:nvSpPr>
        <p:spPr>
          <a:xfrm>
            <a:off x="5403492" y="4589530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5296243" y="4949977"/>
            <a:ext cx="1644696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8" name="图片占位符 2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7455065" y="434975"/>
            <a:ext cx="4286167" cy="59499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7061586" y="2929803"/>
            <a:ext cx="4673272" cy="2778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 advAuto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58012" y="647571"/>
            <a:ext cx="4390848" cy="29546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60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itchFamily="49" charset="-122"/>
                <a:ea typeface="汉仪行楷简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02</a:t>
            </a:r>
            <a:endParaRPr lang="zh-CN" altLang="en-US" dirty="0"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2" y="310517"/>
            <a:ext cx="1847850" cy="2409825"/>
          </a:xfrm>
          <a:prstGeom prst="rect">
            <a:avLst/>
          </a:prstGeom>
          <a:noFill/>
          <a:effectLst/>
        </p:spPr>
      </p:pic>
      <p:sp>
        <p:nvSpPr>
          <p:cNvPr id="6" name="文本框 5"/>
          <p:cNvSpPr txBox="1"/>
          <p:nvPr/>
        </p:nvSpPr>
        <p:spPr>
          <a:xfrm>
            <a:off x="6567136" y="3479800"/>
            <a:ext cx="45726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4400" b="1" dirty="0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5116" y="4853975"/>
            <a:ext cx="1876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gradFill>
                  <a:gsLst>
                    <a:gs pos="0">
                      <a:srgbClr val="86623C"/>
                    </a:gs>
                    <a:gs pos="50000">
                      <a:srgbClr val="C28F5A"/>
                    </a:gs>
                    <a:gs pos="100000">
                      <a:srgbClr val="E7AB6D"/>
                    </a:gs>
                  </a:gsLst>
                  <a:lin ang="135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The part two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64187" y="4189316"/>
            <a:ext cx="3178498" cy="645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06625" y="4835126"/>
            <a:ext cx="899849" cy="1016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34979" y="152385"/>
            <a:ext cx="2357021" cy="17079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占位符 2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6698" y="427704"/>
            <a:ext cx="4225790" cy="5958348"/>
          </a:xfrm>
          <a:prstGeom prst="rect">
            <a:avLst/>
          </a:prstGeom>
        </p:spPr>
      </p:pic>
      <p:pic>
        <p:nvPicPr>
          <p:cNvPr id="71" name="图片 70" descr="e7d195523061f1c03a90ee8e42cb24248e56383cd534985688F9F494128731F165EE95AB4B0C0A38076AAEA07667B1565C446FC45FF01DFB0E885BCDBDF3A284F3DB14DA61DD97F0BAB2E6C668FB4931D588590651A0FE2FF7FCD57C01F741E5F948EE341BC68B411FB137A2A7F54F0FD22F3476FDDB7A8155CB44516E642E1D88C1788CA0F411BE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5400000">
            <a:off x="1225467" y="103805"/>
            <a:ext cx="4174770" cy="48225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06751" y="1360231"/>
            <a:ext cx="3178498" cy="64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102" y="721274"/>
            <a:ext cx="35857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85" name="Group 3"/>
          <p:cNvGrpSpPr/>
          <p:nvPr/>
        </p:nvGrpSpPr>
        <p:grpSpPr>
          <a:xfrm>
            <a:off x="3451903" y="2238828"/>
            <a:ext cx="7884417" cy="3414012"/>
            <a:chOff x="1100786" y="1551735"/>
            <a:chExt cx="10052640" cy="4399344"/>
          </a:xfrm>
          <a:effectLst/>
        </p:grpSpPr>
        <p:sp>
          <p:nvSpPr>
            <p:cNvPr id="86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7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1" name="Rounded Rectangle 20"/>
            <p:cNvSpPr/>
            <p:nvPr/>
          </p:nvSpPr>
          <p:spPr>
            <a:xfrm rot="19805282">
              <a:off x="10518517" y="2907048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2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A5B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3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4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5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cxnSp>
        <p:nvCxnSpPr>
          <p:cNvPr id="97" name="Straight Arrow Connector 37"/>
          <p:cNvCxnSpPr/>
          <p:nvPr/>
        </p:nvCxnSpPr>
        <p:spPr>
          <a:xfrm>
            <a:off x="5217324" y="3910062"/>
            <a:ext cx="0" cy="74572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40"/>
          <p:cNvCxnSpPr/>
          <p:nvPr/>
        </p:nvCxnSpPr>
        <p:spPr>
          <a:xfrm>
            <a:off x="8254815" y="3910062"/>
            <a:ext cx="0" cy="74572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41"/>
          <p:cNvCxnSpPr/>
          <p:nvPr/>
        </p:nvCxnSpPr>
        <p:spPr>
          <a:xfrm flipV="1">
            <a:off x="9771039" y="3109257"/>
            <a:ext cx="0" cy="27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42"/>
          <p:cNvCxnSpPr/>
          <p:nvPr/>
        </p:nvCxnSpPr>
        <p:spPr>
          <a:xfrm flipV="1">
            <a:off x="6745353" y="3109257"/>
            <a:ext cx="0" cy="27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94"/>
          <p:cNvSpPr txBox="1"/>
          <p:nvPr/>
        </p:nvSpPr>
        <p:spPr>
          <a:xfrm>
            <a:off x="4301669" y="4875315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2" name="文本框 113"/>
          <p:cNvSpPr txBox="1"/>
          <p:nvPr/>
        </p:nvSpPr>
        <p:spPr>
          <a:xfrm>
            <a:off x="4104537" y="5157440"/>
            <a:ext cx="2140151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3" name="文本框 94"/>
          <p:cNvSpPr txBox="1"/>
          <p:nvPr/>
        </p:nvSpPr>
        <p:spPr>
          <a:xfrm>
            <a:off x="5844312" y="2254671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4" name="文本框 113"/>
          <p:cNvSpPr txBox="1"/>
          <p:nvPr/>
        </p:nvSpPr>
        <p:spPr>
          <a:xfrm>
            <a:off x="5647180" y="2536796"/>
            <a:ext cx="2140151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5" name="文本框 94"/>
          <p:cNvSpPr txBox="1"/>
          <p:nvPr/>
        </p:nvSpPr>
        <p:spPr>
          <a:xfrm>
            <a:off x="7402116" y="4875315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6" name="文本框 113"/>
          <p:cNvSpPr txBox="1"/>
          <p:nvPr/>
        </p:nvSpPr>
        <p:spPr>
          <a:xfrm>
            <a:off x="7204984" y="5157440"/>
            <a:ext cx="2140151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7" name="文本框 94"/>
          <p:cNvSpPr txBox="1"/>
          <p:nvPr/>
        </p:nvSpPr>
        <p:spPr>
          <a:xfrm>
            <a:off x="8777105" y="2254671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8" name="文本框 113"/>
          <p:cNvSpPr txBox="1"/>
          <p:nvPr/>
        </p:nvSpPr>
        <p:spPr>
          <a:xfrm>
            <a:off x="8579973" y="2536796"/>
            <a:ext cx="2140151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072fdd6-c0ed-4686-8c05-ae87c482b37b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1bwdnnu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1042</Words>
  <Application>Microsoft Office PowerPoint</Application>
  <PresentationFormat>宽屏</PresentationFormat>
  <Paragraphs>172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超世纪粗行书</vt:lpstr>
      <vt:lpstr>汉仪行楷简</vt:lpstr>
      <vt:lpstr>思源黑体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141</cp:revision>
  <dcterms:created xsi:type="dcterms:W3CDTF">2021-05-01T07:58:00Z</dcterms:created>
  <dcterms:modified xsi:type="dcterms:W3CDTF">2023-06-17T10:22:55Z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A45A78DBDE7848AD98854D845E9FB154_12</vt:lpwstr>
  </property>
  <property fmtid="{D5CDD505-2E9C-101B-9397-08002B2CF9AE}" pid="3" name="KSOProductBuildVer">
    <vt:lpwstr>2052-11.1.0.14309</vt:lpwstr>
  </property>
</Properties>
</file>